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5"/>
  </p:notesMasterIdLst>
  <p:handoutMasterIdLst>
    <p:handoutMasterId r:id="rId16"/>
  </p:handoutMasterIdLst>
  <p:sldIdLst>
    <p:sldId id="256" r:id="rId2"/>
    <p:sldId id="257" r:id="rId3"/>
    <p:sldId id="259" r:id="rId4"/>
    <p:sldId id="265" r:id="rId5"/>
    <p:sldId id="258" r:id="rId6"/>
    <p:sldId id="266" r:id="rId7"/>
    <p:sldId id="268" r:id="rId8"/>
    <p:sldId id="267" r:id="rId9"/>
    <p:sldId id="269" r:id="rId10"/>
    <p:sldId id="270" r:id="rId11"/>
    <p:sldId id="271" r:id="rId12"/>
    <p:sldId id="272" r:id="rId13"/>
    <p:sldId id="273"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55" autoAdjust="0"/>
  </p:normalViewPr>
  <p:slideViewPr>
    <p:cSldViewPr>
      <p:cViewPr varScale="1">
        <p:scale>
          <a:sx n="71" d="100"/>
          <a:sy n="71" d="100"/>
        </p:scale>
        <p:origin x="-135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15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15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15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D753D76-FCBA-45CF-84F9-1AD8A3D78B67}" type="slidenum">
              <a:rPr lang="en-US"/>
              <a:pPr>
                <a:defRPr/>
              </a:pPr>
              <a:t>‹#›</a:t>
            </a:fld>
            <a:endParaRPr lang="en-US"/>
          </a:p>
        </p:txBody>
      </p:sp>
    </p:spTree>
    <p:extLst>
      <p:ext uri="{BB962C8B-B14F-4D97-AF65-F5344CB8AC3E}">
        <p14:creationId xmlns:p14="http://schemas.microsoft.com/office/powerpoint/2010/main" val="4284709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3D1F99D-FFBC-4864-A1EA-CD8BCDF1F3BB}" type="slidenum">
              <a:rPr lang="en-US"/>
              <a:pPr>
                <a:defRPr/>
              </a:pPr>
              <a:t>‹#›</a:t>
            </a:fld>
            <a:endParaRPr lang="en-US"/>
          </a:p>
        </p:txBody>
      </p:sp>
    </p:spTree>
    <p:extLst>
      <p:ext uri="{BB962C8B-B14F-4D97-AF65-F5344CB8AC3E}">
        <p14:creationId xmlns:p14="http://schemas.microsoft.com/office/powerpoint/2010/main" val="17514583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103DB51-9D19-4A0A-B2AB-FE9AD586881E}" type="slidenum">
              <a:rPr lang="en-US" smtClean="0"/>
              <a:pPr eaLnBrk="1" hangingPunct="1"/>
              <a:t>1</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09D199E9-28E4-47A1-9290-1E67BE97E65D}" type="slidenum">
              <a:rPr lang="en-US" smtClean="0"/>
              <a:pPr eaLnBrk="1" hangingPunct="1"/>
              <a:t>2</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5C9710D-BBBA-4893-A7CB-AE0E0ABC24AE}" type="slidenum">
              <a:rPr lang="en-US" smtClean="0"/>
              <a:pPr eaLnBrk="1" hangingPunct="1"/>
              <a:t>3</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3F2C570-411F-483E-BC2C-194AA3602CCF}" type="slidenum">
              <a:rPr lang="en-US" smtClean="0"/>
              <a:pPr eaLnBrk="1" hangingPunct="1"/>
              <a:t>4</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CA81061D-C9CA-484D-91C6-A0BD160AB869}" type="slidenum">
              <a:rPr lang="en-US" smtClean="0"/>
              <a:pPr eaLnBrk="1" hangingPunct="1"/>
              <a:t>5</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8823BD-7E82-4962-9B9B-14DC14764D6F}" type="slidenum">
              <a:rPr lang="en-US" smtClean="0"/>
              <a:pPr>
                <a:defRPr/>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a:defRPr/>
            </a:pPr>
            <a:fld id="{938823BD-7E82-4962-9B9B-14DC14764D6F}"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 Id="rId5" Type="http://schemas.openxmlformats.org/officeDocument/2006/relationships/image" Target="../media/image21.png"/><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6.xml"/><Relationship Id="rId5" Type="http://schemas.openxmlformats.org/officeDocument/2006/relationships/image" Target="../media/image25.png"/><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3215699" y="1219200"/>
            <a:ext cx="2712602"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defRPr/>
            </a:pPr>
            <a:r>
              <a:rPr lang="ar-SA" sz="5400" b="1" cap="all" dirty="0">
                <a:ln/>
                <a:solidFill>
                  <a:srgbClr val="C0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مركز الكتلة</a:t>
            </a:r>
          </a:p>
        </p:txBody>
      </p:sp>
      <p:pic>
        <p:nvPicPr>
          <p:cNvPr id="2051" name="Picture 2" descr="http://www.cdxetextbook.com/images/350px-Gravitycen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5125" y="2786063"/>
            <a:ext cx="33337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371600" y="152400"/>
            <a:ext cx="6512511" cy="1143000"/>
          </a:xfrm>
        </p:spPr>
        <p:txBody>
          <a:bodyPr/>
          <a:lstStyle/>
          <a:p>
            <a:pPr marL="0" indent="0">
              <a:buNone/>
            </a:pPr>
            <a:r>
              <a:rPr lang="ar-SA" sz="3200" dirty="0" smtClean="0"/>
              <a:t>قانون نيوتن الثاني و مركز الكتلة</a:t>
            </a:r>
          </a:p>
        </p:txBody>
      </p:sp>
      <p:pic>
        <p:nvPicPr>
          <p:cNvPr id="112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1524000"/>
            <a:ext cx="4505325" cy="259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9938" y="4117975"/>
            <a:ext cx="508635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9" name="Picture 4"/>
          <p:cNvPicPr>
            <a:picLocks noChangeAspect="1" noChangeArrowheads="1"/>
          </p:cNvPicPr>
          <p:nvPr/>
        </p:nvPicPr>
        <p:blipFill>
          <a:blip r:embed="rId4">
            <a:extLst>
              <a:ext uri="{28A0092B-C50C-407E-A947-70E740481C1C}">
                <a14:useLocalDpi xmlns:a14="http://schemas.microsoft.com/office/drawing/2010/main" val="0"/>
              </a:ext>
            </a:extLst>
          </a:blip>
          <a:srcRect l="3313"/>
          <a:stretch>
            <a:fillRect/>
          </a:stretch>
        </p:blipFill>
        <p:spPr bwMode="auto">
          <a:xfrm>
            <a:off x="282575" y="4851400"/>
            <a:ext cx="8113713"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295400" y="457200"/>
            <a:ext cx="6512511" cy="1143000"/>
          </a:xfrm>
        </p:spPr>
        <p:txBody>
          <a:bodyPr/>
          <a:lstStyle/>
          <a:p>
            <a:pPr marL="0" indent="0">
              <a:buNone/>
            </a:pPr>
            <a:r>
              <a:rPr lang="ar-SA" sz="3200" dirty="0" smtClean="0"/>
              <a:t>قانون نيوتن الثاني و </a:t>
            </a:r>
            <a:r>
              <a:rPr lang="ar-SA" sz="3200" dirty="0" smtClean="0"/>
              <a:t>مركز </a:t>
            </a:r>
            <a:r>
              <a:rPr lang="ar-SA" sz="3200" dirty="0" smtClean="0"/>
              <a:t>الكتلة</a:t>
            </a:r>
          </a:p>
        </p:txBody>
      </p:sp>
      <p:pic>
        <p:nvPicPr>
          <p:cNvPr id="1229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8143875" cy="45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2213" y="3429000"/>
            <a:ext cx="5221287"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4" name="Title 1"/>
          <p:cNvSpPr>
            <a:spLocks noGrp="1"/>
          </p:cNvSpPr>
          <p:nvPr>
            <p:ph type="title"/>
          </p:nvPr>
        </p:nvSpPr>
        <p:spPr>
          <a:xfrm>
            <a:off x="1472906" y="304800"/>
            <a:ext cx="6512511" cy="1143000"/>
          </a:xfrm>
        </p:spPr>
        <p:txBody>
          <a:bodyPr/>
          <a:lstStyle/>
          <a:p>
            <a:pPr marL="0" indent="0" algn="ctr">
              <a:buNone/>
            </a:pPr>
            <a:r>
              <a:rPr lang="ar-SA" dirty="0" smtClean="0">
                <a:solidFill>
                  <a:srgbClr val="C00000"/>
                </a:solidFill>
              </a:rPr>
              <a:t>مثال(2)</a:t>
            </a:r>
          </a:p>
        </p:txBody>
      </p:sp>
      <p:pic>
        <p:nvPicPr>
          <p:cNvPr id="133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447800"/>
            <a:ext cx="8239125"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981200"/>
            <a:ext cx="3409950" cy="2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70388" y="2057400"/>
            <a:ext cx="4592637" cy="128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200400"/>
            <a:ext cx="3930650"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38" name="Title 1"/>
          <p:cNvSpPr>
            <a:spLocks noGrp="1"/>
          </p:cNvSpPr>
          <p:nvPr>
            <p:ph type="title"/>
          </p:nvPr>
        </p:nvSpPr>
        <p:spPr>
          <a:xfrm>
            <a:off x="1371600" y="304800"/>
            <a:ext cx="6512511" cy="1143000"/>
          </a:xfrm>
        </p:spPr>
        <p:txBody>
          <a:bodyPr/>
          <a:lstStyle/>
          <a:p>
            <a:pPr marL="0" indent="0" algn="ctr">
              <a:buNone/>
            </a:pPr>
            <a:r>
              <a:rPr lang="ar-SA" dirty="0" smtClean="0">
                <a:solidFill>
                  <a:srgbClr val="C00000"/>
                </a:solidFill>
              </a:rPr>
              <a:t>تابع: مثال(2)</a:t>
            </a:r>
          </a:p>
        </p:txBody>
      </p:sp>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1752600"/>
            <a:ext cx="2809875" cy="1277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1" name="Picture 5"/>
          <p:cNvPicPr>
            <a:picLocks noChangeAspect="1" noChangeArrowheads="1"/>
          </p:cNvPicPr>
          <p:nvPr/>
        </p:nvPicPr>
        <p:blipFill>
          <a:blip r:embed="rId4">
            <a:extLst>
              <a:ext uri="{28A0092B-C50C-407E-A947-70E740481C1C}">
                <a14:useLocalDpi xmlns:a14="http://schemas.microsoft.com/office/drawing/2010/main" val="0"/>
              </a:ext>
            </a:extLst>
          </a:blip>
          <a:srcRect l="5392"/>
          <a:stretch>
            <a:fillRect/>
          </a:stretch>
        </p:blipFill>
        <p:spPr bwMode="auto">
          <a:xfrm>
            <a:off x="304800" y="1946275"/>
            <a:ext cx="367665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4495800"/>
            <a:ext cx="3676650" cy="164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142923" y="228600"/>
            <a:ext cx="6512511" cy="1143000"/>
          </a:xfrm>
        </p:spPr>
        <p:txBody>
          <a:bodyPr/>
          <a:lstStyle/>
          <a:p>
            <a:pPr marL="0" indent="0" algn="ctr" eaLnBrk="1" hangingPunct="1">
              <a:buNone/>
            </a:pPr>
            <a:r>
              <a:rPr lang="ar-SA" dirty="0" smtClean="0"/>
              <a:t>السي سو</a:t>
            </a:r>
            <a:endParaRPr lang="en-US" dirty="0" smtClean="0"/>
          </a:p>
        </p:txBody>
      </p:sp>
      <p:pic>
        <p:nvPicPr>
          <p:cNvPr id="3075" name="Picture 5" descr="ssee saw"/>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a:xfrm>
            <a:off x="914400" y="1524000"/>
            <a:ext cx="4038600" cy="2236788"/>
          </a:xfrm>
          <a:noFill/>
        </p:spPr>
      </p:pic>
      <p:sp>
        <p:nvSpPr>
          <p:cNvPr id="6152" name="Text Box 8"/>
          <p:cNvSpPr txBox="1">
            <a:spLocks noChangeArrowheads="1"/>
          </p:cNvSpPr>
          <p:nvPr/>
        </p:nvSpPr>
        <p:spPr bwMode="auto">
          <a:xfrm>
            <a:off x="5410200" y="2057400"/>
            <a:ext cx="3140075"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ar-SA"/>
              <a:t>هل تتذكر لعبة السي سو</a:t>
            </a:r>
            <a:endParaRPr lang="en-US"/>
          </a:p>
        </p:txBody>
      </p:sp>
      <p:grpSp>
        <p:nvGrpSpPr>
          <p:cNvPr id="2" name="Group 50"/>
          <p:cNvGrpSpPr>
            <a:grpSpLocks/>
          </p:cNvGrpSpPr>
          <p:nvPr/>
        </p:nvGrpSpPr>
        <p:grpSpPr bwMode="auto">
          <a:xfrm>
            <a:off x="2819400" y="4191000"/>
            <a:ext cx="5791200" cy="2097088"/>
            <a:chOff x="1147" y="1045"/>
            <a:chExt cx="3648" cy="1321"/>
          </a:xfrm>
        </p:grpSpPr>
        <p:pic>
          <p:nvPicPr>
            <p:cNvPr id="3079" name="Picture 51" descr="j021295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415024">
              <a:off x="3729" y="1045"/>
              <a:ext cx="384"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80" name="Group 52"/>
            <p:cNvGrpSpPr>
              <a:grpSpLocks/>
            </p:cNvGrpSpPr>
            <p:nvPr/>
          </p:nvGrpSpPr>
          <p:grpSpPr bwMode="auto">
            <a:xfrm>
              <a:off x="1147" y="1668"/>
              <a:ext cx="3648" cy="698"/>
              <a:chOff x="1147" y="1668"/>
              <a:chExt cx="3648" cy="698"/>
            </a:xfrm>
          </p:grpSpPr>
          <p:sp>
            <p:nvSpPr>
              <p:cNvPr id="3081" name="AutoShape 53"/>
              <p:cNvSpPr>
                <a:spLocks noChangeArrowheads="1"/>
              </p:cNvSpPr>
              <p:nvPr/>
            </p:nvSpPr>
            <p:spPr bwMode="auto">
              <a:xfrm>
                <a:off x="3033" y="1668"/>
                <a:ext cx="192" cy="695"/>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ar-SA"/>
              </a:p>
            </p:txBody>
          </p:sp>
          <p:grpSp>
            <p:nvGrpSpPr>
              <p:cNvPr id="3082" name="Group 54"/>
              <p:cNvGrpSpPr>
                <a:grpSpLocks/>
              </p:cNvGrpSpPr>
              <p:nvPr/>
            </p:nvGrpSpPr>
            <p:grpSpPr bwMode="auto">
              <a:xfrm rot="-1368020">
                <a:off x="1435" y="1694"/>
                <a:ext cx="1111" cy="461"/>
                <a:chOff x="3998" y="1193"/>
                <a:chExt cx="1111" cy="461"/>
              </a:xfrm>
            </p:grpSpPr>
            <p:sp>
              <p:nvSpPr>
                <p:cNvPr id="3085" name="Freeform 55"/>
                <p:cNvSpPr>
                  <a:spLocks/>
                </p:cNvSpPr>
                <p:nvPr/>
              </p:nvSpPr>
              <p:spPr bwMode="auto">
                <a:xfrm>
                  <a:off x="5060" y="1423"/>
                  <a:ext cx="23" cy="83"/>
                </a:xfrm>
                <a:custGeom>
                  <a:avLst/>
                  <a:gdLst>
                    <a:gd name="T0" fmla="*/ 23 w 46"/>
                    <a:gd name="T1" fmla="*/ 83 h 165"/>
                    <a:gd name="T2" fmla="*/ 23 w 46"/>
                    <a:gd name="T3" fmla="*/ 1 h 165"/>
                    <a:gd name="T4" fmla="*/ 5 w 46"/>
                    <a:gd name="T5" fmla="*/ 0 h 165"/>
                    <a:gd name="T6" fmla="*/ 0 w 46"/>
                    <a:gd name="T7" fmla="*/ 83 h 165"/>
                    <a:gd name="T8" fmla="*/ 23 w 46"/>
                    <a:gd name="T9" fmla="*/ 83 h 165"/>
                    <a:gd name="T10" fmla="*/ 0 60000 65536"/>
                    <a:gd name="T11" fmla="*/ 0 60000 65536"/>
                    <a:gd name="T12" fmla="*/ 0 60000 65536"/>
                    <a:gd name="T13" fmla="*/ 0 60000 65536"/>
                    <a:gd name="T14" fmla="*/ 0 60000 65536"/>
                    <a:gd name="T15" fmla="*/ 0 w 46"/>
                    <a:gd name="T16" fmla="*/ 0 h 165"/>
                    <a:gd name="T17" fmla="*/ 46 w 46"/>
                    <a:gd name="T18" fmla="*/ 165 h 165"/>
                  </a:gdLst>
                  <a:ahLst/>
                  <a:cxnLst>
                    <a:cxn ang="T10">
                      <a:pos x="T0" y="T1"/>
                    </a:cxn>
                    <a:cxn ang="T11">
                      <a:pos x="T2" y="T3"/>
                    </a:cxn>
                    <a:cxn ang="T12">
                      <a:pos x="T4" y="T5"/>
                    </a:cxn>
                    <a:cxn ang="T13">
                      <a:pos x="T6" y="T7"/>
                    </a:cxn>
                    <a:cxn ang="T14">
                      <a:pos x="T8" y="T9"/>
                    </a:cxn>
                  </a:cxnLst>
                  <a:rect l="T15" t="T16" r="T17" b="T18"/>
                  <a:pathLst>
                    <a:path w="46" h="165">
                      <a:moveTo>
                        <a:pt x="46" y="165"/>
                      </a:moveTo>
                      <a:lnTo>
                        <a:pt x="46" y="2"/>
                      </a:lnTo>
                      <a:lnTo>
                        <a:pt x="9" y="0"/>
                      </a:lnTo>
                      <a:lnTo>
                        <a:pt x="0" y="165"/>
                      </a:lnTo>
                      <a:lnTo>
                        <a:pt x="46"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86" name="Freeform 56"/>
                <p:cNvSpPr>
                  <a:spLocks/>
                </p:cNvSpPr>
                <p:nvPr/>
              </p:nvSpPr>
              <p:spPr bwMode="auto">
                <a:xfrm>
                  <a:off x="4938" y="1202"/>
                  <a:ext cx="15" cy="53"/>
                </a:xfrm>
                <a:custGeom>
                  <a:avLst/>
                  <a:gdLst>
                    <a:gd name="T0" fmla="*/ 15 w 30"/>
                    <a:gd name="T1" fmla="*/ 27 h 106"/>
                    <a:gd name="T2" fmla="*/ 14 w 30"/>
                    <a:gd name="T3" fmla="*/ 16 h 106"/>
                    <a:gd name="T4" fmla="*/ 11 w 30"/>
                    <a:gd name="T5" fmla="*/ 8 h 106"/>
                    <a:gd name="T6" fmla="*/ 7 w 30"/>
                    <a:gd name="T7" fmla="*/ 3 h 106"/>
                    <a:gd name="T8" fmla="*/ 2 w 30"/>
                    <a:gd name="T9" fmla="*/ 0 h 106"/>
                    <a:gd name="T10" fmla="*/ 0 w 30"/>
                    <a:gd name="T11" fmla="*/ 53 h 106"/>
                    <a:gd name="T12" fmla="*/ 6 w 30"/>
                    <a:gd name="T13" fmla="*/ 51 h 106"/>
                    <a:gd name="T14" fmla="*/ 11 w 30"/>
                    <a:gd name="T15" fmla="*/ 45 h 106"/>
                    <a:gd name="T16" fmla="*/ 14 w 30"/>
                    <a:gd name="T17" fmla="*/ 37 h 106"/>
                    <a:gd name="T18" fmla="*/ 15 w 30"/>
                    <a:gd name="T19" fmla="*/ 27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30" y="53"/>
                      </a:moveTo>
                      <a:lnTo>
                        <a:pt x="28" y="32"/>
                      </a:lnTo>
                      <a:lnTo>
                        <a:pt x="22" y="16"/>
                      </a:lnTo>
                      <a:lnTo>
                        <a:pt x="14" y="5"/>
                      </a:lnTo>
                      <a:lnTo>
                        <a:pt x="3" y="0"/>
                      </a:lnTo>
                      <a:lnTo>
                        <a:pt x="0" y="106"/>
                      </a:lnTo>
                      <a:lnTo>
                        <a:pt x="12" y="101"/>
                      </a:lnTo>
                      <a:lnTo>
                        <a:pt x="21" y="90"/>
                      </a:lnTo>
                      <a:lnTo>
                        <a:pt x="27" y="74"/>
                      </a:lnTo>
                      <a:lnTo>
                        <a:pt x="30"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87" name="Freeform 57"/>
                <p:cNvSpPr>
                  <a:spLocks/>
                </p:cNvSpPr>
                <p:nvPr/>
              </p:nvSpPr>
              <p:spPr bwMode="auto">
                <a:xfrm>
                  <a:off x="4920" y="1271"/>
                  <a:ext cx="39" cy="78"/>
                </a:xfrm>
                <a:custGeom>
                  <a:avLst/>
                  <a:gdLst>
                    <a:gd name="T0" fmla="*/ 32 w 78"/>
                    <a:gd name="T1" fmla="*/ 0 h 157"/>
                    <a:gd name="T2" fmla="*/ 29 w 78"/>
                    <a:gd name="T3" fmla="*/ 0 h 157"/>
                    <a:gd name="T4" fmla="*/ 27 w 78"/>
                    <a:gd name="T5" fmla="*/ 2 h 157"/>
                    <a:gd name="T6" fmla="*/ 25 w 78"/>
                    <a:gd name="T7" fmla="*/ 4 h 157"/>
                    <a:gd name="T8" fmla="*/ 25 w 78"/>
                    <a:gd name="T9" fmla="*/ 7 h 157"/>
                    <a:gd name="T10" fmla="*/ 25 w 78"/>
                    <a:gd name="T11" fmla="*/ 19 h 157"/>
                    <a:gd name="T12" fmla="*/ 1 w 78"/>
                    <a:gd name="T13" fmla="*/ 19 h 157"/>
                    <a:gd name="T14" fmla="*/ 1 w 78"/>
                    <a:gd name="T15" fmla="*/ 28 h 157"/>
                    <a:gd name="T16" fmla="*/ 25 w 78"/>
                    <a:gd name="T17" fmla="*/ 28 h 157"/>
                    <a:gd name="T18" fmla="*/ 24 w 78"/>
                    <a:gd name="T19" fmla="*/ 42 h 157"/>
                    <a:gd name="T20" fmla="*/ 0 w 78"/>
                    <a:gd name="T21" fmla="*/ 42 h 157"/>
                    <a:gd name="T22" fmla="*/ 0 w 78"/>
                    <a:gd name="T23" fmla="*/ 51 h 157"/>
                    <a:gd name="T24" fmla="*/ 24 w 78"/>
                    <a:gd name="T25" fmla="*/ 51 h 157"/>
                    <a:gd name="T26" fmla="*/ 24 w 78"/>
                    <a:gd name="T27" fmla="*/ 71 h 157"/>
                    <a:gd name="T28" fmla="*/ 24 w 78"/>
                    <a:gd name="T29" fmla="*/ 74 h 157"/>
                    <a:gd name="T30" fmla="*/ 25 w 78"/>
                    <a:gd name="T31" fmla="*/ 76 h 157"/>
                    <a:gd name="T32" fmla="*/ 28 w 78"/>
                    <a:gd name="T33" fmla="*/ 78 h 157"/>
                    <a:gd name="T34" fmla="*/ 31 w 78"/>
                    <a:gd name="T35" fmla="*/ 78 h 157"/>
                    <a:gd name="T36" fmla="*/ 33 w 78"/>
                    <a:gd name="T37" fmla="*/ 78 h 157"/>
                    <a:gd name="T38" fmla="*/ 35 w 78"/>
                    <a:gd name="T39" fmla="*/ 76 h 157"/>
                    <a:gd name="T40" fmla="*/ 37 w 78"/>
                    <a:gd name="T41" fmla="*/ 74 h 157"/>
                    <a:gd name="T42" fmla="*/ 37 w 78"/>
                    <a:gd name="T43" fmla="*/ 71 h 157"/>
                    <a:gd name="T44" fmla="*/ 39 w 78"/>
                    <a:gd name="T45" fmla="*/ 7 h 157"/>
                    <a:gd name="T46" fmla="*/ 39 w 78"/>
                    <a:gd name="T47" fmla="*/ 4 h 157"/>
                    <a:gd name="T48" fmla="*/ 37 w 78"/>
                    <a:gd name="T49" fmla="*/ 2 h 157"/>
                    <a:gd name="T50" fmla="*/ 35 w 78"/>
                    <a:gd name="T51" fmla="*/ 0 h 157"/>
                    <a:gd name="T52" fmla="*/ 32 w 78"/>
                    <a:gd name="T53" fmla="*/ 0 h 1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
                    <a:gd name="T82" fmla="*/ 0 h 157"/>
                    <a:gd name="T83" fmla="*/ 78 w 78"/>
                    <a:gd name="T84" fmla="*/ 157 h 1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 h="157">
                      <a:moveTo>
                        <a:pt x="64" y="0"/>
                      </a:moveTo>
                      <a:lnTo>
                        <a:pt x="58" y="1"/>
                      </a:lnTo>
                      <a:lnTo>
                        <a:pt x="54" y="5"/>
                      </a:lnTo>
                      <a:lnTo>
                        <a:pt x="50" y="9"/>
                      </a:lnTo>
                      <a:lnTo>
                        <a:pt x="49" y="15"/>
                      </a:lnTo>
                      <a:lnTo>
                        <a:pt x="49" y="38"/>
                      </a:lnTo>
                      <a:lnTo>
                        <a:pt x="1" y="38"/>
                      </a:lnTo>
                      <a:lnTo>
                        <a:pt x="1" y="56"/>
                      </a:lnTo>
                      <a:lnTo>
                        <a:pt x="49" y="56"/>
                      </a:lnTo>
                      <a:lnTo>
                        <a:pt x="48" y="84"/>
                      </a:lnTo>
                      <a:lnTo>
                        <a:pt x="0" y="84"/>
                      </a:lnTo>
                      <a:lnTo>
                        <a:pt x="0" y="102"/>
                      </a:lnTo>
                      <a:lnTo>
                        <a:pt x="48" y="102"/>
                      </a:lnTo>
                      <a:lnTo>
                        <a:pt x="47" y="142"/>
                      </a:lnTo>
                      <a:lnTo>
                        <a:pt x="48" y="148"/>
                      </a:lnTo>
                      <a:lnTo>
                        <a:pt x="50" y="152"/>
                      </a:lnTo>
                      <a:lnTo>
                        <a:pt x="55" y="156"/>
                      </a:lnTo>
                      <a:lnTo>
                        <a:pt x="61" y="157"/>
                      </a:lnTo>
                      <a:lnTo>
                        <a:pt x="65" y="156"/>
                      </a:lnTo>
                      <a:lnTo>
                        <a:pt x="70" y="152"/>
                      </a:lnTo>
                      <a:lnTo>
                        <a:pt x="73" y="148"/>
                      </a:lnTo>
                      <a:lnTo>
                        <a:pt x="74" y="142"/>
                      </a:lnTo>
                      <a:lnTo>
                        <a:pt x="78" y="15"/>
                      </a:lnTo>
                      <a:lnTo>
                        <a:pt x="77" y="9"/>
                      </a:lnTo>
                      <a:lnTo>
                        <a:pt x="74" y="5"/>
                      </a:lnTo>
                      <a:lnTo>
                        <a:pt x="70" y="1"/>
                      </a:lnTo>
                      <a:lnTo>
                        <a:pt x="6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88" name="Freeform 58"/>
                <p:cNvSpPr>
                  <a:spLocks/>
                </p:cNvSpPr>
                <p:nvPr/>
              </p:nvSpPr>
              <p:spPr bwMode="auto">
                <a:xfrm>
                  <a:off x="4058" y="1221"/>
                  <a:ext cx="960" cy="433"/>
                </a:xfrm>
                <a:custGeom>
                  <a:avLst/>
                  <a:gdLst>
                    <a:gd name="T0" fmla="*/ 876 w 1920"/>
                    <a:gd name="T1" fmla="*/ 129 h 866"/>
                    <a:gd name="T2" fmla="*/ 893 w 1920"/>
                    <a:gd name="T3" fmla="*/ 149 h 866"/>
                    <a:gd name="T4" fmla="*/ 895 w 1920"/>
                    <a:gd name="T5" fmla="*/ 154 h 866"/>
                    <a:gd name="T6" fmla="*/ 900 w 1920"/>
                    <a:gd name="T7" fmla="*/ 156 h 866"/>
                    <a:gd name="T8" fmla="*/ 905 w 1920"/>
                    <a:gd name="T9" fmla="*/ 154 h 866"/>
                    <a:gd name="T10" fmla="*/ 907 w 1920"/>
                    <a:gd name="T11" fmla="*/ 149 h 866"/>
                    <a:gd name="T12" fmla="*/ 908 w 1920"/>
                    <a:gd name="T13" fmla="*/ 83 h 866"/>
                    <a:gd name="T14" fmla="*/ 904 w 1920"/>
                    <a:gd name="T15" fmla="*/ 79 h 866"/>
                    <a:gd name="T16" fmla="*/ 899 w 1920"/>
                    <a:gd name="T17" fmla="*/ 79 h 866"/>
                    <a:gd name="T18" fmla="*/ 895 w 1920"/>
                    <a:gd name="T19" fmla="*/ 83 h 866"/>
                    <a:gd name="T20" fmla="*/ 894 w 1920"/>
                    <a:gd name="T21" fmla="*/ 98 h 866"/>
                    <a:gd name="T22" fmla="*/ 878 w 1920"/>
                    <a:gd name="T23" fmla="*/ 38 h 866"/>
                    <a:gd name="T24" fmla="*/ 876 w 1920"/>
                    <a:gd name="T25" fmla="*/ 24 h 866"/>
                    <a:gd name="T26" fmla="*/ 870 w 1920"/>
                    <a:gd name="T27" fmla="*/ 12 h 866"/>
                    <a:gd name="T28" fmla="*/ 860 w 1920"/>
                    <a:gd name="T29" fmla="*/ 4 h 866"/>
                    <a:gd name="T30" fmla="*/ 848 w 1920"/>
                    <a:gd name="T31" fmla="*/ 0 h 866"/>
                    <a:gd name="T32" fmla="*/ 127 w 1920"/>
                    <a:gd name="T33" fmla="*/ 8 h 866"/>
                    <a:gd name="T34" fmla="*/ 38 w 1920"/>
                    <a:gd name="T35" fmla="*/ 6 h 866"/>
                    <a:gd name="T36" fmla="*/ 10 w 1920"/>
                    <a:gd name="T37" fmla="*/ 6 h 866"/>
                    <a:gd name="T38" fmla="*/ 8 w 1920"/>
                    <a:gd name="T39" fmla="*/ 7 h 866"/>
                    <a:gd name="T40" fmla="*/ 4 w 1920"/>
                    <a:gd name="T41" fmla="*/ 7 h 866"/>
                    <a:gd name="T42" fmla="*/ 0 w 1920"/>
                    <a:gd name="T43" fmla="*/ 8 h 866"/>
                    <a:gd name="T44" fmla="*/ 183 w 1920"/>
                    <a:gd name="T45" fmla="*/ 355 h 866"/>
                    <a:gd name="T46" fmla="*/ 183 w 1920"/>
                    <a:gd name="T47" fmla="*/ 357 h 866"/>
                    <a:gd name="T48" fmla="*/ 183 w 1920"/>
                    <a:gd name="T49" fmla="*/ 360 h 866"/>
                    <a:gd name="T50" fmla="*/ 184 w 1920"/>
                    <a:gd name="T51" fmla="*/ 376 h 866"/>
                    <a:gd name="T52" fmla="*/ 194 w 1920"/>
                    <a:gd name="T53" fmla="*/ 402 h 866"/>
                    <a:gd name="T54" fmla="*/ 212 w 1920"/>
                    <a:gd name="T55" fmla="*/ 421 h 866"/>
                    <a:gd name="T56" fmla="*/ 236 w 1920"/>
                    <a:gd name="T57" fmla="*/ 432 h 866"/>
                    <a:gd name="T58" fmla="*/ 263 w 1920"/>
                    <a:gd name="T59" fmla="*/ 432 h 866"/>
                    <a:gd name="T60" fmla="*/ 288 w 1920"/>
                    <a:gd name="T61" fmla="*/ 422 h 866"/>
                    <a:gd name="T62" fmla="*/ 307 w 1920"/>
                    <a:gd name="T63" fmla="*/ 404 h 866"/>
                    <a:gd name="T64" fmla="*/ 318 w 1920"/>
                    <a:gd name="T65" fmla="*/ 378 h 866"/>
                    <a:gd name="T66" fmla="*/ 319 w 1920"/>
                    <a:gd name="T67" fmla="*/ 362 h 866"/>
                    <a:gd name="T68" fmla="*/ 319 w 1920"/>
                    <a:gd name="T69" fmla="*/ 359 h 866"/>
                    <a:gd name="T70" fmla="*/ 460 w 1920"/>
                    <a:gd name="T71" fmla="*/ 352 h 866"/>
                    <a:gd name="T72" fmla="*/ 886 w 1920"/>
                    <a:gd name="T73" fmla="*/ 366 h 866"/>
                    <a:gd name="T74" fmla="*/ 898 w 1920"/>
                    <a:gd name="T75" fmla="*/ 340 h 866"/>
                    <a:gd name="T76" fmla="*/ 923 w 1920"/>
                    <a:gd name="T77" fmla="*/ 272 h 866"/>
                    <a:gd name="T78" fmla="*/ 949 w 1920"/>
                    <a:gd name="T79" fmla="*/ 202 h 866"/>
                    <a:gd name="T80" fmla="*/ 960 w 1920"/>
                    <a:gd name="T81" fmla="*/ 170 h 8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20"/>
                    <a:gd name="T124" fmla="*/ 0 h 866"/>
                    <a:gd name="T125" fmla="*/ 1920 w 1920"/>
                    <a:gd name="T126" fmla="*/ 866 h 86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20" h="866">
                      <a:moveTo>
                        <a:pt x="1749" y="340"/>
                      </a:moveTo>
                      <a:lnTo>
                        <a:pt x="1751" y="258"/>
                      </a:lnTo>
                      <a:lnTo>
                        <a:pt x="1787" y="258"/>
                      </a:lnTo>
                      <a:lnTo>
                        <a:pt x="1786" y="297"/>
                      </a:lnTo>
                      <a:lnTo>
                        <a:pt x="1787" y="303"/>
                      </a:lnTo>
                      <a:lnTo>
                        <a:pt x="1789" y="308"/>
                      </a:lnTo>
                      <a:lnTo>
                        <a:pt x="1794" y="311"/>
                      </a:lnTo>
                      <a:lnTo>
                        <a:pt x="1800" y="312"/>
                      </a:lnTo>
                      <a:lnTo>
                        <a:pt x="1804" y="311"/>
                      </a:lnTo>
                      <a:lnTo>
                        <a:pt x="1809" y="308"/>
                      </a:lnTo>
                      <a:lnTo>
                        <a:pt x="1812" y="303"/>
                      </a:lnTo>
                      <a:lnTo>
                        <a:pt x="1814" y="297"/>
                      </a:lnTo>
                      <a:lnTo>
                        <a:pt x="1817" y="172"/>
                      </a:lnTo>
                      <a:lnTo>
                        <a:pt x="1816" y="166"/>
                      </a:lnTo>
                      <a:lnTo>
                        <a:pt x="1812" y="161"/>
                      </a:lnTo>
                      <a:lnTo>
                        <a:pt x="1808" y="158"/>
                      </a:lnTo>
                      <a:lnTo>
                        <a:pt x="1803" y="157"/>
                      </a:lnTo>
                      <a:lnTo>
                        <a:pt x="1797" y="158"/>
                      </a:lnTo>
                      <a:lnTo>
                        <a:pt x="1793" y="161"/>
                      </a:lnTo>
                      <a:lnTo>
                        <a:pt x="1789" y="166"/>
                      </a:lnTo>
                      <a:lnTo>
                        <a:pt x="1788" y="172"/>
                      </a:lnTo>
                      <a:lnTo>
                        <a:pt x="1788" y="195"/>
                      </a:lnTo>
                      <a:lnTo>
                        <a:pt x="1752" y="195"/>
                      </a:lnTo>
                      <a:lnTo>
                        <a:pt x="1755" y="75"/>
                      </a:lnTo>
                      <a:lnTo>
                        <a:pt x="1754" y="62"/>
                      </a:lnTo>
                      <a:lnTo>
                        <a:pt x="1751" y="48"/>
                      </a:lnTo>
                      <a:lnTo>
                        <a:pt x="1746" y="36"/>
                      </a:lnTo>
                      <a:lnTo>
                        <a:pt x="1739" y="24"/>
                      </a:lnTo>
                      <a:lnTo>
                        <a:pt x="1729" y="15"/>
                      </a:lnTo>
                      <a:lnTo>
                        <a:pt x="1719" y="7"/>
                      </a:lnTo>
                      <a:lnTo>
                        <a:pt x="1709" y="2"/>
                      </a:lnTo>
                      <a:lnTo>
                        <a:pt x="1696" y="0"/>
                      </a:lnTo>
                      <a:lnTo>
                        <a:pt x="158" y="14"/>
                      </a:lnTo>
                      <a:lnTo>
                        <a:pt x="254" y="16"/>
                      </a:lnTo>
                      <a:lnTo>
                        <a:pt x="75" y="15"/>
                      </a:lnTo>
                      <a:lnTo>
                        <a:pt x="75" y="12"/>
                      </a:lnTo>
                      <a:lnTo>
                        <a:pt x="26" y="12"/>
                      </a:lnTo>
                      <a:lnTo>
                        <a:pt x="19" y="12"/>
                      </a:lnTo>
                      <a:lnTo>
                        <a:pt x="15" y="12"/>
                      </a:lnTo>
                      <a:lnTo>
                        <a:pt x="15" y="13"/>
                      </a:lnTo>
                      <a:lnTo>
                        <a:pt x="11" y="13"/>
                      </a:lnTo>
                      <a:lnTo>
                        <a:pt x="8" y="14"/>
                      </a:lnTo>
                      <a:lnTo>
                        <a:pt x="3" y="14"/>
                      </a:lnTo>
                      <a:lnTo>
                        <a:pt x="0" y="15"/>
                      </a:lnTo>
                      <a:lnTo>
                        <a:pt x="211" y="714"/>
                      </a:lnTo>
                      <a:lnTo>
                        <a:pt x="366" y="710"/>
                      </a:lnTo>
                      <a:lnTo>
                        <a:pt x="366" y="713"/>
                      </a:lnTo>
                      <a:lnTo>
                        <a:pt x="366" y="717"/>
                      </a:lnTo>
                      <a:lnTo>
                        <a:pt x="366" y="720"/>
                      </a:lnTo>
                      <a:lnTo>
                        <a:pt x="365" y="724"/>
                      </a:lnTo>
                      <a:lnTo>
                        <a:pt x="367" y="752"/>
                      </a:lnTo>
                      <a:lnTo>
                        <a:pt x="375" y="779"/>
                      </a:lnTo>
                      <a:lnTo>
                        <a:pt x="387" y="803"/>
                      </a:lnTo>
                      <a:lnTo>
                        <a:pt x="403" y="824"/>
                      </a:lnTo>
                      <a:lnTo>
                        <a:pt x="423" y="842"/>
                      </a:lnTo>
                      <a:lnTo>
                        <a:pt x="446" y="855"/>
                      </a:lnTo>
                      <a:lnTo>
                        <a:pt x="471" y="863"/>
                      </a:lnTo>
                      <a:lnTo>
                        <a:pt x="499" y="866"/>
                      </a:lnTo>
                      <a:lnTo>
                        <a:pt x="526" y="864"/>
                      </a:lnTo>
                      <a:lnTo>
                        <a:pt x="553" y="856"/>
                      </a:lnTo>
                      <a:lnTo>
                        <a:pt x="576" y="843"/>
                      </a:lnTo>
                      <a:lnTo>
                        <a:pt x="597" y="826"/>
                      </a:lnTo>
                      <a:lnTo>
                        <a:pt x="614" y="807"/>
                      </a:lnTo>
                      <a:lnTo>
                        <a:pt x="627" y="782"/>
                      </a:lnTo>
                      <a:lnTo>
                        <a:pt x="635" y="756"/>
                      </a:lnTo>
                      <a:lnTo>
                        <a:pt x="638" y="727"/>
                      </a:lnTo>
                      <a:lnTo>
                        <a:pt x="638" y="724"/>
                      </a:lnTo>
                      <a:lnTo>
                        <a:pt x="638" y="720"/>
                      </a:lnTo>
                      <a:lnTo>
                        <a:pt x="638" y="718"/>
                      </a:lnTo>
                      <a:lnTo>
                        <a:pt x="638" y="714"/>
                      </a:lnTo>
                      <a:lnTo>
                        <a:pt x="919" y="703"/>
                      </a:lnTo>
                      <a:lnTo>
                        <a:pt x="1069" y="704"/>
                      </a:lnTo>
                      <a:lnTo>
                        <a:pt x="1771" y="731"/>
                      </a:lnTo>
                      <a:lnTo>
                        <a:pt x="1778" y="720"/>
                      </a:lnTo>
                      <a:lnTo>
                        <a:pt x="1795" y="680"/>
                      </a:lnTo>
                      <a:lnTo>
                        <a:pt x="1818" y="618"/>
                      </a:lnTo>
                      <a:lnTo>
                        <a:pt x="1846" y="544"/>
                      </a:lnTo>
                      <a:lnTo>
                        <a:pt x="1872" y="470"/>
                      </a:lnTo>
                      <a:lnTo>
                        <a:pt x="1897" y="404"/>
                      </a:lnTo>
                      <a:lnTo>
                        <a:pt x="1913" y="357"/>
                      </a:lnTo>
                      <a:lnTo>
                        <a:pt x="1920" y="340"/>
                      </a:lnTo>
                      <a:lnTo>
                        <a:pt x="1749" y="340"/>
                      </a:lnTo>
                      <a:close/>
                    </a:path>
                  </a:pathLst>
                </a:custGeom>
                <a:solidFill>
                  <a:srgbClr val="D6CE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89" name="Freeform 59"/>
                <p:cNvSpPr>
                  <a:spLocks/>
                </p:cNvSpPr>
                <p:nvPr/>
              </p:nvSpPr>
              <p:spPr bwMode="auto">
                <a:xfrm>
                  <a:off x="4025" y="1200"/>
                  <a:ext cx="1051" cy="347"/>
                </a:xfrm>
                <a:custGeom>
                  <a:avLst/>
                  <a:gdLst>
                    <a:gd name="T0" fmla="*/ 31 w 2102"/>
                    <a:gd name="T1" fmla="*/ 0 h 693"/>
                    <a:gd name="T2" fmla="*/ 877 w 2102"/>
                    <a:gd name="T3" fmla="*/ 10 h 693"/>
                    <a:gd name="T4" fmla="*/ 889 w 2102"/>
                    <a:gd name="T5" fmla="*/ 22 h 693"/>
                    <a:gd name="T6" fmla="*/ 895 w 2102"/>
                    <a:gd name="T7" fmla="*/ 53 h 693"/>
                    <a:gd name="T8" fmla="*/ 895 w 2102"/>
                    <a:gd name="T9" fmla="*/ 179 h 693"/>
                    <a:gd name="T10" fmla="*/ 1042 w 2102"/>
                    <a:gd name="T11" fmla="*/ 176 h 693"/>
                    <a:gd name="T12" fmla="*/ 1051 w 2102"/>
                    <a:gd name="T13" fmla="*/ 205 h 693"/>
                    <a:gd name="T14" fmla="*/ 1051 w 2102"/>
                    <a:gd name="T15" fmla="*/ 274 h 693"/>
                    <a:gd name="T16" fmla="*/ 1048 w 2102"/>
                    <a:gd name="T17" fmla="*/ 347 h 693"/>
                    <a:gd name="T18" fmla="*/ 328 w 2102"/>
                    <a:gd name="T19" fmla="*/ 343 h 693"/>
                    <a:gd name="T20" fmla="*/ 0 w 2102"/>
                    <a:gd name="T21" fmla="*/ 340 h 693"/>
                    <a:gd name="T22" fmla="*/ 3 w 2102"/>
                    <a:gd name="T23" fmla="*/ 287 h 693"/>
                    <a:gd name="T24" fmla="*/ 7 w 2102"/>
                    <a:gd name="T25" fmla="*/ 101 h 693"/>
                    <a:gd name="T26" fmla="*/ 9 w 2102"/>
                    <a:gd name="T27" fmla="*/ 41 h 693"/>
                    <a:gd name="T28" fmla="*/ 31 w 2102"/>
                    <a:gd name="T29" fmla="*/ 0 h 6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02"/>
                    <a:gd name="T46" fmla="*/ 0 h 693"/>
                    <a:gd name="T47" fmla="*/ 2102 w 2102"/>
                    <a:gd name="T48" fmla="*/ 693 h 69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02" h="693">
                      <a:moveTo>
                        <a:pt x="61" y="0"/>
                      </a:moveTo>
                      <a:lnTo>
                        <a:pt x="1753" y="19"/>
                      </a:lnTo>
                      <a:lnTo>
                        <a:pt x="1777" y="44"/>
                      </a:lnTo>
                      <a:lnTo>
                        <a:pt x="1789" y="106"/>
                      </a:lnTo>
                      <a:lnTo>
                        <a:pt x="1789" y="358"/>
                      </a:lnTo>
                      <a:lnTo>
                        <a:pt x="2084" y="352"/>
                      </a:lnTo>
                      <a:lnTo>
                        <a:pt x="2102" y="409"/>
                      </a:lnTo>
                      <a:lnTo>
                        <a:pt x="2102" y="548"/>
                      </a:lnTo>
                      <a:lnTo>
                        <a:pt x="2096" y="693"/>
                      </a:lnTo>
                      <a:lnTo>
                        <a:pt x="656" y="686"/>
                      </a:lnTo>
                      <a:lnTo>
                        <a:pt x="0" y="680"/>
                      </a:lnTo>
                      <a:lnTo>
                        <a:pt x="6" y="573"/>
                      </a:lnTo>
                      <a:lnTo>
                        <a:pt x="13" y="201"/>
                      </a:lnTo>
                      <a:lnTo>
                        <a:pt x="18" y="81"/>
                      </a:lnTo>
                      <a:lnTo>
                        <a:pt x="61" y="0"/>
                      </a:lnTo>
                      <a:close/>
                    </a:path>
                  </a:pathLst>
                </a:custGeom>
                <a:solidFill>
                  <a:srgbClr val="EDD6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0" name="Freeform 60"/>
                <p:cNvSpPr>
                  <a:spLocks/>
                </p:cNvSpPr>
                <p:nvPr/>
              </p:nvSpPr>
              <p:spPr bwMode="auto">
                <a:xfrm>
                  <a:off x="4025" y="1388"/>
                  <a:ext cx="1054" cy="163"/>
                </a:xfrm>
                <a:custGeom>
                  <a:avLst/>
                  <a:gdLst>
                    <a:gd name="T0" fmla="*/ 1054 w 2108"/>
                    <a:gd name="T1" fmla="*/ 14 h 326"/>
                    <a:gd name="T2" fmla="*/ 1014 w 2108"/>
                    <a:gd name="T3" fmla="*/ 0 h 326"/>
                    <a:gd name="T4" fmla="*/ 1017 w 2108"/>
                    <a:gd name="T5" fmla="*/ 70 h 326"/>
                    <a:gd name="T6" fmla="*/ 970 w 2108"/>
                    <a:gd name="T7" fmla="*/ 56 h 326"/>
                    <a:gd name="T8" fmla="*/ 930 w 2108"/>
                    <a:gd name="T9" fmla="*/ 58 h 326"/>
                    <a:gd name="T10" fmla="*/ 908 w 2108"/>
                    <a:gd name="T11" fmla="*/ 70 h 326"/>
                    <a:gd name="T12" fmla="*/ 890 w 2108"/>
                    <a:gd name="T13" fmla="*/ 87 h 326"/>
                    <a:gd name="T14" fmla="*/ 865 w 2108"/>
                    <a:gd name="T15" fmla="*/ 120 h 326"/>
                    <a:gd name="T16" fmla="*/ 0 w 2108"/>
                    <a:gd name="T17" fmla="*/ 118 h 326"/>
                    <a:gd name="T18" fmla="*/ 2 w 2108"/>
                    <a:gd name="T19" fmla="*/ 163 h 326"/>
                    <a:gd name="T20" fmla="*/ 1043 w 2108"/>
                    <a:gd name="T21" fmla="*/ 159 h 326"/>
                    <a:gd name="T22" fmla="*/ 1043 w 2108"/>
                    <a:gd name="T23" fmla="*/ 116 h 326"/>
                    <a:gd name="T24" fmla="*/ 1051 w 2108"/>
                    <a:gd name="T25" fmla="*/ 118 h 326"/>
                    <a:gd name="T26" fmla="*/ 1054 w 2108"/>
                    <a:gd name="T27" fmla="*/ 14 h 3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08"/>
                    <a:gd name="T43" fmla="*/ 0 h 326"/>
                    <a:gd name="T44" fmla="*/ 2108 w 2108"/>
                    <a:gd name="T45" fmla="*/ 326 h 3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08" h="326">
                      <a:moveTo>
                        <a:pt x="2108" y="27"/>
                      </a:moveTo>
                      <a:lnTo>
                        <a:pt x="2027" y="0"/>
                      </a:lnTo>
                      <a:lnTo>
                        <a:pt x="2034" y="139"/>
                      </a:lnTo>
                      <a:lnTo>
                        <a:pt x="1940" y="111"/>
                      </a:lnTo>
                      <a:lnTo>
                        <a:pt x="1860" y="115"/>
                      </a:lnTo>
                      <a:lnTo>
                        <a:pt x="1816" y="139"/>
                      </a:lnTo>
                      <a:lnTo>
                        <a:pt x="1779" y="174"/>
                      </a:lnTo>
                      <a:lnTo>
                        <a:pt x="1730" y="239"/>
                      </a:lnTo>
                      <a:lnTo>
                        <a:pt x="0" y="235"/>
                      </a:lnTo>
                      <a:lnTo>
                        <a:pt x="4" y="326"/>
                      </a:lnTo>
                      <a:lnTo>
                        <a:pt x="2085" y="318"/>
                      </a:lnTo>
                      <a:lnTo>
                        <a:pt x="2085" y="232"/>
                      </a:lnTo>
                      <a:lnTo>
                        <a:pt x="2102" y="235"/>
                      </a:lnTo>
                      <a:lnTo>
                        <a:pt x="2108" y="2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1" name="Freeform 61"/>
                <p:cNvSpPr>
                  <a:spLocks/>
                </p:cNvSpPr>
                <p:nvPr/>
              </p:nvSpPr>
              <p:spPr bwMode="auto">
                <a:xfrm>
                  <a:off x="4030" y="1236"/>
                  <a:ext cx="64" cy="281"/>
                </a:xfrm>
                <a:custGeom>
                  <a:avLst/>
                  <a:gdLst>
                    <a:gd name="T0" fmla="*/ 28 w 129"/>
                    <a:gd name="T1" fmla="*/ 0 h 561"/>
                    <a:gd name="T2" fmla="*/ 58 w 129"/>
                    <a:gd name="T3" fmla="*/ 0 h 561"/>
                    <a:gd name="T4" fmla="*/ 36 w 129"/>
                    <a:gd name="T5" fmla="*/ 230 h 561"/>
                    <a:gd name="T6" fmla="*/ 36 w 129"/>
                    <a:gd name="T7" fmla="*/ 234 h 561"/>
                    <a:gd name="T8" fmla="*/ 35 w 129"/>
                    <a:gd name="T9" fmla="*/ 242 h 561"/>
                    <a:gd name="T10" fmla="*/ 37 w 129"/>
                    <a:gd name="T11" fmla="*/ 253 h 561"/>
                    <a:gd name="T12" fmla="*/ 40 w 129"/>
                    <a:gd name="T13" fmla="*/ 262 h 561"/>
                    <a:gd name="T14" fmla="*/ 43 w 129"/>
                    <a:gd name="T15" fmla="*/ 266 h 561"/>
                    <a:gd name="T16" fmla="*/ 46 w 129"/>
                    <a:gd name="T17" fmla="*/ 269 h 561"/>
                    <a:gd name="T18" fmla="*/ 50 w 129"/>
                    <a:gd name="T19" fmla="*/ 272 h 561"/>
                    <a:gd name="T20" fmla="*/ 55 w 129"/>
                    <a:gd name="T21" fmla="*/ 275 h 561"/>
                    <a:gd name="T22" fmla="*/ 58 w 129"/>
                    <a:gd name="T23" fmla="*/ 277 h 561"/>
                    <a:gd name="T24" fmla="*/ 61 w 129"/>
                    <a:gd name="T25" fmla="*/ 279 h 561"/>
                    <a:gd name="T26" fmla="*/ 64 w 129"/>
                    <a:gd name="T27" fmla="*/ 280 h 561"/>
                    <a:gd name="T28" fmla="*/ 64 w 129"/>
                    <a:gd name="T29" fmla="*/ 281 h 561"/>
                    <a:gd name="T30" fmla="*/ 0 w 129"/>
                    <a:gd name="T31" fmla="*/ 278 h 561"/>
                    <a:gd name="T32" fmla="*/ 14 w 129"/>
                    <a:gd name="T33" fmla="*/ 64 h 561"/>
                    <a:gd name="T34" fmla="*/ 28 w 129"/>
                    <a:gd name="T35" fmla="*/ 0 h 56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9"/>
                    <a:gd name="T55" fmla="*/ 0 h 561"/>
                    <a:gd name="T56" fmla="*/ 129 w 129"/>
                    <a:gd name="T57" fmla="*/ 561 h 56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9" h="561">
                      <a:moveTo>
                        <a:pt x="57" y="0"/>
                      </a:moveTo>
                      <a:lnTo>
                        <a:pt x="116" y="0"/>
                      </a:lnTo>
                      <a:lnTo>
                        <a:pt x="73" y="460"/>
                      </a:lnTo>
                      <a:lnTo>
                        <a:pt x="73" y="467"/>
                      </a:lnTo>
                      <a:lnTo>
                        <a:pt x="71" y="484"/>
                      </a:lnTo>
                      <a:lnTo>
                        <a:pt x="74" y="505"/>
                      </a:lnTo>
                      <a:lnTo>
                        <a:pt x="81" y="523"/>
                      </a:lnTo>
                      <a:lnTo>
                        <a:pt x="86" y="531"/>
                      </a:lnTo>
                      <a:lnTo>
                        <a:pt x="93" y="538"/>
                      </a:lnTo>
                      <a:lnTo>
                        <a:pt x="101" y="544"/>
                      </a:lnTo>
                      <a:lnTo>
                        <a:pt x="110" y="550"/>
                      </a:lnTo>
                      <a:lnTo>
                        <a:pt x="116" y="554"/>
                      </a:lnTo>
                      <a:lnTo>
                        <a:pt x="123" y="558"/>
                      </a:lnTo>
                      <a:lnTo>
                        <a:pt x="128" y="560"/>
                      </a:lnTo>
                      <a:lnTo>
                        <a:pt x="129" y="561"/>
                      </a:lnTo>
                      <a:lnTo>
                        <a:pt x="0" y="556"/>
                      </a:lnTo>
                      <a:lnTo>
                        <a:pt x="29" y="128"/>
                      </a:lnTo>
                      <a:lnTo>
                        <a:pt x="57" y="0"/>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2" name="Freeform 62"/>
                <p:cNvSpPr>
                  <a:spLocks/>
                </p:cNvSpPr>
                <p:nvPr/>
              </p:nvSpPr>
              <p:spPr bwMode="auto">
                <a:xfrm>
                  <a:off x="4003" y="1219"/>
                  <a:ext cx="15" cy="53"/>
                </a:xfrm>
                <a:custGeom>
                  <a:avLst/>
                  <a:gdLst>
                    <a:gd name="T0" fmla="*/ 0 w 30"/>
                    <a:gd name="T1" fmla="*/ 26 h 106"/>
                    <a:gd name="T2" fmla="*/ 2 w 30"/>
                    <a:gd name="T3" fmla="*/ 17 h 106"/>
                    <a:gd name="T4" fmla="*/ 5 w 30"/>
                    <a:gd name="T5" fmla="*/ 8 h 106"/>
                    <a:gd name="T6" fmla="*/ 9 w 30"/>
                    <a:gd name="T7" fmla="*/ 3 h 106"/>
                    <a:gd name="T8" fmla="*/ 15 w 30"/>
                    <a:gd name="T9" fmla="*/ 0 h 106"/>
                    <a:gd name="T10" fmla="*/ 14 w 30"/>
                    <a:gd name="T11" fmla="*/ 53 h 106"/>
                    <a:gd name="T12" fmla="*/ 8 w 30"/>
                    <a:gd name="T13" fmla="*/ 51 h 106"/>
                    <a:gd name="T14" fmla="*/ 4 w 30"/>
                    <a:gd name="T15" fmla="*/ 45 h 106"/>
                    <a:gd name="T16" fmla="*/ 1 w 30"/>
                    <a:gd name="T17" fmla="*/ 37 h 106"/>
                    <a:gd name="T18" fmla="*/ 0 w 30"/>
                    <a:gd name="T19" fmla="*/ 26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0" y="52"/>
                      </a:moveTo>
                      <a:lnTo>
                        <a:pt x="3" y="33"/>
                      </a:lnTo>
                      <a:lnTo>
                        <a:pt x="9" y="15"/>
                      </a:lnTo>
                      <a:lnTo>
                        <a:pt x="18" y="5"/>
                      </a:lnTo>
                      <a:lnTo>
                        <a:pt x="30" y="0"/>
                      </a:lnTo>
                      <a:lnTo>
                        <a:pt x="28" y="106"/>
                      </a:lnTo>
                      <a:lnTo>
                        <a:pt x="16" y="102"/>
                      </a:lnTo>
                      <a:lnTo>
                        <a:pt x="8" y="90"/>
                      </a:lnTo>
                      <a:lnTo>
                        <a:pt x="2" y="73"/>
                      </a:lnTo>
                      <a:lnTo>
                        <a:pt x="0"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3" name="Freeform 63"/>
                <p:cNvSpPr>
                  <a:spLocks/>
                </p:cNvSpPr>
                <p:nvPr/>
              </p:nvSpPr>
              <p:spPr bwMode="auto">
                <a:xfrm>
                  <a:off x="4093" y="1323"/>
                  <a:ext cx="93" cy="41"/>
                </a:xfrm>
                <a:custGeom>
                  <a:avLst/>
                  <a:gdLst>
                    <a:gd name="T0" fmla="*/ 0 w 186"/>
                    <a:gd name="T1" fmla="*/ 41 h 83"/>
                    <a:gd name="T2" fmla="*/ 92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4"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4" name="Freeform 64"/>
                <p:cNvSpPr>
                  <a:spLocks/>
                </p:cNvSpPr>
                <p:nvPr/>
              </p:nvSpPr>
              <p:spPr bwMode="auto">
                <a:xfrm>
                  <a:off x="4094"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5" name="Freeform 65"/>
                <p:cNvSpPr>
                  <a:spLocks/>
                </p:cNvSpPr>
                <p:nvPr/>
              </p:nvSpPr>
              <p:spPr bwMode="auto">
                <a:xfrm>
                  <a:off x="4206"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6" name="Freeform 66"/>
                <p:cNvSpPr>
                  <a:spLocks/>
                </p:cNvSpPr>
                <p:nvPr/>
              </p:nvSpPr>
              <p:spPr bwMode="auto">
                <a:xfrm>
                  <a:off x="4205" y="1323"/>
                  <a:ext cx="93" cy="41"/>
                </a:xfrm>
                <a:custGeom>
                  <a:avLst/>
                  <a:gdLst>
                    <a:gd name="T0" fmla="*/ 0 w 187"/>
                    <a:gd name="T1" fmla="*/ 41 h 83"/>
                    <a:gd name="T2" fmla="*/ 93 w 187"/>
                    <a:gd name="T3" fmla="*/ 41 h 83"/>
                    <a:gd name="T4" fmla="*/ 93 w 187"/>
                    <a:gd name="T5" fmla="*/ 0 h 83"/>
                    <a:gd name="T6" fmla="*/ 1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6" y="83"/>
                      </a:lnTo>
                      <a:lnTo>
                        <a:pt x="187" y="0"/>
                      </a:lnTo>
                      <a:lnTo>
                        <a:pt x="3"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7" name="Freeform 67"/>
                <p:cNvSpPr>
                  <a:spLocks/>
                </p:cNvSpPr>
                <p:nvPr/>
              </p:nvSpPr>
              <p:spPr bwMode="auto">
                <a:xfrm>
                  <a:off x="4317" y="1323"/>
                  <a:ext cx="92" cy="41"/>
                </a:xfrm>
                <a:custGeom>
                  <a:avLst/>
                  <a:gdLst>
                    <a:gd name="T0" fmla="*/ 0 w 184"/>
                    <a:gd name="T1" fmla="*/ 41 h 83"/>
                    <a:gd name="T2" fmla="*/ 92 w 184"/>
                    <a:gd name="T3" fmla="*/ 41 h 83"/>
                    <a:gd name="T4" fmla="*/ 92 w 184"/>
                    <a:gd name="T5" fmla="*/ 0 h 83"/>
                    <a:gd name="T6" fmla="*/ 1 w 184"/>
                    <a:gd name="T7" fmla="*/ 0 h 83"/>
                    <a:gd name="T8" fmla="*/ 0 w 184"/>
                    <a:gd name="T9" fmla="*/ 41 h 83"/>
                    <a:gd name="T10" fmla="*/ 0 60000 65536"/>
                    <a:gd name="T11" fmla="*/ 0 60000 65536"/>
                    <a:gd name="T12" fmla="*/ 0 60000 65536"/>
                    <a:gd name="T13" fmla="*/ 0 60000 65536"/>
                    <a:gd name="T14" fmla="*/ 0 60000 65536"/>
                    <a:gd name="T15" fmla="*/ 0 w 184"/>
                    <a:gd name="T16" fmla="*/ 0 h 83"/>
                    <a:gd name="T17" fmla="*/ 184 w 184"/>
                    <a:gd name="T18" fmla="*/ 83 h 83"/>
                  </a:gdLst>
                  <a:ahLst/>
                  <a:cxnLst>
                    <a:cxn ang="T10">
                      <a:pos x="T0" y="T1"/>
                    </a:cxn>
                    <a:cxn ang="T11">
                      <a:pos x="T2" y="T3"/>
                    </a:cxn>
                    <a:cxn ang="T12">
                      <a:pos x="T4" y="T5"/>
                    </a:cxn>
                    <a:cxn ang="T13">
                      <a:pos x="T6" y="T7"/>
                    </a:cxn>
                    <a:cxn ang="T14">
                      <a:pos x="T8" y="T9"/>
                    </a:cxn>
                  </a:cxnLst>
                  <a:rect l="T15" t="T16" r="T17" b="T18"/>
                  <a:pathLst>
                    <a:path w="184" h="83">
                      <a:moveTo>
                        <a:pt x="0" y="83"/>
                      </a:moveTo>
                      <a:lnTo>
                        <a:pt x="183" y="83"/>
                      </a:lnTo>
                      <a:lnTo>
                        <a:pt x="184"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8" name="Freeform 68"/>
                <p:cNvSpPr>
                  <a:spLocks/>
                </p:cNvSpPr>
                <p:nvPr/>
              </p:nvSpPr>
              <p:spPr bwMode="auto">
                <a:xfrm>
                  <a:off x="4318" y="1272"/>
                  <a:ext cx="92" cy="37"/>
                </a:xfrm>
                <a:custGeom>
                  <a:avLst/>
                  <a:gdLst>
                    <a:gd name="T0" fmla="*/ 92 w 186"/>
                    <a:gd name="T1" fmla="*/ 0 h 74"/>
                    <a:gd name="T2" fmla="*/ 0 w 186"/>
                    <a:gd name="T3" fmla="*/ 0 h 74"/>
                    <a:gd name="T4" fmla="*/ 0 w 186"/>
                    <a:gd name="T5" fmla="*/ 37 h 74"/>
                    <a:gd name="T6" fmla="*/ 92 w 186"/>
                    <a:gd name="T7" fmla="*/ 37 h 74"/>
                    <a:gd name="T8" fmla="*/ 92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099" name="Freeform 69"/>
                <p:cNvSpPr>
                  <a:spLocks/>
                </p:cNvSpPr>
                <p:nvPr/>
              </p:nvSpPr>
              <p:spPr bwMode="auto">
                <a:xfrm>
                  <a:off x="4428" y="1323"/>
                  <a:ext cx="93" cy="41"/>
                </a:xfrm>
                <a:custGeom>
                  <a:avLst/>
                  <a:gdLst>
                    <a:gd name="T0" fmla="*/ 0 w 185"/>
                    <a:gd name="T1" fmla="*/ 41 h 83"/>
                    <a:gd name="T2" fmla="*/ 92 w 185"/>
                    <a:gd name="T3" fmla="*/ 41 h 83"/>
                    <a:gd name="T4" fmla="*/ 93 w 185"/>
                    <a:gd name="T5" fmla="*/ 0 h 83"/>
                    <a:gd name="T6" fmla="*/ 1 w 185"/>
                    <a:gd name="T7" fmla="*/ 0 h 83"/>
                    <a:gd name="T8" fmla="*/ 0 w 185"/>
                    <a:gd name="T9" fmla="*/ 41 h 83"/>
                    <a:gd name="T10" fmla="*/ 0 60000 65536"/>
                    <a:gd name="T11" fmla="*/ 0 60000 65536"/>
                    <a:gd name="T12" fmla="*/ 0 60000 65536"/>
                    <a:gd name="T13" fmla="*/ 0 60000 65536"/>
                    <a:gd name="T14" fmla="*/ 0 60000 65536"/>
                    <a:gd name="T15" fmla="*/ 0 w 185"/>
                    <a:gd name="T16" fmla="*/ 0 h 83"/>
                    <a:gd name="T17" fmla="*/ 185 w 185"/>
                    <a:gd name="T18" fmla="*/ 83 h 83"/>
                  </a:gdLst>
                  <a:ahLst/>
                  <a:cxnLst>
                    <a:cxn ang="T10">
                      <a:pos x="T0" y="T1"/>
                    </a:cxn>
                    <a:cxn ang="T11">
                      <a:pos x="T2" y="T3"/>
                    </a:cxn>
                    <a:cxn ang="T12">
                      <a:pos x="T4" y="T5"/>
                    </a:cxn>
                    <a:cxn ang="T13">
                      <a:pos x="T6" y="T7"/>
                    </a:cxn>
                    <a:cxn ang="T14">
                      <a:pos x="T8" y="T9"/>
                    </a:cxn>
                  </a:cxnLst>
                  <a:rect l="T15" t="T16" r="T17" b="T18"/>
                  <a:pathLst>
                    <a:path w="185" h="83">
                      <a:moveTo>
                        <a:pt x="0" y="83"/>
                      </a:moveTo>
                      <a:lnTo>
                        <a:pt x="184" y="83"/>
                      </a:lnTo>
                      <a:lnTo>
                        <a:pt x="185"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00" name="Freeform 70"/>
                <p:cNvSpPr>
                  <a:spLocks/>
                </p:cNvSpPr>
                <p:nvPr/>
              </p:nvSpPr>
              <p:spPr bwMode="auto">
                <a:xfrm>
                  <a:off x="4429"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01" name="Freeform 71"/>
                <p:cNvSpPr>
                  <a:spLocks/>
                </p:cNvSpPr>
                <p:nvPr/>
              </p:nvSpPr>
              <p:spPr bwMode="auto">
                <a:xfrm>
                  <a:off x="4540" y="1323"/>
                  <a:ext cx="93" cy="41"/>
                </a:xfrm>
                <a:custGeom>
                  <a:avLst/>
                  <a:gdLst>
                    <a:gd name="T0" fmla="*/ 0 w 187"/>
                    <a:gd name="T1" fmla="*/ 41 h 83"/>
                    <a:gd name="T2" fmla="*/ 92 w 187"/>
                    <a:gd name="T3" fmla="*/ 41 h 83"/>
                    <a:gd name="T4" fmla="*/ 93 w 187"/>
                    <a:gd name="T5" fmla="*/ 0 h 83"/>
                    <a:gd name="T6" fmla="*/ 0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4" y="83"/>
                      </a:lnTo>
                      <a:lnTo>
                        <a:pt x="187"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02" name="Freeform 72"/>
                <p:cNvSpPr>
                  <a:spLocks/>
                </p:cNvSpPr>
                <p:nvPr/>
              </p:nvSpPr>
              <p:spPr bwMode="auto">
                <a:xfrm>
                  <a:off x="4541"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03" name="Freeform 73"/>
                <p:cNvSpPr>
                  <a:spLocks/>
                </p:cNvSpPr>
                <p:nvPr/>
              </p:nvSpPr>
              <p:spPr bwMode="auto">
                <a:xfrm>
                  <a:off x="4650" y="1323"/>
                  <a:ext cx="93" cy="41"/>
                </a:xfrm>
                <a:custGeom>
                  <a:avLst/>
                  <a:gdLst>
                    <a:gd name="T0" fmla="*/ 0 w 186"/>
                    <a:gd name="T1" fmla="*/ 41 h 83"/>
                    <a:gd name="T2" fmla="*/ 93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5"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04" name="Freeform 74"/>
                <p:cNvSpPr>
                  <a:spLocks/>
                </p:cNvSpPr>
                <p:nvPr/>
              </p:nvSpPr>
              <p:spPr bwMode="auto">
                <a:xfrm>
                  <a:off x="4651" y="1272"/>
                  <a:ext cx="93" cy="37"/>
                </a:xfrm>
                <a:custGeom>
                  <a:avLst/>
                  <a:gdLst>
                    <a:gd name="T0" fmla="*/ 93 w 187"/>
                    <a:gd name="T1" fmla="*/ 0 h 74"/>
                    <a:gd name="T2" fmla="*/ 1 w 187"/>
                    <a:gd name="T3" fmla="*/ 0 h 74"/>
                    <a:gd name="T4" fmla="*/ 0 w 187"/>
                    <a:gd name="T5" fmla="*/ 37 h 74"/>
                    <a:gd name="T6" fmla="*/ 93 w 187"/>
                    <a:gd name="T7" fmla="*/ 37 h 74"/>
                    <a:gd name="T8" fmla="*/ 93 w 187"/>
                    <a:gd name="T9" fmla="*/ 0 h 74"/>
                    <a:gd name="T10" fmla="*/ 0 60000 65536"/>
                    <a:gd name="T11" fmla="*/ 0 60000 65536"/>
                    <a:gd name="T12" fmla="*/ 0 60000 65536"/>
                    <a:gd name="T13" fmla="*/ 0 60000 65536"/>
                    <a:gd name="T14" fmla="*/ 0 60000 65536"/>
                    <a:gd name="T15" fmla="*/ 0 w 187"/>
                    <a:gd name="T16" fmla="*/ 0 h 74"/>
                    <a:gd name="T17" fmla="*/ 187 w 187"/>
                    <a:gd name="T18" fmla="*/ 74 h 74"/>
                  </a:gdLst>
                  <a:ahLst/>
                  <a:cxnLst>
                    <a:cxn ang="T10">
                      <a:pos x="T0" y="T1"/>
                    </a:cxn>
                    <a:cxn ang="T11">
                      <a:pos x="T2" y="T3"/>
                    </a:cxn>
                    <a:cxn ang="T12">
                      <a:pos x="T4" y="T5"/>
                    </a:cxn>
                    <a:cxn ang="T13">
                      <a:pos x="T6" y="T7"/>
                    </a:cxn>
                    <a:cxn ang="T14">
                      <a:pos x="T8" y="T9"/>
                    </a:cxn>
                  </a:cxnLst>
                  <a:rect l="T15" t="T16" r="T17" b="T18"/>
                  <a:pathLst>
                    <a:path w="187" h="74">
                      <a:moveTo>
                        <a:pt x="187" y="0"/>
                      </a:moveTo>
                      <a:lnTo>
                        <a:pt x="3" y="0"/>
                      </a:lnTo>
                      <a:lnTo>
                        <a:pt x="0" y="74"/>
                      </a:lnTo>
                      <a:lnTo>
                        <a:pt x="186" y="74"/>
                      </a:lnTo>
                      <a:lnTo>
                        <a:pt x="1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05" name="Freeform 75"/>
                <p:cNvSpPr>
                  <a:spLocks/>
                </p:cNvSpPr>
                <p:nvPr/>
              </p:nvSpPr>
              <p:spPr bwMode="auto">
                <a:xfrm>
                  <a:off x="4888" y="1433"/>
                  <a:ext cx="168" cy="75"/>
                </a:xfrm>
                <a:custGeom>
                  <a:avLst/>
                  <a:gdLst>
                    <a:gd name="T0" fmla="*/ 56 w 335"/>
                    <a:gd name="T1" fmla="*/ 11 h 151"/>
                    <a:gd name="T2" fmla="*/ 46 w 335"/>
                    <a:gd name="T3" fmla="*/ 17 h 151"/>
                    <a:gd name="T4" fmla="*/ 37 w 335"/>
                    <a:gd name="T5" fmla="*/ 23 h 151"/>
                    <a:gd name="T6" fmla="*/ 29 w 335"/>
                    <a:gd name="T7" fmla="*/ 31 h 151"/>
                    <a:gd name="T8" fmla="*/ 22 w 335"/>
                    <a:gd name="T9" fmla="*/ 38 h 151"/>
                    <a:gd name="T10" fmla="*/ 15 w 335"/>
                    <a:gd name="T11" fmla="*/ 47 h 151"/>
                    <a:gd name="T12" fmla="*/ 10 w 335"/>
                    <a:gd name="T13" fmla="*/ 56 h 151"/>
                    <a:gd name="T14" fmla="*/ 4 w 335"/>
                    <a:gd name="T15" fmla="*/ 65 h 151"/>
                    <a:gd name="T16" fmla="*/ 0 w 335"/>
                    <a:gd name="T17" fmla="*/ 75 h 151"/>
                    <a:gd name="T18" fmla="*/ 5 w 335"/>
                    <a:gd name="T19" fmla="*/ 68 h 151"/>
                    <a:gd name="T20" fmla="*/ 10 w 335"/>
                    <a:gd name="T21" fmla="*/ 61 h 151"/>
                    <a:gd name="T22" fmla="*/ 15 w 335"/>
                    <a:gd name="T23" fmla="*/ 54 h 151"/>
                    <a:gd name="T24" fmla="*/ 20 w 335"/>
                    <a:gd name="T25" fmla="*/ 48 h 151"/>
                    <a:gd name="T26" fmla="*/ 27 w 335"/>
                    <a:gd name="T27" fmla="*/ 41 h 151"/>
                    <a:gd name="T28" fmla="*/ 34 w 335"/>
                    <a:gd name="T29" fmla="*/ 36 h 151"/>
                    <a:gd name="T30" fmla="*/ 41 w 335"/>
                    <a:gd name="T31" fmla="*/ 31 h 151"/>
                    <a:gd name="T32" fmla="*/ 49 w 335"/>
                    <a:gd name="T33" fmla="*/ 26 h 151"/>
                    <a:gd name="T34" fmla="*/ 56 w 335"/>
                    <a:gd name="T35" fmla="*/ 23 h 151"/>
                    <a:gd name="T36" fmla="*/ 64 w 335"/>
                    <a:gd name="T37" fmla="*/ 20 h 151"/>
                    <a:gd name="T38" fmla="*/ 72 w 335"/>
                    <a:gd name="T39" fmla="*/ 18 h 151"/>
                    <a:gd name="T40" fmla="*/ 80 w 335"/>
                    <a:gd name="T41" fmla="*/ 16 h 151"/>
                    <a:gd name="T42" fmla="*/ 88 w 335"/>
                    <a:gd name="T43" fmla="*/ 15 h 151"/>
                    <a:gd name="T44" fmla="*/ 96 w 335"/>
                    <a:gd name="T45" fmla="*/ 15 h 151"/>
                    <a:gd name="T46" fmla="*/ 104 w 335"/>
                    <a:gd name="T47" fmla="*/ 15 h 151"/>
                    <a:gd name="T48" fmla="*/ 112 w 335"/>
                    <a:gd name="T49" fmla="*/ 15 h 151"/>
                    <a:gd name="T50" fmla="*/ 120 w 335"/>
                    <a:gd name="T51" fmla="*/ 17 h 151"/>
                    <a:gd name="T52" fmla="*/ 127 w 335"/>
                    <a:gd name="T53" fmla="*/ 19 h 151"/>
                    <a:gd name="T54" fmla="*/ 135 w 335"/>
                    <a:gd name="T55" fmla="*/ 22 h 151"/>
                    <a:gd name="T56" fmla="*/ 141 w 335"/>
                    <a:gd name="T57" fmla="*/ 25 h 151"/>
                    <a:gd name="T58" fmla="*/ 148 w 335"/>
                    <a:gd name="T59" fmla="*/ 28 h 151"/>
                    <a:gd name="T60" fmla="*/ 155 w 335"/>
                    <a:gd name="T61" fmla="*/ 33 h 151"/>
                    <a:gd name="T62" fmla="*/ 162 w 335"/>
                    <a:gd name="T63" fmla="*/ 37 h 151"/>
                    <a:gd name="T64" fmla="*/ 167 w 335"/>
                    <a:gd name="T65" fmla="*/ 42 h 151"/>
                    <a:gd name="T66" fmla="*/ 168 w 335"/>
                    <a:gd name="T67" fmla="*/ 22 h 151"/>
                    <a:gd name="T68" fmla="*/ 162 w 335"/>
                    <a:gd name="T69" fmla="*/ 18 h 151"/>
                    <a:gd name="T70" fmla="*/ 156 w 335"/>
                    <a:gd name="T71" fmla="*/ 14 h 151"/>
                    <a:gd name="T72" fmla="*/ 150 w 335"/>
                    <a:gd name="T73" fmla="*/ 10 h 151"/>
                    <a:gd name="T74" fmla="*/ 143 w 335"/>
                    <a:gd name="T75" fmla="*/ 7 h 151"/>
                    <a:gd name="T76" fmla="*/ 136 w 335"/>
                    <a:gd name="T77" fmla="*/ 4 h 151"/>
                    <a:gd name="T78" fmla="*/ 129 w 335"/>
                    <a:gd name="T79" fmla="*/ 3 h 151"/>
                    <a:gd name="T80" fmla="*/ 122 w 335"/>
                    <a:gd name="T81" fmla="*/ 1 h 151"/>
                    <a:gd name="T82" fmla="*/ 114 w 335"/>
                    <a:gd name="T83" fmla="*/ 0 h 151"/>
                    <a:gd name="T84" fmla="*/ 107 w 335"/>
                    <a:gd name="T85" fmla="*/ 0 h 151"/>
                    <a:gd name="T86" fmla="*/ 99 w 335"/>
                    <a:gd name="T87" fmla="*/ 0 h 151"/>
                    <a:gd name="T88" fmla="*/ 93 w 335"/>
                    <a:gd name="T89" fmla="*/ 0 h 151"/>
                    <a:gd name="T90" fmla="*/ 85 w 335"/>
                    <a:gd name="T91" fmla="*/ 1 h 151"/>
                    <a:gd name="T92" fmla="*/ 78 w 335"/>
                    <a:gd name="T93" fmla="*/ 3 h 151"/>
                    <a:gd name="T94" fmla="*/ 70 w 335"/>
                    <a:gd name="T95" fmla="*/ 5 h 151"/>
                    <a:gd name="T96" fmla="*/ 63 w 335"/>
                    <a:gd name="T97" fmla="*/ 8 h 151"/>
                    <a:gd name="T98" fmla="*/ 56 w 335"/>
                    <a:gd name="T99" fmla="*/ 11 h 1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35"/>
                    <a:gd name="T151" fmla="*/ 0 h 151"/>
                    <a:gd name="T152" fmla="*/ 335 w 335"/>
                    <a:gd name="T153" fmla="*/ 151 h 15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35" h="151">
                      <a:moveTo>
                        <a:pt x="111" y="23"/>
                      </a:moveTo>
                      <a:lnTo>
                        <a:pt x="91" y="35"/>
                      </a:lnTo>
                      <a:lnTo>
                        <a:pt x="74" y="47"/>
                      </a:lnTo>
                      <a:lnTo>
                        <a:pt x="58" y="62"/>
                      </a:lnTo>
                      <a:lnTo>
                        <a:pt x="43" y="77"/>
                      </a:lnTo>
                      <a:lnTo>
                        <a:pt x="30" y="95"/>
                      </a:lnTo>
                      <a:lnTo>
                        <a:pt x="19" y="113"/>
                      </a:lnTo>
                      <a:lnTo>
                        <a:pt x="8" y="131"/>
                      </a:lnTo>
                      <a:lnTo>
                        <a:pt x="0" y="151"/>
                      </a:lnTo>
                      <a:lnTo>
                        <a:pt x="9" y="136"/>
                      </a:lnTo>
                      <a:lnTo>
                        <a:pt x="19" y="122"/>
                      </a:lnTo>
                      <a:lnTo>
                        <a:pt x="29" y="108"/>
                      </a:lnTo>
                      <a:lnTo>
                        <a:pt x="40" y="96"/>
                      </a:lnTo>
                      <a:lnTo>
                        <a:pt x="53" y="83"/>
                      </a:lnTo>
                      <a:lnTo>
                        <a:pt x="67" y="73"/>
                      </a:lnTo>
                      <a:lnTo>
                        <a:pt x="82" y="62"/>
                      </a:lnTo>
                      <a:lnTo>
                        <a:pt x="97" y="53"/>
                      </a:lnTo>
                      <a:lnTo>
                        <a:pt x="112" y="46"/>
                      </a:lnTo>
                      <a:lnTo>
                        <a:pt x="128" y="40"/>
                      </a:lnTo>
                      <a:lnTo>
                        <a:pt x="144" y="36"/>
                      </a:lnTo>
                      <a:lnTo>
                        <a:pt x="160" y="32"/>
                      </a:lnTo>
                      <a:lnTo>
                        <a:pt x="175" y="30"/>
                      </a:lnTo>
                      <a:lnTo>
                        <a:pt x="191" y="30"/>
                      </a:lnTo>
                      <a:lnTo>
                        <a:pt x="208" y="30"/>
                      </a:lnTo>
                      <a:lnTo>
                        <a:pt x="223" y="31"/>
                      </a:lnTo>
                      <a:lnTo>
                        <a:pt x="239" y="35"/>
                      </a:lnTo>
                      <a:lnTo>
                        <a:pt x="254" y="38"/>
                      </a:lnTo>
                      <a:lnTo>
                        <a:pt x="269" y="44"/>
                      </a:lnTo>
                      <a:lnTo>
                        <a:pt x="282" y="50"/>
                      </a:lnTo>
                      <a:lnTo>
                        <a:pt x="296" y="56"/>
                      </a:lnTo>
                      <a:lnTo>
                        <a:pt x="310" y="66"/>
                      </a:lnTo>
                      <a:lnTo>
                        <a:pt x="323" y="75"/>
                      </a:lnTo>
                      <a:lnTo>
                        <a:pt x="334" y="85"/>
                      </a:lnTo>
                      <a:lnTo>
                        <a:pt x="335" y="44"/>
                      </a:lnTo>
                      <a:lnTo>
                        <a:pt x="324" y="36"/>
                      </a:lnTo>
                      <a:lnTo>
                        <a:pt x="311" y="28"/>
                      </a:lnTo>
                      <a:lnTo>
                        <a:pt x="299" y="21"/>
                      </a:lnTo>
                      <a:lnTo>
                        <a:pt x="285" y="15"/>
                      </a:lnTo>
                      <a:lnTo>
                        <a:pt x="271" y="9"/>
                      </a:lnTo>
                      <a:lnTo>
                        <a:pt x="257" y="6"/>
                      </a:lnTo>
                      <a:lnTo>
                        <a:pt x="243" y="2"/>
                      </a:lnTo>
                      <a:lnTo>
                        <a:pt x="228" y="0"/>
                      </a:lnTo>
                      <a:lnTo>
                        <a:pt x="213" y="0"/>
                      </a:lnTo>
                      <a:lnTo>
                        <a:pt x="198" y="0"/>
                      </a:lnTo>
                      <a:lnTo>
                        <a:pt x="185" y="1"/>
                      </a:lnTo>
                      <a:lnTo>
                        <a:pt x="170" y="3"/>
                      </a:lnTo>
                      <a:lnTo>
                        <a:pt x="155" y="6"/>
                      </a:lnTo>
                      <a:lnTo>
                        <a:pt x="140" y="10"/>
                      </a:lnTo>
                      <a:lnTo>
                        <a:pt x="125" y="16"/>
                      </a:lnTo>
                      <a:lnTo>
                        <a:pt x="1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06" name="Freeform 76"/>
                <p:cNvSpPr>
                  <a:spLocks/>
                </p:cNvSpPr>
                <p:nvPr/>
              </p:nvSpPr>
              <p:spPr bwMode="auto">
                <a:xfrm>
                  <a:off x="4432" y="1476"/>
                  <a:ext cx="619" cy="144"/>
                </a:xfrm>
                <a:custGeom>
                  <a:avLst/>
                  <a:gdLst>
                    <a:gd name="T0" fmla="*/ 585 w 1238"/>
                    <a:gd name="T1" fmla="*/ 9 h 289"/>
                    <a:gd name="T2" fmla="*/ 581 w 1238"/>
                    <a:gd name="T3" fmla="*/ 7 h 289"/>
                    <a:gd name="T4" fmla="*/ 577 w 1238"/>
                    <a:gd name="T5" fmla="*/ 5 h 289"/>
                    <a:gd name="T6" fmla="*/ 573 w 1238"/>
                    <a:gd name="T7" fmla="*/ 4 h 289"/>
                    <a:gd name="T8" fmla="*/ 569 w 1238"/>
                    <a:gd name="T9" fmla="*/ 2 h 289"/>
                    <a:gd name="T10" fmla="*/ 565 w 1238"/>
                    <a:gd name="T11" fmla="*/ 1 h 289"/>
                    <a:gd name="T12" fmla="*/ 561 w 1238"/>
                    <a:gd name="T13" fmla="*/ 0 h 289"/>
                    <a:gd name="T14" fmla="*/ 556 w 1238"/>
                    <a:gd name="T15" fmla="*/ 0 h 289"/>
                    <a:gd name="T16" fmla="*/ 552 w 1238"/>
                    <a:gd name="T17" fmla="*/ 0 h 289"/>
                    <a:gd name="T18" fmla="*/ 547 w 1238"/>
                    <a:gd name="T19" fmla="*/ 0 h 289"/>
                    <a:gd name="T20" fmla="*/ 542 w 1238"/>
                    <a:gd name="T21" fmla="*/ 0 h 289"/>
                    <a:gd name="T22" fmla="*/ 537 w 1238"/>
                    <a:gd name="T23" fmla="*/ 2 h 289"/>
                    <a:gd name="T24" fmla="*/ 532 w 1238"/>
                    <a:gd name="T25" fmla="*/ 3 h 289"/>
                    <a:gd name="T26" fmla="*/ 528 w 1238"/>
                    <a:gd name="T27" fmla="*/ 5 h 289"/>
                    <a:gd name="T28" fmla="*/ 523 w 1238"/>
                    <a:gd name="T29" fmla="*/ 7 h 289"/>
                    <a:gd name="T30" fmla="*/ 518 w 1238"/>
                    <a:gd name="T31" fmla="*/ 10 h 289"/>
                    <a:gd name="T32" fmla="*/ 514 w 1238"/>
                    <a:gd name="T33" fmla="*/ 13 h 289"/>
                    <a:gd name="T34" fmla="*/ 508 w 1238"/>
                    <a:gd name="T35" fmla="*/ 17 h 289"/>
                    <a:gd name="T36" fmla="*/ 503 w 1238"/>
                    <a:gd name="T37" fmla="*/ 22 h 289"/>
                    <a:gd name="T38" fmla="*/ 498 w 1238"/>
                    <a:gd name="T39" fmla="*/ 28 h 289"/>
                    <a:gd name="T40" fmla="*/ 494 w 1238"/>
                    <a:gd name="T41" fmla="*/ 34 h 289"/>
                    <a:gd name="T42" fmla="*/ 490 w 1238"/>
                    <a:gd name="T43" fmla="*/ 41 h 289"/>
                    <a:gd name="T44" fmla="*/ 487 w 1238"/>
                    <a:gd name="T45" fmla="*/ 48 h 289"/>
                    <a:gd name="T46" fmla="*/ 485 w 1238"/>
                    <a:gd name="T47" fmla="*/ 56 h 289"/>
                    <a:gd name="T48" fmla="*/ 483 w 1238"/>
                    <a:gd name="T49" fmla="*/ 64 h 289"/>
                    <a:gd name="T50" fmla="*/ 0 w 1238"/>
                    <a:gd name="T51" fmla="*/ 73 h 289"/>
                    <a:gd name="T52" fmla="*/ 483 w 1238"/>
                    <a:gd name="T53" fmla="*/ 81 h 289"/>
                    <a:gd name="T54" fmla="*/ 485 w 1238"/>
                    <a:gd name="T55" fmla="*/ 94 h 289"/>
                    <a:gd name="T56" fmla="*/ 490 w 1238"/>
                    <a:gd name="T57" fmla="*/ 105 h 289"/>
                    <a:gd name="T58" fmla="*/ 496 w 1238"/>
                    <a:gd name="T59" fmla="*/ 116 h 289"/>
                    <a:gd name="T60" fmla="*/ 504 w 1238"/>
                    <a:gd name="T61" fmla="*/ 126 h 289"/>
                    <a:gd name="T62" fmla="*/ 513 w 1238"/>
                    <a:gd name="T63" fmla="*/ 134 h 289"/>
                    <a:gd name="T64" fmla="*/ 524 w 1238"/>
                    <a:gd name="T65" fmla="*/ 139 h 289"/>
                    <a:gd name="T66" fmla="*/ 536 w 1238"/>
                    <a:gd name="T67" fmla="*/ 143 h 289"/>
                    <a:gd name="T68" fmla="*/ 549 w 1238"/>
                    <a:gd name="T69" fmla="*/ 144 h 289"/>
                    <a:gd name="T70" fmla="*/ 563 w 1238"/>
                    <a:gd name="T71" fmla="*/ 143 h 289"/>
                    <a:gd name="T72" fmla="*/ 576 w 1238"/>
                    <a:gd name="T73" fmla="*/ 139 h 289"/>
                    <a:gd name="T74" fmla="*/ 588 w 1238"/>
                    <a:gd name="T75" fmla="*/ 132 h 289"/>
                    <a:gd name="T76" fmla="*/ 598 w 1238"/>
                    <a:gd name="T77" fmla="*/ 123 h 289"/>
                    <a:gd name="T78" fmla="*/ 607 w 1238"/>
                    <a:gd name="T79" fmla="*/ 113 h 289"/>
                    <a:gd name="T80" fmla="*/ 613 w 1238"/>
                    <a:gd name="T81" fmla="*/ 101 h 289"/>
                    <a:gd name="T82" fmla="*/ 618 w 1238"/>
                    <a:gd name="T83" fmla="*/ 87 h 289"/>
                    <a:gd name="T84" fmla="*/ 619 w 1238"/>
                    <a:gd name="T85" fmla="*/ 72 h 289"/>
                    <a:gd name="T86" fmla="*/ 619 w 1238"/>
                    <a:gd name="T87" fmla="*/ 63 h 289"/>
                    <a:gd name="T88" fmla="*/ 617 w 1238"/>
                    <a:gd name="T89" fmla="*/ 53 h 289"/>
                    <a:gd name="T90" fmla="*/ 614 w 1238"/>
                    <a:gd name="T91" fmla="*/ 44 h 289"/>
                    <a:gd name="T92" fmla="*/ 610 w 1238"/>
                    <a:gd name="T93" fmla="*/ 35 h 289"/>
                    <a:gd name="T94" fmla="*/ 605 w 1238"/>
                    <a:gd name="T95" fmla="*/ 28 h 289"/>
                    <a:gd name="T96" fmla="*/ 599 w 1238"/>
                    <a:gd name="T97" fmla="*/ 20 h 289"/>
                    <a:gd name="T98" fmla="*/ 592 w 1238"/>
                    <a:gd name="T99" fmla="*/ 14 h 289"/>
                    <a:gd name="T100" fmla="*/ 585 w 1238"/>
                    <a:gd name="T101" fmla="*/ 9 h 2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38"/>
                    <a:gd name="T154" fmla="*/ 0 h 289"/>
                    <a:gd name="T155" fmla="*/ 1238 w 1238"/>
                    <a:gd name="T156" fmla="*/ 289 h 28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38" h="289">
                      <a:moveTo>
                        <a:pt x="1169" y="19"/>
                      </a:moveTo>
                      <a:lnTo>
                        <a:pt x="1162" y="14"/>
                      </a:lnTo>
                      <a:lnTo>
                        <a:pt x="1154" y="11"/>
                      </a:lnTo>
                      <a:lnTo>
                        <a:pt x="1146" y="8"/>
                      </a:lnTo>
                      <a:lnTo>
                        <a:pt x="1138" y="5"/>
                      </a:lnTo>
                      <a:lnTo>
                        <a:pt x="1130" y="3"/>
                      </a:lnTo>
                      <a:lnTo>
                        <a:pt x="1122" y="1"/>
                      </a:lnTo>
                      <a:lnTo>
                        <a:pt x="1112" y="0"/>
                      </a:lnTo>
                      <a:lnTo>
                        <a:pt x="1104" y="0"/>
                      </a:lnTo>
                      <a:lnTo>
                        <a:pt x="1094" y="0"/>
                      </a:lnTo>
                      <a:lnTo>
                        <a:pt x="1084" y="1"/>
                      </a:lnTo>
                      <a:lnTo>
                        <a:pt x="1073" y="4"/>
                      </a:lnTo>
                      <a:lnTo>
                        <a:pt x="1064" y="7"/>
                      </a:lnTo>
                      <a:lnTo>
                        <a:pt x="1055" y="11"/>
                      </a:lnTo>
                      <a:lnTo>
                        <a:pt x="1046" y="15"/>
                      </a:lnTo>
                      <a:lnTo>
                        <a:pt x="1036" y="20"/>
                      </a:lnTo>
                      <a:lnTo>
                        <a:pt x="1028" y="26"/>
                      </a:lnTo>
                      <a:lnTo>
                        <a:pt x="1016" y="35"/>
                      </a:lnTo>
                      <a:lnTo>
                        <a:pt x="1005" y="45"/>
                      </a:lnTo>
                      <a:lnTo>
                        <a:pt x="995" y="57"/>
                      </a:lnTo>
                      <a:lnTo>
                        <a:pt x="987" y="69"/>
                      </a:lnTo>
                      <a:lnTo>
                        <a:pt x="979" y="82"/>
                      </a:lnTo>
                      <a:lnTo>
                        <a:pt x="973" y="97"/>
                      </a:lnTo>
                      <a:lnTo>
                        <a:pt x="970" y="112"/>
                      </a:lnTo>
                      <a:lnTo>
                        <a:pt x="966" y="128"/>
                      </a:lnTo>
                      <a:lnTo>
                        <a:pt x="0" y="147"/>
                      </a:lnTo>
                      <a:lnTo>
                        <a:pt x="965" y="162"/>
                      </a:lnTo>
                      <a:lnTo>
                        <a:pt x="970" y="188"/>
                      </a:lnTo>
                      <a:lnTo>
                        <a:pt x="979" y="211"/>
                      </a:lnTo>
                      <a:lnTo>
                        <a:pt x="991" y="233"/>
                      </a:lnTo>
                      <a:lnTo>
                        <a:pt x="1008" y="253"/>
                      </a:lnTo>
                      <a:lnTo>
                        <a:pt x="1026" y="268"/>
                      </a:lnTo>
                      <a:lnTo>
                        <a:pt x="1048" y="279"/>
                      </a:lnTo>
                      <a:lnTo>
                        <a:pt x="1072" y="287"/>
                      </a:lnTo>
                      <a:lnTo>
                        <a:pt x="1098" y="289"/>
                      </a:lnTo>
                      <a:lnTo>
                        <a:pt x="1125" y="286"/>
                      </a:lnTo>
                      <a:lnTo>
                        <a:pt x="1152" y="278"/>
                      </a:lnTo>
                      <a:lnTo>
                        <a:pt x="1175" y="265"/>
                      </a:lnTo>
                      <a:lnTo>
                        <a:pt x="1195" y="247"/>
                      </a:lnTo>
                      <a:lnTo>
                        <a:pt x="1213" y="226"/>
                      </a:lnTo>
                      <a:lnTo>
                        <a:pt x="1225" y="202"/>
                      </a:lnTo>
                      <a:lnTo>
                        <a:pt x="1235" y="174"/>
                      </a:lnTo>
                      <a:lnTo>
                        <a:pt x="1238" y="145"/>
                      </a:lnTo>
                      <a:lnTo>
                        <a:pt x="1237" y="126"/>
                      </a:lnTo>
                      <a:lnTo>
                        <a:pt x="1233" y="106"/>
                      </a:lnTo>
                      <a:lnTo>
                        <a:pt x="1228" y="88"/>
                      </a:lnTo>
                      <a:lnTo>
                        <a:pt x="1220" y="71"/>
                      </a:lnTo>
                      <a:lnTo>
                        <a:pt x="1210" y="56"/>
                      </a:lnTo>
                      <a:lnTo>
                        <a:pt x="1198" y="41"/>
                      </a:lnTo>
                      <a:lnTo>
                        <a:pt x="1184" y="29"/>
                      </a:lnTo>
                      <a:lnTo>
                        <a:pt x="1169"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07" name="Rectangle 77"/>
                <p:cNvSpPr>
                  <a:spLocks noChangeArrowheads="1"/>
                </p:cNvSpPr>
                <p:nvPr/>
              </p:nvSpPr>
              <p:spPr bwMode="auto">
                <a:xfrm>
                  <a:off x="4052" y="1238"/>
                  <a:ext cx="46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3108" name="Rectangle 78"/>
                <p:cNvSpPr>
                  <a:spLocks noChangeArrowheads="1"/>
                </p:cNvSpPr>
                <p:nvPr/>
              </p:nvSpPr>
              <p:spPr bwMode="auto">
                <a:xfrm>
                  <a:off x="4094" y="1386"/>
                  <a:ext cx="4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3109" name="Freeform 79"/>
                <p:cNvSpPr>
                  <a:spLocks/>
                </p:cNvSpPr>
                <p:nvPr/>
              </p:nvSpPr>
              <p:spPr bwMode="auto">
                <a:xfrm>
                  <a:off x="4058" y="1431"/>
                  <a:ext cx="670" cy="16"/>
                </a:xfrm>
                <a:custGeom>
                  <a:avLst/>
                  <a:gdLst>
                    <a:gd name="T0" fmla="*/ 0 w 1339"/>
                    <a:gd name="T1" fmla="*/ 16 h 32"/>
                    <a:gd name="T2" fmla="*/ 0 w 1339"/>
                    <a:gd name="T3" fmla="*/ 0 h 32"/>
                    <a:gd name="T4" fmla="*/ 670 w 1339"/>
                    <a:gd name="T5" fmla="*/ 6 h 32"/>
                    <a:gd name="T6" fmla="*/ 0 w 1339"/>
                    <a:gd name="T7" fmla="*/ 16 h 32"/>
                    <a:gd name="T8" fmla="*/ 0 60000 65536"/>
                    <a:gd name="T9" fmla="*/ 0 60000 65536"/>
                    <a:gd name="T10" fmla="*/ 0 60000 65536"/>
                    <a:gd name="T11" fmla="*/ 0 60000 65536"/>
                    <a:gd name="T12" fmla="*/ 0 w 1339"/>
                    <a:gd name="T13" fmla="*/ 0 h 32"/>
                    <a:gd name="T14" fmla="*/ 1339 w 1339"/>
                    <a:gd name="T15" fmla="*/ 32 h 32"/>
                  </a:gdLst>
                  <a:ahLst/>
                  <a:cxnLst>
                    <a:cxn ang="T8">
                      <a:pos x="T0" y="T1"/>
                    </a:cxn>
                    <a:cxn ang="T9">
                      <a:pos x="T2" y="T3"/>
                    </a:cxn>
                    <a:cxn ang="T10">
                      <a:pos x="T4" y="T5"/>
                    </a:cxn>
                    <a:cxn ang="T11">
                      <a:pos x="T6" y="T7"/>
                    </a:cxn>
                  </a:cxnLst>
                  <a:rect l="T12" t="T13" r="T14" b="T15"/>
                  <a:pathLst>
                    <a:path w="1339" h="32">
                      <a:moveTo>
                        <a:pt x="0" y="32"/>
                      </a:moveTo>
                      <a:lnTo>
                        <a:pt x="0" y="0"/>
                      </a:lnTo>
                      <a:lnTo>
                        <a:pt x="1339" y="12"/>
                      </a:lnTo>
                      <a:lnTo>
                        <a:pt x="0" y="32"/>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10" name="Freeform 80"/>
                <p:cNvSpPr>
                  <a:spLocks/>
                </p:cNvSpPr>
                <p:nvPr/>
              </p:nvSpPr>
              <p:spPr bwMode="auto">
                <a:xfrm>
                  <a:off x="4401" y="1503"/>
                  <a:ext cx="492" cy="16"/>
                </a:xfrm>
                <a:custGeom>
                  <a:avLst/>
                  <a:gdLst>
                    <a:gd name="T0" fmla="*/ 486 w 984"/>
                    <a:gd name="T1" fmla="*/ 16 h 31"/>
                    <a:gd name="T2" fmla="*/ 492 w 984"/>
                    <a:gd name="T3" fmla="*/ 0 h 31"/>
                    <a:gd name="T4" fmla="*/ 0 w 984"/>
                    <a:gd name="T5" fmla="*/ 3 h 31"/>
                    <a:gd name="T6" fmla="*/ 486 w 984"/>
                    <a:gd name="T7" fmla="*/ 16 h 31"/>
                    <a:gd name="T8" fmla="*/ 0 60000 65536"/>
                    <a:gd name="T9" fmla="*/ 0 60000 65536"/>
                    <a:gd name="T10" fmla="*/ 0 60000 65536"/>
                    <a:gd name="T11" fmla="*/ 0 60000 65536"/>
                    <a:gd name="T12" fmla="*/ 0 w 984"/>
                    <a:gd name="T13" fmla="*/ 0 h 31"/>
                    <a:gd name="T14" fmla="*/ 984 w 984"/>
                    <a:gd name="T15" fmla="*/ 31 h 31"/>
                  </a:gdLst>
                  <a:ahLst/>
                  <a:cxnLst>
                    <a:cxn ang="T8">
                      <a:pos x="T0" y="T1"/>
                    </a:cxn>
                    <a:cxn ang="T9">
                      <a:pos x="T2" y="T3"/>
                    </a:cxn>
                    <a:cxn ang="T10">
                      <a:pos x="T4" y="T5"/>
                    </a:cxn>
                    <a:cxn ang="T11">
                      <a:pos x="T6" y="T7"/>
                    </a:cxn>
                  </a:cxnLst>
                  <a:rect l="T12" t="T13" r="T14" b="T15"/>
                  <a:pathLst>
                    <a:path w="984" h="31">
                      <a:moveTo>
                        <a:pt x="971" y="31"/>
                      </a:moveTo>
                      <a:lnTo>
                        <a:pt x="984" y="0"/>
                      </a:lnTo>
                      <a:lnTo>
                        <a:pt x="0" y="5"/>
                      </a:lnTo>
                      <a:lnTo>
                        <a:pt x="971"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11" name="Freeform 81"/>
                <p:cNvSpPr>
                  <a:spLocks/>
                </p:cNvSpPr>
                <p:nvPr/>
              </p:nvSpPr>
              <p:spPr bwMode="auto">
                <a:xfrm>
                  <a:off x="4056" y="1421"/>
                  <a:ext cx="685" cy="15"/>
                </a:xfrm>
                <a:custGeom>
                  <a:avLst/>
                  <a:gdLst>
                    <a:gd name="T0" fmla="*/ 0 w 1370"/>
                    <a:gd name="T1" fmla="*/ 15 h 31"/>
                    <a:gd name="T2" fmla="*/ 0 w 1370"/>
                    <a:gd name="T3" fmla="*/ 0 h 31"/>
                    <a:gd name="T4" fmla="*/ 685 w 1370"/>
                    <a:gd name="T5" fmla="*/ 6 h 31"/>
                    <a:gd name="T6" fmla="*/ 0 w 1370"/>
                    <a:gd name="T7" fmla="*/ 15 h 31"/>
                    <a:gd name="T8" fmla="*/ 0 60000 65536"/>
                    <a:gd name="T9" fmla="*/ 0 60000 65536"/>
                    <a:gd name="T10" fmla="*/ 0 60000 65536"/>
                    <a:gd name="T11" fmla="*/ 0 60000 65536"/>
                    <a:gd name="T12" fmla="*/ 0 w 1370"/>
                    <a:gd name="T13" fmla="*/ 0 h 31"/>
                    <a:gd name="T14" fmla="*/ 1370 w 1370"/>
                    <a:gd name="T15" fmla="*/ 31 h 31"/>
                  </a:gdLst>
                  <a:ahLst/>
                  <a:cxnLst>
                    <a:cxn ang="T8">
                      <a:pos x="T0" y="T1"/>
                    </a:cxn>
                    <a:cxn ang="T9">
                      <a:pos x="T2" y="T3"/>
                    </a:cxn>
                    <a:cxn ang="T10">
                      <a:pos x="T4" y="T5"/>
                    </a:cxn>
                    <a:cxn ang="T11">
                      <a:pos x="T6" y="T7"/>
                    </a:cxn>
                  </a:cxnLst>
                  <a:rect l="T12" t="T13" r="T14" b="T15"/>
                  <a:pathLst>
                    <a:path w="1370" h="31">
                      <a:moveTo>
                        <a:pt x="0" y="31"/>
                      </a:moveTo>
                      <a:lnTo>
                        <a:pt x="0" y="0"/>
                      </a:lnTo>
                      <a:lnTo>
                        <a:pt x="1370" y="13"/>
                      </a:lnTo>
                      <a:lnTo>
                        <a:pt x="0"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12" name="Rectangle 82"/>
                <p:cNvSpPr>
                  <a:spLocks noChangeArrowheads="1"/>
                </p:cNvSpPr>
                <p:nvPr/>
              </p:nvSpPr>
              <p:spPr bwMode="auto">
                <a:xfrm>
                  <a:off x="4827" y="1262"/>
                  <a:ext cx="41"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3113" name="Rectangle 83"/>
                <p:cNvSpPr>
                  <a:spLocks noChangeArrowheads="1"/>
                </p:cNvSpPr>
                <p:nvPr/>
              </p:nvSpPr>
              <p:spPr bwMode="auto">
                <a:xfrm>
                  <a:off x="4773" y="1262"/>
                  <a:ext cx="42"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3114" name="Freeform 84"/>
                <p:cNvSpPr>
                  <a:spLocks/>
                </p:cNvSpPr>
                <p:nvPr/>
              </p:nvSpPr>
              <p:spPr bwMode="auto">
                <a:xfrm>
                  <a:off x="4129" y="1193"/>
                  <a:ext cx="980" cy="378"/>
                </a:xfrm>
                <a:custGeom>
                  <a:avLst/>
                  <a:gdLst>
                    <a:gd name="T0" fmla="*/ 964 w 1959"/>
                    <a:gd name="T1" fmla="*/ 201 h 756"/>
                    <a:gd name="T2" fmla="*/ 962 w 1959"/>
                    <a:gd name="T3" fmla="*/ 189 h 756"/>
                    <a:gd name="T4" fmla="*/ 956 w 1959"/>
                    <a:gd name="T5" fmla="*/ 179 h 756"/>
                    <a:gd name="T6" fmla="*/ 946 w 1959"/>
                    <a:gd name="T7" fmla="*/ 172 h 756"/>
                    <a:gd name="T8" fmla="*/ 934 w 1959"/>
                    <a:gd name="T9" fmla="*/ 169 h 756"/>
                    <a:gd name="T10" fmla="*/ 799 w 1959"/>
                    <a:gd name="T11" fmla="*/ 38 h 756"/>
                    <a:gd name="T12" fmla="*/ 797 w 1959"/>
                    <a:gd name="T13" fmla="*/ 24 h 756"/>
                    <a:gd name="T14" fmla="*/ 791 w 1959"/>
                    <a:gd name="T15" fmla="*/ 12 h 756"/>
                    <a:gd name="T16" fmla="*/ 781 w 1959"/>
                    <a:gd name="T17" fmla="*/ 4 h 756"/>
                    <a:gd name="T18" fmla="*/ 770 w 1959"/>
                    <a:gd name="T19" fmla="*/ 0 h 756"/>
                    <a:gd name="T20" fmla="*/ 760 w 1959"/>
                    <a:gd name="T21" fmla="*/ 28 h 756"/>
                    <a:gd name="T22" fmla="*/ 771 w 1959"/>
                    <a:gd name="T23" fmla="*/ 32 h 756"/>
                    <a:gd name="T24" fmla="*/ 780 w 1959"/>
                    <a:gd name="T25" fmla="*/ 42 h 756"/>
                    <a:gd name="T26" fmla="*/ 786 w 1959"/>
                    <a:gd name="T27" fmla="*/ 54 h 756"/>
                    <a:gd name="T28" fmla="*/ 787 w 1959"/>
                    <a:gd name="T29" fmla="*/ 66 h 756"/>
                    <a:gd name="T30" fmla="*/ 769 w 1959"/>
                    <a:gd name="T31" fmla="*/ 72 h 756"/>
                    <a:gd name="T32" fmla="*/ 779 w 1959"/>
                    <a:gd name="T33" fmla="*/ 172 h 756"/>
                    <a:gd name="T34" fmla="*/ 909 w 1959"/>
                    <a:gd name="T35" fmla="*/ 199 h 756"/>
                    <a:gd name="T36" fmla="*/ 920 w 1959"/>
                    <a:gd name="T37" fmla="*/ 202 h 756"/>
                    <a:gd name="T38" fmla="*/ 929 w 1959"/>
                    <a:gd name="T39" fmla="*/ 209 h 756"/>
                    <a:gd name="T40" fmla="*/ 934 w 1959"/>
                    <a:gd name="T41" fmla="*/ 219 h 756"/>
                    <a:gd name="T42" fmla="*/ 936 w 1959"/>
                    <a:gd name="T43" fmla="*/ 231 h 756"/>
                    <a:gd name="T44" fmla="*/ 940 w 1959"/>
                    <a:gd name="T45" fmla="*/ 246 h 756"/>
                    <a:gd name="T46" fmla="*/ 946 w 1959"/>
                    <a:gd name="T47" fmla="*/ 259 h 756"/>
                    <a:gd name="T48" fmla="*/ 945 w 1959"/>
                    <a:gd name="T49" fmla="*/ 279 h 756"/>
                    <a:gd name="T50" fmla="*/ 937 w 1959"/>
                    <a:gd name="T51" fmla="*/ 293 h 756"/>
                    <a:gd name="T52" fmla="*/ 931 w 1959"/>
                    <a:gd name="T53" fmla="*/ 339 h 756"/>
                    <a:gd name="T54" fmla="*/ 915 w 1959"/>
                    <a:gd name="T55" fmla="*/ 361 h 756"/>
                    <a:gd name="T56" fmla="*/ 926 w 1959"/>
                    <a:gd name="T57" fmla="*/ 362 h 756"/>
                    <a:gd name="T58" fmla="*/ 933 w 1959"/>
                    <a:gd name="T59" fmla="*/ 363 h 756"/>
                    <a:gd name="T60" fmla="*/ 936 w 1959"/>
                    <a:gd name="T61" fmla="*/ 364 h 756"/>
                    <a:gd name="T62" fmla="*/ 939 w 1959"/>
                    <a:gd name="T63" fmla="*/ 364 h 756"/>
                    <a:gd name="T64" fmla="*/ 940 w 1959"/>
                    <a:gd name="T65" fmla="*/ 375 h 756"/>
                    <a:gd name="T66" fmla="*/ 948 w 1959"/>
                    <a:gd name="T67" fmla="*/ 377 h 756"/>
                    <a:gd name="T68" fmla="*/ 960 w 1959"/>
                    <a:gd name="T69" fmla="*/ 378 h 756"/>
                    <a:gd name="T70" fmla="*/ 971 w 1959"/>
                    <a:gd name="T71" fmla="*/ 377 h 756"/>
                    <a:gd name="T72" fmla="*/ 978 w 1959"/>
                    <a:gd name="T73" fmla="*/ 362 h 756"/>
                    <a:gd name="T74" fmla="*/ 979 w 1959"/>
                    <a:gd name="T75" fmla="*/ 324 h 756"/>
                    <a:gd name="T76" fmla="*/ 973 w 1959"/>
                    <a:gd name="T77" fmla="*/ 308 h 756"/>
                    <a:gd name="T78" fmla="*/ 963 w 1959"/>
                    <a:gd name="T79" fmla="*/ 304 h 75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959"/>
                    <a:gd name="T121" fmla="*/ 0 h 756"/>
                    <a:gd name="T122" fmla="*/ 1959 w 1959"/>
                    <a:gd name="T123" fmla="*/ 756 h 75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959" h="756">
                      <a:moveTo>
                        <a:pt x="1923" y="606"/>
                      </a:moveTo>
                      <a:lnTo>
                        <a:pt x="1928" y="402"/>
                      </a:lnTo>
                      <a:lnTo>
                        <a:pt x="1927" y="389"/>
                      </a:lnTo>
                      <a:lnTo>
                        <a:pt x="1924" y="378"/>
                      </a:lnTo>
                      <a:lnTo>
                        <a:pt x="1918" y="366"/>
                      </a:lnTo>
                      <a:lnTo>
                        <a:pt x="1911" y="357"/>
                      </a:lnTo>
                      <a:lnTo>
                        <a:pt x="1902" y="349"/>
                      </a:lnTo>
                      <a:lnTo>
                        <a:pt x="1892" y="343"/>
                      </a:lnTo>
                      <a:lnTo>
                        <a:pt x="1881" y="340"/>
                      </a:lnTo>
                      <a:lnTo>
                        <a:pt x="1868" y="338"/>
                      </a:lnTo>
                      <a:lnTo>
                        <a:pt x="1592" y="338"/>
                      </a:lnTo>
                      <a:lnTo>
                        <a:pt x="1598" y="75"/>
                      </a:lnTo>
                      <a:lnTo>
                        <a:pt x="1596" y="62"/>
                      </a:lnTo>
                      <a:lnTo>
                        <a:pt x="1594" y="48"/>
                      </a:lnTo>
                      <a:lnTo>
                        <a:pt x="1588" y="35"/>
                      </a:lnTo>
                      <a:lnTo>
                        <a:pt x="1582" y="24"/>
                      </a:lnTo>
                      <a:lnTo>
                        <a:pt x="1572" y="15"/>
                      </a:lnTo>
                      <a:lnTo>
                        <a:pt x="1562" y="7"/>
                      </a:lnTo>
                      <a:lnTo>
                        <a:pt x="1552" y="2"/>
                      </a:lnTo>
                      <a:lnTo>
                        <a:pt x="1539" y="0"/>
                      </a:lnTo>
                      <a:lnTo>
                        <a:pt x="0" y="14"/>
                      </a:lnTo>
                      <a:lnTo>
                        <a:pt x="1520" y="56"/>
                      </a:lnTo>
                      <a:lnTo>
                        <a:pt x="1532" y="58"/>
                      </a:lnTo>
                      <a:lnTo>
                        <a:pt x="1542" y="64"/>
                      </a:lnTo>
                      <a:lnTo>
                        <a:pt x="1552" y="72"/>
                      </a:lnTo>
                      <a:lnTo>
                        <a:pt x="1560" y="83"/>
                      </a:lnTo>
                      <a:lnTo>
                        <a:pt x="1567" y="94"/>
                      </a:lnTo>
                      <a:lnTo>
                        <a:pt x="1571" y="107"/>
                      </a:lnTo>
                      <a:lnTo>
                        <a:pt x="1573" y="120"/>
                      </a:lnTo>
                      <a:lnTo>
                        <a:pt x="1573" y="132"/>
                      </a:lnTo>
                      <a:lnTo>
                        <a:pt x="1572" y="143"/>
                      </a:lnTo>
                      <a:lnTo>
                        <a:pt x="1537" y="143"/>
                      </a:lnTo>
                      <a:lnTo>
                        <a:pt x="1537" y="343"/>
                      </a:lnTo>
                      <a:lnTo>
                        <a:pt x="1558" y="343"/>
                      </a:lnTo>
                      <a:lnTo>
                        <a:pt x="1555" y="383"/>
                      </a:lnTo>
                      <a:lnTo>
                        <a:pt x="1818" y="398"/>
                      </a:lnTo>
                      <a:lnTo>
                        <a:pt x="1829" y="401"/>
                      </a:lnTo>
                      <a:lnTo>
                        <a:pt x="1840" y="404"/>
                      </a:lnTo>
                      <a:lnTo>
                        <a:pt x="1850" y="411"/>
                      </a:lnTo>
                      <a:lnTo>
                        <a:pt x="1858" y="418"/>
                      </a:lnTo>
                      <a:lnTo>
                        <a:pt x="1864" y="427"/>
                      </a:lnTo>
                      <a:lnTo>
                        <a:pt x="1868" y="438"/>
                      </a:lnTo>
                      <a:lnTo>
                        <a:pt x="1872" y="449"/>
                      </a:lnTo>
                      <a:lnTo>
                        <a:pt x="1872" y="462"/>
                      </a:lnTo>
                      <a:lnTo>
                        <a:pt x="1870" y="484"/>
                      </a:lnTo>
                      <a:lnTo>
                        <a:pt x="1879" y="491"/>
                      </a:lnTo>
                      <a:lnTo>
                        <a:pt x="1887" y="502"/>
                      </a:lnTo>
                      <a:lnTo>
                        <a:pt x="1892" y="518"/>
                      </a:lnTo>
                      <a:lnTo>
                        <a:pt x="1893" y="537"/>
                      </a:lnTo>
                      <a:lnTo>
                        <a:pt x="1890" y="557"/>
                      </a:lnTo>
                      <a:lnTo>
                        <a:pt x="1883" y="574"/>
                      </a:lnTo>
                      <a:lnTo>
                        <a:pt x="1874" y="585"/>
                      </a:lnTo>
                      <a:lnTo>
                        <a:pt x="1864" y="591"/>
                      </a:lnTo>
                      <a:lnTo>
                        <a:pt x="1862" y="678"/>
                      </a:lnTo>
                      <a:lnTo>
                        <a:pt x="1832" y="678"/>
                      </a:lnTo>
                      <a:lnTo>
                        <a:pt x="1830" y="722"/>
                      </a:lnTo>
                      <a:lnTo>
                        <a:pt x="1842" y="722"/>
                      </a:lnTo>
                      <a:lnTo>
                        <a:pt x="1852" y="723"/>
                      </a:lnTo>
                      <a:lnTo>
                        <a:pt x="1859" y="724"/>
                      </a:lnTo>
                      <a:lnTo>
                        <a:pt x="1865" y="726"/>
                      </a:lnTo>
                      <a:lnTo>
                        <a:pt x="1868" y="727"/>
                      </a:lnTo>
                      <a:lnTo>
                        <a:pt x="1872" y="728"/>
                      </a:lnTo>
                      <a:lnTo>
                        <a:pt x="1874" y="728"/>
                      </a:lnTo>
                      <a:lnTo>
                        <a:pt x="1877" y="728"/>
                      </a:lnTo>
                      <a:lnTo>
                        <a:pt x="1877" y="749"/>
                      </a:lnTo>
                      <a:lnTo>
                        <a:pt x="1879" y="750"/>
                      </a:lnTo>
                      <a:lnTo>
                        <a:pt x="1886" y="751"/>
                      </a:lnTo>
                      <a:lnTo>
                        <a:pt x="1896" y="753"/>
                      </a:lnTo>
                      <a:lnTo>
                        <a:pt x="1908" y="754"/>
                      </a:lnTo>
                      <a:lnTo>
                        <a:pt x="1920" y="756"/>
                      </a:lnTo>
                      <a:lnTo>
                        <a:pt x="1932" y="756"/>
                      </a:lnTo>
                      <a:lnTo>
                        <a:pt x="1941" y="753"/>
                      </a:lnTo>
                      <a:lnTo>
                        <a:pt x="1948" y="749"/>
                      </a:lnTo>
                      <a:lnTo>
                        <a:pt x="1956" y="724"/>
                      </a:lnTo>
                      <a:lnTo>
                        <a:pt x="1959" y="686"/>
                      </a:lnTo>
                      <a:lnTo>
                        <a:pt x="1958" y="648"/>
                      </a:lnTo>
                      <a:lnTo>
                        <a:pt x="1954" y="624"/>
                      </a:lnTo>
                      <a:lnTo>
                        <a:pt x="1946" y="615"/>
                      </a:lnTo>
                      <a:lnTo>
                        <a:pt x="1935" y="609"/>
                      </a:lnTo>
                      <a:lnTo>
                        <a:pt x="1926" y="607"/>
                      </a:lnTo>
                      <a:lnTo>
                        <a:pt x="1923" y="6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15" name="Freeform 85"/>
                <p:cNvSpPr>
                  <a:spLocks/>
                </p:cNvSpPr>
                <p:nvPr/>
              </p:nvSpPr>
              <p:spPr bwMode="auto">
                <a:xfrm>
                  <a:off x="3998" y="1200"/>
                  <a:ext cx="385" cy="427"/>
                </a:xfrm>
                <a:custGeom>
                  <a:avLst/>
                  <a:gdLst>
                    <a:gd name="T0" fmla="*/ 382 w 771"/>
                    <a:gd name="T1" fmla="*/ 330 h 854"/>
                    <a:gd name="T2" fmla="*/ 368 w 771"/>
                    <a:gd name="T3" fmla="*/ 298 h 854"/>
                    <a:gd name="T4" fmla="*/ 345 w 771"/>
                    <a:gd name="T5" fmla="*/ 276 h 854"/>
                    <a:gd name="T6" fmla="*/ 316 w 771"/>
                    <a:gd name="T7" fmla="*/ 265 h 854"/>
                    <a:gd name="T8" fmla="*/ 288 w 771"/>
                    <a:gd name="T9" fmla="*/ 265 h 854"/>
                    <a:gd name="T10" fmla="*/ 262 w 771"/>
                    <a:gd name="T11" fmla="*/ 275 h 854"/>
                    <a:gd name="T12" fmla="*/ 241 w 771"/>
                    <a:gd name="T13" fmla="*/ 291 h 854"/>
                    <a:gd name="T14" fmla="*/ 225 w 771"/>
                    <a:gd name="T15" fmla="*/ 314 h 854"/>
                    <a:gd name="T16" fmla="*/ 67 w 771"/>
                    <a:gd name="T17" fmla="*/ 328 h 854"/>
                    <a:gd name="T18" fmla="*/ 56 w 771"/>
                    <a:gd name="T19" fmla="*/ 325 h 854"/>
                    <a:gd name="T20" fmla="*/ 47 w 771"/>
                    <a:gd name="T21" fmla="*/ 318 h 854"/>
                    <a:gd name="T22" fmla="*/ 42 w 771"/>
                    <a:gd name="T23" fmla="*/ 308 h 854"/>
                    <a:gd name="T24" fmla="*/ 40 w 771"/>
                    <a:gd name="T25" fmla="*/ 296 h 854"/>
                    <a:gd name="T26" fmla="*/ 50 w 771"/>
                    <a:gd name="T27" fmla="*/ 173 h 854"/>
                    <a:gd name="T28" fmla="*/ 52 w 771"/>
                    <a:gd name="T29" fmla="*/ 173 h 854"/>
                    <a:gd name="T30" fmla="*/ 58 w 771"/>
                    <a:gd name="T31" fmla="*/ 172 h 854"/>
                    <a:gd name="T32" fmla="*/ 64 w 771"/>
                    <a:gd name="T33" fmla="*/ 166 h 854"/>
                    <a:gd name="T34" fmla="*/ 65 w 771"/>
                    <a:gd name="T35" fmla="*/ 83 h 854"/>
                    <a:gd name="T36" fmla="*/ 63 w 771"/>
                    <a:gd name="T37" fmla="*/ 76 h 854"/>
                    <a:gd name="T38" fmla="*/ 57 w 771"/>
                    <a:gd name="T39" fmla="*/ 72 h 854"/>
                    <a:gd name="T40" fmla="*/ 61 w 771"/>
                    <a:gd name="T41" fmla="*/ 10 h 854"/>
                    <a:gd name="T42" fmla="*/ 64 w 771"/>
                    <a:gd name="T43" fmla="*/ 3 h 854"/>
                    <a:gd name="T44" fmla="*/ 62 w 771"/>
                    <a:gd name="T45" fmla="*/ 0 h 854"/>
                    <a:gd name="T46" fmla="*/ 50 w 771"/>
                    <a:gd name="T47" fmla="*/ 3 h 854"/>
                    <a:gd name="T48" fmla="*/ 40 w 771"/>
                    <a:gd name="T49" fmla="*/ 10 h 854"/>
                    <a:gd name="T50" fmla="*/ 33 w 771"/>
                    <a:gd name="T51" fmla="*/ 19 h 854"/>
                    <a:gd name="T52" fmla="*/ 31 w 771"/>
                    <a:gd name="T53" fmla="*/ 32 h 854"/>
                    <a:gd name="T54" fmla="*/ 23 w 771"/>
                    <a:gd name="T55" fmla="*/ 183 h 854"/>
                    <a:gd name="T56" fmla="*/ 16 w 771"/>
                    <a:gd name="T57" fmla="*/ 196 h 854"/>
                    <a:gd name="T58" fmla="*/ 16 w 771"/>
                    <a:gd name="T59" fmla="*/ 215 h 854"/>
                    <a:gd name="T60" fmla="*/ 21 w 771"/>
                    <a:gd name="T61" fmla="*/ 229 h 854"/>
                    <a:gd name="T62" fmla="*/ 24 w 771"/>
                    <a:gd name="T63" fmla="*/ 288 h 854"/>
                    <a:gd name="T64" fmla="*/ 0 w 771"/>
                    <a:gd name="T65" fmla="*/ 366 h 854"/>
                    <a:gd name="T66" fmla="*/ 50 w 771"/>
                    <a:gd name="T67" fmla="*/ 355 h 854"/>
                    <a:gd name="T68" fmla="*/ 235 w 771"/>
                    <a:gd name="T69" fmla="*/ 348 h 854"/>
                    <a:gd name="T70" fmla="*/ 235 w 771"/>
                    <a:gd name="T71" fmla="*/ 352 h 854"/>
                    <a:gd name="T72" fmla="*/ 235 w 771"/>
                    <a:gd name="T73" fmla="*/ 355 h 854"/>
                    <a:gd name="T74" fmla="*/ 240 w 771"/>
                    <a:gd name="T75" fmla="*/ 384 h 854"/>
                    <a:gd name="T76" fmla="*/ 254 w 771"/>
                    <a:gd name="T77" fmla="*/ 406 h 854"/>
                    <a:gd name="T78" fmla="*/ 276 w 771"/>
                    <a:gd name="T79" fmla="*/ 422 h 854"/>
                    <a:gd name="T80" fmla="*/ 302 w 771"/>
                    <a:gd name="T81" fmla="*/ 427 h 854"/>
                    <a:gd name="T82" fmla="*/ 329 w 771"/>
                    <a:gd name="T83" fmla="*/ 422 h 854"/>
                    <a:gd name="T84" fmla="*/ 350 w 771"/>
                    <a:gd name="T85" fmla="*/ 407 h 854"/>
                    <a:gd name="T86" fmla="*/ 365 w 771"/>
                    <a:gd name="T87" fmla="*/ 385 h 854"/>
                    <a:gd name="T88" fmla="*/ 371 w 771"/>
                    <a:gd name="T89" fmla="*/ 358 h 854"/>
                    <a:gd name="T90" fmla="*/ 371 w 771"/>
                    <a:gd name="T91" fmla="*/ 354 h 854"/>
                    <a:gd name="T92" fmla="*/ 371 w 771"/>
                    <a:gd name="T93" fmla="*/ 351 h 85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71"/>
                    <a:gd name="T142" fmla="*/ 0 h 854"/>
                    <a:gd name="T143" fmla="*/ 771 w 771"/>
                    <a:gd name="T144" fmla="*/ 854 h 85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71" h="854">
                      <a:moveTo>
                        <a:pt x="771" y="700"/>
                      </a:moveTo>
                      <a:lnTo>
                        <a:pt x="765" y="659"/>
                      </a:lnTo>
                      <a:lnTo>
                        <a:pt x="753" y="625"/>
                      </a:lnTo>
                      <a:lnTo>
                        <a:pt x="736" y="595"/>
                      </a:lnTo>
                      <a:lnTo>
                        <a:pt x="715" y="571"/>
                      </a:lnTo>
                      <a:lnTo>
                        <a:pt x="690" y="552"/>
                      </a:lnTo>
                      <a:lnTo>
                        <a:pt x="662" y="538"/>
                      </a:lnTo>
                      <a:lnTo>
                        <a:pt x="633" y="530"/>
                      </a:lnTo>
                      <a:lnTo>
                        <a:pt x="604" y="528"/>
                      </a:lnTo>
                      <a:lnTo>
                        <a:pt x="576" y="530"/>
                      </a:lnTo>
                      <a:lnTo>
                        <a:pt x="549" y="537"/>
                      </a:lnTo>
                      <a:lnTo>
                        <a:pt x="524" y="549"/>
                      </a:lnTo>
                      <a:lnTo>
                        <a:pt x="502" y="564"/>
                      </a:lnTo>
                      <a:lnTo>
                        <a:pt x="483" y="582"/>
                      </a:lnTo>
                      <a:lnTo>
                        <a:pt x="465" y="603"/>
                      </a:lnTo>
                      <a:lnTo>
                        <a:pt x="451" y="627"/>
                      </a:lnTo>
                      <a:lnTo>
                        <a:pt x="441" y="653"/>
                      </a:lnTo>
                      <a:lnTo>
                        <a:pt x="134" y="656"/>
                      </a:lnTo>
                      <a:lnTo>
                        <a:pt x="123" y="654"/>
                      </a:lnTo>
                      <a:lnTo>
                        <a:pt x="113" y="649"/>
                      </a:lnTo>
                      <a:lnTo>
                        <a:pt x="102" y="643"/>
                      </a:lnTo>
                      <a:lnTo>
                        <a:pt x="94" y="635"/>
                      </a:lnTo>
                      <a:lnTo>
                        <a:pt x="88" y="626"/>
                      </a:lnTo>
                      <a:lnTo>
                        <a:pt x="84" y="616"/>
                      </a:lnTo>
                      <a:lnTo>
                        <a:pt x="80" y="604"/>
                      </a:lnTo>
                      <a:lnTo>
                        <a:pt x="80" y="591"/>
                      </a:lnTo>
                      <a:lnTo>
                        <a:pt x="99" y="345"/>
                      </a:lnTo>
                      <a:lnTo>
                        <a:pt x="101" y="346"/>
                      </a:lnTo>
                      <a:lnTo>
                        <a:pt x="103" y="346"/>
                      </a:lnTo>
                      <a:lnTo>
                        <a:pt x="105" y="346"/>
                      </a:lnTo>
                      <a:lnTo>
                        <a:pt x="107" y="346"/>
                      </a:lnTo>
                      <a:lnTo>
                        <a:pt x="116" y="344"/>
                      </a:lnTo>
                      <a:lnTo>
                        <a:pt x="124" y="339"/>
                      </a:lnTo>
                      <a:lnTo>
                        <a:pt x="129" y="332"/>
                      </a:lnTo>
                      <a:lnTo>
                        <a:pt x="131" y="323"/>
                      </a:lnTo>
                      <a:lnTo>
                        <a:pt x="131" y="166"/>
                      </a:lnTo>
                      <a:lnTo>
                        <a:pt x="130" y="158"/>
                      </a:lnTo>
                      <a:lnTo>
                        <a:pt x="126" y="152"/>
                      </a:lnTo>
                      <a:lnTo>
                        <a:pt x="121" y="147"/>
                      </a:lnTo>
                      <a:lnTo>
                        <a:pt x="114" y="143"/>
                      </a:lnTo>
                      <a:lnTo>
                        <a:pt x="122" y="28"/>
                      </a:lnTo>
                      <a:lnTo>
                        <a:pt x="123" y="20"/>
                      </a:lnTo>
                      <a:lnTo>
                        <a:pt x="125" y="13"/>
                      </a:lnTo>
                      <a:lnTo>
                        <a:pt x="128" y="6"/>
                      </a:lnTo>
                      <a:lnTo>
                        <a:pt x="131" y="0"/>
                      </a:lnTo>
                      <a:lnTo>
                        <a:pt x="124" y="0"/>
                      </a:lnTo>
                      <a:lnTo>
                        <a:pt x="111" y="2"/>
                      </a:lnTo>
                      <a:lnTo>
                        <a:pt x="100" y="5"/>
                      </a:lnTo>
                      <a:lnTo>
                        <a:pt x="90" y="11"/>
                      </a:lnTo>
                      <a:lnTo>
                        <a:pt x="80" y="19"/>
                      </a:lnTo>
                      <a:lnTo>
                        <a:pt x="72" y="28"/>
                      </a:lnTo>
                      <a:lnTo>
                        <a:pt x="66" y="38"/>
                      </a:lnTo>
                      <a:lnTo>
                        <a:pt x="63" y="50"/>
                      </a:lnTo>
                      <a:lnTo>
                        <a:pt x="62" y="63"/>
                      </a:lnTo>
                      <a:lnTo>
                        <a:pt x="55" y="359"/>
                      </a:lnTo>
                      <a:lnTo>
                        <a:pt x="46" y="366"/>
                      </a:lnTo>
                      <a:lnTo>
                        <a:pt x="39" y="377"/>
                      </a:lnTo>
                      <a:lnTo>
                        <a:pt x="33" y="392"/>
                      </a:lnTo>
                      <a:lnTo>
                        <a:pt x="31" y="411"/>
                      </a:lnTo>
                      <a:lnTo>
                        <a:pt x="32" y="429"/>
                      </a:lnTo>
                      <a:lnTo>
                        <a:pt x="37" y="444"/>
                      </a:lnTo>
                      <a:lnTo>
                        <a:pt x="43" y="457"/>
                      </a:lnTo>
                      <a:lnTo>
                        <a:pt x="53" y="464"/>
                      </a:lnTo>
                      <a:lnTo>
                        <a:pt x="49" y="575"/>
                      </a:lnTo>
                      <a:lnTo>
                        <a:pt x="3" y="575"/>
                      </a:lnTo>
                      <a:lnTo>
                        <a:pt x="0" y="732"/>
                      </a:lnTo>
                      <a:lnTo>
                        <a:pt x="100" y="730"/>
                      </a:lnTo>
                      <a:lnTo>
                        <a:pt x="100" y="709"/>
                      </a:lnTo>
                      <a:lnTo>
                        <a:pt x="469" y="700"/>
                      </a:lnTo>
                      <a:lnTo>
                        <a:pt x="471" y="696"/>
                      </a:lnTo>
                      <a:lnTo>
                        <a:pt x="471" y="700"/>
                      </a:lnTo>
                      <a:lnTo>
                        <a:pt x="471" y="703"/>
                      </a:lnTo>
                      <a:lnTo>
                        <a:pt x="471" y="707"/>
                      </a:lnTo>
                      <a:lnTo>
                        <a:pt x="471" y="710"/>
                      </a:lnTo>
                      <a:lnTo>
                        <a:pt x="473" y="739"/>
                      </a:lnTo>
                      <a:lnTo>
                        <a:pt x="480" y="767"/>
                      </a:lnTo>
                      <a:lnTo>
                        <a:pt x="492" y="791"/>
                      </a:lnTo>
                      <a:lnTo>
                        <a:pt x="509" y="812"/>
                      </a:lnTo>
                      <a:lnTo>
                        <a:pt x="529" y="830"/>
                      </a:lnTo>
                      <a:lnTo>
                        <a:pt x="552" y="843"/>
                      </a:lnTo>
                      <a:lnTo>
                        <a:pt x="577" y="851"/>
                      </a:lnTo>
                      <a:lnTo>
                        <a:pt x="605" y="854"/>
                      </a:lnTo>
                      <a:lnTo>
                        <a:pt x="632" y="852"/>
                      </a:lnTo>
                      <a:lnTo>
                        <a:pt x="658" y="844"/>
                      </a:lnTo>
                      <a:lnTo>
                        <a:pt x="681" y="831"/>
                      </a:lnTo>
                      <a:lnTo>
                        <a:pt x="701" y="814"/>
                      </a:lnTo>
                      <a:lnTo>
                        <a:pt x="719" y="794"/>
                      </a:lnTo>
                      <a:lnTo>
                        <a:pt x="731" y="770"/>
                      </a:lnTo>
                      <a:lnTo>
                        <a:pt x="740" y="744"/>
                      </a:lnTo>
                      <a:lnTo>
                        <a:pt x="743" y="715"/>
                      </a:lnTo>
                      <a:lnTo>
                        <a:pt x="743" y="711"/>
                      </a:lnTo>
                      <a:lnTo>
                        <a:pt x="743" y="708"/>
                      </a:lnTo>
                      <a:lnTo>
                        <a:pt x="743" y="704"/>
                      </a:lnTo>
                      <a:lnTo>
                        <a:pt x="743" y="701"/>
                      </a:lnTo>
                      <a:lnTo>
                        <a:pt x="771" y="7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16" name="Freeform 86"/>
                <p:cNvSpPr>
                  <a:spLocks/>
                </p:cNvSpPr>
                <p:nvPr/>
              </p:nvSpPr>
              <p:spPr bwMode="auto">
                <a:xfrm>
                  <a:off x="4272" y="1523"/>
                  <a:ext cx="58" cy="59"/>
                </a:xfrm>
                <a:custGeom>
                  <a:avLst/>
                  <a:gdLst>
                    <a:gd name="T0" fmla="*/ 29 w 118"/>
                    <a:gd name="T1" fmla="*/ 59 h 117"/>
                    <a:gd name="T2" fmla="*/ 34 w 118"/>
                    <a:gd name="T3" fmla="*/ 58 h 117"/>
                    <a:gd name="T4" fmla="*/ 40 w 118"/>
                    <a:gd name="T5" fmla="*/ 57 h 117"/>
                    <a:gd name="T6" fmla="*/ 45 w 118"/>
                    <a:gd name="T7" fmla="*/ 54 h 117"/>
                    <a:gd name="T8" fmla="*/ 49 w 118"/>
                    <a:gd name="T9" fmla="*/ 50 h 117"/>
                    <a:gd name="T10" fmla="*/ 53 w 118"/>
                    <a:gd name="T11" fmla="*/ 46 h 117"/>
                    <a:gd name="T12" fmla="*/ 56 w 118"/>
                    <a:gd name="T13" fmla="*/ 41 h 117"/>
                    <a:gd name="T14" fmla="*/ 57 w 118"/>
                    <a:gd name="T15" fmla="*/ 35 h 117"/>
                    <a:gd name="T16" fmla="*/ 58 w 118"/>
                    <a:gd name="T17" fmla="*/ 30 h 117"/>
                    <a:gd name="T18" fmla="*/ 57 w 118"/>
                    <a:gd name="T19" fmla="*/ 24 h 117"/>
                    <a:gd name="T20" fmla="*/ 56 w 118"/>
                    <a:gd name="T21" fmla="*/ 18 h 117"/>
                    <a:gd name="T22" fmla="*/ 53 w 118"/>
                    <a:gd name="T23" fmla="*/ 13 h 117"/>
                    <a:gd name="T24" fmla="*/ 49 w 118"/>
                    <a:gd name="T25" fmla="*/ 9 h 117"/>
                    <a:gd name="T26" fmla="*/ 45 w 118"/>
                    <a:gd name="T27" fmla="*/ 5 h 117"/>
                    <a:gd name="T28" fmla="*/ 40 w 118"/>
                    <a:gd name="T29" fmla="*/ 3 h 117"/>
                    <a:gd name="T30" fmla="*/ 34 w 118"/>
                    <a:gd name="T31" fmla="*/ 1 h 117"/>
                    <a:gd name="T32" fmla="*/ 29 w 118"/>
                    <a:gd name="T33" fmla="*/ 0 h 117"/>
                    <a:gd name="T34" fmla="*/ 23 w 118"/>
                    <a:gd name="T35" fmla="*/ 1 h 117"/>
                    <a:gd name="T36" fmla="*/ 18 w 118"/>
                    <a:gd name="T37" fmla="*/ 3 h 117"/>
                    <a:gd name="T38" fmla="*/ 13 w 118"/>
                    <a:gd name="T39" fmla="*/ 5 h 117"/>
                    <a:gd name="T40" fmla="*/ 8 w 118"/>
                    <a:gd name="T41" fmla="*/ 9 h 117"/>
                    <a:gd name="T42" fmla="*/ 5 w 118"/>
                    <a:gd name="T43" fmla="*/ 13 h 117"/>
                    <a:gd name="T44" fmla="*/ 2 w 118"/>
                    <a:gd name="T45" fmla="*/ 18 h 117"/>
                    <a:gd name="T46" fmla="*/ 0 w 118"/>
                    <a:gd name="T47" fmla="*/ 24 h 117"/>
                    <a:gd name="T48" fmla="*/ 0 w 118"/>
                    <a:gd name="T49" fmla="*/ 30 h 117"/>
                    <a:gd name="T50" fmla="*/ 0 w 118"/>
                    <a:gd name="T51" fmla="*/ 35 h 117"/>
                    <a:gd name="T52" fmla="*/ 2 w 118"/>
                    <a:gd name="T53" fmla="*/ 41 h 117"/>
                    <a:gd name="T54" fmla="*/ 5 w 118"/>
                    <a:gd name="T55" fmla="*/ 46 h 117"/>
                    <a:gd name="T56" fmla="*/ 8 w 118"/>
                    <a:gd name="T57" fmla="*/ 50 h 117"/>
                    <a:gd name="T58" fmla="*/ 13 w 118"/>
                    <a:gd name="T59" fmla="*/ 54 h 117"/>
                    <a:gd name="T60" fmla="*/ 18 w 118"/>
                    <a:gd name="T61" fmla="*/ 57 h 117"/>
                    <a:gd name="T62" fmla="*/ 23 w 118"/>
                    <a:gd name="T63" fmla="*/ 58 h 117"/>
                    <a:gd name="T64" fmla="*/ 29 w 118"/>
                    <a:gd name="T65" fmla="*/ 59 h 1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7"/>
                    <a:gd name="T101" fmla="*/ 118 w 118"/>
                    <a:gd name="T102" fmla="*/ 117 h 11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7">
                      <a:moveTo>
                        <a:pt x="59" y="117"/>
                      </a:moveTo>
                      <a:lnTo>
                        <a:pt x="70" y="116"/>
                      </a:lnTo>
                      <a:lnTo>
                        <a:pt x="82" y="113"/>
                      </a:lnTo>
                      <a:lnTo>
                        <a:pt x="91" y="107"/>
                      </a:lnTo>
                      <a:lnTo>
                        <a:pt x="100" y="100"/>
                      </a:lnTo>
                      <a:lnTo>
                        <a:pt x="107" y="91"/>
                      </a:lnTo>
                      <a:lnTo>
                        <a:pt x="113" y="82"/>
                      </a:lnTo>
                      <a:lnTo>
                        <a:pt x="116" y="70"/>
                      </a:lnTo>
                      <a:lnTo>
                        <a:pt x="118" y="59"/>
                      </a:lnTo>
                      <a:lnTo>
                        <a:pt x="116" y="47"/>
                      </a:lnTo>
                      <a:lnTo>
                        <a:pt x="113" y="36"/>
                      </a:lnTo>
                      <a:lnTo>
                        <a:pt x="107" y="26"/>
                      </a:lnTo>
                      <a:lnTo>
                        <a:pt x="100" y="17"/>
                      </a:lnTo>
                      <a:lnTo>
                        <a:pt x="91" y="10"/>
                      </a:lnTo>
                      <a:lnTo>
                        <a:pt x="82" y="5"/>
                      </a:lnTo>
                      <a:lnTo>
                        <a:pt x="70" y="1"/>
                      </a:lnTo>
                      <a:lnTo>
                        <a:pt x="59" y="0"/>
                      </a:lnTo>
                      <a:lnTo>
                        <a:pt x="47" y="1"/>
                      </a:lnTo>
                      <a:lnTo>
                        <a:pt x="36" y="5"/>
                      </a:lnTo>
                      <a:lnTo>
                        <a:pt x="27" y="10"/>
                      </a:lnTo>
                      <a:lnTo>
                        <a:pt x="17" y="17"/>
                      </a:lnTo>
                      <a:lnTo>
                        <a:pt x="10" y="26"/>
                      </a:lnTo>
                      <a:lnTo>
                        <a:pt x="5" y="36"/>
                      </a:lnTo>
                      <a:lnTo>
                        <a:pt x="1" y="47"/>
                      </a:lnTo>
                      <a:lnTo>
                        <a:pt x="0" y="59"/>
                      </a:lnTo>
                      <a:lnTo>
                        <a:pt x="1" y="70"/>
                      </a:lnTo>
                      <a:lnTo>
                        <a:pt x="5" y="82"/>
                      </a:lnTo>
                      <a:lnTo>
                        <a:pt x="10" y="91"/>
                      </a:lnTo>
                      <a:lnTo>
                        <a:pt x="17" y="100"/>
                      </a:lnTo>
                      <a:lnTo>
                        <a:pt x="27" y="107"/>
                      </a:lnTo>
                      <a:lnTo>
                        <a:pt x="36" y="113"/>
                      </a:lnTo>
                      <a:lnTo>
                        <a:pt x="47" y="116"/>
                      </a:lnTo>
                      <a:lnTo>
                        <a:pt x="59" y="11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17" name="Freeform 87"/>
                <p:cNvSpPr>
                  <a:spLocks/>
                </p:cNvSpPr>
                <p:nvPr/>
              </p:nvSpPr>
              <p:spPr bwMode="auto">
                <a:xfrm>
                  <a:off x="4288" y="1532"/>
                  <a:ext cx="34" cy="40"/>
                </a:xfrm>
                <a:custGeom>
                  <a:avLst/>
                  <a:gdLst>
                    <a:gd name="T0" fmla="*/ 34 w 68"/>
                    <a:gd name="T1" fmla="*/ 21 h 81"/>
                    <a:gd name="T2" fmla="*/ 34 w 68"/>
                    <a:gd name="T3" fmla="*/ 17 h 81"/>
                    <a:gd name="T4" fmla="*/ 33 w 68"/>
                    <a:gd name="T5" fmla="*/ 13 h 81"/>
                    <a:gd name="T6" fmla="*/ 31 w 68"/>
                    <a:gd name="T7" fmla="*/ 9 h 81"/>
                    <a:gd name="T8" fmla="*/ 28 w 68"/>
                    <a:gd name="T9" fmla="*/ 6 h 81"/>
                    <a:gd name="T10" fmla="*/ 25 w 68"/>
                    <a:gd name="T11" fmla="*/ 3 h 81"/>
                    <a:gd name="T12" fmla="*/ 21 w 68"/>
                    <a:gd name="T13" fmla="*/ 2 h 81"/>
                    <a:gd name="T14" fmla="*/ 17 w 68"/>
                    <a:gd name="T15" fmla="*/ 0 h 81"/>
                    <a:gd name="T16" fmla="*/ 13 w 68"/>
                    <a:gd name="T17" fmla="*/ 0 h 81"/>
                    <a:gd name="T18" fmla="*/ 10 w 68"/>
                    <a:gd name="T19" fmla="*/ 0 h 81"/>
                    <a:gd name="T20" fmla="*/ 6 w 68"/>
                    <a:gd name="T21" fmla="*/ 1 h 81"/>
                    <a:gd name="T22" fmla="*/ 3 w 68"/>
                    <a:gd name="T23" fmla="*/ 2 h 81"/>
                    <a:gd name="T24" fmla="*/ 0 w 68"/>
                    <a:gd name="T25" fmla="*/ 4 h 81"/>
                    <a:gd name="T26" fmla="*/ 1 w 68"/>
                    <a:gd name="T27" fmla="*/ 4 h 81"/>
                    <a:gd name="T28" fmla="*/ 2 w 68"/>
                    <a:gd name="T29" fmla="*/ 4 h 81"/>
                    <a:gd name="T30" fmla="*/ 3 w 68"/>
                    <a:gd name="T31" fmla="*/ 4 h 81"/>
                    <a:gd name="T32" fmla="*/ 3 w 68"/>
                    <a:gd name="T33" fmla="*/ 4 h 81"/>
                    <a:gd name="T34" fmla="*/ 8 w 68"/>
                    <a:gd name="T35" fmla="*/ 4 h 81"/>
                    <a:gd name="T36" fmla="*/ 12 w 68"/>
                    <a:gd name="T37" fmla="*/ 6 h 81"/>
                    <a:gd name="T38" fmla="*/ 16 w 68"/>
                    <a:gd name="T39" fmla="*/ 8 h 81"/>
                    <a:gd name="T40" fmla="*/ 19 w 68"/>
                    <a:gd name="T41" fmla="*/ 10 h 81"/>
                    <a:gd name="T42" fmla="*/ 22 w 68"/>
                    <a:gd name="T43" fmla="*/ 14 h 81"/>
                    <a:gd name="T44" fmla="*/ 24 w 68"/>
                    <a:gd name="T45" fmla="*/ 18 h 81"/>
                    <a:gd name="T46" fmla="*/ 25 w 68"/>
                    <a:gd name="T47" fmla="*/ 22 h 81"/>
                    <a:gd name="T48" fmla="*/ 26 w 68"/>
                    <a:gd name="T49" fmla="*/ 26 h 81"/>
                    <a:gd name="T50" fmla="*/ 25 w 68"/>
                    <a:gd name="T51" fmla="*/ 30 h 81"/>
                    <a:gd name="T52" fmla="*/ 25 w 68"/>
                    <a:gd name="T53" fmla="*/ 34 h 81"/>
                    <a:gd name="T54" fmla="*/ 23 w 68"/>
                    <a:gd name="T55" fmla="*/ 37 h 81"/>
                    <a:gd name="T56" fmla="*/ 21 w 68"/>
                    <a:gd name="T57" fmla="*/ 40 h 81"/>
                    <a:gd name="T58" fmla="*/ 26 w 68"/>
                    <a:gd name="T59" fmla="*/ 37 h 81"/>
                    <a:gd name="T60" fmla="*/ 30 w 68"/>
                    <a:gd name="T61" fmla="*/ 32 h 81"/>
                    <a:gd name="T62" fmla="*/ 33 w 68"/>
                    <a:gd name="T63" fmla="*/ 27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4"/>
                      </a:lnTo>
                      <a:lnTo>
                        <a:pt x="65" y="26"/>
                      </a:lnTo>
                      <a:lnTo>
                        <a:pt x="62" y="19"/>
                      </a:lnTo>
                      <a:lnTo>
                        <a:pt x="56" y="12"/>
                      </a:lnTo>
                      <a:lnTo>
                        <a:pt x="49" y="7"/>
                      </a:lnTo>
                      <a:lnTo>
                        <a:pt x="42" y="4"/>
                      </a:lnTo>
                      <a:lnTo>
                        <a:pt x="34" y="1"/>
                      </a:lnTo>
                      <a:lnTo>
                        <a:pt x="26" y="0"/>
                      </a:lnTo>
                      <a:lnTo>
                        <a:pt x="19" y="0"/>
                      </a:lnTo>
                      <a:lnTo>
                        <a:pt x="12" y="3"/>
                      </a:lnTo>
                      <a:lnTo>
                        <a:pt x="6" y="5"/>
                      </a:lnTo>
                      <a:lnTo>
                        <a:pt x="0" y="8"/>
                      </a:lnTo>
                      <a:lnTo>
                        <a:pt x="2" y="8"/>
                      </a:lnTo>
                      <a:lnTo>
                        <a:pt x="4" y="8"/>
                      </a:lnTo>
                      <a:lnTo>
                        <a:pt x="5" y="8"/>
                      </a:lnTo>
                      <a:lnTo>
                        <a:pt x="6" y="8"/>
                      </a:lnTo>
                      <a:lnTo>
                        <a:pt x="15" y="9"/>
                      </a:lnTo>
                      <a:lnTo>
                        <a:pt x="24" y="12"/>
                      </a:lnTo>
                      <a:lnTo>
                        <a:pt x="32" y="16"/>
                      </a:lnTo>
                      <a:lnTo>
                        <a:pt x="38" y="21"/>
                      </a:lnTo>
                      <a:lnTo>
                        <a:pt x="43" y="28"/>
                      </a:lnTo>
                      <a:lnTo>
                        <a:pt x="48" y="36"/>
                      </a:lnTo>
                      <a:lnTo>
                        <a:pt x="50" y="44"/>
                      </a:lnTo>
                      <a:lnTo>
                        <a:pt x="51" y="53"/>
                      </a:lnTo>
                      <a:lnTo>
                        <a:pt x="50" y="61"/>
                      </a:lnTo>
                      <a:lnTo>
                        <a:pt x="49" y="68"/>
                      </a:lnTo>
                      <a:lnTo>
                        <a:pt x="45" y="75"/>
                      </a:lnTo>
                      <a:lnTo>
                        <a:pt x="42" y="81"/>
                      </a:lnTo>
                      <a:lnTo>
                        <a:pt x="52" y="74"/>
                      </a:lnTo>
                      <a:lnTo>
                        <a:pt x="60" y="65"/>
                      </a:lnTo>
                      <a:lnTo>
                        <a:pt x="66" y="54"/>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18" name="Freeform 88"/>
                <p:cNvSpPr>
                  <a:spLocks/>
                </p:cNvSpPr>
                <p:nvPr/>
              </p:nvSpPr>
              <p:spPr bwMode="auto">
                <a:xfrm>
                  <a:off x="4953" y="1518"/>
                  <a:ext cx="59" cy="58"/>
                </a:xfrm>
                <a:custGeom>
                  <a:avLst/>
                  <a:gdLst>
                    <a:gd name="T0" fmla="*/ 30 w 118"/>
                    <a:gd name="T1" fmla="*/ 58 h 116"/>
                    <a:gd name="T2" fmla="*/ 36 w 118"/>
                    <a:gd name="T3" fmla="*/ 58 h 116"/>
                    <a:gd name="T4" fmla="*/ 41 w 118"/>
                    <a:gd name="T5" fmla="*/ 56 h 116"/>
                    <a:gd name="T6" fmla="*/ 46 w 118"/>
                    <a:gd name="T7" fmla="*/ 54 h 116"/>
                    <a:gd name="T8" fmla="*/ 51 w 118"/>
                    <a:gd name="T9" fmla="*/ 50 h 116"/>
                    <a:gd name="T10" fmla="*/ 54 w 118"/>
                    <a:gd name="T11" fmla="*/ 46 h 116"/>
                    <a:gd name="T12" fmla="*/ 57 w 118"/>
                    <a:gd name="T13" fmla="*/ 41 h 116"/>
                    <a:gd name="T14" fmla="*/ 59 w 118"/>
                    <a:gd name="T15" fmla="*/ 35 h 116"/>
                    <a:gd name="T16" fmla="*/ 59 w 118"/>
                    <a:gd name="T17" fmla="*/ 29 h 116"/>
                    <a:gd name="T18" fmla="*/ 59 w 118"/>
                    <a:gd name="T19" fmla="*/ 24 h 116"/>
                    <a:gd name="T20" fmla="*/ 57 w 118"/>
                    <a:gd name="T21" fmla="*/ 18 h 116"/>
                    <a:gd name="T22" fmla="*/ 54 w 118"/>
                    <a:gd name="T23" fmla="*/ 13 h 116"/>
                    <a:gd name="T24" fmla="*/ 51 w 118"/>
                    <a:gd name="T25" fmla="*/ 9 h 116"/>
                    <a:gd name="T26" fmla="*/ 46 w 118"/>
                    <a:gd name="T27" fmla="*/ 5 h 116"/>
                    <a:gd name="T28" fmla="*/ 41 w 118"/>
                    <a:gd name="T29" fmla="*/ 2 h 116"/>
                    <a:gd name="T30" fmla="*/ 36 w 118"/>
                    <a:gd name="T31" fmla="*/ 1 h 116"/>
                    <a:gd name="T32" fmla="*/ 30 w 118"/>
                    <a:gd name="T33" fmla="*/ 0 h 116"/>
                    <a:gd name="T34" fmla="*/ 24 w 118"/>
                    <a:gd name="T35" fmla="*/ 1 h 116"/>
                    <a:gd name="T36" fmla="*/ 18 w 118"/>
                    <a:gd name="T37" fmla="*/ 2 h 116"/>
                    <a:gd name="T38" fmla="*/ 14 w 118"/>
                    <a:gd name="T39" fmla="*/ 5 h 116"/>
                    <a:gd name="T40" fmla="*/ 9 w 118"/>
                    <a:gd name="T41" fmla="*/ 9 h 116"/>
                    <a:gd name="T42" fmla="*/ 6 w 118"/>
                    <a:gd name="T43" fmla="*/ 13 h 116"/>
                    <a:gd name="T44" fmla="*/ 3 w 118"/>
                    <a:gd name="T45" fmla="*/ 18 h 116"/>
                    <a:gd name="T46" fmla="*/ 1 w 118"/>
                    <a:gd name="T47" fmla="*/ 24 h 116"/>
                    <a:gd name="T48" fmla="*/ 0 w 118"/>
                    <a:gd name="T49" fmla="*/ 29 h 116"/>
                    <a:gd name="T50" fmla="*/ 1 w 118"/>
                    <a:gd name="T51" fmla="*/ 35 h 116"/>
                    <a:gd name="T52" fmla="*/ 3 w 118"/>
                    <a:gd name="T53" fmla="*/ 41 h 116"/>
                    <a:gd name="T54" fmla="*/ 6 w 118"/>
                    <a:gd name="T55" fmla="*/ 46 h 116"/>
                    <a:gd name="T56" fmla="*/ 9 w 118"/>
                    <a:gd name="T57" fmla="*/ 50 h 116"/>
                    <a:gd name="T58" fmla="*/ 14 w 118"/>
                    <a:gd name="T59" fmla="*/ 54 h 116"/>
                    <a:gd name="T60" fmla="*/ 18 w 118"/>
                    <a:gd name="T61" fmla="*/ 56 h 116"/>
                    <a:gd name="T62" fmla="*/ 24 w 118"/>
                    <a:gd name="T63" fmla="*/ 58 h 116"/>
                    <a:gd name="T64" fmla="*/ 30 w 118"/>
                    <a:gd name="T65" fmla="*/ 58 h 1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6"/>
                    <a:gd name="T101" fmla="*/ 118 w 118"/>
                    <a:gd name="T102" fmla="*/ 116 h 1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6">
                      <a:moveTo>
                        <a:pt x="59" y="116"/>
                      </a:moveTo>
                      <a:lnTo>
                        <a:pt x="71" y="115"/>
                      </a:lnTo>
                      <a:lnTo>
                        <a:pt x="82" y="111"/>
                      </a:lnTo>
                      <a:lnTo>
                        <a:pt x="91" y="107"/>
                      </a:lnTo>
                      <a:lnTo>
                        <a:pt x="101" y="99"/>
                      </a:lnTo>
                      <a:lnTo>
                        <a:pt x="108" y="91"/>
                      </a:lnTo>
                      <a:lnTo>
                        <a:pt x="113" y="81"/>
                      </a:lnTo>
                      <a:lnTo>
                        <a:pt x="117" y="70"/>
                      </a:lnTo>
                      <a:lnTo>
                        <a:pt x="118" y="58"/>
                      </a:lnTo>
                      <a:lnTo>
                        <a:pt x="117" y="47"/>
                      </a:lnTo>
                      <a:lnTo>
                        <a:pt x="113" y="35"/>
                      </a:lnTo>
                      <a:lnTo>
                        <a:pt x="108" y="26"/>
                      </a:lnTo>
                      <a:lnTo>
                        <a:pt x="101" y="17"/>
                      </a:lnTo>
                      <a:lnTo>
                        <a:pt x="91" y="10"/>
                      </a:lnTo>
                      <a:lnTo>
                        <a:pt x="82" y="4"/>
                      </a:lnTo>
                      <a:lnTo>
                        <a:pt x="71" y="1"/>
                      </a:lnTo>
                      <a:lnTo>
                        <a:pt x="59" y="0"/>
                      </a:lnTo>
                      <a:lnTo>
                        <a:pt x="48" y="1"/>
                      </a:lnTo>
                      <a:lnTo>
                        <a:pt x="36" y="4"/>
                      </a:lnTo>
                      <a:lnTo>
                        <a:pt x="27" y="10"/>
                      </a:lnTo>
                      <a:lnTo>
                        <a:pt x="18" y="17"/>
                      </a:lnTo>
                      <a:lnTo>
                        <a:pt x="11" y="26"/>
                      </a:lnTo>
                      <a:lnTo>
                        <a:pt x="5" y="35"/>
                      </a:lnTo>
                      <a:lnTo>
                        <a:pt x="1" y="47"/>
                      </a:lnTo>
                      <a:lnTo>
                        <a:pt x="0" y="58"/>
                      </a:lnTo>
                      <a:lnTo>
                        <a:pt x="1" y="70"/>
                      </a:lnTo>
                      <a:lnTo>
                        <a:pt x="5" y="81"/>
                      </a:lnTo>
                      <a:lnTo>
                        <a:pt x="11" y="91"/>
                      </a:lnTo>
                      <a:lnTo>
                        <a:pt x="18" y="99"/>
                      </a:lnTo>
                      <a:lnTo>
                        <a:pt x="27" y="107"/>
                      </a:lnTo>
                      <a:lnTo>
                        <a:pt x="36" y="111"/>
                      </a:lnTo>
                      <a:lnTo>
                        <a:pt x="48" y="115"/>
                      </a:lnTo>
                      <a:lnTo>
                        <a:pt x="59" y="116"/>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3119" name="Freeform 89"/>
                <p:cNvSpPr>
                  <a:spLocks/>
                </p:cNvSpPr>
                <p:nvPr/>
              </p:nvSpPr>
              <p:spPr bwMode="auto">
                <a:xfrm>
                  <a:off x="4970" y="1526"/>
                  <a:ext cx="34" cy="41"/>
                </a:xfrm>
                <a:custGeom>
                  <a:avLst/>
                  <a:gdLst>
                    <a:gd name="T0" fmla="*/ 34 w 68"/>
                    <a:gd name="T1" fmla="*/ 21 h 81"/>
                    <a:gd name="T2" fmla="*/ 34 w 68"/>
                    <a:gd name="T3" fmla="*/ 17 h 81"/>
                    <a:gd name="T4" fmla="*/ 32 w 68"/>
                    <a:gd name="T5" fmla="*/ 13 h 81"/>
                    <a:gd name="T6" fmla="*/ 31 w 68"/>
                    <a:gd name="T7" fmla="*/ 9 h 81"/>
                    <a:gd name="T8" fmla="*/ 28 w 68"/>
                    <a:gd name="T9" fmla="*/ 6 h 81"/>
                    <a:gd name="T10" fmla="*/ 24 w 68"/>
                    <a:gd name="T11" fmla="*/ 3 h 81"/>
                    <a:gd name="T12" fmla="*/ 21 w 68"/>
                    <a:gd name="T13" fmla="*/ 2 h 81"/>
                    <a:gd name="T14" fmla="*/ 17 w 68"/>
                    <a:gd name="T15" fmla="*/ 1 h 81"/>
                    <a:gd name="T16" fmla="*/ 13 w 68"/>
                    <a:gd name="T17" fmla="*/ 0 h 81"/>
                    <a:gd name="T18" fmla="*/ 9 w 68"/>
                    <a:gd name="T19" fmla="*/ 1 h 81"/>
                    <a:gd name="T20" fmla="*/ 6 w 68"/>
                    <a:gd name="T21" fmla="*/ 1 h 81"/>
                    <a:gd name="T22" fmla="*/ 3 w 68"/>
                    <a:gd name="T23" fmla="*/ 3 h 81"/>
                    <a:gd name="T24" fmla="*/ 0 w 68"/>
                    <a:gd name="T25" fmla="*/ 5 h 81"/>
                    <a:gd name="T26" fmla="*/ 1 w 68"/>
                    <a:gd name="T27" fmla="*/ 5 h 81"/>
                    <a:gd name="T28" fmla="*/ 2 w 68"/>
                    <a:gd name="T29" fmla="*/ 4 h 81"/>
                    <a:gd name="T30" fmla="*/ 2 w 68"/>
                    <a:gd name="T31" fmla="*/ 4 h 81"/>
                    <a:gd name="T32" fmla="*/ 3 w 68"/>
                    <a:gd name="T33" fmla="*/ 4 h 81"/>
                    <a:gd name="T34" fmla="*/ 8 w 68"/>
                    <a:gd name="T35" fmla="*/ 5 h 81"/>
                    <a:gd name="T36" fmla="*/ 12 w 68"/>
                    <a:gd name="T37" fmla="*/ 6 h 81"/>
                    <a:gd name="T38" fmla="*/ 16 w 68"/>
                    <a:gd name="T39" fmla="*/ 8 h 81"/>
                    <a:gd name="T40" fmla="*/ 19 w 68"/>
                    <a:gd name="T41" fmla="*/ 11 h 81"/>
                    <a:gd name="T42" fmla="*/ 21 w 68"/>
                    <a:gd name="T43" fmla="*/ 14 h 81"/>
                    <a:gd name="T44" fmla="*/ 24 w 68"/>
                    <a:gd name="T45" fmla="*/ 18 h 81"/>
                    <a:gd name="T46" fmla="*/ 25 w 68"/>
                    <a:gd name="T47" fmla="*/ 22 h 81"/>
                    <a:gd name="T48" fmla="*/ 25 w 68"/>
                    <a:gd name="T49" fmla="*/ 27 h 81"/>
                    <a:gd name="T50" fmla="*/ 25 w 68"/>
                    <a:gd name="T51" fmla="*/ 31 h 81"/>
                    <a:gd name="T52" fmla="*/ 24 w 68"/>
                    <a:gd name="T53" fmla="*/ 35 h 81"/>
                    <a:gd name="T54" fmla="*/ 23 w 68"/>
                    <a:gd name="T55" fmla="*/ 38 h 81"/>
                    <a:gd name="T56" fmla="*/ 21 w 68"/>
                    <a:gd name="T57" fmla="*/ 41 h 81"/>
                    <a:gd name="T58" fmla="*/ 26 w 68"/>
                    <a:gd name="T59" fmla="*/ 37 h 81"/>
                    <a:gd name="T60" fmla="*/ 30 w 68"/>
                    <a:gd name="T61" fmla="*/ 33 h 81"/>
                    <a:gd name="T62" fmla="*/ 33 w 68"/>
                    <a:gd name="T63" fmla="*/ 28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3"/>
                      </a:lnTo>
                      <a:lnTo>
                        <a:pt x="64" y="25"/>
                      </a:lnTo>
                      <a:lnTo>
                        <a:pt x="61" y="18"/>
                      </a:lnTo>
                      <a:lnTo>
                        <a:pt x="55" y="12"/>
                      </a:lnTo>
                      <a:lnTo>
                        <a:pt x="48" y="6"/>
                      </a:lnTo>
                      <a:lnTo>
                        <a:pt x="41" y="3"/>
                      </a:lnTo>
                      <a:lnTo>
                        <a:pt x="33" y="1"/>
                      </a:lnTo>
                      <a:lnTo>
                        <a:pt x="25" y="0"/>
                      </a:lnTo>
                      <a:lnTo>
                        <a:pt x="18" y="1"/>
                      </a:lnTo>
                      <a:lnTo>
                        <a:pt x="11" y="2"/>
                      </a:lnTo>
                      <a:lnTo>
                        <a:pt x="6" y="5"/>
                      </a:lnTo>
                      <a:lnTo>
                        <a:pt x="0" y="9"/>
                      </a:lnTo>
                      <a:lnTo>
                        <a:pt x="1" y="9"/>
                      </a:lnTo>
                      <a:lnTo>
                        <a:pt x="3" y="8"/>
                      </a:lnTo>
                      <a:lnTo>
                        <a:pt x="4" y="8"/>
                      </a:lnTo>
                      <a:lnTo>
                        <a:pt x="6" y="8"/>
                      </a:lnTo>
                      <a:lnTo>
                        <a:pt x="15" y="9"/>
                      </a:lnTo>
                      <a:lnTo>
                        <a:pt x="23" y="11"/>
                      </a:lnTo>
                      <a:lnTo>
                        <a:pt x="31" y="16"/>
                      </a:lnTo>
                      <a:lnTo>
                        <a:pt x="38" y="21"/>
                      </a:lnTo>
                      <a:lnTo>
                        <a:pt x="42" y="27"/>
                      </a:lnTo>
                      <a:lnTo>
                        <a:pt x="47" y="35"/>
                      </a:lnTo>
                      <a:lnTo>
                        <a:pt x="49" y="43"/>
                      </a:lnTo>
                      <a:lnTo>
                        <a:pt x="50" y="53"/>
                      </a:lnTo>
                      <a:lnTo>
                        <a:pt x="49" y="61"/>
                      </a:lnTo>
                      <a:lnTo>
                        <a:pt x="48" y="69"/>
                      </a:lnTo>
                      <a:lnTo>
                        <a:pt x="45" y="76"/>
                      </a:lnTo>
                      <a:lnTo>
                        <a:pt x="41" y="81"/>
                      </a:lnTo>
                      <a:lnTo>
                        <a:pt x="52" y="74"/>
                      </a:lnTo>
                      <a:lnTo>
                        <a:pt x="60" y="65"/>
                      </a:lnTo>
                      <a:lnTo>
                        <a:pt x="65" y="55"/>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grpSp>
          <p:sp>
            <p:nvSpPr>
              <p:cNvPr id="3083" name="Rectangle 90"/>
              <p:cNvSpPr>
                <a:spLocks noChangeArrowheads="1"/>
              </p:cNvSpPr>
              <p:nvPr/>
            </p:nvSpPr>
            <p:spPr bwMode="auto">
              <a:xfrm rot="-1409914">
                <a:off x="1483" y="1742"/>
                <a:ext cx="2880" cy="48"/>
              </a:xfrm>
              <a:prstGeom prst="rect">
                <a:avLst/>
              </a:prstGeom>
              <a:solidFill>
                <a:schemeClr val="accent2"/>
              </a:solidFill>
              <a:ln w="9525">
                <a:solidFill>
                  <a:schemeClr val="tx1"/>
                </a:solidFill>
                <a:miter lim="800000"/>
                <a:headEnd/>
                <a:tailEnd/>
              </a:ln>
            </p:spPr>
            <p:txBody>
              <a:bodyPr wrap="none" anchor="ctr"/>
              <a:lstStyle/>
              <a:p>
                <a:endParaRPr lang="ar-SA"/>
              </a:p>
            </p:txBody>
          </p:sp>
          <p:sp>
            <p:nvSpPr>
              <p:cNvPr id="3084" name="Line 91"/>
              <p:cNvSpPr>
                <a:spLocks noChangeShapeType="1"/>
              </p:cNvSpPr>
              <p:nvPr/>
            </p:nvSpPr>
            <p:spPr bwMode="auto">
              <a:xfrm>
                <a:off x="1147" y="2366"/>
                <a:ext cx="36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SA"/>
              </a:p>
            </p:txBody>
          </p:sp>
        </p:grpSp>
      </p:grpSp>
      <p:sp>
        <p:nvSpPr>
          <p:cNvPr id="6236" name="Text Box 92"/>
          <p:cNvSpPr txBox="1">
            <a:spLocks noChangeArrowheads="1"/>
          </p:cNvSpPr>
          <p:nvPr/>
        </p:nvSpPr>
        <p:spPr bwMode="auto">
          <a:xfrm>
            <a:off x="609600" y="4495800"/>
            <a:ext cx="3140075" cy="3667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ar-SA"/>
              <a:t>لكن ماذا يحدث في الوضع التالي</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52"/>
                                        </p:tgtEl>
                                        <p:attrNameLst>
                                          <p:attrName>style.visibility</p:attrName>
                                        </p:attrNameLst>
                                      </p:cBhvr>
                                      <p:to>
                                        <p:strVal val="visible"/>
                                      </p:to>
                                    </p:set>
                                    <p:animEffect transition="in" filter="wipe(left)">
                                      <p:cBhvr>
                                        <p:cTn id="7" dur="500"/>
                                        <p:tgtEl>
                                          <p:spTgt spid="61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236"/>
                                        </p:tgtEl>
                                        <p:attrNameLst>
                                          <p:attrName>style.visibility</p:attrName>
                                        </p:attrNameLst>
                                      </p:cBhvr>
                                      <p:to>
                                        <p:strVal val="visible"/>
                                      </p:to>
                                    </p:set>
                                    <p:animEffect transition="in" filter="wipe(left)">
                                      <p:cBhvr>
                                        <p:cTn id="12" dur="500"/>
                                        <p:tgtEl>
                                          <p:spTgt spid="6236"/>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animBg="1"/>
      <p:bldP spid="623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07807" y="26894"/>
            <a:ext cx="6512511" cy="1143000"/>
          </a:xfrm>
        </p:spPr>
        <p:txBody>
          <a:bodyPr/>
          <a:lstStyle/>
          <a:p>
            <a:pPr marL="0" indent="0" algn="ctr" rtl="1" eaLnBrk="1" hangingPunct="1">
              <a:buNone/>
            </a:pPr>
            <a:r>
              <a:rPr lang="ar-SA" sz="4000" dirty="0" smtClean="0"/>
              <a:t>موازنة كتل غير متساوية</a:t>
            </a:r>
            <a:endParaRPr lang="en-US" sz="4000" dirty="0" smtClean="0"/>
          </a:p>
        </p:txBody>
      </p:sp>
      <p:grpSp>
        <p:nvGrpSpPr>
          <p:cNvPr id="4099" name="Group 53"/>
          <p:cNvGrpSpPr>
            <a:grpSpLocks/>
          </p:cNvGrpSpPr>
          <p:nvPr/>
        </p:nvGrpSpPr>
        <p:grpSpPr bwMode="auto">
          <a:xfrm>
            <a:off x="1752600" y="1295400"/>
            <a:ext cx="5791200" cy="2097088"/>
            <a:chOff x="1147" y="1045"/>
            <a:chExt cx="3648" cy="1321"/>
          </a:xfrm>
        </p:grpSpPr>
        <p:pic>
          <p:nvPicPr>
            <p:cNvPr id="4141" name="Picture 44" descr="j021295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415024">
              <a:off x="3729" y="1045"/>
              <a:ext cx="384"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42" name="Group 52"/>
            <p:cNvGrpSpPr>
              <a:grpSpLocks/>
            </p:cNvGrpSpPr>
            <p:nvPr/>
          </p:nvGrpSpPr>
          <p:grpSpPr bwMode="auto">
            <a:xfrm>
              <a:off x="1147" y="1668"/>
              <a:ext cx="3648" cy="698"/>
              <a:chOff x="1147" y="1668"/>
              <a:chExt cx="3648" cy="698"/>
            </a:xfrm>
          </p:grpSpPr>
          <p:sp>
            <p:nvSpPr>
              <p:cNvPr id="4143" name="AutoShape 3"/>
              <p:cNvSpPr>
                <a:spLocks noChangeArrowheads="1"/>
              </p:cNvSpPr>
              <p:nvPr/>
            </p:nvSpPr>
            <p:spPr bwMode="auto">
              <a:xfrm>
                <a:off x="3033" y="1668"/>
                <a:ext cx="192" cy="695"/>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ar-SA"/>
              </a:p>
            </p:txBody>
          </p:sp>
          <p:grpSp>
            <p:nvGrpSpPr>
              <p:cNvPr id="4144" name="Group 8"/>
              <p:cNvGrpSpPr>
                <a:grpSpLocks/>
              </p:cNvGrpSpPr>
              <p:nvPr/>
            </p:nvGrpSpPr>
            <p:grpSpPr bwMode="auto">
              <a:xfrm rot="-1368020">
                <a:off x="1435" y="1694"/>
                <a:ext cx="1111" cy="461"/>
                <a:chOff x="3998" y="1193"/>
                <a:chExt cx="1111" cy="461"/>
              </a:xfrm>
            </p:grpSpPr>
            <p:sp>
              <p:nvSpPr>
                <p:cNvPr id="4147" name="Freeform 9"/>
                <p:cNvSpPr>
                  <a:spLocks/>
                </p:cNvSpPr>
                <p:nvPr/>
              </p:nvSpPr>
              <p:spPr bwMode="auto">
                <a:xfrm>
                  <a:off x="5060" y="1423"/>
                  <a:ext cx="23" cy="83"/>
                </a:xfrm>
                <a:custGeom>
                  <a:avLst/>
                  <a:gdLst>
                    <a:gd name="T0" fmla="*/ 23 w 46"/>
                    <a:gd name="T1" fmla="*/ 83 h 165"/>
                    <a:gd name="T2" fmla="*/ 23 w 46"/>
                    <a:gd name="T3" fmla="*/ 1 h 165"/>
                    <a:gd name="T4" fmla="*/ 5 w 46"/>
                    <a:gd name="T5" fmla="*/ 0 h 165"/>
                    <a:gd name="T6" fmla="*/ 0 w 46"/>
                    <a:gd name="T7" fmla="*/ 83 h 165"/>
                    <a:gd name="T8" fmla="*/ 23 w 46"/>
                    <a:gd name="T9" fmla="*/ 83 h 165"/>
                    <a:gd name="T10" fmla="*/ 0 60000 65536"/>
                    <a:gd name="T11" fmla="*/ 0 60000 65536"/>
                    <a:gd name="T12" fmla="*/ 0 60000 65536"/>
                    <a:gd name="T13" fmla="*/ 0 60000 65536"/>
                    <a:gd name="T14" fmla="*/ 0 60000 65536"/>
                    <a:gd name="T15" fmla="*/ 0 w 46"/>
                    <a:gd name="T16" fmla="*/ 0 h 165"/>
                    <a:gd name="T17" fmla="*/ 46 w 46"/>
                    <a:gd name="T18" fmla="*/ 165 h 165"/>
                  </a:gdLst>
                  <a:ahLst/>
                  <a:cxnLst>
                    <a:cxn ang="T10">
                      <a:pos x="T0" y="T1"/>
                    </a:cxn>
                    <a:cxn ang="T11">
                      <a:pos x="T2" y="T3"/>
                    </a:cxn>
                    <a:cxn ang="T12">
                      <a:pos x="T4" y="T5"/>
                    </a:cxn>
                    <a:cxn ang="T13">
                      <a:pos x="T6" y="T7"/>
                    </a:cxn>
                    <a:cxn ang="T14">
                      <a:pos x="T8" y="T9"/>
                    </a:cxn>
                  </a:cxnLst>
                  <a:rect l="T15" t="T16" r="T17" b="T18"/>
                  <a:pathLst>
                    <a:path w="46" h="165">
                      <a:moveTo>
                        <a:pt x="46" y="165"/>
                      </a:moveTo>
                      <a:lnTo>
                        <a:pt x="46" y="2"/>
                      </a:lnTo>
                      <a:lnTo>
                        <a:pt x="9" y="0"/>
                      </a:lnTo>
                      <a:lnTo>
                        <a:pt x="0" y="165"/>
                      </a:lnTo>
                      <a:lnTo>
                        <a:pt x="46"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48" name="Freeform 10"/>
                <p:cNvSpPr>
                  <a:spLocks/>
                </p:cNvSpPr>
                <p:nvPr/>
              </p:nvSpPr>
              <p:spPr bwMode="auto">
                <a:xfrm>
                  <a:off x="4938" y="1202"/>
                  <a:ext cx="15" cy="53"/>
                </a:xfrm>
                <a:custGeom>
                  <a:avLst/>
                  <a:gdLst>
                    <a:gd name="T0" fmla="*/ 15 w 30"/>
                    <a:gd name="T1" fmla="*/ 27 h 106"/>
                    <a:gd name="T2" fmla="*/ 14 w 30"/>
                    <a:gd name="T3" fmla="*/ 16 h 106"/>
                    <a:gd name="T4" fmla="*/ 11 w 30"/>
                    <a:gd name="T5" fmla="*/ 8 h 106"/>
                    <a:gd name="T6" fmla="*/ 7 w 30"/>
                    <a:gd name="T7" fmla="*/ 3 h 106"/>
                    <a:gd name="T8" fmla="*/ 2 w 30"/>
                    <a:gd name="T9" fmla="*/ 0 h 106"/>
                    <a:gd name="T10" fmla="*/ 0 w 30"/>
                    <a:gd name="T11" fmla="*/ 53 h 106"/>
                    <a:gd name="T12" fmla="*/ 6 w 30"/>
                    <a:gd name="T13" fmla="*/ 51 h 106"/>
                    <a:gd name="T14" fmla="*/ 11 w 30"/>
                    <a:gd name="T15" fmla="*/ 45 h 106"/>
                    <a:gd name="T16" fmla="*/ 14 w 30"/>
                    <a:gd name="T17" fmla="*/ 37 h 106"/>
                    <a:gd name="T18" fmla="*/ 15 w 30"/>
                    <a:gd name="T19" fmla="*/ 27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30" y="53"/>
                      </a:moveTo>
                      <a:lnTo>
                        <a:pt x="28" y="32"/>
                      </a:lnTo>
                      <a:lnTo>
                        <a:pt x="22" y="16"/>
                      </a:lnTo>
                      <a:lnTo>
                        <a:pt x="14" y="5"/>
                      </a:lnTo>
                      <a:lnTo>
                        <a:pt x="3" y="0"/>
                      </a:lnTo>
                      <a:lnTo>
                        <a:pt x="0" y="106"/>
                      </a:lnTo>
                      <a:lnTo>
                        <a:pt x="12" y="101"/>
                      </a:lnTo>
                      <a:lnTo>
                        <a:pt x="21" y="90"/>
                      </a:lnTo>
                      <a:lnTo>
                        <a:pt x="27" y="74"/>
                      </a:lnTo>
                      <a:lnTo>
                        <a:pt x="30"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49" name="Freeform 11"/>
                <p:cNvSpPr>
                  <a:spLocks/>
                </p:cNvSpPr>
                <p:nvPr/>
              </p:nvSpPr>
              <p:spPr bwMode="auto">
                <a:xfrm>
                  <a:off x="4920" y="1271"/>
                  <a:ext cx="39" cy="78"/>
                </a:xfrm>
                <a:custGeom>
                  <a:avLst/>
                  <a:gdLst>
                    <a:gd name="T0" fmla="*/ 32 w 78"/>
                    <a:gd name="T1" fmla="*/ 0 h 157"/>
                    <a:gd name="T2" fmla="*/ 29 w 78"/>
                    <a:gd name="T3" fmla="*/ 0 h 157"/>
                    <a:gd name="T4" fmla="*/ 27 w 78"/>
                    <a:gd name="T5" fmla="*/ 2 h 157"/>
                    <a:gd name="T6" fmla="*/ 25 w 78"/>
                    <a:gd name="T7" fmla="*/ 4 h 157"/>
                    <a:gd name="T8" fmla="*/ 25 w 78"/>
                    <a:gd name="T9" fmla="*/ 7 h 157"/>
                    <a:gd name="T10" fmla="*/ 25 w 78"/>
                    <a:gd name="T11" fmla="*/ 19 h 157"/>
                    <a:gd name="T12" fmla="*/ 1 w 78"/>
                    <a:gd name="T13" fmla="*/ 19 h 157"/>
                    <a:gd name="T14" fmla="*/ 1 w 78"/>
                    <a:gd name="T15" fmla="*/ 28 h 157"/>
                    <a:gd name="T16" fmla="*/ 25 w 78"/>
                    <a:gd name="T17" fmla="*/ 28 h 157"/>
                    <a:gd name="T18" fmla="*/ 24 w 78"/>
                    <a:gd name="T19" fmla="*/ 42 h 157"/>
                    <a:gd name="T20" fmla="*/ 0 w 78"/>
                    <a:gd name="T21" fmla="*/ 42 h 157"/>
                    <a:gd name="T22" fmla="*/ 0 w 78"/>
                    <a:gd name="T23" fmla="*/ 51 h 157"/>
                    <a:gd name="T24" fmla="*/ 24 w 78"/>
                    <a:gd name="T25" fmla="*/ 51 h 157"/>
                    <a:gd name="T26" fmla="*/ 24 w 78"/>
                    <a:gd name="T27" fmla="*/ 71 h 157"/>
                    <a:gd name="T28" fmla="*/ 24 w 78"/>
                    <a:gd name="T29" fmla="*/ 74 h 157"/>
                    <a:gd name="T30" fmla="*/ 25 w 78"/>
                    <a:gd name="T31" fmla="*/ 76 h 157"/>
                    <a:gd name="T32" fmla="*/ 28 w 78"/>
                    <a:gd name="T33" fmla="*/ 78 h 157"/>
                    <a:gd name="T34" fmla="*/ 31 w 78"/>
                    <a:gd name="T35" fmla="*/ 78 h 157"/>
                    <a:gd name="T36" fmla="*/ 33 w 78"/>
                    <a:gd name="T37" fmla="*/ 78 h 157"/>
                    <a:gd name="T38" fmla="*/ 35 w 78"/>
                    <a:gd name="T39" fmla="*/ 76 h 157"/>
                    <a:gd name="T40" fmla="*/ 37 w 78"/>
                    <a:gd name="T41" fmla="*/ 74 h 157"/>
                    <a:gd name="T42" fmla="*/ 37 w 78"/>
                    <a:gd name="T43" fmla="*/ 71 h 157"/>
                    <a:gd name="T44" fmla="*/ 39 w 78"/>
                    <a:gd name="T45" fmla="*/ 7 h 157"/>
                    <a:gd name="T46" fmla="*/ 39 w 78"/>
                    <a:gd name="T47" fmla="*/ 4 h 157"/>
                    <a:gd name="T48" fmla="*/ 37 w 78"/>
                    <a:gd name="T49" fmla="*/ 2 h 157"/>
                    <a:gd name="T50" fmla="*/ 35 w 78"/>
                    <a:gd name="T51" fmla="*/ 0 h 157"/>
                    <a:gd name="T52" fmla="*/ 32 w 78"/>
                    <a:gd name="T53" fmla="*/ 0 h 1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
                    <a:gd name="T82" fmla="*/ 0 h 157"/>
                    <a:gd name="T83" fmla="*/ 78 w 78"/>
                    <a:gd name="T84" fmla="*/ 157 h 1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 h="157">
                      <a:moveTo>
                        <a:pt x="64" y="0"/>
                      </a:moveTo>
                      <a:lnTo>
                        <a:pt x="58" y="1"/>
                      </a:lnTo>
                      <a:lnTo>
                        <a:pt x="54" y="5"/>
                      </a:lnTo>
                      <a:lnTo>
                        <a:pt x="50" y="9"/>
                      </a:lnTo>
                      <a:lnTo>
                        <a:pt x="49" y="15"/>
                      </a:lnTo>
                      <a:lnTo>
                        <a:pt x="49" y="38"/>
                      </a:lnTo>
                      <a:lnTo>
                        <a:pt x="1" y="38"/>
                      </a:lnTo>
                      <a:lnTo>
                        <a:pt x="1" y="56"/>
                      </a:lnTo>
                      <a:lnTo>
                        <a:pt x="49" y="56"/>
                      </a:lnTo>
                      <a:lnTo>
                        <a:pt x="48" y="84"/>
                      </a:lnTo>
                      <a:lnTo>
                        <a:pt x="0" y="84"/>
                      </a:lnTo>
                      <a:lnTo>
                        <a:pt x="0" y="102"/>
                      </a:lnTo>
                      <a:lnTo>
                        <a:pt x="48" y="102"/>
                      </a:lnTo>
                      <a:lnTo>
                        <a:pt x="47" y="142"/>
                      </a:lnTo>
                      <a:lnTo>
                        <a:pt x="48" y="148"/>
                      </a:lnTo>
                      <a:lnTo>
                        <a:pt x="50" y="152"/>
                      </a:lnTo>
                      <a:lnTo>
                        <a:pt x="55" y="156"/>
                      </a:lnTo>
                      <a:lnTo>
                        <a:pt x="61" y="157"/>
                      </a:lnTo>
                      <a:lnTo>
                        <a:pt x="65" y="156"/>
                      </a:lnTo>
                      <a:lnTo>
                        <a:pt x="70" y="152"/>
                      </a:lnTo>
                      <a:lnTo>
                        <a:pt x="73" y="148"/>
                      </a:lnTo>
                      <a:lnTo>
                        <a:pt x="74" y="142"/>
                      </a:lnTo>
                      <a:lnTo>
                        <a:pt x="78" y="15"/>
                      </a:lnTo>
                      <a:lnTo>
                        <a:pt x="77" y="9"/>
                      </a:lnTo>
                      <a:lnTo>
                        <a:pt x="74" y="5"/>
                      </a:lnTo>
                      <a:lnTo>
                        <a:pt x="70" y="1"/>
                      </a:lnTo>
                      <a:lnTo>
                        <a:pt x="6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0" name="Freeform 12"/>
                <p:cNvSpPr>
                  <a:spLocks/>
                </p:cNvSpPr>
                <p:nvPr/>
              </p:nvSpPr>
              <p:spPr bwMode="auto">
                <a:xfrm>
                  <a:off x="4058" y="1221"/>
                  <a:ext cx="960" cy="433"/>
                </a:xfrm>
                <a:custGeom>
                  <a:avLst/>
                  <a:gdLst>
                    <a:gd name="T0" fmla="*/ 876 w 1920"/>
                    <a:gd name="T1" fmla="*/ 129 h 866"/>
                    <a:gd name="T2" fmla="*/ 893 w 1920"/>
                    <a:gd name="T3" fmla="*/ 149 h 866"/>
                    <a:gd name="T4" fmla="*/ 895 w 1920"/>
                    <a:gd name="T5" fmla="*/ 154 h 866"/>
                    <a:gd name="T6" fmla="*/ 900 w 1920"/>
                    <a:gd name="T7" fmla="*/ 156 h 866"/>
                    <a:gd name="T8" fmla="*/ 905 w 1920"/>
                    <a:gd name="T9" fmla="*/ 154 h 866"/>
                    <a:gd name="T10" fmla="*/ 907 w 1920"/>
                    <a:gd name="T11" fmla="*/ 149 h 866"/>
                    <a:gd name="T12" fmla="*/ 908 w 1920"/>
                    <a:gd name="T13" fmla="*/ 83 h 866"/>
                    <a:gd name="T14" fmla="*/ 904 w 1920"/>
                    <a:gd name="T15" fmla="*/ 79 h 866"/>
                    <a:gd name="T16" fmla="*/ 899 w 1920"/>
                    <a:gd name="T17" fmla="*/ 79 h 866"/>
                    <a:gd name="T18" fmla="*/ 895 w 1920"/>
                    <a:gd name="T19" fmla="*/ 83 h 866"/>
                    <a:gd name="T20" fmla="*/ 894 w 1920"/>
                    <a:gd name="T21" fmla="*/ 98 h 866"/>
                    <a:gd name="T22" fmla="*/ 878 w 1920"/>
                    <a:gd name="T23" fmla="*/ 38 h 866"/>
                    <a:gd name="T24" fmla="*/ 876 w 1920"/>
                    <a:gd name="T25" fmla="*/ 24 h 866"/>
                    <a:gd name="T26" fmla="*/ 870 w 1920"/>
                    <a:gd name="T27" fmla="*/ 12 h 866"/>
                    <a:gd name="T28" fmla="*/ 860 w 1920"/>
                    <a:gd name="T29" fmla="*/ 4 h 866"/>
                    <a:gd name="T30" fmla="*/ 848 w 1920"/>
                    <a:gd name="T31" fmla="*/ 0 h 866"/>
                    <a:gd name="T32" fmla="*/ 127 w 1920"/>
                    <a:gd name="T33" fmla="*/ 8 h 866"/>
                    <a:gd name="T34" fmla="*/ 38 w 1920"/>
                    <a:gd name="T35" fmla="*/ 6 h 866"/>
                    <a:gd name="T36" fmla="*/ 10 w 1920"/>
                    <a:gd name="T37" fmla="*/ 6 h 866"/>
                    <a:gd name="T38" fmla="*/ 8 w 1920"/>
                    <a:gd name="T39" fmla="*/ 7 h 866"/>
                    <a:gd name="T40" fmla="*/ 4 w 1920"/>
                    <a:gd name="T41" fmla="*/ 7 h 866"/>
                    <a:gd name="T42" fmla="*/ 0 w 1920"/>
                    <a:gd name="T43" fmla="*/ 8 h 866"/>
                    <a:gd name="T44" fmla="*/ 183 w 1920"/>
                    <a:gd name="T45" fmla="*/ 355 h 866"/>
                    <a:gd name="T46" fmla="*/ 183 w 1920"/>
                    <a:gd name="T47" fmla="*/ 357 h 866"/>
                    <a:gd name="T48" fmla="*/ 183 w 1920"/>
                    <a:gd name="T49" fmla="*/ 360 h 866"/>
                    <a:gd name="T50" fmla="*/ 184 w 1920"/>
                    <a:gd name="T51" fmla="*/ 376 h 866"/>
                    <a:gd name="T52" fmla="*/ 194 w 1920"/>
                    <a:gd name="T53" fmla="*/ 402 h 866"/>
                    <a:gd name="T54" fmla="*/ 212 w 1920"/>
                    <a:gd name="T55" fmla="*/ 421 h 866"/>
                    <a:gd name="T56" fmla="*/ 236 w 1920"/>
                    <a:gd name="T57" fmla="*/ 432 h 866"/>
                    <a:gd name="T58" fmla="*/ 263 w 1920"/>
                    <a:gd name="T59" fmla="*/ 432 h 866"/>
                    <a:gd name="T60" fmla="*/ 288 w 1920"/>
                    <a:gd name="T61" fmla="*/ 422 h 866"/>
                    <a:gd name="T62" fmla="*/ 307 w 1920"/>
                    <a:gd name="T63" fmla="*/ 404 h 866"/>
                    <a:gd name="T64" fmla="*/ 318 w 1920"/>
                    <a:gd name="T65" fmla="*/ 378 h 866"/>
                    <a:gd name="T66" fmla="*/ 319 w 1920"/>
                    <a:gd name="T67" fmla="*/ 362 h 866"/>
                    <a:gd name="T68" fmla="*/ 319 w 1920"/>
                    <a:gd name="T69" fmla="*/ 359 h 866"/>
                    <a:gd name="T70" fmla="*/ 460 w 1920"/>
                    <a:gd name="T71" fmla="*/ 352 h 866"/>
                    <a:gd name="T72" fmla="*/ 886 w 1920"/>
                    <a:gd name="T73" fmla="*/ 366 h 866"/>
                    <a:gd name="T74" fmla="*/ 898 w 1920"/>
                    <a:gd name="T75" fmla="*/ 340 h 866"/>
                    <a:gd name="T76" fmla="*/ 923 w 1920"/>
                    <a:gd name="T77" fmla="*/ 272 h 866"/>
                    <a:gd name="T78" fmla="*/ 949 w 1920"/>
                    <a:gd name="T79" fmla="*/ 202 h 866"/>
                    <a:gd name="T80" fmla="*/ 960 w 1920"/>
                    <a:gd name="T81" fmla="*/ 170 h 8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20"/>
                    <a:gd name="T124" fmla="*/ 0 h 866"/>
                    <a:gd name="T125" fmla="*/ 1920 w 1920"/>
                    <a:gd name="T126" fmla="*/ 866 h 86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20" h="866">
                      <a:moveTo>
                        <a:pt x="1749" y="340"/>
                      </a:moveTo>
                      <a:lnTo>
                        <a:pt x="1751" y="258"/>
                      </a:lnTo>
                      <a:lnTo>
                        <a:pt x="1787" y="258"/>
                      </a:lnTo>
                      <a:lnTo>
                        <a:pt x="1786" y="297"/>
                      </a:lnTo>
                      <a:lnTo>
                        <a:pt x="1787" y="303"/>
                      </a:lnTo>
                      <a:lnTo>
                        <a:pt x="1789" y="308"/>
                      </a:lnTo>
                      <a:lnTo>
                        <a:pt x="1794" y="311"/>
                      </a:lnTo>
                      <a:lnTo>
                        <a:pt x="1800" y="312"/>
                      </a:lnTo>
                      <a:lnTo>
                        <a:pt x="1804" y="311"/>
                      </a:lnTo>
                      <a:lnTo>
                        <a:pt x="1809" y="308"/>
                      </a:lnTo>
                      <a:lnTo>
                        <a:pt x="1812" y="303"/>
                      </a:lnTo>
                      <a:lnTo>
                        <a:pt x="1814" y="297"/>
                      </a:lnTo>
                      <a:lnTo>
                        <a:pt x="1817" y="172"/>
                      </a:lnTo>
                      <a:lnTo>
                        <a:pt x="1816" y="166"/>
                      </a:lnTo>
                      <a:lnTo>
                        <a:pt x="1812" y="161"/>
                      </a:lnTo>
                      <a:lnTo>
                        <a:pt x="1808" y="158"/>
                      </a:lnTo>
                      <a:lnTo>
                        <a:pt x="1803" y="157"/>
                      </a:lnTo>
                      <a:lnTo>
                        <a:pt x="1797" y="158"/>
                      </a:lnTo>
                      <a:lnTo>
                        <a:pt x="1793" y="161"/>
                      </a:lnTo>
                      <a:lnTo>
                        <a:pt x="1789" y="166"/>
                      </a:lnTo>
                      <a:lnTo>
                        <a:pt x="1788" y="172"/>
                      </a:lnTo>
                      <a:lnTo>
                        <a:pt x="1788" y="195"/>
                      </a:lnTo>
                      <a:lnTo>
                        <a:pt x="1752" y="195"/>
                      </a:lnTo>
                      <a:lnTo>
                        <a:pt x="1755" y="75"/>
                      </a:lnTo>
                      <a:lnTo>
                        <a:pt x="1754" y="62"/>
                      </a:lnTo>
                      <a:lnTo>
                        <a:pt x="1751" y="48"/>
                      </a:lnTo>
                      <a:lnTo>
                        <a:pt x="1746" y="36"/>
                      </a:lnTo>
                      <a:lnTo>
                        <a:pt x="1739" y="24"/>
                      </a:lnTo>
                      <a:lnTo>
                        <a:pt x="1729" y="15"/>
                      </a:lnTo>
                      <a:lnTo>
                        <a:pt x="1719" y="7"/>
                      </a:lnTo>
                      <a:lnTo>
                        <a:pt x="1709" y="2"/>
                      </a:lnTo>
                      <a:lnTo>
                        <a:pt x="1696" y="0"/>
                      </a:lnTo>
                      <a:lnTo>
                        <a:pt x="158" y="14"/>
                      </a:lnTo>
                      <a:lnTo>
                        <a:pt x="254" y="16"/>
                      </a:lnTo>
                      <a:lnTo>
                        <a:pt x="75" y="15"/>
                      </a:lnTo>
                      <a:lnTo>
                        <a:pt x="75" y="12"/>
                      </a:lnTo>
                      <a:lnTo>
                        <a:pt x="26" y="12"/>
                      </a:lnTo>
                      <a:lnTo>
                        <a:pt x="19" y="12"/>
                      </a:lnTo>
                      <a:lnTo>
                        <a:pt x="15" y="12"/>
                      </a:lnTo>
                      <a:lnTo>
                        <a:pt x="15" y="13"/>
                      </a:lnTo>
                      <a:lnTo>
                        <a:pt x="11" y="13"/>
                      </a:lnTo>
                      <a:lnTo>
                        <a:pt x="8" y="14"/>
                      </a:lnTo>
                      <a:lnTo>
                        <a:pt x="3" y="14"/>
                      </a:lnTo>
                      <a:lnTo>
                        <a:pt x="0" y="15"/>
                      </a:lnTo>
                      <a:lnTo>
                        <a:pt x="211" y="714"/>
                      </a:lnTo>
                      <a:lnTo>
                        <a:pt x="366" y="710"/>
                      </a:lnTo>
                      <a:lnTo>
                        <a:pt x="366" y="713"/>
                      </a:lnTo>
                      <a:lnTo>
                        <a:pt x="366" y="717"/>
                      </a:lnTo>
                      <a:lnTo>
                        <a:pt x="366" y="720"/>
                      </a:lnTo>
                      <a:lnTo>
                        <a:pt x="365" y="724"/>
                      </a:lnTo>
                      <a:lnTo>
                        <a:pt x="367" y="752"/>
                      </a:lnTo>
                      <a:lnTo>
                        <a:pt x="375" y="779"/>
                      </a:lnTo>
                      <a:lnTo>
                        <a:pt x="387" y="803"/>
                      </a:lnTo>
                      <a:lnTo>
                        <a:pt x="403" y="824"/>
                      </a:lnTo>
                      <a:lnTo>
                        <a:pt x="423" y="842"/>
                      </a:lnTo>
                      <a:lnTo>
                        <a:pt x="446" y="855"/>
                      </a:lnTo>
                      <a:lnTo>
                        <a:pt x="471" y="863"/>
                      </a:lnTo>
                      <a:lnTo>
                        <a:pt x="499" y="866"/>
                      </a:lnTo>
                      <a:lnTo>
                        <a:pt x="526" y="864"/>
                      </a:lnTo>
                      <a:lnTo>
                        <a:pt x="553" y="856"/>
                      </a:lnTo>
                      <a:lnTo>
                        <a:pt x="576" y="843"/>
                      </a:lnTo>
                      <a:lnTo>
                        <a:pt x="597" y="826"/>
                      </a:lnTo>
                      <a:lnTo>
                        <a:pt x="614" y="807"/>
                      </a:lnTo>
                      <a:lnTo>
                        <a:pt x="627" y="782"/>
                      </a:lnTo>
                      <a:lnTo>
                        <a:pt x="635" y="756"/>
                      </a:lnTo>
                      <a:lnTo>
                        <a:pt x="638" y="727"/>
                      </a:lnTo>
                      <a:lnTo>
                        <a:pt x="638" y="724"/>
                      </a:lnTo>
                      <a:lnTo>
                        <a:pt x="638" y="720"/>
                      </a:lnTo>
                      <a:lnTo>
                        <a:pt x="638" y="718"/>
                      </a:lnTo>
                      <a:lnTo>
                        <a:pt x="638" y="714"/>
                      </a:lnTo>
                      <a:lnTo>
                        <a:pt x="919" y="703"/>
                      </a:lnTo>
                      <a:lnTo>
                        <a:pt x="1069" y="704"/>
                      </a:lnTo>
                      <a:lnTo>
                        <a:pt x="1771" y="731"/>
                      </a:lnTo>
                      <a:lnTo>
                        <a:pt x="1778" y="720"/>
                      </a:lnTo>
                      <a:lnTo>
                        <a:pt x="1795" y="680"/>
                      </a:lnTo>
                      <a:lnTo>
                        <a:pt x="1818" y="618"/>
                      </a:lnTo>
                      <a:lnTo>
                        <a:pt x="1846" y="544"/>
                      </a:lnTo>
                      <a:lnTo>
                        <a:pt x="1872" y="470"/>
                      </a:lnTo>
                      <a:lnTo>
                        <a:pt x="1897" y="404"/>
                      </a:lnTo>
                      <a:lnTo>
                        <a:pt x="1913" y="357"/>
                      </a:lnTo>
                      <a:lnTo>
                        <a:pt x="1920" y="340"/>
                      </a:lnTo>
                      <a:lnTo>
                        <a:pt x="1749" y="340"/>
                      </a:lnTo>
                      <a:close/>
                    </a:path>
                  </a:pathLst>
                </a:custGeom>
                <a:solidFill>
                  <a:srgbClr val="D6CE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1" name="Freeform 13"/>
                <p:cNvSpPr>
                  <a:spLocks/>
                </p:cNvSpPr>
                <p:nvPr/>
              </p:nvSpPr>
              <p:spPr bwMode="auto">
                <a:xfrm>
                  <a:off x="4025" y="1200"/>
                  <a:ext cx="1051" cy="347"/>
                </a:xfrm>
                <a:custGeom>
                  <a:avLst/>
                  <a:gdLst>
                    <a:gd name="T0" fmla="*/ 31 w 2102"/>
                    <a:gd name="T1" fmla="*/ 0 h 693"/>
                    <a:gd name="T2" fmla="*/ 877 w 2102"/>
                    <a:gd name="T3" fmla="*/ 10 h 693"/>
                    <a:gd name="T4" fmla="*/ 889 w 2102"/>
                    <a:gd name="T5" fmla="*/ 22 h 693"/>
                    <a:gd name="T6" fmla="*/ 895 w 2102"/>
                    <a:gd name="T7" fmla="*/ 53 h 693"/>
                    <a:gd name="T8" fmla="*/ 895 w 2102"/>
                    <a:gd name="T9" fmla="*/ 179 h 693"/>
                    <a:gd name="T10" fmla="*/ 1042 w 2102"/>
                    <a:gd name="T11" fmla="*/ 176 h 693"/>
                    <a:gd name="T12" fmla="*/ 1051 w 2102"/>
                    <a:gd name="T13" fmla="*/ 205 h 693"/>
                    <a:gd name="T14" fmla="*/ 1051 w 2102"/>
                    <a:gd name="T15" fmla="*/ 274 h 693"/>
                    <a:gd name="T16" fmla="*/ 1048 w 2102"/>
                    <a:gd name="T17" fmla="*/ 347 h 693"/>
                    <a:gd name="T18" fmla="*/ 328 w 2102"/>
                    <a:gd name="T19" fmla="*/ 343 h 693"/>
                    <a:gd name="T20" fmla="*/ 0 w 2102"/>
                    <a:gd name="T21" fmla="*/ 340 h 693"/>
                    <a:gd name="T22" fmla="*/ 3 w 2102"/>
                    <a:gd name="T23" fmla="*/ 287 h 693"/>
                    <a:gd name="T24" fmla="*/ 7 w 2102"/>
                    <a:gd name="T25" fmla="*/ 101 h 693"/>
                    <a:gd name="T26" fmla="*/ 9 w 2102"/>
                    <a:gd name="T27" fmla="*/ 41 h 693"/>
                    <a:gd name="T28" fmla="*/ 31 w 2102"/>
                    <a:gd name="T29" fmla="*/ 0 h 6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02"/>
                    <a:gd name="T46" fmla="*/ 0 h 693"/>
                    <a:gd name="T47" fmla="*/ 2102 w 2102"/>
                    <a:gd name="T48" fmla="*/ 693 h 69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02" h="693">
                      <a:moveTo>
                        <a:pt x="61" y="0"/>
                      </a:moveTo>
                      <a:lnTo>
                        <a:pt x="1753" y="19"/>
                      </a:lnTo>
                      <a:lnTo>
                        <a:pt x="1777" y="44"/>
                      </a:lnTo>
                      <a:lnTo>
                        <a:pt x="1789" y="106"/>
                      </a:lnTo>
                      <a:lnTo>
                        <a:pt x="1789" y="358"/>
                      </a:lnTo>
                      <a:lnTo>
                        <a:pt x="2084" y="352"/>
                      </a:lnTo>
                      <a:lnTo>
                        <a:pt x="2102" y="409"/>
                      </a:lnTo>
                      <a:lnTo>
                        <a:pt x="2102" y="548"/>
                      </a:lnTo>
                      <a:lnTo>
                        <a:pt x="2096" y="693"/>
                      </a:lnTo>
                      <a:lnTo>
                        <a:pt x="656" y="686"/>
                      </a:lnTo>
                      <a:lnTo>
                        <a:pt x="0" y="680"/>
                      </a:lnTo>
                      <a:lnTo>
                        <a:pt x="6" y="573"/>
                      </a:lnTo>
                      <a:lnTo>
                        <a:pt x="13" y="201"/>
                      </a:lnTo>
                      <a:lnTo>
                        <a:pt x="18" y="81"/>
                      </a:lnTo>
                      <a:lnTo>
                        <a:pt x="61" y="0"/>
                      </a:lnTo>
                      <a:close/>
                    </a:path>
                  </a:pathLst>
                </a:custGeom>
                <a:solidFill>
                  <a:srgbClr val="EDD6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2" name="Freeform 14"/>
                <p:cNvSpPr>
                  <a:spLocks/>
                </p:cNvSpPr>
                <p:nvPr/>
              </p:nvSpPr>
              <p:spPr bwMode="auto">
                <a:xfrm>
                  <a:off x="4025" y="1388"/>
                  <a:ext cx="1054" cy="163"/>
                </a:xfrm>
                <a:custGeom>
                  <a:avLst/>
                  <a:gdLst>
                    <a:gd name="T0" fmla="*/ 1054 w 2108"/>
                    <a:gd name="T1" fmla="*/ 14 h 326"/>
                    <a:gd name="T2" fmla="*/ 1014 w 2108"/>
                    <a:gd name="T3" fmla="*/ 0 h 326"/>
                    <a:gd name="T4" fmla="*/ 1017 w 2108"/>
                    <a:gd name="T5" fmla="*/ 70 h 326"/>
                    <a:gd name="T6" fmla="*/ 970 w 2108"/>
                    <a:gd name="T7" fmla="*/ 56 h 326"/>
                    <a:gd name="T8" fmla="*/ 930 w 2108"/>
                    <a:gd name="T9" fmla="*/ 58 h 326"/>
                    <a:gd name="T10" fmla="*/ 908 w 2108"/>
                    <a:gd name="T11" fmla="*/ 70 h 326"/>
                    <a:gd name="T12" fmla="*/ 890 w 2108"/>
                    <a:gd name="T13" fmla="*/ 87 h 326"/>
                    <a:gd name="T14" fmla="*/ 865 w 2108"/>
                    <a:gd name="T15" fmla="*/ 120 h 326"/>
                    <a:gd name="T16" fmla="*/ 0 w 2108"/>
                    <a:gd name="T17" fmla="*/ 118 h 326"/>
                    <a:gd name="T18" fmla="*/ 2 w 2108"/>
                    <a:gd name="T19" fmla="*/ 163 h 326"/>
                    <a:gd name="T20" fmla="*/ 1043 w 2108"/>
                    <a:gd name="T21" fmla="*/ 159 h 326"/>
                    <a:gd name="T22" fmla="*/ 1043 w 2108"/>
                    <a:gd name="T23" fmla="*/ 116 h 326"/>
                    <a:gd name="T24" fmla="*/ 1051 w 2108"/>
                    <a:gd name="T25" fmla="*/ 118 h 326"/>
                    <a:gd name="T26" fmla="*/ 1054 w 2108"/>
                    <a:gd name="T27" fmla="*/ 14 h 3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08"/>
                    <a:gd name="T43" fmla="*/ 0 h 326"/>
                    <a:gd name="T44" fmla="*/ 2108 w 2108"/>
                    <a:gd name="T45" fmla="*/ 326 h 3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08" h="326">
                      <a:moveTo>
                        <a:pt x="2108" y="27"/>
                      </a:moveTo>
                      <a:lnTo>
                        <a:pt x="2027" y="0"/>
                      </a:lnTo>
                      <a:lnTo>
                        <a:pt x="2034" y="139"/>
                      </a:lnTo>
                      <a:lnTo>
                        <a:pt x="1940" y="111"/>
                      </a:lnTo>
                      <a:lnTo>
                        <a:pt x="1860" y="115"/>
                      </a:lnTo>
                      <a:lnTo>
                        <a:pt x="1816" y="139"/>
                      </a:lnTo>
                      <a:lnTo>
                        <a:pt x="1779" y="174"/>
                      </a:lnTo>
                      <a:lnTo>
                        <a:pt x="1730" y="239"/>
                      </a:lnTo>
                      <a:lnTo>
                        <a:pt x="0" y="235"/>
                      </a:lnTo>
                      <a:lnTo>
                        <a:pt x="4" y="326"/>
                      </a:lnTo>
                      <a:lnTo>
                        <a:pt x="2085" y="318"/>
                      </a:lnTo>
                      <a:lnTo>
                        <a:pt x="2085" y="232"/>
                      </a:lnTo>
                      <a:lnTo>
                        <a:pt x="2102" y="235"/>
                      </a:lnTo>
                      <a:lnTo>
                        <a:pt x="2108" y="2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3" name="Freeform 15"/>
                <p:cNvSpPr>
                  <a:spLocks/>
                </p:cNvSpPr>
                <p:nvPr/>
              </p:nvSpPr>
              <p:spPr bwMode="auto">
                <a:xfrm>
                  <a:off x="4030" y="1236"/>
                  <a:ext cx="64" cy="281"/>
                </a:xfrm>
                <a:custGeom>
                  <a:avLst/>
                  <a:gdLst>
                    <a:gd name="T0" fmla="*/ 28 w 129"/>
                    <a:gd name="T1" fmla="*/ 0 h 561"/>
                    <a:gd name="T2" fmla="*/ 58 w 129"/>
                    <a:gd name="T3" fmla="*/ 0 h 561"/>
                    <a:gd name="T4" fmla="*/ 36 w 129"/>
                    <a:gd name="T5" fmla="*/ 230 h 561"/>
                    <a:gd name="T6" fmla="*/ 36 w 129"/>
                    <a:gd name="T7" fmla="*/ 234 h 561"/>
                    <a:gd name="T8" fmla="*/ 35 w 129"/>
                    <a:gd name="T9" fmla="*/ 242 h 561"/>
                    <a:gd name="T10" fmla="*/ 37 w 129"/>
                    <a:gd name="T11" fmla="*/ 253 h 561"/>
                    <a:gd name="T12" fmla="*/ 40 w 129"/>
                    <a:gd name="T13" fmla="*/ 262 h 561"/>
                    <a:gd name="T14" fmla="*/ 43 w 129"/>
                    <a:gd name="T15" fmla="*/ 266 h 561"/>
                    <a:gd name="T16" fmla="*/ 46 w 129"/>
                    <a:gd name="T17" fmla="*/ 269 h 561"/>
                    <a:gd name="T18" fmla="*/ 50 w 129"/>
                    <a:gd name="T19" fmla="*/ 272 h 561"/>
                    <a:gd name="T20" fmla="*/ 55 w 129"/>
                    <a:gd name="T21" fmla="*/ 275 h 561"/>
                    <a:gd name="T22" fmla="*/ 58 w 129"/>
                    <a:gd name="T23" fmla="*/ 277 h 561"/>
                    <a:gd name="T24" fmla="*/ 61 w 129"/>
                    <a:gd name="T25" fmla="*/ 279 h 561"/>
                    <a:gd name="T26" fmla="*/ 64 w 129"/>
                    <a:gd name="T27" fmla="*/ 280 h 561"/>
                    <a:gd name="T28" fmla="*/ 64 w 129"/>
                    <a:gd name="T29" fmla="*/ 281 h 561"/>
                    <a:gd name="T30" fmla="*/ 0 w 129"/>
                    <a:gd name="T31" fmla="*/ 278 h 561"/>
                    <a:gd name="T32" fmla="*/ 14 w 129"/>
                    <a:gd name="T33" fmla="*/ 64 h 561"/>
                    <a:gd name="T34" fmla="*/ 28 w 129"/>
                    <a:gd name="T35" fmla="*/ 0 h 56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9"/>
                    <a:gd name="T55" fmla="*/ 0 h 561"/>
                    <a:gd name="T56" fmla="*/ 129 w 129"/>
                    <a:gd name="T57" fmla="*/ 561 h 56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9" h="561">
                      <a:moveTo>
                        <a:pt x="57" y="0"/>
                      </a:moveTo>
                      <a:lnTo>
                        <a:pt x="116" y="0"/>
                      </a:lnTo>
                      <a:lnTo>
                        <a:pt x="73" y="460"/>
                      </a:lnTo>
                      <a:lnTo>
                        <a:pt x="73" y="467"/>
                      </a:lnTo>
                      <a:lnTo>
                        <a:pt x="71" y="484"/>
                      </a:lnTo>
                      <a:lnTo>
                        <a:pt x="74" y="505"/>
                      </a:lnTo>
                      <a:lnTo>
                        <a:pt x="81" y="523"/>
                      </a:lnTo>
                      <a:lnTo>
                        <a:pt x="86" y="531"/>
                      </a:lnTo>
                      <a:lnTo>
                        <a:pt x="93" y="538"/>
                      </a:lnTo>
                      <a:lnTo>
                        <a:pt x="101" y="544"/>
                      </a:lnTo>
                      <a:lnTo>
                        <a:pt x="110" y="550"/>
                      </a:lnTo>
                      <a:lnTo>
                        <a:pt x="116" y="554"/>
                      </a:lnTo>
                      <a:lnTo>
                        <a:pt x="123" y="558"/>
                      </a:lnTo>
                      <a:lnTo>
                        <a:pt x="128" y="560"/>
                      </a:lnTo>
                      <a:lnTo>
                        <a:pt x="129" y="561"/>
                      </a:lnTo>
                      <a:lnTo>
                        <a:pt x="0" y="556"/>
                      </a:lnTo>
                      <a:lnTo>
                        <a:pt x="29" y="128"/>
                      </a:lnTo>
                      <a:lnTo>
                        <a:pt x="57" y="0"/>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4" name="Freeform 16"/>
                <p:cNvSpPr>
                  <a:spLocks/>
                </p:cNvSpPr>
                <p:nvPr/>
              </p:nvSpPr>
              <p:spPr bwMode="auto">
                <a:xfrm>
                  <a:off x="4003" y="1219"/>
                  <a:ext cx="15" cy="53"/>
                </a:xfrm>
                <a:custGeom>
                  <a:avLst/>
                  <a:gdLst>
                    <a:gd name="T0" fmla="*/ 0 w 30"/>
                    <a:gd name="T1" fmla="*/ 26 h 106"/>
                    <a:gd name="T2" fmla="*/ 2 w 30"/>
                    <a:gd name="T3" fmla="*/ 17 h 106"/>
                    <a:gd name="T4" fmla="*/ 5 w 30"/>
                    <a:gd name="T5" fmla="*/ 8 h 106"/>
                    <a:gd name="T6" fmla="*/ 9 w 30"/>
                    <a:gd name="T7" fmla="*/ 3 h 106"/>
                    <a:gd name="T8" fmla="*/ 15 w 30"/>
                    <a:gd name="T9" fmla="*/ 0 h 106"/>
                    <a:gd name="T10" fmla="*/ 14 w 30"/>
                    <a:gd name="T11" fmla="*/ 53 h 106"/>
                    <a:gd name="T12" fmla="*/ 8 w 30"/>
                    <a:gd name="T13" fmla="*/ 51 h 106"/>
                    <a:gd name="T14" fmla="*/ 4 w 30"/>
                    <a:gd name="T15" fmla="*/ 45 h 106"/>
                    <a:gd name="T16" fmla="*/ 1 w 30"/>
                    <a:gd name="T17" fmla="*/ 37 h 106"/>
                    <a:gd name="T18" fmla="*/ 0 w 30"/>
                    <a:gd name="T19" fmla="*/ 26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0" y="52"/>
                      </a:moveTo>
                      <a:lnTo>
                        <a:pt x="3" y="33"/>
                      </a:lnTo>
                      <a:lnTo>
                        <a:pt x="9" y="15"/>
                      </a:lnTo>
                      <a:lnTo>
                        <a:pt x="18" y="5"/>
                      </a:lnTo>
                      <a:lnTo>
                        <a:pt x="30" y="0"/>
                      </a:lnTo>
                      <a:lnTo>
                        <a:pt x="28" y="106"/>
                      </a:lnTo>
                      <a:lnTo>
                        <a:pt x="16" y="102"/>
                      </a:lnTo>
                      <a:lnTo>
                        <a:pt x="8" y="90"/>
                      </a:lnTo>
                      <a:lnTo>
                        <a:pt x="2" y="73"/>
                      </a:lnTo>
                      <a:lnTo>
                        <a:pt x="0"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5" name="Freeform 17"/>
                <p:cNvSpPr>
                  <a:spLocks/>
                </p:cNvSpPr>
                <p:nvPr/>
              </p:nvSpPr>
              <p:spPr bwMode="auto">
                <a:xfrm>
                  <a:off x="4093" y="1323"/>
                  <a:ext cx="93" cy="41"/>
                </a:xfrm>
                <a:custGeom>
                  <a:avLst/>
                  <a:gdLst>
                    <a:gd name="T0" fmla="*/ 0 w 186"/>
                    <a:gd name="T1" fmla="*/ 41 h 83"/>
                    <a:gd name="T2" fmla="*/ 92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4"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6" name="Freeform 18"/>
                <p:cNvSpPr>
                  <a:spLocks/>
                </p:cNvSpPr>
                <p:nvPr/>
              </p:nvSpPr>
              <p:spPr bwMode="auto">
                <a:xfrm>
                  <a:off x="4094"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7" name="Freeform 19"/>
                <p:cNvSpPr>
                  <a:spLocks/>
                </p:cNvSpPr>
                <p:nvPr/>
              </p:nvSpPr>
              <p:spPr bwMode="auto">
                <a:xfrm>
                  <a:off x="4206"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8" name="Freeform 20"/>
                <p:cNvSpPr>
                  <a:spLocks/>
                </p:cNvSpPr>
                <p:nvPr/>
              </p:nvSpPr>
              <p:spPr bwMode="auto">
                <a:xfrm>
                  <a:off x="4205" y="1323"/>
                  <a:ext cx="93" cy="41"/>
                </a:xfrm>
                <a:custGeom>
                  <a:avLst/>
                  <a:gdLst>
                    <a:gd name="T0" fmla="*/ 0 w 187"/>
                    <a:gd name="T1" fmla="*/ 41 h 83"/>
                    <a:gd name="T2" fmla="*/ 93 w 187"/>
                    <a:gd name="T3" fmla="*/ 41 h 83"/>
                    <a:gd name="T4" fmla="*/ 93 w 187"/>
                    <a:gd name="T5" fmla="*/ 0 h 83"/>
                    <a:gd name="T6" fmla="*/ 1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6" y="83"/>
                      </a:lnTo>
                      <a:lnTo>
                        <a:pt x="187" y="0"/>
                      </a:lnTo>
                      <a:lnTo>
                        <a:pt x="3"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59" name="Freeform 21"/>
                <p:cNvSpPr>
                  <a:spLocks/>
                </p:cNvSpPr>
                <p:nvPr/>
              </p:nvSpPr>
              <p:spPr bwMode="auto">
                <a:xfrm>
                  <a:off x="4317" y="1323"/>
                  <a:ext cx="92" cy="41"/>
                </a:xfrm>
                <a:custGeom>
                  <a:avLst/>
                  <a:gdLst>
                    <a:gd name="T0" fmla="*/ 0 w 184"/>
                    <a:gd name="T1" fmla="*/ 41 h 83"/>
                    <a:gd name="T2" fmla="*/ 92 w 184"/>
                    <a:gd name="T3" fmla="*/ 41 h 83"/>
                    <a:gd name="T4" fmla="*/ 92 w 184"/>
                    <a:gd name="T5" fmla="*/ 0 h 83"/>
                    <a:gd name="T6" fmla="*/ 1 w 184"/>
                    <a:gd name="T7" fmla="*/ 0 h 83"/>
                    <a:gd name="T8" fmla="*/ 0 w 184"/>
                    <a:gd name="T9" fmla="*/ 41 h 83"/>
                    <a:gd name="T10" fmla="*/ 0 60000 65536"/>
                    <a:gd name="T11" fmla="*/ 0 60000 65536"/>
                    <a:gd name="T12" fmla="*/ 0 60000 65536"/>
                    <a:gd name="T13" fmla="*/ 0 60000 65536"/>
                    <a:gd name="T14" fmla="*/ 0 60000 65536"/>
                    <a:gd name="T15" fmla="*/ 0 w 184"/>
                    <a:gd name="T16" fmla="*/ 0 h 83"/>
                    <a:gd name="T17" fmla="*/ 184 w 184"/>
                    <a:gd name="T18" fmla="*/ 83 h 83"/>
                  </a:gdLst>
                  <a:ahLst/>
                  <a:cxnLst>
                    <a:cxn ang="T10">
                      <a:pos x="T0" y="T1"/>
                    </a:cxn>
                    <a:cxn ang="T11">
                      <a:pos x="T2" y="T3"/>
                    </a:cxn>
                    <a:cxn ang="T12">
                      <a:pos x="T4" y="T5"/>
                    </a:cxn>
                    <a:cxn ang="T13">
                      <a:pos x="T6" y="T7"/>
                    </a:cxn>
                    <a:cxn ang="T14">
                      <a:pos x="T8" y="T9"/>
                    </a:cxn>
                  </a:cxnLst>
                  <a:rect l="T15" t="T16" r="T17" b="T18"/>
                  <a:pathLst>
                    <a:path w="184" h="83">
                      <a:moveTo>
                        <a:pt x="0" y="83"/>
                      </a:moveTo>
                      <a:lnTo>
                        <a:pt x="183" y="83"/>
                      </a:lnTo>
                      <a:lnTo>
                        <a:pt x="184"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0" name="Freeform 22"/>
                <p:cNvSpPr>
                  <a:spLocks/>
                </p:cNvSpPr>
                <p:nvPr/>
              </p:nvSpPr>
              <p:spPr bwMode="auto">
                <a:xfrm>
                  <a:off x="4318" y="1272"/>
                  <a:ext cx="92" cy="37"/>
                </a:xfrm>
                <a:custGeom>
                  <a:avLst/>
                  <a:gdLst>
                    <a:gd name="T0" fmla="*/ 92 w 186"/>
                    <a:gd name="T1" fmla="*/ 0 h 74"/>
                    <a:gd name="T2" fmla="*/ 0 w 186"/>
                    <a:gd name="T3" fmla="*/ 0 h 74"/>
                    <a:gd name="T4" fmla="*/ 0 w 186"/>
                    <a:gd name="T5" fmla="*/ 37 h 74"/>
                    <a:gd name="T6" fmla="*/ 92 w 186"/>
                    <a:gd name="T7" fmla="*/ 37 h 74"/>
                    <a:gd name="T8" fmla="*/ 92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1" name="Freeform 23"/>
                <p:cNvSpPr>
                  <a:spLocks/>
                </p:cNvSpPr>
                <p:nvPr/>
              </p:nvSpPr>
              <p:spPr bwMode="auto">
                <a:xfrm>
                  <a:off x="4428" y="1323"/>
                  <a:ext cx="93" cy="41"/>
                </a:xfrm>
                <a:custGeom>
                  <a:avLst/>
                  <a:gdLst>
                    <a:gd name="T0" fmla="*/ 0 w 185"/>
                    <a:gd name="T1" fmla="*/ 41 h 83"/>
                    <a:gd name="T2" fmla="*/ 92 w 185"/>
                    <a:gd name="T3" fmla="*/ 41 h 83"/>
                    <a:gd name="T4" fmla="*/ 93 w 185"/>
                    <a:gd name="T5" fmla="*/ 0 h 83"/>
                    <a:gd name="T6" fmla="*/ 1 w 185"/>
                    <a:gd name="T7" fmla="*/ 0 h 83"/>
                    <a:gd name="T8" fmla="*/ 0 w 185"/>
                    <a:gd name="T9" fmla="*/ 41 h 83"/>
                    <a:gd name="T10" fmla="*/ 0 60000 65536"/>
                    <a:gd name="T11" fmla="*/ 0 60000 65536"/>
                    <a:gd name="T12" fmla="*/ 0 60000 65536"/>
                    <a:gd name="T13" fmla="*/ 0 60000 65536"/>
                    <a:gd name="T14" fmla="*/ 0 60000 65536"/>
                    <a:gd name="T15" fmla="*/ 0 w 185"/>
                    <a:gd name="T16" fmla="*/ 0 h 83"/>
                    <a:gd name="T17" fmla="*/ 185 w 185"/>
                    <a:gd name="T18" fmla="*/ 83 h 83"/>
                  </a:gdLst>
                  <a:ahLst/>
                  <a:cxnLst>
                    <a:cxn ang="T10">
                      <a:pos x="T0" y="T1"/>
                    </a:cxn>
                    <a:cxn ang="T11">
                      <a:pos x="T2" y="T3"/>
                    </a:cxn>
                    <a:cxn ang="T12">
                      <a:pos x="T4" y="T5"/>
                    </a:cxn>
                    <a:cxn ang="T13">
                      <a:pos x="T6" y="T7"/>
                    </a:cxn>
                    <a:cxn ang="T14">
                      <a:pos x="T8" y="T9"/>
                    </a:cxn>
                  </a:cxnLst>
                  <a:rect l="T15" t="T16" r="T17" b="T18"/>
                  <a:pathLst>
                    <a:path w="185" h="83">
                      <a:moveTo>
                        <a:pt x="0" y="83"/>
                      </a:moveTo>
                      <a:lnTo>
                        <a:pt x="184" y="83"/>
                      </a:lnTo>
                      <a:lnTo>
                        <a:pt x="185"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2" name="Freeform 24"/>
                <p:cNvSpPr>
                  <a:spLocks/>
                </p:cNvSpPr>
                <p:nvPr/>
              </p:nvSpPr>
              <p:spPr bwMode="auto">
                <a:xfrm>
                  <a:off x="4429"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3" name="Freeform 25"/>
                <p:cNvSpPr>
                  <a:spLocks/>
                </p:cNvSpPr>
                <p:nvPr/>
              </p:nvSpPr>
              <p:spPr bwMode="auto">
                <a:xfrm>
                  <a:off x="4540" y="1323"/>
                  <a:ext cx="93" cy="41"/>
                </a:xfrm>
                <a:custGeom>
                  <a:avLst/>
                  <a:gdLst>
                    <a:gd name="T0" fmla="*/ 0 w 187"/>
                    <a:gd name="T1" fmla="*/ 41 h 83"/>
                    <a:gd name="T2" fmla="*/ 92 w 187"/>
                    <a:gd name="T3" fmla="*/ 41 h 83"/>
                    <a:gd name="T4" fmla="*/ 93 w 187"/>
                    <a:gd name="T5" fmla="*/ 0 h 83"/>
                    <a:gd name="T6" fmla="*/ 0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4" y="83"/>
                      </a:lnTo>
                      <a:lnTo>
                        <a:pt x="187"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4" name="Freeform 26"/>
                <p:cNvSpPr>
                  <a:spLocks/>
                </p:cNvSpPr>
                <p:nvPr/>
              </p:nvSpPr>
              <p:spPr bwMode="auto">
                <a:xfrm>
                  <a:off x="4541"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5" name="Freeform 27"/>
                <p:cNvSpPr>
                  <a:spLocks/>
                </p:cNvSpPr>
                <p:nvPr/>
              </p:nvSpPr>
              <p:spPr bwMode="auto">
                <a:xfrm>
                  <a:off x="4650" y="1323"/>
                  <a:ext cx="93" cy="41"/>
                </a:xfrm>
                <a:custGeom>
                  <a:avLst/>
                  <a:gdLst>
                    <a:gd name="T0" fmla="*/ 0 w 186"/>
                    <a:gd name="T1" fmla="*/ 41 h 83"/>
                    <a:gd name="T2" fmla="*/ 93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5"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6" name="Freeform 28"/>
                <p:cNvSpPr>
                  <a:spLocks/>
                </p:cNvSpPr>
                <p:nvPr/>
              </p:nvSpPr>
              <p:spPr bwMode="auto">
                <a:xfrm>
                  <a:off x="4651" y="1272"/>
                  <a:ext cx="93" cy="37"/>
                </a:xfrm>
                <a:custGeom>
                  <a:avLst/>
                  <a:gdLst>
                    <a:gd name="T0" fmla="*/ 93 w 187"/>
                    <a:gd name="T1" fmla="*/ 0 h 74"/>
                    <a:gd name="T2" fmla="*/ 1 w 187"/>
                    <a:gd name="T3" fmla="*/ 0 h 74"/>
                    <a:gd name="T4" fmla="*/ 0 w 187"/>
                    <a:gd name="T5" fmla="*/ 37 h 74"/>
                    <a:gd name="T6" fmla="*/ 93 w 187"/>
                    <a:gd name="T7" fmla="*/ 37 h 74"/>
                    <a:gd name="T8" fmla="*/ 93 w 187"/>
                    <a:gd name="T9" fmla="*/ 0 h 74"/>
                    <a:gd name="T10" fmla="*/ 0 60000 65536"/>
                    <a:gd name="T11" fmla="*/ 0 60000 65536"/>
                    <a:gd name="T12" fmla="*/ 0 60000 65536"/>
                    <a:gd name="T13" fmla="*/ 0 60000 65536"/>
                    <a:gd name="T14" fmla="*/ 0 60000 65536"/>
                    <a:gd name="T15" fmla="*/ 0 w 187"/>
                    <a:gd name="T16" fmla="*/ 0 h 74"/>
                    <a:gd name="T17" fmla="*/ 187 w 187"/>
                    <a:gd name="T18" fmla="*/ 74 h 74"/>
                  </a:gdLst>
                  <a:ahLst/>
                  <a:cxnLst>
                    <a:cxn ang="T10">
                      <a:pos x="T0" y="T1"/>
                    </a:cxn>
                    <a:cxn ang="T11">
                      <a:pos x="T2" y="T3"/>
                    </a:cxn>
                    <a:cxn ang="T12">
                      <a:pos x="T4" y="T5"/>
                    </a:cxn>
                    <a:cxn ang="T13">
                      <a:pos x="T6" y="T7"/>
                    </a:cxn>
                    <a:cxn ang="T14">
                      <a:pos x="T8" y="T9"/>
                    </a:cxn>
                  </a:cxnLst>
                  <a:rect l="T15" t="T16" r="T17" b="T18"/>
                  <a:pathLst>
                    <a:path w="187" h="74">
                      <a:moveTo>
                        <a:pt x="187" y="0"/>
                      </a:moveTo>
                      <a:lnTo>
                        <a:pt x="3" y="0"/>
                      </a:lnTo>
                      <a:lnTo>
                        <a:pt x="0" y="74"/>
                      </a:lnTo>
                      <a:lnTo>
                        <a:pt x="186" y="74"/>
                      </a:lnTo>
                      <a:lnTo>
                        <a:pt x="1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7" name="Freeform 29"/>
                <p:cNvSpPr>
                  <a:spLocks/>
                </p:cNvSpPr>
                <p:nvPr/>
              </p:nvSpPr>
              <p:spPr bwMode="auto">
                <a:xfrm>
                  <a:off x="4888" y="1433"/>
                  <a:ext cx="168" cy="75"/>
                </a:xfrm>
                <a:custGeom>
                  <a:avLst/>
                  <a:gdLst>
                    <a:gd name="T0" fmla="*/ 56 w 335"/>
                    <a:gd name="T1" fmla="*/ 11 h 151"/>
                    <a:gd name="T2" fmla="*/ 46 w 335"/>
                    <a:gd name="T3" fmla="*/ 17 h 151"/>
                    <a:gd name="T4" fmla="*/ 37 w 335"/>
                    <a:gd name="T5" fmla="*/ 23 h 151"/>
                    <a:gd name="T6" fmla="*/ 29 w 335"/>
                    <a:gd name="T7" fmla="*/ 31 h 151"/>
                    <a:gd name="T8" fmla="*/ 22 w 335"/>
                    <a:gd name="T9" fmla="*/ 38 h 151"/>
                    <a:gd name="T10" fmla="*/ 15 w 335"/>
                    <a:gd name="T11" fmla="*/ 47 h 151"/>
                    <a:gd name="T12" fmla="*/ 10 w 335"/>
                    <a:gd name="T13" fmla="*/ 56 h 151"/>
                    <a:gd name="T14" fmla="*/ 4 w 335"/>
                    <a:gd name="T15" fmla="*/ 65 h 151"/>
                    <a:gd name="T16" fmla="*/ 0 w 335"/>
                    <a:gd name="T17" fmla="*/ 75 h 151"/>
                    <a:gd name="T18" fmla="*/ 5 w 335"/>
                    <a:gd name="T19" fmla="*/ 68 h 151"/>
                    <a:gd name="T20" fmla="*/ 10 w 335"/>
                    <a:gd name="T21" fmla="*/ 61 h 151"/>
                    <a:gd name="T22" fmla="*/ 15 w 335"/>
                    <a:gd name="T23" fmla="*/ 54 h 151"/>
                    <a:gd name="T24" fmla="*/ 20 w 335"/>
                    <a:gd name="T25" fmla="*/ 48 h 151"/>
                    <a:gd name="T26" fmla="*/ 27 w 335"/>
                    <a:gd name="T27" fmla="*/ 41 h 151"/>
                    <a:gd name="T28" fmla="*/ 34 w 335"/>
                    <a:gd name="T29" fmla="*/ 36 h 151"/>
                    <a:gd name="T30" fmla="*/ 41 w 335"/>
                    <a:gd name="T31" fmla="*/ 31 h 151"/>
                    <a:gd name="T32" fmla="*/ 49 w 335"/>
                    <a:gd name="T33" fmla="*/ 26 h 151"/>
                    <a:gd name="T34" fmla="*/ 56 w 335"/>
                    <a:gd name="T35" fmla="*/ 23 h 151"/>
                    <a:gd name="T36" fmla="*/ 64 w 335"/>
                    <a:gd name="T37" fmla="*/ 20 h 151"/>
                    <a:gd name="T38" fmla="*/ 72 w 335"/>
                    <a:gd name="T39" fmla="*/ 18 h 151"/>
                    <a:gd name="T40" fmla="*/ 80 w 335"/>
                    <a:gd name="T41" fmla="*/ 16 h 151"/>
                    <a:gd name="T42" fmla="*/ 88 w 335"/>
                    <a:gd name="T43" fmla="*/ 15 h 151"/>
                    <a:gd name="T44" fmla="*/ 96 w 335"/>
                    <a:gd name="T45" fmla="*/ 15 h 151"/>
                    <a:gd name="T46" fmla="*/ 104 w 335"/>
                    <a:gd name="T47" fmla="*/ 15 h 151"/>
                    <a:gd name="T48" fmla="*/ 112 w 335"/>
                    <a:gd name="T49" fmla="*/ 15 h 151"/>
                    <a:gd name="T50" fmla="*/ 120 w 335"/>
                    <a:gd name="T51" fmla="*/ 17 h 151"/>
                    <a:gd name="T52" fmla="*/ 127 w 335"/>
                    <a:gd name="T53" fmla="*/ 19 h 151"/>
                    <a:gd name="T54" fmla="*/ 135 w 335"/>
                    <a:gd name="T55" fmla="*/ 22 h 151"/>
                    <a:gd name="T56" fmla="*/ 141 w 335"/>
                    <a:gd name="T57" fmla="*/ 25 h 151"/>
                    <a:gd name="T58" fmla="*/ 148 w 335"/>
                    <a:gd name="T59" fmla="*/ 28 h 151"/>
                    <a:gd name="T60" fmla="*/ 155 w 335"/>
                    <a:gd name="T61" fmla="*/ 33 h 151"/>
                    <a:gd name="T62" fmla="*/ 162 w 335"/>
                    <a:gd name="T63" fmla="*/ 37 h 151"/>
                    <a:gd name="T64" fmla="*/ 167 w 335"/>
                    <a:gd name="T65" fmla="*/ 42 h 151"/>
                    <a:gd name="T66" fmla="*/ 168 w 335"/>
                    <a:gd name="T67" fmla="*/ 22 h 151"/>
                    <a:gd name="T68" fmla="*/ 162 w 335"/>
                    <a:gd name="T69" fmla="*/ 18 h 151"/>
                    <a:gd name="T70" fmla="*/ 156 w 335"/>
                    <a:gd name="T71" fmla="*/ 14 h 151"/>
                    <a:gd name="T72" fmla="*/ 150 w 335"/>
                    <a:gd name="T73" fmla="*/ 10 h 151"/>
                    <a:gd name="T74" fmla="*/ 143 w 335"/>
                    <a:gd name="T75" fmla="*/ 7 h 151"/>
                    <a:gd name="T76" fmla="*/ 136 w 335"/>
                    <a:gd name="T77" fmla="*/ 4 h 151"/>
                    <a:gd name="T78" fmla="*/ 129 w 335"/>
                    <a:gd name="T79" fmla="*/ 3 h 151"/>
                    <a:gd name="T80" fmla="*/ 122 w 335"/>
                    <a:gd name="T81" fmla="*/ 1 h 151"/>
                    <a:gd name="T82" fmla="*/ 114 w 335"/>
                    <a:gd name="T83" fmla="*/ 0 h 151"/>
                    <a:gd name="T84" fmla="*/ 107 w 335"/>
                    <a:gd name="T85" fmla="*/ 0 h 151"/>
                    <a:gd name="T86" fmla="*/ 99 w 335"/>
                    <a:gd name="T87" fmla="*/ 0 h 151"/>
                    <a:gd name="T88" fmla="*/ 93 w 335"/>
                    <a:gd name="T89" fmla="*/ 0 h 151"/>
                    <a:gd name="T90" fmla="*/ 85 w 335"/>
                    <a:gd name="T91" fmla="*/ 1 h 151"/>
                    <a:gd name="T92" fmla="*/ 78 w 335"/>
                    <a:gd name="T93" fmla="*/ 3 h 151"/>
                    <a:gd name="T94" fmla="*/ 70 w 335"/>
                    <a:gd name="T95" fmla="*/ 5 h 151"/>
                    <a:gd name="T96" fmla="*/ 63 w 335"/>
                    <a:gd name="T97" fmla="*/ 8 h 151"/>
                    <a:gd name="T98" fmla="*/ 56 w 335"/>
                    <a:gd name="T99" fmla="*/ 11 h 1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35"/>
                    <a:gd name="T151" fmla="*/ 0 h 151"/>
                    <a:gd name="T152" fmla="*/ 335 w 335"/>
                    <a:gd name="T153" fmla="*/ 151 h 15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35" h="151">
                      <a:moveTo>
                        <a:pt x="111" y="23"/>
                      </a:moveTo>
                      <a:lnTo>
                        <a:pt x="91" y="35"/>
                      </a:lnTo>
                      <a:lnTo>
                        <a:pt x="74" y="47"/>
                      </a:lnTo>
                      <a:lnTo>
                        <a:pt x="58" y="62"/>
                      </a:lnTo>
                      <a:lnTo>
                        <a:pt x="43" y="77"/>
                      </a:lnTo>
                      <a:lnTo>
                        <a:pt x="30" y="95"/>
                      </a:lnTo>
                      <a:lnTo>
                        <a:pt x="19" y="113"/>
                      </a:lnTo>
                      <a:lnTo>
                        <a:pt x="8" y="131"/>
                      </a:lnTo>
                      <a:lnTo>
                        <a:pt x="0" y="151"/>
                      </a:lnTo>
                      <a:lnTo>
                        <a:pt x="9" y="136"/>
                      </a:lnTo>
                      <a:lnTo>
                        <a:pt x="19" y="122"/>
                      </a:lnTo>
                      <a:lnTo>
                        <a:pt x="29" y="108"/>
                      </a:lnTo>
                      <a:lnTo>
                        <a:pt x="40" y="96"/>
                      </a:lnTo>
                      <a:lnTo>
                        <a:pt x="53" y="83"/>
                      </a:lnTo>
                      <a:lnTo>
                        <a:pt x="67" y="73"/>
                      </a:lnTo>
                      <a:lnTo>
                        <a:pt x="82" y="62"/>
                      </a:lnTo>
                      <a:lnTo>
                        <a:pt x="97" y="53"/>
                      </a:lnTo>
                      <a:lnTo>
                        <a:pt x="112" y="46"/>
                      </a:lnTo>
                      <a:lnTo>
                        <a:pt x="128" y="40"/>
                      </a:lnTo>
                      <a:lnTo>
                        <a:pt x="144" y="36"/>
                      </a:lnTo>
                      <a:lnTo>
                        <a:pt x="160" y="32"/>
                      </a:lnTo>
                      <a:lnTo>
                        <a:pt x="175" y="30"/>
                      </a:lnTo>
                      <a:lnTo>
                        <a:pt x="191" y="30"/>
                      </a:lnTo>
                      <a:lnTo>
                        <a:pt x="208" y="30"/>
                      </a:lnTo>
                      <a:lnTo>
                        <a:pt x="223" y="31"/>
                      </a:lnTo>
                      <a:lnTo>
                        <a:pt x="239" y="35"/>
                      </a:lnTo>
                      <a:lnTo>
                        <a:pt x="254" y="38"/>
                      </a:lnTo>
                      <a:lnTo>
                        <a:pt x="269" y="44"/>
                      </a:lnTo>
                      <a:lnTo>
                        <a:pt x="282" y="50"/>
                      </a:lnTo>
                      <a:lnTo>
                        <a:pt x="296" y="56"/>
                      </a:lnTo>
                      <a:lnTo>
                        <a:pt x="310" y="66"/>
                      </a:lnTo>
                      <a:lnTo>
                        <a:pt x="323" y="75"/>
                      </a:lnTo>
                      <a:lnTo>
                        <a:pt x="334" y="85"/>
                      </a:lnTo>
                      <a:lnTo>
                        <a:pt x="335" y="44"/>
                      </a:lnTo>
                      <a:lnTo>
                        <a:pt x="324" y="36"/>
                      </a:lnTo>
                      <a:lnTo>
                        <a:pt x="311" y="28"/>
                      </a:lnTo>
                      <a:lnTo>
                        <a:pt x="299" y="21"/>
                      </a:lnTo>
                      <a:lnTo>
                        <a:pt x="285" y="15"/>
                      </a:lnTo>
                      <a:lnTo>
                        <a:pt x="271" y="9"/>
                      </a:lnTo>
                      <a:lnTo>
                        <a:pt x="257" y="6"/>
                      </a:lnTo>
                      <a:lnTo>
                        <a:pt x="243" y="2"/>
                      </a:lnTo>
                      <a:lnTo>
                        <a:pt x="228" y="0"/>
                      </a:lnTo>
                      <a:lnTo>
                        <a:pt x="213" y="0"/>
                      </a:lnTo>
                      <a:lnTo>
                        <a:pt x="198" y="0"/>
                      </a:lnTo>
                      <a:lnTo>
                        <a:pt x="185" y="1"/>
                      </a:lnTo>
                      <a:lnTo>
                        <a:pt x="170" y="3"/>
                      </a:lnTo>
                      <a:lnTo>
                        <a:pt x="155" y="6"/>
                      </a:lnTo>
                      <a:lnTo>
                        <a:pt x="140" y="10"/>
                      </a:lnTo>
                      <a:lnTo>
                        <a:pt x="125" y="16"/>
                      </a:lnTo>
                      <a:lnTo>
                        <a:pt x="1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8" name="Freeform 30"/>
                <p:cNvSpPr>
                  <a:spLocks/>
                </p:cNvSpPr>
                <p:nvPr/>
              </p:nvSpPr>
              <p:spPr bwMode="auto">
                <a:xfrm>
                  <a:off x="4432" y="1476"/>
                  <a:ext cx="619" cy="144"/>
                </a:xfrm>
                <a:custGeom>
                  <a:avLst/>
                  <a:gdLst>
                    <a:gd name="T0" fmla="*/ 585 w 1238"/>
                    <a:gd name="T1" fmla="*/ 9 h 289"/>
                    <a:gd name="T2" fmla="*/ 581 w 1238"/>
                    <a:gd name="T3" fmla="*/ 7 h 289"/>
                    <a:gd name="T4" fmla="*/ 577 w 1238"/>
                    <a:gd name="T5" fmla="*/ 5 h 289"/>
                    <a:gd name="T6" fmla="*/ 573 w 1238"/>
                    <a:gd name="T7" fmla="*/ 4 h 289"/>
                    <a:gd name="T8" fmla="*/ 569 w 1238"/>
                    <a:gd name="T9" fmla="*/ 2 h 289"/>
                    <a:gd name="T10" fmla="*/ 565 w 1238"/>
                    <a:gd name="T11" fmla="*/ 1 h 289"/>
                    <a:gd name="T12" fmla="*/ 561 w 1238"/>
                    <a:gd name="T13" fmla="*/ 0 h 289"/>
                    <a:gd name="T14" fmla="*/ 556 w 1238"/>
                    <a:gd name="T15" fmla="*/ 0 h 289"/>
                    <a:gd name="T16" fmla="*/ 552 w 1238"/>
                    <a:gd name="T17" fmla="*/ 0 h 289"/>
                    <a:gd name="T18" fmla="*/ 547 w 1238"/>
                    <a:gd name="T19" fmla="*/ 0 h 289"/>
                    <a:gd name="T20" fmla="*/ 542 w 1238"/>
                    <a:gd name="T21" fmla="*/ 0 h 289"/>
                    <a:gd name="T22" fmla="*/ 537 w 1238"/>
                    <a:gd name="T23" fmla="*/ 2 h 289"/>
                    <a:gd name="T24" fmla="*/ 532 w 1238"/>
                    <a:gd name="T25" fmla="*/ 3 h 289"/>
                    <a:gd name="T26" fmla="*/ 528 w 1238"/>
                    <a:gd name="T27" fmla="*/ 5 h 289"/>
                    <a:gd name="T28" fmla="*/ 523 w 1238"/>
                    <a:gd name="T29" fmla="*/ 7 h 289"/>
                    <a:gd name="T30" fmla="*/ 518 w 1238"/>
                    <a:gd name="T31" fmla="*/ 10 h 289"/>
                    <a:gd name="T32" fmla="*/ 514 w 1238"/>
                    <a:gd name="T33" fmla="*/ 13 h 289"/>
                    <a:gd name="T34" fmla="*/ 508 w 1238"/>
                    <a:gd name="T35" fmla="*/ 17 h 289"/>
                    <a:gd name="T36" fmla="*/ 503 w 1238"/>
                    <a:gd name="T37" fmla="*/ 22 h 289"/>
                    <a:gd name="T38" fmla="*/ 498 w 1238"/>
                    <a:gd name="T39" fmla="*/ 28 h 289"/>
                    <a:gd name="T40" fmla="*/ 494 w 1238"/>
                    <a:gd name="T41" fmla="*/ 34 h 289"/>
                    <a:gd name="T42" fmla="*/ 490 w 1238"/>
                    <a:gd name="T43" fmla="*/ 41 h 289"/>
                    <a:gd name="T44" fmla="*/ 487 w 1238"/>
                    <a:gd name="T45" fmla="*/ 48 h 289"/>
                    <a:gd name="T46" fmla="*/ 485 w 1238"/>
                    <a:gd name="T47" fmla="*/ 56 h 289"/>
                    <a:gd name="T48" fmla="*/ 483 w 1238"/>
                    <a:gd name="T49" fmla="*/ 64 h 289"/>
                    <a:gd name="T50" fmla="*/ 0 w 1238"/>
                    <a:gd name="T51" fmla="*/ 73 h 289"/>
                    <a:gd name="T52" fmla="*/ 483 w 1238"/>
                    <a:gd name="T53" fmla="*/ 81 h 289"/>
                    <a:gd name="T54" fmla="*/ 485 w 1238"/>
                    <a:gd name="T55" fmla="*/ 94 h 289"/>
                    <a:gd name="T56" fmla="*/ 490 w 1238"/>
                    <a:gd name="T57" fmla="*/ 105 h 289"/>
                    <a:gd name="T58" fmla="*/ 496 w 1238"/>
                    <a:gd name="T59" fmla="*/ 116 h 289"/>
                    <a:gd name="T60" fmla="*/ 504 w 1238"/>
                    <a:gd name="T61" fmla="*/ 126 h 289"/>
                    <a:gd name="T62" fmla="*/ 513 w 1238"/>
                    <a:gd name="T63" fmla="*/ 134 h 289"/>
                    <a:gd name="T64" fmla="*/ 524 w 1238"/>
                    <a:gd name="T65" fmla="*/ 139 h 289"/>
                    <a:gd name="T66" fmla="*/ 536 w 1238"/>
                    <a:gd name="T67" fmla="*/ 143 h 289"/>
                    <a:gd name="T68" fmla="*/ 549 w 1238"/>
                    <a:gd name="T69" fmla="*/ 144 h 289"/>
                    <a:gd name="T70" fmla="*/ 563 w 1238"/>
                    <a:gd name="T71" fmla="*/ 143 h 289"/>
                    <a:gd name="T72" fmla="*/ 576 w 1238"/>
                    <a:gd name="T73" fmla="*/ 139 h 289"/>
                    <a:gd name="T74" fmla="*/ 588 w 1238"/>
                    <a:gd name="T75" fmla="*/ 132 h 289"/>
                    <a:gd name="T76" fmla="*/ 598 w 1238"/>
                    <a:gd name="T77" fmla="*/ 123 h 289"/>
                    <a:gd name="T78" fmla="*/ 607 w 1238"/>
                    <a:gd name="T79" fmla="*/ 113 h 289"/>
                    <a:gd name="T80" fmla="*/ 613 w 1238"/>
                    <a:gd name="T81" fmla="*/ 101 h 289"/>
                    <a:gd name="T82" fmla="*/ 618 w 1238"/>
                    <a:gd name="T83" fmla="*/ 87 h 289"/>
                    <a:gd name="T84" fmla="*/ 619 w 1238"/>
                    <a:gd name="T85" fmla="*/ 72 h 289"/>
                    <a:gd name="T86" fmla="*/ 619 w 1238"/>
                    <a:gd name="T87" fmla="*/ 63 h 289"/>
                    <a:gd name="T88" fmla="*/ 617 w 1238"/>
                    <a:gd name="T89" fmla="*/ 53 h 289"/>
                    <a:gd name="T90" fmla="*/ 614 w 1238"/>
                    <a:gd name="T91" fmla="*/ 44 h 289"/>
                    <a:gd name="T92" fmla="*/ 610 w 1238"/>
                    <a:gd name="T93" fmla="*/ 35 h 289"/>
                    <a:gd name="T94" fmla="*/ 605 w 1238"/>
                    <a:gd name="T95" fmla="*/ 28 h 289"/>
                    <a:gd name="T96" fmla="*/ 599 w 1238"/>
                    <a:gd name="T97" fmla="*/ 20 h 289"/>
                    <a:gd name="T98" fmla="*/ 592 w 1238"/>
                    <a:gd name="T99" fmla="*/ 14 h 289"/>
                    <a:gd name="T100" fmla="*/ 585 w 1238"/>
                    <a:gd name="T101" fmla="*/ 9 h 2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38"/>
                    <a:gd name="T154" fmla="*/ 0 h 289"/>
                    <a:gd name="T155" fmla="*/ 1238 w 1238"/>
                    <a:gd name="T156" fmla="*/ 289 h 28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38" h="289">
                      <a:moveTo>
                        <a:pt x="1169" y="19"/>
                      </a:moveTo>
                      <a:lnTo>
                        <a:pt x="1162" y="14"/>
                      </a:lnTo>
                      <a:lnTo>
                        <a:pt x="1154" y="11"/>
                      </a:lnTo>
                      <a:lnTo>
                        <a:pt x="1146" y="8"/>
                      </a:lnTo>
                      <a:lnTo>
                        <a:pt x="1138" y="5"/>
                      </a:lnTo>
                      <a:lnTo>
                        <a:pt x="1130" y="3"/>
                      </a:lnTo>
                      <a:lnTo>
                        <a:pt x="1122" y="1"/>
                      </a:lnTo>
                      <a:lnTo>
                        <a:pt x="1112" y="0"/>
                      </a:lnTo>
                      <a:lnTo>
                        <a:pt x="1104" y="0"/>
                      </a:lnTo>
                      <a:lnTo>
                        <a:pt x="1094" y="0"/>
                      </a:lnTo>
                      <a:lnTo>
                        <a:pt x="1084" y="1"/>
                      </a:lnTo>
                      <a:lnTo>
                        <a:pt x="1073" y="4"/>
                      </a:lnTo>
                      <a:lnTo>
                        <a:pt x="1064" y="7"/>
                      </a:lnTo>
                      <a:lnTo>
                        <a:pt x="1055" y="11"/>
                      </a:lnTo>
                      <a:lnTo>
                        <a:pt x="1046" y="15"/>
                      </a:lnTo>
                      <a:lnTo>
                        <a:pt x="1036" y="20"/>
                      </a:lnTo>
                      <a:lnTo>
                        <a:pt x="1028" y="26"/>
                      </a:lnTo>
                      <a:lnTo>
                        <a:pt x="1016" y="35"/>
                      </a:lnTo>
                      <a:lnTo>
                        <a:pt x="1005" y="45"/>
                      </a:lnTo>
                      <a:lnTo>
                        <a:pt x="995" y="57"/>
                      </a:lnTo>
                      <a:lnTo>
                        <a:pt x="987" y="69"/>
                      </a:lnTo>
                      <a:lnTo>
                        <a:pt x="979" y="82"/>
                      </a:lnTo>
                      <a:lnTo>
                        <a:pt x="973" y="97"/>
                      </a:lnTo>
                      <a:lnTo>
                        <a:pt x="970" y="112"/>
                      </a:lnTo>
                      <a:lnTo>
                        <a:pt x="966" y="128"/>
                      </a:lnTo>
                      <a:lnTo>
                        <a:pt x="0" y="147"/>
                      </a:lnTo>
                      <a:lnTo>
                        <a:pt x="965" y="162"/>
                      </a:lnTo>
                      <a:lnTo>
                        <a:pt x="970" y="188"/>
                      </a:lnTo>
                      <a:lnTo>
                        <a:pt x="979" y="211"/>
                      </a:lnTo>
                      <a:lnTo>
                        <a:pt x="991" y="233"/>
                      </a:lnTo>
                      <a:lnTo>
                        <a:pt x="1008" y="253"/>
                      </a:lnTo>
                      <a:lnTo>
                        <a:pt x="1026" y="268"/>
                      </a:lnTo>
                      <a:lnTo>
                        <a:pt x="1048" y="279"/>
                      </a:lnTo>
                      <a:lnTo>
                        <a:pt x="1072" y="287"/>
                      </a:lnTo>
                      <a:lnTo>
                        <a:pt x="1098" y="289"/>
                      </a:lnTo>
                      <a:lnTo>
                        <a:pt x="1125" y="286"/>
                      </a:lnTo>
                      <a:lnTo>
                        <a:pt x="1152" y="278"/>
                      </a:lnTo>
                      <a:lnTo>
                        <a:pt x="1175" y="265"/>
                      </a:lnTo>
                      <a:lnTo>
                        <a:pt x="1195" y="247"/>
                      </a:lnTo>
                      <a:lnTo>
                        <a:pt x="1213" y="226"/>
                      </a:lnTo>
                      <a:lnTo>
                        <a:pt x="1225" y="202"/>
                      </a:lnTo>
                      <a:lnTo>
                        <a:pt x="1235" y="174"/>
                      </a:lnTo>
                      <a:lnTo>
                        <a:pt x="1238" y="145"/>
                      </a:lnTo>
                      <a:lnTo>
                        <a:pt x="1237" y="126"/>
                      </a:lnTo>
                      <a:lnTo>
                        <a:pt x="1233" y="106"/>
                      </a:lnTo>
                      <a:lnTo>
                        <a:pt x="1228" y="88"/>
                      </a:lnTo>
                      <a:lnTo>
                        <a:pt x="1220" y="71"/>
                      </a:lnTo>
                      <a:lnTo>
                        <a:pt x="1210" y="56"/>
                      </a:lnTo>
                      <a:lnTo>
                        <a:pt x="1198" y="41"/>
                      </a:lnTo>
                      <a:lnTo>
                        <a:pt x="1184" y="29"/>
                      </a:lnTo>
                      <a:lnTo>
                        <a:pt x="1169"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69" name="Rectangle 31"/>
                <p:cNvSpPr>
                  <a:spLocks noChangeArrowheads="1"/>
                </p:cNvSpPr>
                <p:nvPr/>
              </p:nvSpPr>
              <p:spPr bwMode="auto">
                <a:xfrm>
                  <a:off x="4052" y="1238"/>
                  <a:ext cx="46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4170" name="Rectangle 32"/>
                <p:cNvSpPr>
                  <a:spLocks noChangeArrowheads="1"/>
                </p:cNvSpPr>
                <p:nvPr/>
              </p:nvSpPr>
              <p:spPr bwMode="auto">
                <a:xfrm>
                  <a:off x="4094" y="1386"/>
                  <a:ext cx="4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4171" name="Freeform 33"/>
                <p:cNvSpPr>
                  <a:spLocks/>
                </p:cNvSpPr>
                <p:nvPr/>
              </p:nvSpPr>
              <p:spPr bwMode="auto">
                <a:xfrm>
                  <a:off x="4058" y="1431"/>
                  <a:ext cx="670" cy="16"/>
                </a:xfrm>
                <a:custGeom>
                  <a:avLst/>
                  <a:gdLst>
                    <a:gd name="T0" fmla="*/ 0 w 1339"/>
                    <a:gd name="T1" fmla="*/ 16 h 32"/>
                    <a:gd name="T2" fmla="*/ 0 w 1339"/>
                    <a:gd name="T3" fmla="*/ 0 h 32"/>
                    <a:gd name="T4" fmla="*/ 670 w 1339"/>
                    <a:gd name="T5" fmla="*/ 6 h 32"/>
                    <a:gd name="T6" fmla="*/ 0 w 1339"/>
                    <a:gd name="T7" fmla="*/ 16 h 32"/>
                    <a:gd name="T8" fmla="*/ 0 60000 65536"/>
                    <a:gd name="T9" fmla="*/ 0 60000 65536"/>
                    <a:gd name="T10" fmla="*/ 0 60000 65536"/>
                    <a:gd name="T11" fmla="*/ 0 60000 65536"/>
                    <a:gd name="T12" fmla="*/ 0 w 1339"/>
                    <a:gd name="T13" fmla="*/ 0 h 32"/>
                    <a:gd name="T14" fmla="*/ 1339 w 1339"/>
                    <a:gd name="T15" fmla="*/ 32 h 32"/>
                  </a:gdLst>
                  <a:ahLst/>
                  <a:cxnLst>
                    <a:cxn ang="T8">
                      <a:pos x="T0" y="T1"/>
                    </a:cxn>
                    <a:cxn ang="T9">
                      <a:pos x="T2" y="T3"/>
                    </a:cxn>
                    <a:cxn ang="T10">
                      <a:pos x="T4" y="T5"/>
                    </a:cxn>
                    <a:cxn ang="T11">
                      <a:pos x="T6" y="T7"/>
                    </a:cxn>
                  </a:cxnLst>
                  <a:rect l="T12" t="T13" r="T14" b="T15"/>
                  <a:pathLst>
                    <a:path w="1339" h="32">
                      <a:moveTo>
                        <a:pt x="0" y="32"/>
                      </a:moveTo>
                      <a:lnTo>
                        <a:pt x="0" y="0"/>
                      </a:lnTo>
                      <a:lnTo>
                        <a:pt x="1339" y="12"/>
                      </a:lnTo>
                      <a:lnTo>
                        <a:pt x="0" y="32"/>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72" name="Freeform 34"/>
                <p:cNvSpPr>
                  <a:spLocks/>
                </p:cNvSpPr>
                <p:nvPr/>
              </p:nvSpPr>
              <p:spPr bwMode="auto">
                <a:xfrm>
                  <a:off x="4401" y="1503"/>
                  <a:ext cx="492" cy="16"/>
                </a:xfrm>
                <a:custGeom>
                  <a:avLst/>
                  <a:gdLst>
                    <a:gd name="T0" fmla="*/ 486 w 984"/>
                    <a:gd name="T1" fmla="*/ 16 h 31"/>
                    <a:gd name="T2" fmla="*/ 492 w 984"/>
                    <a:gd name="T3" fmla="*/ 0 h 31"/>
                    <a:gd name="T4" fmla="*/ 0 w 984"/>
                    <a:gd name="T5" fmla="*/ 3 h 31"/>
                    <a:gd name="T6" fmla="*/ 486 w 984"/>
                    <a:gd name="T7" fmla="*/ 16 h 31"/>
                    <a:gd name="T8" fmla="*/ 0 60000 65536"/>
                    <a:gd name="T9" fmla="*/ 0 60000 65536"/>
                    <a:gd name="T10" fmla="*/ 0 60000 65536"/>
                    <a:gd name="T11" fmla="*/ 0 60000 65536"/>
                    <a:gd name="T12" fmla="*/ 0 w 984"/>
                    <a:gd name="T13" fmla="*/ 0 h 31"/>
                    <a:gd name="T14" fmla="*/ 984 w 984"/>
                    <a:gd name="T15" fmla="*/ 31 h 31"/>
                  </a:gdLst>
                  <a:ahLst/>
                  <a:cxnLst>
                    <a:cxn ang="T8">
                      <a:pos x="T0" y="T1"/>
                    </a:cxn>
                    <a:cxn ang="T9">
                      <a:pos x="T2" y="T3"/>
                    </a:cxn>
                    <a:cxn ang="T10">
                      <a:pos x="T4" y="T5"/>
                    </a:cxn>
                    <a:cxn ang="T11">
                      <a:pos x="T6" y="T7"/>
                    </a:cxn>
                  </a:cxnLst>
                  <a:rect l="T12" t="T13" r="T14" b="T15"/>
                  <a:pathLst>
                    <a:path w="984" h="31">
                      <a:moveTo>
                        <a:pt x="971" y="31"/>
                      </a:moveTo>
                      <a:lnTo>
                        <a:pt x="984" y="0"/>
                      </a:lnTo>
                      <a:lnTo>
                        <a:pt x="0" y="5"/>
                      </a:lnTo>
                      <a:lnTo>
                        <a:pt x="971"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73" name="Freeform 35"/>
                <p:cNvSpPr>
                  <a:spLocks/>
                </p:cNvSpPr>
                <p:nvPr/>
              </p:nvSpPr>
              <p:spPr bwMode="auto">
                <a:xfrm>
                  <a:off x="4056" y="1421"/>
                  <a:ext cx="685" cy="15"/>
                </a:xfrm>
                <a:custGeom>
                  <a:avLst/>
                  <a:gdLst>
                    <a:gd name="T0" fmla="*/ 0 w 1370"/>
                    <a:gd name="T1" fmla="*/ 15 h 31"/>
                    <a:gd name="T2" fmla="*/ 0 w 1370"/>
                    <a:gd name="T3" fmla="*/ 0 h 31"/>
                    <a:gd name="T4" fmla="*/ 685 w 1370"/>
                    <a:gd name="T5" fmla="*/ 6 h 31"/>
                    <a:gd name="T6" fmla="*/ 0 w 1370"/>
                    <a:gd name="T7" fmla="*/ 15 h 31"/>
                    <a:gd name="T8" fmla="*/ 0 60000 65536"/>
                    <a:gd name="T9" fmla="*/ 0 60000 65536"/>
                    <a:gd name="T10" fmla="*/ 0 60000 65536"/>
                    <a:gd name="T11" fmla="*/ 0 60000 65536"/>
                    <a:gd name="T12" fmla="*/ 0 w 1370"/>
                    <a:gd name="T13" fmla="*/ 0 h 31"/>
                    <a:gd name="T14" fmla="*/ 1370 w 1370"/>
                    <a:gd name="T15" fmla="*/ 31 h 31"/>
                  </a:gdLst>
                  <a:ahLst/>
                  <a:cxnLst>
                    <a:cxn ang="T8">
                      <a:pos x="T0" y="T1"/>
                    </a:cxn>
                    <a:cxn ang="T9">
                      <a:pos x="T2" y="T3"/>
                    </a:cxn>
                    <a:cxn ang="T10">
                      <a:pos x="T4" y="T5"/>
                    </a:cxn>
                    <a:cxn ang="T11">
                      <a:pos x="T6" y="T7"/>
                    </a:cxn>
                  </a:cxnLst>
                  <a:rect l="T12" t="T13" r="T14" b="T15"/>
                  <a:pathLst>
                    <a:path w="1370" h="31">
                      <a:moveTo>
                        <a:pt x="0" y="31"/>
                      </a:moveTo>
                      <a:lnTo>
                        <a:pt x="0" y="0"/>
                      </a:lnTo>
                      <a:lnTo>
                        <a:pt x="1370" y="13"/>
                      </a:lnTo>
                      <a:lnTo>
                        <a:pt x="0"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74" name="Rectangle 36"/>
                <p:cNvSpPr>
                  <a:spLocks noChangeArrowheads="1"/>
                </p:cNvSpPr>
                <p:nvPr/>
              </p:nvSpPr>
              <p:spPr bwMode="auto">
                <a:xfrm>
                  <a:off x="4827" y="1262"/>
                  <a:ext cx="41"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4175" name="Rectangle 37"/>
                <p:cNvSpPr>
                  <a:spLocks noChangeArrowheads="1"/>
                </p:cNvSpPr>
                <p:nvPr/>
              </p:nvSpPr>
              <p:spPr bwMode="auto">
                <a:xfrm>
                  <a:off x="4773" y="1262"/>
                  <a:ext cx="42"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4176" name="Freeform 38"/>
                <p:cNvSpPr>
                  <a:spLocks/>
                </p:cNvSpPr>
                <p:nvPr/>
              </p:nvSpPr>
              <p:spPr bwMode="auto">
                <a:xfrm>
                  <a:off x="4129" y="1193"/>
                  <a:ext cx="980" cy="378"/>
                </a:xfrm>
                <a:custGeom>
                  <a:avLst/>
                  <a:gdLst>
                    <a:gd name="T0" fmla="*/ 964 w 1959"/>
                    <a:gd name="T1" fmla="*/ 201 h 756"/>
                    <a:gd name="T2" fmla="*/ 962 w 1959"/>
                    <a:gd name="T3" fmla="*/ 189 h 756"/>
                    <a:gd name="T4" fmla="*/ 956 w 1959"/>
                    <a:gd name="T5" fmla="*/ 179 h 756"/>
                    <a:gd name="T6" fmla="*/ 946 w 1959"/>
                    <a:gd name="T7" fmla="*/ 172 h 756"/>
                    <a:gd name="T8" fmla="*/ 934 w 1959"/>
                    <a:gd name="T9" fmla="*/ 169 h 756"/>
                    <a:gd name="T10" fmla="*/ 799 w 1959"/>
                    <a:gd name="T11" fmla="*/ 38 h 756"/>
                    <a:gd name="T12" fmla="*/ 797 w 1959"/>
                    <a:gd name="T13" fmla="*/ 24 h 756"/>
                    <a:gd name="T14" fmla="*/ 791 w 1959"/>
                    <a:gd name="T15" fmla="*/ 12 h 756"/>
                    <a:gd name="T16" fmla="*/ 781 w 1959"/>
                    <a:gd name="T17" fmla="*/ 4 h 756"/>
                    <a:gd name="T18" fmla="*/ 770 w 1959"/>
                    <a:gd name="T19" fmla="*/ 0 h 756"/>
                    <a:gd name="T20" fmla="*/ 760 w 1959"/>
                    <a:gd name="T21" fmla="*/ 28 h 756"/>
                    <a:gd name="T22" fmla="*/ 771 w 1959"/>
                    <a:gd name="T23" fmla="*/ 32 h 756"/>
                    <a:gd name="T24" fmla="*/ 780 w 1959"/>
                    <a:gd name="T25" fmla="*/ 42 h 756"/>
                    <a:gd name="T26" fmla="*/ 786 w 1959"/>
                    <a:gd name="T27" fmla="*/ 54 h 756"/>
                    <a:gd name="T28" fmla="*/ 787 w 1959"/>
                    <a:gd name="T29" fmla="*/ 66 h 756"/>
                    <a:gd name="T30" fmla="*/ 769 w 1959"/>
                    <a:gd name="T31" fmla="*/ 72 h 756"/>
                    <a:gd name="T32" fmla="*/ 779 w 1959"/>
                    <a:gd name="T33" fmla="*/ 172 h 756"/>
                    <a:gd name="T34" fmla="*/ 909 w 1959"/>
                    <a:gd name="T35" fmla="*/ 199 h 756"/>
                    <a:gd name="T36" fmla="*/ 920 w 1959"/>
                    <a:gd name="T37" fmla="*/ 202 h 756"/>
                    <a:gd name="T38" fmla="*/ 929 w 1959"/>
                    <a:gd name="T39" fmla="*/ 209 h 756"/>
                    <a:gd name="T40" fmla="*/ 934 w 1959"/>
                    <a:gd name="T41" fmla="*/ 219 h 756"/>
                    <a:gd name="T42" fmla="*/ 936 w 1959"/>
                    <a:gd name="T43" fmla="*/ 231 h 756"/>
                    <a:gd name="T44" fmla="*/ 940 w 1959"/>
                    <a:gd name="T45" fmla="*/ 246 h 756"/>
                    <a:gd name="T46" fmla="*/ 946 w 1959"/>
                    <a:gd name="T47" fmla="*/ 259 h 756"/>
                    <a:gd name="T48" fmla="*/ 945 w 1959"/>
                    <a:gd name="T49" fmla="*/ 279 h 756"/>
                    <a:gd name="T50" fmla="*/ 937 w 1959"/>
                    <a:gd name="T51" fmla="*/ 293 h 756"/>
                    <a:gd name="T52" fmla="*/ 931 w 1959"/>
                    <a:gd name="T53" fmla="*/ 339 h 756"/>
                    <a:gd name="T54" fmla="*/ 915 w 1959"/>
                    <a:gd name="T55" fmla="*/ 361 h 756"/>
                    <a:gd name="T56" fmla="*/ 926 w 1959"/>
                    <a:gd name="T57" fmla="*/ 362 h 756"/>
                    <a:gd name="T58" fmla="*/ 933 w 1959"/>
                    <a:gd name="T59" fmla="*/ 363 h 756"/>
                    <a:gd name="T60" fmla="*/ 936 w 1959"/>
                    <a:gd name="T61" fmla="*/ 364 h 756"/>
                    <a:gd name="T62" fmla="*/ 939 w 1959"/>
                    <a:gd name="T63" fmla="*/ 364 h 756"/>
                    <a:gd name="T64" fmla="*/ 940 w 1959"/>
                    <a:gd name="T65" fmla="*/ 375 h 756"/>
                    <a:gd name="T66" fmla="*/ 948 w 1959"/>
                    <a:gd name="T67" fmla="*/ 377 h 756"/>
                    <a:gd name="T68" fmla="*/ 960 w 1959"/>
                    <a:gd name="T69" fmla="*/ 378 h 756"/>
                    <a:gd name="T70" fmla="*/ 971 w 1959"/>
                    <a:gd name="T71" fmla="*/ 377 h 756"/>
                    <a:gd name="T72" fmla="*/ 978 w 1959"/>
                    <a:gd name="T73" fmla="*/ 362 h 756"/>
                    <a:gd name="T74" fmla="*/ 979 w 1959"/>
                    <a:gd name="T75" fmla="*/ 324 h 756"/>
                    <a:gd name="T76" fmla="*/ 973 w 1959"/>
                    <a:gd name="T77" fmla="*/ 308 h 756"/>
                    <a:gd name="T78" fmla="*/ 963 w 1959"/>
                    <a:gd name="T79" fmla="*/ 304 h 75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959"/>
                    <a:gd name="T121" fmla="*/ 0 h 756"/>
                    <a:gd name="T122" fmla="*/ 1959 w 1959"/>
                    <a:gd name="T123" fmla="*/ 756 h 75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959" h="756">
                      <a:moveTo>
                        <a:pt x="1923" y="606"/>
                      </a:moveTo>
                      <a:lnTo>
                        <a:pt x="1928" y="402"/>
                      </a:lnTo>
                      <a:lnTo>
                        <a:pt x="1927" y="389"/>
                      </a:lnTo>
                      <a:lnTo>
                        <a:pt x="1924" y="378"/>
                      </a:lnTo>
                      <a:lnTo>
                        <a:pt x="1918" y="366"/>
                      </a:lnTo>
                      <a:lnTo>
                        <a:pt x="1911" y="357"/>
                      </a:lnTo>
                      <a:lnTo>
                        <a:pt x="1902" y="349"/>
                      </a:lnTo>
                      <a:lnTo>
                        <a:pt x="1892" y="343"/>
                      </a:lnTo>
                      <a:lnTo>
                        <a:pt x="1881" y="340"/>
                      </a:lnTo>
                      <a:lnTo>
                        <a:pt x="1868" y="338"/>
                      </a:lnTo>
                      <a:lnTo>
                        <a:pt x="1592" y="338"/>
                      </a:lnTo>
                      <a:lnTo>
                        <a:pt x="1598" y="75"/>
                      </a:lnTo>
                      <a:lnTo>
                        <a:pt x="1596" y="62"/>
                      </a:lnTo>
                      <a:lnTo>
                        <a:pt x="1594" y="48"/>
                      </a:lnTo>
                      <a:lnTo>
                        <a:pt x="1588" y="35"/>
                      </a:lnTo>
                      <a:lnTo>
                        <a:pt x="1582" y="24"/>
                      </a:lnTo>
                      <a:lnTo>
                        <a:pt x="1572" y="15"/>
                      </a:lnTo>
                      <a:lnTo>
                        <a:pt x="1562" y="7"/>
                      </a:lnTo>
                      <a:lnTo>
                        <a:pt x="1552" y="2"/>
                      </a:lnTo>
                      <a:lnTo>
                        <a:pt x="1539" y="0"/>
                      </a:lnTo>
                      <a:lnTo>
                        <a:pt x="0" y="14"/>
                      </a:lnTo>
                      <a:lnTo>
                        <a:pt x="1520" y="56"/>
                      </a:lnTo>
                      <a:lnTo>
                        <a:pt x="1532" y="58"/>
                      </a:lnTo>
                      <a:lnTo>
                        <a:pt x="1542" y="64"/>
                      </a:lnTo>
                      <a:lnTo>
                        <a:pt x="1552" y="72"/>
                      </a:lnTo>
                      <a:lnTo>
                        <a:pt x="1560" y="83"/>
                      </a:lnTo>
                      <a:lnTo>
                        <a:pt x="1567" y="94"/>
                      </a:lnTo>
                      <a:lnTo>
                        <a:pt x="1571" y="107"/>
                      </a:lnTo>
                      <a:lnTo>
                        <a:pt x="1573" y="120"/>
                      </a:lnTo>
                      <a:lnTo>
                        <a:pt x="1573" y="132"/>
                      </a:lnTo>
                      <a:lnTo>
                        <a:pt x="1572" y="143"/>
                      </a:lnTo>
                      <a:lnTo>
                        <a:pt x="1537" y="143"/>
                      </a:lnTo>
                      <a:lnTo>
                        <a:pt x="1537" y="343"/>
                      </a:lnTo>
                      <a:lnTo>
                        <a:pt x="1558" y="343"/>
                      </a:lnTo>
                      <a:lnTo>
                        <a:pt x="1555" y="383"/>
                      </a:lnTo>
                      <a:lnTo>
                        <a:pt x="1818" y="398"/>
                      </a:lnTo>
                      <a:lnTo>
                        <a:pt x="1829" y="401"/>
                      </a:lnTo>
                      <a:lnTo>
                        <a:pt x="1840" y="404"/>
                      </a:lnTo>
                      <a:lnTo>
                        <a:pt x="1850" y="411"/>
                      </a:lnTo>
                      <a:lnTo>
                        <a:pt x="1858" y="418"/>
                      </a:lnTo>
                      <a:lnTo>
                        <a:pt x="1864" y="427"/>
                      </a:lnTo>
                      <a:lnTo>
                        <a:pt x="1868" y="438"/>
                      </a:lnTo>
                      <a:lnTo>
                        <a:pt x="1872" y="449"/>
                      </a:lnTo>
                      <a:lnTo>
                        <a:pt x="1872" y="462"/>
                      </a:lnTo>
                      <a:lnTo>
                        <a:pt x="1870" y="484"/>
                      </a:lnTo>
                      <a:lnTo>
                        <a:pt x="1879" y="491"/>
                      </a:lnTo>
                      <a:lnTo>
                        <a:pt x="1887" y="502"/>
                      </a:lnTo>
                      <a:lnTo>
                        <a:pt x="1892" y="518"/>
                      </a:lnTo>
                      <a:lnTo>
                        <a:pt x="1893" y="537"/>
                      </a:lnTo>
                      <a:lnTo>
                        <a:pt x="1890" y="557"/>
                      </a:lnTo>
                      <a:lnTo>
                        <a:pt x="1883" y="574"/>
                      </a:lnTo>
                      <a:lnTo>
                        <a:pt x="1874" y="585"/>
                      </a:lnTo>
                      <a:lnTo>
                        <a:pt x="1864" y="591"/>
                      </a:lnTo>
                      <a:lnTo>
                        <a:pt x="1862" y="678"/>
                      </a:lnTo>
                      <a:lnTo>
                        <a:pt x="1832" y="678"/>
                      </a:lnTo>
                      <a:lnTo>
                        <a:pt x="1830" y="722"/>
                      </a:lnTo>
                      <a:lnTo>
                        <a:pt x="1842" y="722"/>
                      </a:lnTo>
                      <a:lnTo>
                        <a:pt x="1852" y="723"/>
                      </a:lnTo>
                      <a:lnTo>
                        <a:pt x="1859" y="724"/>
                      </a:lnTo>
                      <a:lnTo>
                        <a:pt x="1865" y="726"/>
                      </a:lnTo>
                      <a:lnTo>
                        <a:pt x="1868" y="727"/>
                      </a:lnTo>
                      <a:lnTo>
                        <a:pt x="1872" y="728"/>
                      </a:lnTo>
                      <a:lnTo>
                        <a:pt x="1874" y="728"/>
                      </a:lnTo>
                      <a:lnTo>
                        <a:pt x="1877" y="728"/>
                      </a:lnTo>
                      <a:lnTo>
                        <a:pt x="1877" y="749"/>
                      </a:lnTo>
                      <a:lnTo>
                        <a:pt x="1879" y="750"/>
                      </a:lnTo>
                      <a:lnTo>
                        <a:pt x="1886" y="751"/>
                      </a:lnTo>
                      <a:lnTo>
                        <a:pt x="1896" y="753"/>
                      </a:lnTo>
                      <a:lnTo>
                        <a:pt x="1908" y="754"/>
                      </a:lnTo>
                      <a:lnTo>
                        <a:pt x="1920" y="756"/>
                      </a:lnTo>
                      <a:lnTo>
                        <a:pt x="1932" y="756"/>
                      </a:lnTo>
                      <a:lnTo>
                        <a:pt x="1941" y="753"/>
                      </a:lnTo>
                      <a:lnTo>
                        <a:pt x="1948" y="749"/>
                      </a:lnTo>
                      <a:lnTo>
                        <a:pt x="1956" y="724"/>
                      </a:lnTo>
                      <a:lnTo>
                        <a:pt x="1959" y="686"/>
                      </a:lnTo>
                      <a:lnTo>
                        <a:pt x="1958" y="648"/>
                      </a:lnTo>
                      <a:lnTo>
                        <a:pt x="1954" y="624"/>
                      </a:lnTo>
                      <a:lnTo>
                        <a:pt x="1946" y="615"/>
                      </a:lnTo>
                      <a:lnTo>
                        <a:pt x="1935" y="609"/>
                      </a:lnTo>
                      <a:lnTo>
                        <a:pt x="1926" y="607"/>
                      </a:lnTo>
                      <a:lnTo>
                        <a:pt x="1923" y="6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77" name="Freeform 39"/>
                <p:cNvSpPr>
                  <a:spLocks/>
                </p:cNvSpPr>
                <p:nvPr/>
              </p:nvSpPr>
              <p:spPr bwMode="auto">
                <a:xfrm>
                  <a:off x="3998" y="1200"/>
                  <a:ext cx="385" cy="427"/>
                </a:xfrm>
                <a:custGeom>
                  <a:avLst/>
                  <a:gdLst>
                    <a:gd name="T0" fmla="*/ 382 w 771"/>
                    <a:gd name="T1" fmla="*/ 330 h 854"/>
                    <a:gd name="T2" fmla="*/ 368 w 771"/>
                    <a:gd name="T3" fmla="*/ 298 h 854"/>
                    <a:gd name="T4" fmla="*/ 345 w 771"/>
                    <a:gd name="T5" fmla="*/ 276 h 854"/>
                    <a:gd name="T6" fmla="*/ 316 w 771"/>
                    <a:gd name="T7" fmla="*/ 265 h 854"/>
                    <a:gd name="T8" fmla="*/ 288 w 771"/>
                    <a:gd name="T9" fmla="*/ 265 h 854"/>
                    <a:gd name="T10" fmla="*/ 262 w 771"/>
                    <a:gd name="T11" fmla="*/ 275 h 854"/>
                    <a:gd name="T12" fmla="*/ 241 w 771"/>
                    <a:gd name="T13" fmla="*/ 291 h 854"/>
                    <a:gd name="T14" fmla="*/ 225 w 771"/>
                    <a:gd name="T15" fmla="*/ 314 h 854"/>
                    <a:gd name="T16" fmla="*/ 67 w 771"/>
                    <a:gd name="T17" fmla="*/ 328 h 854"/>
                    <a:gd name="T18" fmla="*/ 56 w 771"/>
                    <a:gd name="T19" fmla="*/ 325 h 854"/>
                    <a:gd name="T20" fmla="*/ 47 w 771"/>
                    <a:gd name="T21" fmla="*/ 318 h 854"/>
                    <a:gd name="T22" fmla="*/ 42 w 771"/>
                    <a:gd name="T23" fmla="*/ 308 h 854"/>
                    <a:gd name="T24" fmla="*/ 40 w 771"/>
                    <a:gd name="T25" fmla="*/ 296 h 854"/>
                    <a:gd name="T26" fmla="*/ 50 w 771"/>
                    <a:gd name="T27" fmla="*/ 173 h 854"/>
                    <a:gd name="T28" fmla="*/ 52 w 771"/>
                    <a:gd name="T29" fmla="*/ 173 h 854"/>
                    <a:gd name="T30" fmla="*/ 58 w 771"/>
                    <a:gd name="T31" fmla="*/ 172 h 854"/>
                    <a:gd name="T32" fmla="*/ 64 w 771"/>
                    <a:gd name="T33" fmla="*/ 166 h 854"/>
                    <a:gd name="T34" fmla="*/ 65 w 771"/>
                    <a:gd name="T35" fmla="*/ 83 h 854"/>
                    <a:gd name="T36" fmla="*/ 63 w 771"/>
                    <a:gd name="T37" fmla="*/ 76 h 854"/>
                    <a:gd name="T38" fmla="*/ 57 w 771"/>
                    <a:gd name="T39" fmla="*/ 72 h 854"/>
                    <a:gd name="T40" fmla="*/ 61 w 771"/>
                    <a:gd name="T41" fmla="*/ 10 h 854"/>
                    <a:gd name="T42" fmla="*/ 64 w 771"/>
                    <a:gd name="T43" fmla="*/ 3 h 854"/>
                    <a:gd name="T44" fmla="*/ 62 w 771"/>
                    <a:gd name="T45" fmla="*/ 0 h 854"/>
                    <a:gd name="T46" fmla="*/ 50 w 771"/>
                    <a:gd name="T47" fmla="*/ 3 h 854"/>
                    <a:gd name="T48" fmla="*/ 40 w 771"/>
                    <a:gd name="T49" fmla="*/ 10 h 854"/>
                    <a:gd name="T50" fmla="*/ 33 w 771"/>
                    <a:gd name="T51" fmla="*/ 19 h 854"/>
                    <a:gd name="T52" fmla="*/ 31 w 771"/>
                    <a:gd name="T53" fmla="*/ 32 h 854"/>
                    <a:gd name="T54" fmla="*/ 23 w 771"/>
                    <a:gd name="T55" fmla="*/ 183 h 854"/>
                    <a:gd name="T56" fmla="*/ 16 w 771"/>
                    <a:gd name="T57" fmla="*/ 196 h 854"/>
                    <a:gd name="T58" fmla="*/ 16 w 771"/>
                    <a:gd name="T59" fmla="*/ 215 h 854"/>
                    <a:gd name="T60" fmla="*/ 21 w 771"/>
                    <a:gd name="T61" fmla="*/ 229 h 854"/>
                    <a:gd name="T62" fmla="*/ 24 w 771"/>
                    <a:gd name="T63" fmla="*/ 288 h 854"/>
                    <a:gd name="T64" fmla="*/ 0 w 771"/>
                    <a:gd name="T65" fmla="*/ 366 h 854"/>
                    <a:gd name="T66" fmla="*/ 50 w 771"/>
                    <a:gd name="T67" fmla="*/ 355 h 854"/>
                    <a:gd name="T68" fmla="*/ 235 w 771"/>
                    <a:gd name="T69" fmla="*/ 348 h 854"/>
                    <a:gd name="T70" fmla="*/ 235 w 771"/>
                    <a:gd name="T71" fmla="*/ 352 h 854"/>
                    <a:gd name="T72" fmla="*/ 235 w 771"/>
                    <a:gd name="T73" fmla="*/ 355 h 854"/>
                    <a:gd name="T74" fmla="*/ 240 w 771"/>
                    <a:gd name="T75" fmla="*/ 384 h 854"/>
                    <a:gd name="T76" fmla="*/ 254 w 771"/>
                    <a:gd name="T77" fmla="*/ 406 h 854"/>
                    <a:gd name="T78" fmla="*/ 276 w 771"/>
                    <a:gd name="T79" fmla="*/ 422 h 854"/>
                    <a:gd name="T80" fmla="*/ 302 w 771"/>
                    <a:gd name="T81" fmla="*/ 427 h 854"/>
                    <a:gd name="T82" fmla="*/ 329 w 771"/>
                    <a:gd name="T83" fmla="*/ 422 h 854"/>
                    <a:gd name="T84" fmla="*/ 350 w 771"/>
                    <a:gd name="T85" fmla="*/ 407 h 854"/>
                    <a:gd name="T86" fmla="*/ 365 w 771"/>
                    <a:gd name="T87" fmla="*/ 385 h 854"/>
                    <a:gd name="T88" fmla="*/ 371 w 771"/>
                    <a:gd name="T89" fmla="*/ 358 h 854"/>
                    <a:gd name="T90" fmla="*/ 371 w 771"/>
                    <a:gd name="T91" fmla="*/ 354 h 854"/>
                    <a:gd name="T92" fmla="*/ 371 w 771"/>
                    <a:gd name="T93" fmla="*/ 351 h 85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71"/>
                    <a:gd name="T142" fmla="*/ 0 h 854"/>
                    <a:gd name="T143" fmla="*/ 771 w 771"/>
                    <a:gd name="T144" fmla="*/ 854 h 85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71" h="854">
                      <a:moveTo>
                        <a:pt x="771" y="700"/>
                      </a:moveTo>
                      <a:lnTo>
                        <a:pt x="765" y="659"/>
                      </a:lnTo>
                      <a:lnTo>
                        <a:pt x="753" y="625"/>
                      </a:lnTo>
                      <a:lnTo>
                        <a:pt x="736" y="595"/>
                      </a:lnTo>
                      <a:lnTo>
                        <a:pt x="715" y="571"/>
                      </a:lnTo>
                      <a:lnTo>
                        <a:pt x="690" y="552"/>
                      </a:lnTo>
                      <a:lnTo>
                        <a:pt x="662" y="538"/>
                      </a:lnTo>
                      <a:lnTo>
                        <a:pt x="633" y="530"/>
                      </a:lnTo>
                      <a:lnTo>
                        <a:pt x="604" y="528"/>
                      </a:lnTo>
                      <a:lnTo>
                        <a:pt x="576" y="530"/>
                      </a:lnTo>
                      <a:lnTo>
                        <a:pt x="549" y="537"/>
                      </a:lnTo>
                      <a:lnTo>
                        <a:pt x="524" y="549"/>
                      </a:lnTo>
                      <a:lnTo>
                        <a:pt x="502" y="564"/>
                      </a:lnTo>
                      <a:lnTo>
                        <a:pt x="483" y="582"/>
                      </a:lnTo>
                      <a:lnTo>
                        <a:pt x="465" y="603"/>
                      </a:lnTo>
                      <a:lnTo>
                        <a:pt x="451" y="627"/>
                      </a:lnTo>
                      <a:lnTo>
                        <a:pt x="441" y="653"/>
                      </a:lnTo>
                      <a:lnTo>
                        <a:pt x="134" y="656"/>
                      </a:lnTo>
                      <a:lnTo>
                        <a:pt x="123" y="654"/>
                      </a:lnTo>
                      <a:lnTo>
                        <a:pt x="113" y="649"/>
                      </a:lnTo>
                      <a:lnTo>
                        <a:pt x="102" y="643"/>
                      </a:lnTo>
                      <a:lnTo>
                        <a:pt x="94" y="635"/>
                      </a:lnTo>
                      <a:lnTo>
                        <a:pt x="88" y="626"/>
                      </a:lnTo>
                      <a:lnTo>
                        <a:pt x="84" y="616"/>
                      </a:lnTo>
                      <a:lnTo>
                        <a:pt x="80" y="604"/>
                      </a:lnTo>
                      <a:lnTo>
                        <a:pt x="80" y="591"/>
                      </a:lnTo>
                      <a:lnTo>
                        <a:pt x="99" y="345"/>
                      </a:lnTo>
                      <a:lnTo>
                        <a:pt x="101" y="346"/>
                      </a:lnTo>
                      <a:lnTo>
                        <a:pt x="103" y="346"/>
                      </a:lnTo>
                      <a:lnTo>
                        <a:pt x="105" y="346"/>
                      </a:lnTo>
                      <a:lnTo>
                        <a:pt x="107" y="346"/>
                      </a:lnTo>
                      <a:lnTo>
                        <a:pt x="116" y="344"/>
                      </a:lnTo>
                      <a:lnTo>
                        <a:pt x="124" y="339"/>
                      </a:lnTo>
                      <a:lnTo>
                        <a:pt x="129" y="332"/>
                      </a:lnTo>
                      <a:lnTo>
                        <a:pt x="131" y="323"/>
                      </a:lnTo>
                      <a:lnTo>
                        <a:pt x="131" y="166"/>
                      </a:lnTo>
                      <a:lnTo>
                        <a:pt x="130" y="158"/>
                      </a:lnTo>
                      <a:lnTo>
                        <a:pt x="126" y="152"/>
                      </a:lnTo>
                      <a:lnTo>
                        <a:pt x="121" y="147"/>
                      </a:lnTo>
                      <a:lnTo>
                        <a:pt x="114" y="143"/>
                      </a:lnTo>
                      <a:lnTo>
                        <a:pt x="122" y="28"/>
                      </a:lnTo>
                      <a:lnTo>
                        <a:pt x="123" y="20"/>
                      </a:lnTo>
                      <a:lnTo>
                        <a:pt x="125" y="13"/>
                      </a:lnTo>
                      <a:lnTo>
                        <a:pt x="128" y="6"/>
                      </a:lnTo>
                      <a:lnTo>
                        <a:pt x="131" y="0"/>
                      </a:lnTo>
                      <a:lnTo>
                        <a:pt x="124" y="0"/>
                      </a:lnTo>
                      <a:lnTo>
                        <a:pt x="111" y="2"/>
                      </a:lnTo>
                      <a:lnTo>
                        <a:pt x="100" y="5"/>
                      </a:lnTo>
                      <a:lnTo>
                        <a:pt x="90" y="11"/>
                      </a:lnTo>
                      <a:lnTo>
                        <a:pt x="80" y="19"/>
                      </a:lnTo>
                      <a:lnTo>
                        <a:pt x="72" y="28"/>
                      </a:lnTo>
                      <a:lnTo>
                        <a:pt x="66" y="38"/>
                      </a:lnTo>
                      <a:lnTo>
                        <a:pt x="63" y="50"/>
                      </a:lnTo>
                      <a:lnTo>
                        <a:pt x="62" y="63"/>
                      </a:lnTo>
                      <a:lnTo>
                        <a:pt x="55" y="359"/>
                      </a:lnTo>
                      <a:lnTo>
                        <a:pt x="46" y="366"/>
                      </a:lnTo>
                      <a:lnTo>
                        <a:pt x="39" y="377"/>
                      </a:lnTo>
                      <a:lnTo>
                        <a:pt x="33" y="392"/>
                      </a:lnTo>
                      <a:lnTo>
                        <a:pt x="31" y="411"/>
                      </a:lnTo>
                      <a:lnTo>
                        <a:pt x="32" y="429"/>
                      </a:lnTo>
                      <a:lnTo>
                        <a:pt x="37" y="444"/>
                      </a:lnTo>
                      <a:lnTo>
                        <a:pt x="43" y="457"/>
                      </a:lnTo>
                      <a:lnTo>
                        <a:pt x="53" y="464"/>
                      </a:lnTo>
                      <a:lnTo>
                        <a:pt x="49" y="575"/>
                      </a:lnTo>
                      <a:lnTo>
                        <a:pt x="3" y="575"/>
                      </a:lnTo>
                      <a:lnTo>
                        <a:pt x="0" y="732"/>
                      </a:lnTo>
                      <a:lnTo>
                        <a:pt x="100" y="730"/>
                      </a:lnTo>
                      <a:lnTo>
                        <a:pt x="100" y="709"/>
                      </a:lnTo>
                      <a:lnTo>
                        <a:pt x="469" y="700"/>
                      </a:lnTo>
                      <a:lnTo>
                        <a:pt x="471" y="696"/>
                      </a:lnTo>
                      <a:lnTo>
                        <a:pt x="471" y="700"/>
                      </a:lnTo>
                      <a:lnTo>
                        <a:pt x="471" y="703"/>
                      </a:lnTo>
                      <a:lnTo>
                        <a:pt x="471" y="707"/>
                      </a:lnTo>
                      <a:lnTo>
                        <a:pt x="471" y="710"/>
                      </a:lnTo>
                      <a:lnTo>
                        <a:pt x="473" y="739"/>
                      </a:lnTo>
                      <a:lnTo>
                        <a:pt x="480" y="767"/>
                      </a:lnTo>
                      <a:lnTo>
                        <a:pt x="492" y="791"/>
                      </a:lnTo>
                      <a:lnTo>
                        <a:pt x="509" y="812"/>
                      </a:lnTo>
                      <a:lnTo>
                        <a:pt x="529" y="830"/>
                      </a:lnTo>
                      <a:lnTo>
                        <a:pt x="552" y="843"/>
                      </a:lnTo>
                      <a:lnTo>
                        <a:pt x="577" y="851"/>
                      </a:lnTo>
                      <a:lnTo>
                        <a:pt x="605" y="854"/>
                      </a:lnTo>
                      <a:lnTo>
                        <a:pt x="632" y="852"/>
                      </a:lnTo>
                      <a:lnTo>
                        <a:pt x="658" y="844"/>
                      </a:lnTo>
                      <a:lnTo>
                        <a:pt x="681" y="831"/>
                      </a:lnTo>
                      <a:lnTo>
                        <a:pt x="701" y="814"/>
                      </a:lnTo>
                      <a:lnTo>
                        <a:pt x="719" y="794"/>
                      </a:lnTo>
                      <a:lnTo>
                        <a:pt x="731" y="770"/>
                      </a:lnTo>
                      <a:lnTo>
                        <a:pt x="740" y="744"/>
                      </a:lnTo>
                      <a:lnTo>
                        <a:pt x="743" y="715"/>
                      </a:lnTo>
                      <a:lnTo>
                        <a:pt x="743" y="711"/>
                      </a:lnTo>
                      <a:lnTo>
                        <a:pt x="743" y="708"/>
                      </a:lnTo>
                      <a:lnTo>
                        <a:pt x="743" y="704"/>
                      </a:lnTo>
                      <a:lnTo>
                        <a:pt x="743" y="701"/>
                      </a:lnTo>
                      <a:lnTo>
                        <a:pt x="771" y="7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78" name="Freeform 40"/>
                <p:cNvSpPr>
                  <a:spLocks/>
                </p:cNvSpPr>
                <p:nvPr/>
              </p:nvSpPr>
              <p:spPr bwMode="auto">
                <a:xfrm>
                  <a:off x="4272" y="1523"/>
                  <a:ext cx="58" cy="59"/>
                </a:xfrm>
                <a:custGeom>
                  <a:avLst/>
                  <a:gdLst>
                    <a:gd name="T0" fmla="*/ 29 w 118"/>
                    <a:gd name="T1" fmla="*/ 59 h 117"/>
                    <a:gd name="T2" fmla="*/ 34 w 118"/>
                    <a:gd name="T3" fmla="*/ 58 h 117"/>
                    <a:gd name="T4" fmla="*/ 40 w 118"/>
                    <a:gd name="T5" fmla="*/ 57 h 117"/>
                    <a:gd name="T6" fmla="*/ 45 w 118"/>
                    <a:gd name="T7" fmla="*/ 54 h 117"/>
                    <a:gd name="T8" fmla="*/ 49 w 118"/>
                    <a:gd name="T9" fmla="*/ 50 h 117"/>
                    <a:gd name="T10" fmla="*/ 53 w 118"/>
                    <a:gd name="T11" fmla="*/ 46 h 117"/>
                    <a:gd name="T12" fmla="*/ 56 w 118"/>
                    <a:gd name="T13" fmla="*/ 41 h 117"/>
                    <a:gd name="T14" fmla="*/ 57 w 118"/>
                    <a:gd name="T15" fmla="*/ 35 h 117"/>
                    <a:gd name="T16" fmla="*/ 58 w 118"/>
                    <a:gd name="T17" fmla="*/ 30 h 117"/>
                    <a:gd name="T18" fmla="*/ 57 w 118"/>
                    <a:gd name="T19" fmla="*/ 24 h 117"/>
                    <a:gd name="T20" fmla="*/ 56 w 118"/>
                    <a:gd name="T21" fmla="*/ 18 h 117"/>
                    <a:gd name="T22" fmla="*/ 53 w 118"/>
                    <a:gd name="T23" fmla="*/ 13 h 117"/>
                    <a:gd name="T24" fmla="*/ 49 w 118"/>
                    <a:gd name="T25" fmla="*/ 9 h 117"/>
                    <a:gd name="T26" fmla="*/ 45 w 118"/>
                    <a:gd name="T27" fmla="*/ 5 h 117"/>
                    <a:gd name="T28" fmla="*/ 40 w 118"/>
                    <a:gd name="T29" fmla="*/ 3 h 117"/>
                    <a:gd name="T30" fmla="*/ 34 w 118"/>
                    <a:gd name="T31" fmla="*/ 1 h 117"/>
                    <a:gd name="T32" fmla="*/ 29 w 118"/>
                    <a:gd name="T33" fmla="*/ 0 h 117"/>
                    <a:gd name="T34" fmla="*/ 23 w 118"/>
                    <a:gd name="T35" fmla="*/ 1 h 117"/>
                    <a:gd name="T36" fmla="*/ 18 w 118"/>
                    <a:gd name="T37" fmla="*/ 3 h 117"/>
                    <a:gd name="T38" fmla="*/ 13 w 118"/>
                    <a:gd name="T39" fmla="*/ 5 h 117"/>
                    <a:gd name="T40" fmla="*/ 8 w 118"/>
                    <a:gd name="T41" fmla="*/ 9 h 117"/>
                    <a:gd name="T42" fmla="*/ 5 w 118"/>
                    <a:gd name="T43" fmla="*/ 13 h 117"/>
                    <a:gd name="T44" fmla="*/ 2 w 118"/>
                    <a:gd name="T45" fmla="*/ 18 h 117"/>
                    <a:gd name="T46" fmla="*/ 0 w 118"/>
                    <a:gd name="T47" fmla="*/ 24 h 117"/>
                    <a:gd name="T48" fmla="*/ 0 w 118"/>
                    <a:gd name="T49" fmla="*/ 30 h 117"/>
                    <a:gd name="T50" fmla="*/ 0 w 118"/>
                    <a:gd name="T51" fmla="*/ 35 h 117"/>
                    <a:gd name="T52" fmla="*/ 2 w 118"/>
                    <a:gd name="T53" fmla="*/ 41 h 117"/>
                    <a:gd name="T54" fmla="*/ 5 w 118"/>
                    <a:gd name="T55" fmla="*/ 46 h 117"/>
                    <a:gd name="T56" fmla="*/ 8 w 118"/>
                    <a:gd name="T57" fmla="*/ 50 h 117"/>
                    <a:gd name="T58" fmla="*/ 13 w 118"/>
                    <a:gd name="T59" fmla="*/ 54 h 117"/>
                    <a:gd name="T60" fmla="*/ 18 w 118"/>
                    <a:gd name="T61" fmla="*/ 57 h 117"/>
                    <a:gd name="T62" fmla="*/ 23 w 118"/>
                    <a:gd name="T63" fmla="*/ 58 h 117"/>
                    <a:gd name="T64" fmla="*/ 29 w 118"/>
                    <a:gd name="T65" fmla="*/ 59 h 1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7"/>
                    <a:gd name="T101" fmla="*/ 118 w 118"/>
                    <a:gd name="T102" fmla="*/ 117 h 11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7">
                      <a:moveTo>
                        <a:pt x="59" y="117"/>
                      </a:moveTo>
                      <a:lnTo>
                        <a:pt x="70" y="116"/>
                      </a:lnTo>
                      <a:lnTo>
                        <a:pt x="82" y="113"/>
                      </a:lnTo>
                      <a:lnTo>
                        <a:pt x="91" y="107"/>
                      </a:lnTo>
                      <a:lnTo>
                        <a:pt x="100" y="100"/>
                      </a:lnTo>
                      <a:lnTo>
                        <a:pt x="107" y="91"/>
                      </a:lnTo>
                      <a:lnTo>
                        <a:pt x="113" y="82"/>
                      </a:lnTo>
                      <a:lnTo>
                        <a:pt x="116" y="70"/>
                      </a:lnTo>
                      <a:lnTo>
                        <a:pt x="118" y="59"/>
                      </a:lnTo>
                      <a:lnTo>
                        <a:pt x="116" y="47"/>
                      </a:lnTo>
                      <a:lnTo>
                        <a:pt x="113" y="36"/>
                      </a:lnTo>
                      <a:lnTo>
                        <a:pt x="107" y="26"/>
                      </a:lnTo>
                      <a:lnTo>
                        <a:pt x="100" y="17"/>
                      </a:lnTo>
                      <a:lnTo>
                        <a:pt x="91" y="10"/>
                      </a:lnTo>
                      <a:lnTo>
                        <a:pt x="82" y="5"/>
                      </a:lnTo>
                      <a:lnTo>
                        <a:pt x="70" y="1"/>
                      </a:lnTo>
                      <a:lnTo>
                        <a:pt x="59" y="0"/>
                      </a:lnTo>
                      <a:lnTo>
                        <a:pt x="47" y="1"/>
                      </a:lnTo>
                      <a:lnTo>
                        <a:pt x="36" y="5"/>
                      </a:lnTo>
                      <a:lnTo>
                        <a:pt x="27" y="10"/>
                      </a:lnTo>
                      <a:lnTo>
                        <a:pt x="17" y="17"/>
                      </a:lnTo>
                      <a:lnTo>
                        <a:pt x="10" y="26"/>
                      </a:lnTo>
                      <a:lnTo>
                        <a:pt x="5" y="36"/>
                      </a:lnTo>
                      <a:lnTo>
                        <a:pt x="1" y="47"/>
                      </a:lnTo>
                      <a:lnTo>
                        <a:pt x="0" y="59"/>
                      </a:lnTo>
                      <a:lnTo>
                        <a:pt x="1" y="70"/>
                      </a:lnTo>
                      <a:lnTo>
                        <a:pt x="5" y="82"/>
                      </a:lnTo>
                      <a:lnTo>
                        <a:pt x="10" y="91"/>
                      </a:lnTo>
                      <a:lnTo>
                        <a:pt x="17" y="100"/>
                      </a:lnTo>
                      <a:lnTo>
                        <a:pt x="27" y="107"/>
                      </a:lnTo>
                      <a:lnTo>
                        <a:pt x="36" y="113"/>
                      </a:lnTo>
                      <a:lnTo>
                        <a:pt x="47" y="116"/>
                      </a:lnTo>
                      <a:lnTo>
                        <a:pt x="59" y="11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79" name="Freeform 41"/>
                <p:cNvSpPr>
                  <a:spLocks/>
                </p:cNvSpPr>
                <p:nvPr/>
              </p:nvSpPr>
              <p:spPr bwMode="auto">
                <a:xfrm>
                  <a:off x="4288" y="1532"/>
                  <a:ext cx="34" cy="40"/>
                </a:xfrm>
                <a:custGeom>
                  <a:avLst/>
                  <a:gdLst>
                    <a:gd name="T0" fmla="*/ 34 w 68"/>
                    <a:gd name="T1" fmla="*/ 21 h 81"/>
                    <a:gd name="T2" fmla="*/ 34 w 68"/>
                    <a:gd name="T3" fmla="*/ 17 h 81"/>
                    <a:gd name="T4" fmla="*/ 33 w 68"/>
                    <a:gd name="T5" fmla="*/ 13 h 81"/>
                    <a:gd name="T6" fmla="*/ 31 w 68"/>
                    <a:gd name="T7" fmla="*/ 9 h 81"/>
                    <a:gd name="T8" fmla="*/ 28 w 68"/>
                    <a:gd name="T9" fmla="*/ 6 h 81"/>
                    <a:gd name="T10" fmla="*/ 25 w 68"/>
                    <a:gd name="T11" fmla="*/ 3 h 81"/>
                    <a:gd name="T12" fmla="*/ 21 w 68"/>
                    <a:gd name="T13" fmla="*/ 2 h 81"/>
                    <a:gd name="T14" fmla="*/ 17 w 68"/>
                    <a:gd name="T15" fmla="*/ 0 h 81"/>
                    <a:gd name="T16" fmla="*/ 13 w 68"/>
                    <a:gd name="T17" fmla="*/ 0 h 81"/>
                    <a:gd name="T18" fmla="*/ 10 w 68"/>
                    <a:gd name="T19" fmla="*/ 0 h 81"/>
                    <a:gd name="T20" fmla="*/ 6 w 68"/>
                    <a:gd name="T21" fmla="*/ 1 h 81"/>
                    <a:gd name="T22" fmla="*/ 3 w 68"/>
                    <a:gd name="T23" fmla="*/ 2 h 81"/>
                    <a:gd name="T24" fmla="*/ 0 w 68"/>
                    <a:gd name="T25" fmla="*/ 4 h 81"/>
                    <a:gd name="T26" fmla="*/ 1 w 68"/>
                    <a:gd name="T27" fmla="*/ 4 h 81"/>
                    <a:gd name="T28" fmla="*/ 2 w 68"/>
                    <a:gd name="T29" fmla="*/ 4 h 81"/>
                    <a:gd name="T30" fmla="*/ 3 w 68"/>
                    <a:gd name="T31" fmla="*/ 4 h 81"/>
                    <a:gd name="T32" fmla="*/ 3 w 68"/>
                    <a:gd name="T33" fmla="*/ 4 h 81"/>
                    <a:gd name="T34" fmla="*/ 8 w 68"/>
                    <a:gd name="T35" fmla="*/ 4 h 81"/>
                    <a:gd name="T36" fmla="*/ 12 w 68"/>
                    <a:gd name="T37" fmla="*/ 6 h 81"/>
                    <a:gd name="T38" fmla="*/ 16 w 68"/>
                    <a:gd name="T39" fmla="*/ 8 h 81"/>
                    <a:gd name="T40" fmla="*/ 19 w 68"/>
                    <a:gd name="T41" fmla="*/ 10 h 81"/>
                    <a:gd name="T42" fmla="*/ 22 w 68"/>
                    <a:gd name="T43" fmla="*/ 14 h 81"/>
                    <a:gd name="T44" fmla="*/ 24 w 68"/>
                    <a:gd name="T45" fmla="*/ 18 h 81"/>
                    <a:gd name="T46" fmla="*/ 25 w 68"/>
                    <a:gd name="T47" fmla="*/ 22 h 81"/>
                    <a:gd name="T48" fmla="*/ 26 w 68"/>
                    <a:gd name="T49" fmla="*/ 26 h 81"/>
                    <a:gd name="T50" fmla="*/ 25 w 68"/>
                    <a:gd name="T51" fmla="*/ 30 h 81"/>
                    <a:gd name="T52" fmla="*/ 25 w 68"/>
                    <a:gd name="T53" fmla="*/ 34 h 81"/>
                    <a:gd name="T54" fmla="*/ 23 w 68"/>
                    <a:gd name="T55" fmla="*/ 37 h 81"/>
                    <a:gd name="T56" fmla="*/ 21 w 68"/>
                    <a:gd name="T57" fmla="*/ 40 h 81"/>
                    <a:gd name="T58" fmla="*/ 26 w 68"/>
                    <a:gd name="T59" fmla="*/ 37 h 81"/>
                    <a:gd name="T60" fmla="*/ 30 w 68"/>
                    <a:gd name="T61" fmla="*/ 32 h 81"/>
                    <a:gd name="T62" fmla="*/ 33 w 68"/>
                    <a:gd name="T63" fmla="*/ 27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4"/>
                      </a:lnTo>
                      <a:lnTo>
                        <a:pt x="65" y="26"/>
                      </a:lnTo>
                      <a:lnTo>
                        <a:pt x="62" y="19"/>
                      </a:lnTo>
                      <a:lnTo>
                        <a:pt x="56" y="12"/>
                      </a:lnTo>
                      <a:lnTo>
                        <a:pt x="49" y="7"/>
                      </a:lnTo>
                      <a:lnTo>
                        <a:pt x="42" y="4"/>
                      </a:lnTo>
                      <a:lnTo>
                        <a:pt x="34" y="1"/>
                      </a:lnTo>
                      <a:lnTo>
                        <a:pt x="26" y="0"/>
                      </a:lnTo>
                      <a:lnTo>
                        <a:pt x="19" y="0"/>
                      </a:lnTo>
                      <a:lnTo>
                        <a:pt x="12" y="3"/>
                      </a:lnTo>
                      <a:lnTo>
                        <a:pt x="6" y="5"/>
                      </a:lnTo>
                      <a:lnTo>
                        <a:pt x="0" y="8"/>
                      </a:lnTo>
                      <a:lnTo>
                        <a:pt x="2" y="8"/>
                      </a:lnTo>
                      <a:lnTo>
                        <a:pt x="4" y="8"/>
                      </a:lnTo>
                      <a:lnTo>
                        <a:pt x="5" y="8"/>
                      </a:lnTo>
                      <a:lnTo>
                        <a:pt x="6" y="8"/>
                      </a:lnTo>
                      <a:lnTo>
                        <a:pt x="15" y="9"/>
                      </a:lnTo>
                      <a:lnTo>
                        <a:pt x="24" y="12"/>
                      </a:lnTo>
                      <a:lnTo>
                        <a:pt x="32" y="16"/>
                      </a:lnTo>
                      <a:lnTo>
                        <a:pt x="38" y="21"/>
                      </a:lnTo>
                      <a:lnTo>
                        <a:pt x="43" y="28"/>
                      </a:lnTo>
                      <a:lnTo>
                        <a:pt x="48" y="36"/>
                      </a:lnTo>
                      <a:lnTo>
                        <a:pt x="50" y="44"/>
                      </a:lnTo>
                      <a:lnTo>
                        <a:pt x="51" y="53"/>
                      </a:lnTo>
                      <a:lnTo>
                        <a:pt x="50" y="61"/>
                      </a:lnTo>
                      <a:lnTo>
                        <a:pt x="49" y="68"/>
                      </a:lnTo>
                      <a:lnTo>
                        <a:pt x="45" y="75"/>
                      </a:lnTo>
                      <a:lnTo>
                        <a:pt x="42" y="81"/>
                      </a:lnTo>
                      <a:lnTo>
                        <a:pt x="52" y="74"/>
                      </a:lnTo>
                      <a:lnTo>
                        <a:pt x="60" y="65"/>
                      </a:lnTo>
                      <a:lnTo>
                        <a:pt x="66" y="54"/>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80" name="Freeform 42"/>
                <p:cNvSpPr>
                  <a:spLocks/>
                </p:cNvSpPr>
                <p:nvPr/>
              </p:nvSpPr>
              <p:spPr bwMode="auto">
                <a:xfrm>
                  <a:off x="4953" y="1518"/>
                  <a:ext cx="59" cy="58"/>
                </a:xfrm>
                <a:custGeom>
                  <a:avLst/>
                  <a:gdLst>
                    <a:gd name="T0" fmla="*/ 30 w 118"/>
                    <a:gd name="T1" fmla="*/ 58 h 116"/>
                    <a:gd name="T2" fmla="*/ 36 w 118"/>
                    <a:gd name="T3" fmla="*/ 58 h 116"/>
                    <a:gd name="T4" fmla="*/ 41 w 118"/>
                    <a:gd name="T5" fmla="*/ 56 h 116"/>
                    <a:gd name="T6" fmla="*/ 46 w 118"/>
                    <a:gd name="T7" fmla="*/ 54 h 116"/>
                    <a:gd name="T8" fmla="*/ 51 w 118"/>
                    <a:gd name="T9" fmla="*/ 50 h 116"/>
                    <a:gd name="T10" fmla="*/ 54 w 118"/>
                    <a:gd name="T11" fmla="*/ 46 h 116"/>
                    <a:gd name="T12" fmla="*/ 57 w 118"/>
                    <a:gd name="T13" fmla="*/ 41 h 116"/>
                    <a:gd name="T14" fmla="*/ 59 w 118"/>
                    <a:gd name="T15" fmla="*/ 35 h 116"/>
                    <a:gd name="T16" fmla="*/ 59 w 118"/>
                    <a:gd name="T17" fmla="*/ 29 h 116"/>
                    <a:gd name="T18" fmla="*/ 59 w 118"/>
                    <a:gd name="T19" fmla="*/ 24 h 116"/>
                    <a:gd name="T20" fmla="*/ 57 w 118"/>
                    <a:gd name="T21" fmla="*/ 18 h 116"/>
                    <a:gd name="T22" fmla="*/ 54 w 118"/>
                    <a:gd name="T23" fmla="*/ 13 h 116"/>
                    <a:gd name="T24" fmla="*/ 51 w 118"/>
                    <a:gd name="T25" fmla="*/ 9 h 116"/>
                    <a:gd name="T26" fmla="*/ 46 w 118"/>
                    <a:gd name="T27" fmla="*/ 5 h 116"/>
                    <a:gd name="T28" fmla="*/ 41 w 118"/>
                    <a:gd name="T29" fmla="*/ 2 h 116"/>
                    <a:gd name="T30" fmla="*/ 36 w 118"/>
                    <a:gd name="T31" fmla="*/ 1 h 116"/>
                    <a:gd name="T32" fmla="*/ 30 w 118"/>
                    <a:gd name="T33" fmla="*/ 0 h 116"/>
                    <a:gd name="T34" fmla="*/ 24 w 118"/>
                    <a:gd name="T35" fmla="*/ 1 h 116"/>
                    <a:gd name="T36" fmla="*/ 18 w 118"/>
                    <a:gd name="T37" fmla="*/ 2 h 116"/>
                    <a:gd name="T38" fmla="*/ 14 w 118"/>
                    <a:gd name="T39" fmla="*/ 5 h 116"/>
                    <a:gd name="T40" fmla="*/ 9 w 118"/>
                    <a:gd name="T41" fmla="*/ 9 h 116"/>
                    <a:gd name="T42" fmla="*/ 6 w 118"/>
                    <a:gd name="T43" fmla="*/ 13 h 116"/>
                    <a:gd name="T44" fmla="*/ 3 w 118"/>
                    <a:gd name="T45" fmla="*/ 18 h 116"/>
                    <a:gd name="T46" fmla="*/ 1 w 118"/>
                    <a:gd name="T47" fmla="*/ 24 h 116"/>
                    <a:gd name="T48" fmla="*/ 0 w 118"/>
                    <a:gd name="T49" fmla="*/ 29 h 116"/>
                    <a:gd name="T50" fmla="*/ 1 w 118"/>
                    <a:gd name="T51" fmla="*/ 35 h 116"/>
                    <a:gd name="T52" fmla="*/ 3 w 118"/>
                    <a:gd name="T53" fmla="*/ 41 h 116"/>
                    <a:gd name="T54" fmla="*/ 6 w 118"/>
                    <a:gd name="T55" fmla="*/ 46 h 116"/>
                    <a:gd name="T56" fmla="*/ 9 w 118"/>
                    <a:gd name="T57" fmla="*/ 50 h 116"/>
                    <a:gd name="T58" fmla="*/ 14 w 118"/>
                    <a:gd name="T59" fmla="*/ 54 h 116"/>
                    <a:gd name="T60" fmla="*/ 18 w 118"/>
                    <a:gd name="T61" fmla="*/ 56 h 116"/>
                    <a:gd name="T62" fmla="*/ 24 w 118"/>
                    <a:gd name="T63" fmla="*/ 58 h 116"/>
                    <a:gd name="T64" fmla="*/ 30 w 118"/>
                    <a:gd name="T65" fmla="*/ 58 h 1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6"/>
                    <a:gd name="T101" fmla="*/ 118 w 118"/>
                    <a:gd name="T102" fmla="*/ 116 h 1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6">
                      <a:moveTo>
                        <a:pt x="59" y="116"/>
                      </a:moveTo>
                      <a:lnTo>
                        <a:pt x="71" y="115"/>
                      </a:lnTo>
                      <a:lnTo>
                        <a:pt x="82" y="111"/>
                      </a:lnTo>
                      <a:lnTo>
                        <a:pt x="91" y="107"/>
                      </a:lnTo>
                      <a:lnTo>
                        <a:pt x="101" y="99"/>
                      </a:lnTo>
                      <a:lnTo>
                        <a:pt x="108" y="91"/>
                      </a:lnTo>
                      <a:lnTo>
                        <a:pt x="113" y="81"/>
                      </a:lnTo>
                      <a:lnTo>
                        <a:pt x="117" y="70"/>
                      </a:lnTo>
                      <a:lnTo>
                        <a:pt x="118" y="58"/>
                      </a:lnTo>
                      <a:lnTo>
                        <a:pt x="117" y="47"/>
                      </a:lnTo>
                      <a:lnTo>
                        <a:pt x="113" y="35"/>
                      </a:lnTo>
                      <a:lnTo>
                        <a:pt x="108" y="26"/>
                      </a:lnTo>
                      <a:lnTo>
                        <a:pt x="101" y="17"/>
                      </a:lnTo>
                      <a:lnTo>
                        <a:pt x="91" y="10"/>
                      </a:lnTo>
                      <a:lnTo>
                        <a:pt x="82" y="4"/>
                      </a:lnTo>
                      <a:lnTo>
                        <a:pt x="71" y="1"/>
                      </a:lnTo>
                      <a:lnTo>
                        <a:pt x="59" y="0"/>
                      </a:lnTo>
                      <a:lnTo>
                        <a:pt x="48" y="1"/>
                      </a:lnTo>
                      <a:lnTo>
                        <a:pt x="36" y="4"/>
                      </a:lnTo>
                      <a:lnTo>
                        <a:pt x="27" y="10"/>
                      </a:lnTo>
                      <a:lnTo>
                        <a:pt x="18" y="17"/>
                      </a:lnTo>
                      <a:lnTo>
                        <a:pt x="11" y="26"/>
                      </a:lnTo>
                      <a:lnTo>
                        <a:pt x="5" y="35"/>
                      </a:lnTo>
                      <a:lnTo>
                        <a:pt x="1" y="47"/>
                      </a:lnTo>
                      <a:lnTo>
                        <a:pt x="0" y="58"/>
                      </a:lnTo>
                      <a:lnTo>
                        <a:pt x="1" y="70"/>
                      </a:lnTo>
                      <a:lnTo>
                        <a:pt x="5" y="81"/>
                      </a:lnTo>
                      <a:lnTo>
                        <a:pt x="11" y="91"/>
                      </a:lnTo>
                      <a:lnTo>
                        <a:pt x="18" y="99"/>
                      </a:lnTo>
                      <a:lnTo>
                        <a:pt x="27" y="107"/>
                      </a:lnTo>
                      <a:lnTo>
                        <a:pt x="36" y="111"/>
                      </a:lnTo>
                      <a:lnTo>
                        <a:pt x="48" y="115"/>
                      </a:lnTo>
                      <a:lnTo>
                        <a:pt x="59" y="116"/>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81" name="Freeform 43"/>
                <p:cNvSpPr>
                  <a:spLocks/>
                </p:cNvSpPr>
                <p:nvPr/>
              </p:nvSpPr>
              <p:spPr bwMode="auto">
                <a:xfrm>
                  <a:off x="4970" y="1526"/>
                  <a:ext cx="34" cy="41"/>
                </a:xfrm>
                <a:custGeom>
                  <a:avLst/>
                  <a:gdLst>
                    <a:gd name="T0" fmla="*/ 34 w 68"/>
                    <a:gd name="T1" fmla="*/ 21 h 81"/>
                    <a:gd name="T2" fmla="*/ 34 w 68"/>
                    <a:gd name="T3" fmla="*/ 17 h 81"/>
                    <a:gd name="T4" fmla="*/ 32 w 68"/>
                    <a:gd name="T5" fmla="*/ 13 h 81"/>
                    <a:gd name="T6" fmla="*/ 31 w 68"/>
                    <a:gd name="T7" fmla="*/ 9 h 81"/>
                    <a:gd name="T8" fmla="*/ 28 w 68"/>
                    <a:gd name="T9" fmla="*/ 6 h 81"/>
                    <a:gd name="T10" fmla="*/ 24 w 68"/>
                    <a:gd name="T11" fmla="*/ 3 h 81"/>
                    <a:gd name="T12" fmla="*/ 21 w 68"/>
                    <a:gd name="T13" fmla="*/ 2 h 81"/>
                    <a:gd name="T14" fmla="*/ 17 w 68"/>
                    <a:gd name="T15" fmla="*/ 1 h 81"/>
                    <a:gd name="T16" fmla="*/ 13 w 68"/>
                    <a:gd name="T17" fmla="*/ 0 h 81"/>
                    <a:gd name="T18" fmla="*/ 9 w 68"/>
                    <a:gd name="T19" fmla="*/ 1 h 81"/>
                    <a:gd name="T20" fmla="*/ 6 w 68"/>
                    <a:gd name="T21" fmla="*/ 1 h 81"/>
                    <a:gd name="T22" fmla="*/ 3 w 68"/>
                    <a:gd name="T23" fmla="*/ 3 h 81"/>
                    <a:gd name="T24" fmla="*/ 0 w 68"/>
                    <a:gd name="T25" fmla="*/ 5 h 81"/>
                    <a:gd name="T26" fmla="*/ 1 w 68"/>
                    <a:gd name="T27" fmla="*/ 5 h 81"/>
                    <a:gd name="T28" fmla="*/ 2 w 68"/>
                    <a:gd name="T29" fmla="*/ 4 h 81"/>
                    <a:gd name="T30" fmla="*/ 2 w 68"/>
                    <a:gd name="T31" fmla="*/ 4 h 81"/>
                    <a:gd name="T32" fmla="*/ 3 w 68"/>
                    <a:gd name="T33" fmla="*/ 4 h 81"/>
                    <a:gd name="T34" fmla="*/ 8 w 68"/>
                    <a:gd name="T35" fmla="*/ 5 h 81"/>
                    <a:gd name="T36" fmla="*/ 12 w 68"/>
                    <a:gd name="T37" fmla="*/ 6 h 81"/>
                    <a:gd name="T38" fmla="*/ 16 w 68"/>
                    <a:gd name="T39" fmla="*/ 8 h 81"/>
                    <a:gd name="T40" fmla="*/ 19 w 68"/>
                    <a:gd name="T41" fmla="*/ 11 h 81"/>
                    <a:gd name="T42" fmla="*/ 21 w 68"/>
                    <a:gd name="T43" fmla="*/ 14 h 81"/>
                    <a:gd name="T44" fmla="*/ 24 w 68"/>
                    <a:gd name="T45" fmla="*/ 18 h 81"/>
                    <a:gd name="T46" fmla="*/ 25 w 68"/>
                    <a:gd name="T47" fmla="*/ 22 h 81"/>
                    <a:gd name="T48" fmla="*/ 25 w 68"/>
                    <a:gd name="T49" fmla="*/ 27 h 81"/>
                    <a:gd name="T50" fmla="*/ 25 w 68"/>
                    <a:gd name="T51" fmla="*/ 31 h 81"/>
                    <a:gd name="T52" fmla="*/ 24 w 68"/>
                    <a:gd name="T53" fmla="*/ 35 h 81"/>
                    <a:gd name="T54" fmla="*/ 23 w 68"/>
                    <a:gd name="T55" fmla="*/ 38 h 81"/>
                    <a:gd name="T56" fmla="*/ 21 w 68"/>
                    <a:gd name="T57" fmla="*/ 41 h 81"/>
                    <a:gd name="T58" fmla="*/ 26 w 68"/>
                    <a:gd name="T59" fmla="*/ 37 h 81"/>
                    <a:gd name="T60" fmla="*/ 30 w 68"/>
                    <a:gd name="T61" fmla="*/ 33 h 81"/>
                    <a:gd name="T62" fmla="*/ 33 w 68"/>
                    <a:gd name="T63" fmla="*/ 28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3"/>
                      </a:lnTo>
                      <a:lnTo>
                        <a:pt x="64" y="25"/>
                      </a:lnTo>
                      <a:lnTo>
                        <a:pt x="61" y="18"/>
                      </a:lnTo>
                      <a:lnTo>
                        <a:pt x="55" y="12"/>
                      </a:lnTo>
                      <a:lnTo>
                        <a:pt x="48" y="6"/>
                      </a:lnTo>
                      <a:lnTo>
                        <a:pt x="41" y="3"/>
                      </a:lnTo>
                      <a:lnTo>
                        <a:pt x="33" y="1"/>
                      </a:lnTo>
                      <a:lnTo>
                        <a:pt x="25" y="0"/>
                      </a:lnTo>
                      <a:lnTo>
                        <a:pt x="18" y="1"/>
                      </a:lnTo>
                      <a:lnTo>
                        <a:pt x="11" y="2"/>
                      </a:lnTo>
                      <a:lnTo>
                        <a:pt x="6" y="5"/>
                      </a:lnTo>
                      <a:lnTo>
                        <a:pt x="0" y="9"/>
                      </a:lnTo>
                      <a:lnTo>
                        <a:pt x="1" y="9"/>
                      </a:lnTo>
                      <a:lnTo>
                        <a:pt x="3" y="8"/>
                      </a:lnTo>
                      <a:lnTo>
                        <a:pt x="4" y="8"/>
                      </a:lnTo>
                      <a:lnTo>
                        <a:pt x="6" y="8"/>
                      </a:lnTo>
                      <a:lnTo>
                        <a:pt x="15" y="9"/>
                      </a:lnTo>
                      <a:lnTo>
                        <a:pt x="23" y="11"/>
                      </a:lnTo>
                      <a:lnTo>
                        <a:pt x="31" y="16"/>
                      </a:lnTo>
                      <a:lnTo>
                        <a:pt x="38" y="21"/>
                      </a:lnTo>
                      <a:lnTo>
                        <a:pt x="42" y="27"/>
                      </a:lnTo>
                      <a:lnTo>
                        <a:pt x="47" y="35"/>
                      </a:lnTo>
                      <a:lnTo>
                        <a:pt x="49" y="43"/>
                      </a:lnTo>
                      <a:lnTo>
                        <a:pt x="50" y="53"/>
                      </a:lnTo>
                      <a:lnTo>
                        <a:pt x="49" y="61"/>
                      </a:lnTo>
                      <a:lnTo>
                        <a:pt x="48" y="69"/>
                      </a:lnTo>
                      <a:lnTo>
                        <a:pt x="45" y="76"/>
                      </a:lnTo>
                      <a:lnTo>
                        <a:pt x="41" y="81"/>
                      </a:lnTo>
                      <a:lnTo>
                        <a:pt x="52" y="74"/>
                      </a:lnTo>
                      <a:lnTo>
                        <a:pt x="60" y="65"/>
                      </a:lnTo>
                      <a:lnTo>
                        <a:pt x="65" y="55"/>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grpSp>
          <p:sp>
            <p:nvSpPr>
              <p:cNvPr id="4145" name="Rectangle 5"/>
              <p:cNvSpPr>
                <a:spLocks noChangeArrowheads="1"/>
              </p:cNvSpPr>
              <p:nvPr/>
            </p:nvSpPr>
            <p:spPr bwMode="auto">
              <a:xfrm rot="-1409914">
                <a:off x="1483" y="1742"/>
                <a:ext cx="2880" cy="48"/>
              </a:xfrm>
              <a:prstGeom prst="rect">
                <a:avLst/>
              </a:prstGeom>
              <a:solidFill>
                <a:schemeClr val="accent2"/>
              </a:solidFill>
              <a:ln w="9525">
                <a:solidFill>
                  <a:schemeClr val="tx1"/>
                </a:solidFill>
                <a:miter lim="800000"/>
                <a:headEnd/>
                <a:tailEnd/>
              </a:ln>
            </p:spPr>
            <p:txBody>
              <a:bodyPr wrap="none" anchor="ctr"/>
              <a:lstStyle/>
              <a:p>
                <a:endParaRPr lang="ar-SA"/>
              </a:p>
            </p:txBody>
          </p:sp>
          <p:sp>
            <p:nvSpPr>
              <p:cNvPr id="4146" name="Line 45"/>
              <p:cNvSpPr>
                <a:spLocks noChangeShapeType="1"/>
              </p:cNvSpPr>
              <p:nvPr/>
            </p:nvSpPr>
            <p:spPr bwMode="auto">
              <a:xfrm>
                <a:off x="1147" y="2366"/>
                <a:ext cx="36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ar-SA"/>
              </a:p>
            </p:txBody>
          </p:sp>
        </p:grpSp>
      </p:grpSp>
      <p:grpSp>
        <p:nvGrpSpPr>
          <p:cNvPr id="5" name="Group 54"/>
          <p:cNvGrpSpPr>
            <a:grpSpLocks/>
          </p:cNvGrpSpPr>
          <p:nvPr/>
        </p:nvGrpSpPr>
        <p:grpSpPr bwMode="auto">
          <a:xfrm>
            <a:off x="1066800" y="3733800"/>
            <a:ext cx="7415213" cy="1422400"/>
            <a:chOff x="672" y="1339"/>
            <a:chExt cx="4671" cy="896"/>
          </a:xfrm>
        </p:grpSpPr>
        <p:sp>
          <p:nvSpPr>
            <p:cNvPr id="4102" name="AutoShape 55"/>
            <p:cNvSpPr>
              <a:spLocks noChangeArrowheads="1"/>
            </p:cNvSpPr>
            <p:nvPr/>
          </p:nvSpPr>
          <p:spPr bwMode="auto">
            <a:xfrm>
              <a:off x="2859" y="1803"/>
              <a:ext cx="192" cy="432"/>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ar-SA"/>
            </a:p>
          </p:txBody>
        </p:sp>
        <p:sp>
          <p:nvSpPr>
            <p:cNvPr id="4103" name="Rectangle 56"/>
            <p:cNvSpPr>
              <a:spLocks noChangeArrowheads="1"/>
            </p:cNvSpPr>
            <p:nvPr/>
          </p:nvSpPr>
          <p:spPr bwMode="auto">
            <a:xfrm>
              <a:off x="672" y="1776"/>
              <a:ext cx="4671" cy="57"/>
            </a:xfrm>
            <a:prstGeom prst="rect">
              <a:avLst/>
            </a:prstGeom>
            <a:solidFill>
              <a:schemeClr val="accent2"/>
            </a:solidFill>
            <a:ln w="9525">
              <a:solidFill>
                <a:schemeClr val="tx1"/>
              </a:solidFill>
              <a:miter lim="800000"/>
              <a:headEnd/>
              <a:tailEnd/>
            </a:ln>
          </p:spPr>
          <p:txBody>
            <a:bodyPr wrap="none" anchor="ctr"/>
            <a:lstStyle/>
            <a:p>
              <a:endParaRPr lang="ar-SA"/>
            </a:p>
          </p:txBody>
        </p:sp>
        <p:grpSp>
          <p:nvGrpSpPr>
            <p:cNvPr id="4104" name="Group 57"/>
            <p:cNvGrpSpPr>
              <a:grpSpLocks/>
            </p:cNvGrpSpPr>
            <p:nvPr/>
          </p:nvGrpSpPr>
          <p:grpSpPr bwMode="auto">
            <a:xfrm>
              <a:off x="1855" y="1339"/>
              <a:ext cx="1111" cy="461"/>
              <a:chOff x="3998" y="1193"/>
              <a:chExt cx="1111" cy="461"/>
            </a:xfrm>
          </p:grpSpPr>
          <p:sp>
            <p:nvSpPr>
              <p:cNvPr id="4106" name="Freeform 58"/>
              <p:cNvSpPr>
                <a:spLocks/>
              </p:cNvSpPr>
              <p:nvPr/>
            </p:nvSpPr>
            <p:spPr bwMode="auto">
              <a:xfrm>
                <a:off x="5060" y="1423"/>
                <a:ext cx="23" cy="83"/>
              </a:xfrm>
              <a:custGeom>
                <a:avLst/>
                <a:gdLst>
                  <a:gd name="T0" fmla="*/ 23 w 46"/>
                  <a:gd name="T1" fmla="*/ 83 h 165"/>
                  <a:gd name="T2" fmla="*/ 23 w 46"/>
                  <a:gd name="T3" fmla="*/ 1 h 165"/>
                  <a:gd name="T4" fmla="*/ 5 w 46"/>
                  <a:gd name="T5" fmla="*/ 0 h 165"/>
                  <a:gd name="T6" fmla="*/ 0 w 46"/>
                  <a:gd name="T7" fmla="*/ 83 h 165"/>
                  <a:gd name="T8" fmla="*/ 23 w 46"/>
                  <a:gd name="T9" fmla="*/ 83 h 165"/>
                  <a:gd name="T10" fmla="*/ 0 60000 65536"/>
                  <a:gd name="T11" fmla="*/ 0 60000 65536"/>
                  <a:gd name="T12" fmla="*/ 0 60000 65536"/>
                  <a:gd name="T13" fmla="*/ 0 60000 65536"/>
                  <a:gd name="T14" fmla="*/ 0 60000 65536"/>
                  <a:gd name="T15" fmla="*/ 0 w 46"/>
                  <a:gd name="T16" fmla="*/ 0 h 165"/>
                  <a:gd name="T17" fmla="*/ 46 w 46"/>
                  <a:gd name="T18" fmla="*/ 165 h 165"/>
                </a:gdLst>
                <a:ahLst/>
                <a:cxnLst>
                  <a:cxn ang="T10">
                    <a:pos x="T0" y="T1"/>
                  </a:cxn>
                  <a:cxn ang="T11">
                    <a:pos x="T2" y="T3"/>
                  </a:cxn>
                  <a:cxn ang="T12">
                    <a:pos x="T4" y="T5"/>
                  </a:cxn>
                  <a:cxn ang="T13">
                    <a:pos x="T6" y="T7"/>
                  </a:cxn>
                  <a:cxn ang="T14">
                    <a:pos x="T8" y="T9"/>
                  </a:cxn>
                </a:cxnLst>
                <a:rect l="T15" t="T16" r="T17" b="T18"/>
                <a:pathLst>
                  <a:path w="46" h="165">
                    <a:moveTo>
                      <a:pt x="46" y="165"/>
                    </a:moveTo>
                    <a:lnTo>
                      <a:pt x="46" y="2"/>
                    </a:lnTo>
                    <a:lnTo>
                      <a:pt x="9" y="0"/>
                    </a:lnTo>
                    <a:lnTo>
                      <a:pt x="0" y="165"/>
                    </a:lnTo>
                    <a:lnTo>
                      <a:pt x="46"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07" name="Freeform 59"/>
              <p:cNvSpPr>
                <a:spLocks/>
              </p:cNvSpPr>
              <p:nvPr/>
            </p:nvSpPr>
            <p:spPr bwMode="auto">
              <a:xfrm>
                <a:off x="4938" y="1202"/>
                <a:ext cx="15" cy="53"/>
              </a:xfrm>
              <a:custGeom>
                <a:avLst/>
                <a:gdLst>
                  <a:gd name="T0" fmla="*/ 15 w 30"/>
                  <a:gd name="T1" fmla="*/ 27 h 106"/>
                  <a:gd name="T2" fmla="*/ 14 w 30"/>
                  <a:gd name="T3" fmla="*/ 16 h 106"/>
                  <a:gd name="T4" fmla="*/ 11 w 30"/>
                  <a:gd name="T5" fmla="*/ 8 h 106"/>
                  <a:gd name="T6" fmla="*/ 7 w 30"/>
                  <a:gd name="T7" fmla="*/ 3 h 106"/>
                  <a:gd name="T8" fmla="*/ 2 w 30"/>
                  <a:gd name="T9" fmla="*/ 0 h 106"/>
                  <a:gd name="T10" fmla="*/ 0 w 30"/>
                  <a:gd name="T11" fmla="*/ 53 h 106"/>
                  <a:gd name="T12" fmla="*/ 6 w 30"/>
                  <a:gd name="T13" fmla="*/ 51 h 106"/>
                  <a:gd name="T14" fmla="*/ 11 w 30"/>
                  <a:gd name="T15" fmla="*/ 45 h 106"/>
                  <a:gd name="T16" fmla="*/ 14 w 30"/>
                  <a:gd name="T17" fmla="*/ 37 h 106"/>
                  <a:gd name="T18" fmla="*/ 15 w 30"/>
                  <a:gd name="T19" fmla="*/ 27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30" y="53"/>
                    </a:moveTo>
                    <a:lnTo>
                      <a:pt x="28" y="32"/>
                    </a:lnTo>
                    <a:lnTo>
                      <a:pt x="22" y="16"/>
                    </a:lnTo>
                    <a:lnTo>
                      <a:pt x="14" y="5"/>
                    </a:lnTo>
                    <a:lnTo>
                      <a:pt x="3" y="0"/>
                    </a:lnTo>
                    <a:lnTo>
                      <a:pt x="0" y="106"/>
                    </a:lnTo>
                    <a:lnTo>
                      <a:pt x="12" y="101"/>
                    </a:lnTo>
                    <a:lnTo>
                      <a:pt x="21" y="90"/>
                    </a:lnTo>
                    <a:lnTo>
                      <a:pt x="27" y="74"/>
                    </a:lnTo>
                    <a:lnTo>
                      <a:pt x="30"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08" name="Freeform 60"/>
              <p:cNvSpPr>
                <a:spLocks/>
              </p:cNvSpPr>
              <p:nvPr/>
            </p:nvSpPr>
            <p:spPr bwMode="auto">
              <a:xfrm>
                <a:off x="4920" y="1271"/>
                <a:ext cx="39" cy="78"/>
              </a:xfrm>
              <a:custGeom>
                <a:avLst/>
                <a:gdLst>
                  <a:gd name="T0" fmla="*/ 32 w 78"/>
                  <a:gd name="T1" fmla="*/ 0 h 157"/>
                  <a:gd name="T2" fmla="*/ 29 w 78"/>
                  <a:gd name="T3" fmla="*/ 0 h 157"/>
                  <a:gd name="T4" fmla="*/ 27 w 78"/>
                  <a:gd name="T5" fmla="*/ 2 h 157"/>
                  <a:gd name="T6" fmla="*/ 25 w 78"/>
                  <a:gd name="T7" fmla="*/ 4 h 157"/>
                  <a:gd name="T8" fmla="*/ 25 w 78"/>
                  <a:gd name="T9" fmla="*/ 7 h 157"/>
                  <a:gd name="T10" fmla="*/ 25 w 78"/>
                  <a:gd name="T11" fmla="*/ 19 h 157"/>
                  <a:gd name="T12" fmla="*/ 1 w 78"/>
                  <a:gd name="T13" fmla="*/ 19 h 157"/>
                  <a:gd name="T14" fmla="*/ 1 w 78"/>
                  <a:gd name="T15" fmla="*/ 28 h 157"/>
                  <a:gd name="T16" fmla="*/ 25 w 78"/>
                  <a:gd name="T17" fmla="*/ 28 h 157"/>
                  <a:gd name="T18" fmla="*/ 24 w 78"/>
                  <a:gd name="T19" fmla="*/ 42 h 157"/>
                  <a:gd name="T20" fmla="*/ 0 w 78"/>
                  <a:gd name="T21" fmla="*/ 42 h 157"/>
                  <a:gd name="T22" fmla="*/ 0 w 78"/>
                  <a:gd name="T23" fmla="*/ 51 h 157"/>
                  <a:gd name="T24" fmla="*/ 24 w 78"/>
                  <a:gd name="T25" fmla="*/ 51 h 157"/>
                  <a:gd name="T26" fmla="*/ 24 w 78"/>
                  <a:gd name="T27" fmla="*/ 71 h 157"/>
                  <a:gd name="T28" fmla="*/ 24 w 78"/>
                  <a:gd name="T29" fmla="*/ 74 h 157"/>
                  <a:gd name="T30" fmla="*/ 25 w 78"/>
                  <a:gd name="T31" fmla="*/ 76 h 157"/>
                  <a:gd name="T32" fmla="*/ 28 w 78"/>
                  <a:gd name="T33" fmla="*/ 78 h 157"/>
                  <a:gd name="T34" fmla="*/ 31 w 78"/>
                  <a:gd name="T35" fmla="*/ 78 h 157"/>
                  <a:gd name="T36" fmla="*/ 33 w 78"/>
                  <a:gd name="T37" fmla="*/ 78 h 157"/>
                  <a:gd name="T38" fmla="*/ 35 w 78"/>
                  <a:gd name="T39" fmla="*/ 76 h 157"/>
                  <a:gd name="T40" fmla="*/ 37 w 78"/>
                  <a:gd name="T41" fmla="*/ 74 h 157"/>
                  <a:gd name="T42" fmla="*/ 37 w 78"/>
                  <a:gd name="T43" fmla="*/ 71 h 157"/>
                  <a:gd name="T44" fmla="*/ 39 w 78"/>
                  <a:gd name="T45" fmla="*/ 7 h 157"/>
                  <a:gd name="T46" fmla="*/ 39 w 78"/>
                  <a:gd name="T47" fmla="*/ 4 h 157"/>
                  <a:gd name="T48" fmla="*/ 37 w 78"/>
                  <a:gd name="T49" fmla="*/ 2 h 157"/>
                  <a:gd name="T50" fmla="*/ 35 w 78"/>
                  <a:gd name="T51" fmla="*/ 0 h 157"/>
                  <a:gd name="T52" fmla="*/ 32 w 78"/>
                  <a:gd name="T53" fmla="*/ 0 h 1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
                  <a:gd name="T82" fmla="*/ 0 h 157"/>
                  <a:gd name="T83" fmla="*/ 78 w 78"/>
                  <a:gd name="T84" fmla="*/ 157 h 1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 h="157">
                    <a:moveTo>
                      <a:pt x="64" y="0"/>
                    </a:moveTo>
                    <a:lnTo>
                      <a:pt x="58" y="1"/>
                    </a:lnTo>
                    <a:lnTo>
                      <a:pt x="54" y="5"/>
                    </a:lnTo>
                    <a:lnTo>
                      <a:pt x="50" y="9"/>
                    </a:lnTo>
                    <a:lnTo>
                      <a:pt x="49" y="15"/>
                    </a:lnTo>
                    <a:lnTo>
                      <a:pt x="49" y="38"/>
                    </a:lnTo>
                    <a:lnTo>
                      <a:pt x="1" y="38"/>
                    </a:lnTo>
                    <a:lnTo>
                      <a:pt x="1" y="56"/>
                    </a:lnTo>
                    <a:lnTo>
                      <a:pt x="49" y="56"/>
                    </a:lnTo>
                    <a:lnTo>
                      <a:pt x="48" y="84"/>
                    </a:lnTo>
                    <a:lnTo>
                      <a:pt x="0" y="84"/>
                    </a:lnTo>
                    <a:lnTo>
                      <a:pt x="0" y="102"/>
                    </a:lnTo>
                    <a:lnTo>
                      <a:pt x="48" y="102"/>
                    </a:lnTo>
                    <a:lnTo>
                      <a:pt x="47" y="142"/>
                    </a:lnTo>
                    <a:lnTo>
                      <a:pt x="48" y="148"/>
                    </a:lnTo>
                    <a:lnTo>
                      <a:pt x="50" y="152"/>
                    </a:lnTo>
                    <a:lnTo>
                      <a:pt x="55" y="156"/>
                    </a:lnTo>
                    <a:lnTo>
                      <a:pt x="61" y="157"/>
                    </a:lnTo>
                    <a:lnTo>
                      <a:pt x="65" y="156"/>
                    </a:lnTo>
                    <a:lnTo>
                      <a:pt x="70" y="152"/>
                    </a:lnTo>
                    <a:lnTo>
                      <a:pt x="73" y="148"/>
                    </a:lnTo>
                    <a:lnTo>
                      <a:pt x="74" y="142"/>
                    </a:lnTo>
                    <a:lnTo>
                      <a:pt x="78" y="15"/>
                    </a:lnTo>
                    <a:lnTo>
                      <a:pt x="77" y="9"/>
                    </a:lnTo>
                    <a:lnTo>
                      <a:pt x="74" y="5"/>
                    </a:lnTo>
                    <a:lnTo>
                      <a:pt x="70" y="1"/>
                    </a:lnTo>
                    <a:lnTo>
                      <a:pt x="6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09" name="Freeform 61"/>
              <p:cNvSpPr>
                <a:spLocks/>
              </p:cNvSpPr>
              <p:nvPr/>
            </p:nvSpPr>
            <p:spPr bwMode="auto">
              <a:xfrm>
                <a:off x="4058" y="1221"/>
                <a:ext cx="960" cy="433"/>
              </a:xfrm>
              <a:custGeom>
                <a:avLst/>
                <a:gdLst>
                  <a:gd name="T0" fmla="*/ 876 w 1920"/>
                  <a:gd name="T1" fmla="*/ 129 h 866"/>
                  <a:gd name="T2" fmla="*/ 893 w 1920"/>
                  <a:gd name="T3" fmla="*/ 149 h 866"/>
                  <a:gd name="T4" fmla="*/ 895 w 1920"/>
                  <a:gd name="T5" fmla="*/ 154 h 866"/>
                  <a:gd name="T6" fmla="*/ 900 w 1920"/>
                  <a:gd name="T7" fmla="*/ 156 h 866"/>
                  <a:gd name="T8" fmla="*/ 905 w 1920"/>
                  <a:gd name="T9" fmla="*/ 154 h 866"/>
                  <a:gd name="T10" fmla="*/ 907 w 1920"/>
                  <a:gd name="T11" fmla="*/ 149 h 866"/>
                  <a:gd name="T12" fmla="*/ 908 w 1920"/>
                  <a:gd name="T13" fmla="*/ 83 h 866"/>
                  <a:gd name="T14" fmla="*/ 904 w 1920"/>
                  <a:gd name="T15" fmla="*/ 79 h 866"/>
                  <a:gd name="T16" fmla="*/ 899 w 1920"/>
                  <a:gd name="T17" fmla="*/ 79 h 866"/>
                  <a:gd name="T18" fmla="*/ 895 w 1920"/>
                  <a:gd name="T19" fmla="*/ 83 h 866"/>
                  <a:gd name="T20" fmla="*/ 894 w 1920"/>
                  <a:gd name="T21" fmla="*/ 98 h 866"/>
                  <a:gd name="T22" fmla="*/ 878 w 1920"/>
                  <a:gd name="T23" fmla="*/ 38 h 866"/>
                  <a:gd name="T24" fmla="*/ 876 w 1920"/>
                  <a:gd name="T25" fmla="*/ 24 h 866"/>
                  <a:gd name="T26" fmla="*/ 870 w 1920"/>
                  <a:gd name="T27" fmla="*/ 12 h 866"/>
                  <a:gd name="T28" fmla="*/ 860 w 1920"/>
                  <a:gd name="T29" fmla="*/ 4 h 866"/>
                  <a:gd name="T30" fmla="*/ 848 w 1920"/>
                  <a:gd name="T31" fmla="*/ 0 h 866"/>
                  <a:gd name="T32" fmla="*/ 127 w 1920"/>
                  <a:gd name="T33" fmla="*/ 8 h 866"/>
                  <a:gd name="T34" fmla="*/ 38 w 1920"/>
                  <a:gd name="T35" fmla="*/ 6 h 866"/>
                  <a:gd name="T36" fmla="*/ 10 w 1920"/>
                  <a:gd name="T37" fmla="*/ 6 h 866"/>
                  <a:gd name="T38" fmla="*/ 8 w 1920"/>
                  <a:gd name="T39" fmla="*/ 7 h 866"/>
                  <a:gd name="T40" fmla="*/ 4 w 1920"/>
                  <a:gd name="T41" fmla="*/ 7 h 866"/>
                  <a:gd name="T42" fmla="*/ 0 w 1920"/>
                  <a:gd name="T43" fmla="*/ 8 h 866"/>
                  <a:gd name="T44" fmla="*/ 183 w 1920"/>
                  <a:gd name="T45" fmla="*/ 355 h 866"/>
                  <a:gd name="T46" fmla="*/ 183 w 1920"/>
                  <a:gd name="T47" fmla="*/ 357 h 866"/>
                  <a:gd name="T48" fmla="*/ 183 w 1920"/>
                  <a:gd name="T49" fmla="*/ 360 h 866"/>
                  <a:gd name="T50" fmla="*/ 184 w 1920"/>
                  <a:gd name="T51" fmla="*/ 376 h 866"/>
                  <a:gd name="T52" fmla="*/ 194 w 1920"/>
                  <a:gd name="T53" fmla="*/ 402 h 866"/>
                  <a:gd name="T54" fmla="*/ 212 w 1920"/>
                  <a:gd name="T55" fmla="*/ 421 h 866"/>
                  <a:gd name="T56" fmla="*/ 236 w 1920"/>
                  <a:gd name="T57" fmla="*/ 432 h 866"/>
                  <a:gd name="T58" fmla="*/ 263 w 1920"/>
                  <a:gd name="T59" fmla="*/ 432 h 866"/>
                  <a:gd name="T60" fmla="*/ 288 w 1920"/>
                  <a:gd name="T61" fmla="*/ 422 h 866"/>
                  <a:gd name="T62" fmla="*/ 307 w 1920"/>
                  <a:gd name="T63" fmla="*/ 404 h 866"/>
                  <a:gd name="T64" fmla="*/ 318 w 1920"/>
                  <a:gd name="T65" fmla="*/ 378 h 866"/>
                  <a:gd name="T66" fmla="*/ 319 w 1920"/>
                  <a:gd name="T67" fmla="*/ 362 h 866"/>
                  <a:gd name="T68" fmla="*/ 319 w 1920"/>
                  <a:gd name="T69" fmla="*/ 359 h 866"/>
                  <a:gd name="T70" fmla="*/ 460 w 1920"/>
                  <a:gd name="T71" fmla="*/ 352 h 866"/>
                  <a:gd name="T72" fmla="*/ 886 w 1920"/>
                  <a:gd name="T73" fmla="*/ 366 h 866"/>
                  <a:gd name="T74" fmla="*/ 898 w 1920"/>
                  <a:gd name="T75" fmla="*/ 340 h 866"/>
                  <a:gd name="T76" fmla="*/ 923 w 1920"/>
                  <a:gd name="T77" fmla="*/ 272 h 866"/>
                  <a:gd name="T78" fmla="*/ 949 w 1920"/>
                  <a:gd name="T79" fmla="*/ 202 h 866"/>
                  <a:gd name="T80" fmla="*/ 960 w 1920"/>
                  <a:gd name="T81" fmla="*/ 170 h 8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20"/>
                  <a:gd name="T124" fmla="*/ 0 h 866"/>
                  <a:gd name="T125" fmla="*/ 1920 w 1920"/>
                  <a:gd name="T126" fmla="*/ 866 h 86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20" h="866">
                    <a:moveTo>
                      <a:pt x="1749" y="340"/>
                    </a:moveTo>
                    <a:lnTo>
                      <a:pt x="1751" y="258"/>
                    </a:lnTo>
                    <a:lnTo>
                      <a:pt x="1787" y="258"/>
                    </a:lnTo>
                    <a:lnTo>
                      <a:pt x="1786" y="297"/>
                    </a:lnTo>
                    <a:lnTo>
                      <a:pt x="1787" y="303"/>
                    </a:lnTo>
                    <a:lnTo>
                      <a:pt x="1789" y="308"/>
                    </a:lnTo>
                    <a:lnTo>
                      <a:pt x="1794" y="311"/>
                    </a:lnTo>
                    <a:lnTo>
                      <a:pt x="1800" y="312"/>
                    </a:lnTo>
                    <a:lnTo>
                      <a:pt x="1804" y="311"/>
                    </a:lnTo>
                    <a:lnTo>
                      <a:pt x="1809" y="308"/>
                    </a:lnTo>
                    <a:lnTo>
                      <a:pt x="1812" y="303"/>
                    </a:lnTo>
                    <a:lnTo>
                      <a:pt x="1814" y="297"/>
                    </a:lnTo>
                    <a:lnTo>
                      <a:pt x="1817" y="172"/>
                    </a:lnTo>
                    <a:lnTo>
                      <a:pt x="1816" y="166"/>
                    </a:lnTo>
                    <a:lnTo>
                      <a:pt x="1812" y="161"/>
                    </a:lnTo>
                    <a:lnTo>
                      <a:pt x="1808" y="158"/>
                    </a:lnTo>
                    <a:lnTo>
                      <a:pt x="1803" y="157"/>
                    </a:lnTo>
                    <a:lnTo>
                      <a:pt x="1797" y="158"/>
                    </a:lnTo>
                    <a:lnTo>
                      <a:pt x="1793" y="161"/>
                    </a:lnTo>
                    <a:lnTo>
                      <a:pt x="1789" y="166"/>
                    </a:lnTo>
                    <a:lnTo>
                      <a:pt x="1788" y="172"/>
                    </a:lnTo>
                    <a:lnTo>
                      <a:pt x="1788" y="195"/>
                    </a:lnTo>
                    <a:lnTo>
                      <a:pt x="1752" y="195"/>
                    </a:lnTo>
                    <a:lnTo>
                      <a:pt x="1755" y="75"/>
                    </a:lnTo>
                    <a:lnTo>
                      <a:pt x="1754" y="62"/>
                    </a:lnTo>
                    <a:lnTo>
                      <a:pt x="1751" y="48"/>
                    </a:lnTo>
                    <a:lnTo>
                      <a:pt x="1746" y="36"/>
                    </a:lnTo>
                    <a:lnTo>
                      <a:pt x="1739" y="24"/>
                    </a:lnTo>
                    <a:lnTo>
                      <a:pt x="1729" y="15"/>
                    </a:lnTo>
                    <a:lnTo>
                      <a:pt x="1719" y="7"/>
                    </a:lnTo>
                    <a:lnTo>
                      <a:pt x="1709" y="2"/>
                    </a:lnTo>
                    <a:lnTo>
                      <a:pt x="1696" y="0"/>
                    </a:lnTo>
                    <a:lnTo>
                      <a:pt x="158" y="14"/>
                    </a:lnTo>
                    <a:lnTo>
                      <a:pt x="254" y="16"/>
                    </a:lnTo>
                    <a:lnTo>
                      <a:pt x="75" y="15"/>
                    </a:lnTo>
                    <a:lnTo>
                      <a:pt x="75" y="12"/>
                    </a:lnTo>
                    <a:lnTo>
                      <a:pt x="26" y="12"/>
                    </a:lnTo>
                    <a:lnTo>
                      <a:pt x="19" y="12"/>
                    </a:lnTo>
                    <a:lnTo>
                      <a:pt x="15" y="12"/>
                    </a:lnTo>
                    <a:lnTo>
                      <a:pt x="15" y="13"/>
                    </a:lnTo>
                    <a:lnTo>
                      <a:pt x="11" y="13"/>
                    </a:lnTo>
                    <a:lnTo>
                      <a:pt x="8" y="14"/>
                    </a:lnTo>
                    <a:lnTo>
                      <a:pt x="3" y="14"/>
                    </a:lnTo>
                    <a:lnTo>
                      <a:pt x="0" y="15"/>
                    </a:lnTo>
                    <a:lnTo>
                      <a:pt x="211" y="714"/>
                    </a:lnTo>
                    <a:lnTo>
                      <a:pt x="366" y="710"/>
                    </a:lnTo>
                    <a:lnTo>
                      <a:pt x="366" y="713"/>
                    </a:lnTo>
                    <a:lnTo>
                      <a:pt x="366" y="717"/>
                    </a:lnTo>
                    <a:lnTo>
                      <a:pt x="366" y="720"/>
                    </a:lnTo>
                    <a:lnTo>
                      <a:pt x="365" y="724"/>
                    </a:lnTo>
                    <a:lnTo>
                      <a:pt x="367" y="752"/>
                    </a:lnTo>
                    <a:lnTo>
                      <a:pt x="375" y="779"/>
                    </a:lnTo>
                    <a:lnTo>
                      <a:pt x="387" y="803"/>
                    </a:lnTo>
                    <a:lnTo>
                      <a:pt x="403" y="824"/>
                    </a:lnTo>
                    <a:lnTo>
                      <a:pt x="423" y="842"/>
                    </a:lnTo>
                    <a:lnTo>
                      <a:pt x="446" y="855"/>
                    </a:lnTo>
                    <a:lnTo>
                      <a:pt x="471" y="863"/>
                    </a:lnTo>
                    <a:lnTo>
                      <a:pt x="499" y="866"/>
                    </a:lnTo>
                    <a:lnTo>
                      <a:pt x="526" y="864"/>
                    </a:lnTo>
                    <a:lnTo>
                      <a:pt x="553" y="856"/>
                    </a:lnTo>
                    <a:lnTo>
                      <a:pt x="576" y="843"/>
                    </a:lnTo>
                    <a:lnTo>
                      <a:pt x="597" y="826"/>
                    </a:lnTo>
                    <a:lnTo>
                      <a:pt x="614" y="807"/>
                    </a:lnTo>
                    <a:lnTo>
                      <a:pt x="627" y="782"/>
                    </a:lnTo>
                    <a:lnTo>
                      <a:pt x="635" y="756"/>
                    </a:lnTo>
                    <a:lnTo>
                      <a:pt x="638" y="727"/>
                    </a:lnTo>
                    <a:lnTo>
                      <a:pt x="638" y="724"/>
                    </a:lnTo>
                    <a:lnTo>
                      <a:pt x="638" y="720"/>
                    </a:lnTo>
                    <a:lnTo>
                      <a:pt x="638" y="718"/>
                    </a:lnTo>
                    <a:lnTo>
                      <a:pt x="638" y="714"/>
                    </a:lnTo>
                    <a:lnTo>
                      <a:pt x="919" y="703"/>
                    </a:lnTo>
                    <a:lnTo>
                      <a:pt x="1069" y="704"/>
                    </a:lnTo>
                    <a:lnTo>
                      <a:pt x="1771" y="731"/>
                    </a:lnTo>
                    <a:lnTo>
                      <a:pt x="1778" y="720"/>
                    </a:lnTo>
                    <a:lnTo>
                      <a:pt x="1795" y="680"/>
                    </a:lnTo>
                    <a:lnTo>
                      <a:pt x="1818" y="618"/>
                    </a:lnTo>
                    <a:lnTo>
                      <a:pt x="1846" y="544"/>
                    </a:lnTo>
                    <a:lnTo>
                      <a:pt x="1872" y="470"/>
                    </a:lnTo>
                    <a:lnTo>
                      <a:pt x="1897" y="404"/>
                    </a:lnTo>
                    <a:lnTo>
                      <a:pt x="1913" y="357"/>
                    </a:lnTo>
                    <a:lnTo>
                      <a:pt x="1920" y="340"/>
                    </a:lnTo>
                    <a:lnTo>
                      <a:pt x="1749" y="340"/>
                    </a:lnTo>
                    <a:close/>
                  </a:path>
                </a:pathLst>
              </a:custGeom>
              <a:solidFill>
                <a:srgbClr val="D6CE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0" name="Freeform 62"/>
              <p:cNvSpPr>
                <a:spLocks/>
              </p:cNvSpPr>
              <p:nvPr/>
            </p:nvSpPr>
            <p:spPr bwMode="auto">
              <a:xfrm>
                <a:off x="4025" y="1200"/>
                <a:ext cx="1051" cy="347"/>
              </a:xfrm>
              <a:custGeom>
                <a:avLst/>
                <a:gdLst>
                  <a:gd name="T0" fmla="*/ 31 w 2102"/>
                  <a:gd name="T1" fmla="*/ 0 h 693"/>
                  <a:gd name="T2" fmla="*/ 877 w 2102"/>
                  <a:gd name="T3" fmla="*/ 10 h 693"/>
                  <a:gd name="T4" fmla="*/ 889 w 2102"/>
                  <a:gd name="T5" fmla="*/ 22 h 693"/>
                  <a:gd name="T6" fmla="*/ 895 w 2102"/>
                  <a:gd name="T7" fmla="*/ 53 h 693"/>
                  <a:gd name="T8" fmla="*/ 895 w 2102"/>
                  <a:gd name="T9" fmla="*/ 179 h 693"/>
                  <a:gd name="T10" fmla="*/ 1042 w 2102"/>
                  <a:gd name="T11" fmla="*/ 176 h 693"/>
                  <a:gd name="T12" fmla="*/ 1051 w 2102"/>
                  <a:gd name="T13" fmla="*/ 205 h 693"/>
                  <a:gd name="T14" fmla="*/ 1051 w 2102"/>
                  <a:gd name="T15" fmla="*/ 274 h 693"/>
                  <a:gd name="T16" fmla="*/ 1048 w 2102"/>
                  <a:gd name="T17" fmla="*/ 347 h 693"/>
                  <a:gd name="T18" fmla="*/ 328 w 2102"/>
                  <a:gd name="T19" fmla="*/ 343 h 693"/>
                  <a:gd name="T20" fmla="*/ 0 w 2102"/>
                  <a:gd name="T21" fmla="*/ 340 h 693"/>
                  <a:gd name="T22" fmla="*/ 3 w 2102"/>
                  <a:gd name="T23" fmla="*/ 287 h 693"/>
                  <a:gd name="T24" fmla="*/ 7 w 2102"/>
                  <a:gd name="T25" fmla="*/ 101 h 693"/>
                  <a:gd name="T26" fmla="*/ 9 w 2102"/>
                  <a:gd name="T27" fmla="*/ 41 h 693"/>
                  <a:gd name="T28" fmla="*/ 31 w 2102"/>
                  <a:gd name="T29" fmla="*/ 0 h 6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02"/>
                  <a:gd name="T46" fmla="*/ 0 h 693"/>
                  <a:gd name="T47" fmla="*/ 2102 w 2102"/>
                  <a:gd name="T48" fmla="*/ 693 h 69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02" h="693">
                    <a:moveTo>
                      <a:pt x="61" y="0"/>
                    </a:moveTo>
                    <a:lnTo>
                      <a:pt x="1753" y="19"/>
                    </a:lnTo>
                    <a:lnTo>
                      <a:pt x="1777" y="44"/>
                    </a:lnTo>
                    <a:lnTo>
                      <a:pt x="1789" y="106"/>
                    </a:lnTo>
                    <a:lnTo>
                      <a:pt x="1789" y="358"/>
                    </a:lnTo>
                    <a:lnTo>
                      <a:pt x="2084" y="352"/>
                    </a:lnTo>
                    <a:lnTo>
                      <a:pt x="2102" y="409"/>
                    </a:lnTo>
                    <a:lnTo>
                      <a:pt x="2102" y="548"/>
                    </a:lnTo>
                    <a:lnTo>
                      <a:pt x="2096" y="693"/>
                    </a:lnTo>
                    <a:lnTo>
                      <a:pt x="656" y="686"/>
                    </a:lnTo>
                    <a:lnTo>
                      <a:pt x="0" y="680"/>
                    </a:lnTo>
                    <a:lnTo>
                      <a:pt x="6" y="573"/>
                    </a:lnTo>
                    <a:lnTo>
                      <a:pt x="13" y="201"/>
                    </a:lnTo>
                    <a:lnTo>
                      <a:pt x="18" y="81"/>
                    </a:lnTo>
                    <a:lnTo>
                      <a:pt x="61" y="0"/>
                    </a:lnTo>
                    <a:close/>
                  </a:path>
                </a:pathLst>
              </a:custGeom>
              <a:solidFill>
                <a:srgbClr val="EDD6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1" name="Freeform 63"/>
              <p:cNvSpPr>
                <a:spLocks/>
              </p:cNvSpPr>
              <p:nvPr/>
            </p:nvSpPr>
            <p:spPr bwMode="auto">
              <a:xfrm>
                <a:off x="4025" y="1388"/>
                <a:ext cx="1054" cy="163"/>
              </a:xfrm>
              <a:custGeom>
                <a:avLst/>
                <a:gdLst>
                  <a:gd name="T0" fmla="*/ 1054 w 2108"/>
                  <a:gd name="T1" fmla="*/ 14 h 326"/>
                  <a:gd name="T2" fmla="*/ 1014 w 2108"/>
                  <a:gd name="T3" fmla="*/ 0 h 326"/>
                  <a:gd name="T4" fmla="*/ 1017 w 2108"/>
                  <a:gd name="T5" fmla="*/ 70 h 326"/>
                  <a:gd name="T6" fmla="*/ 970 w 2108"/>
                  <a:gd name="T7" fmla="*/ 56 h 326"/>
                  <a:gd name="T8" fmla="*/ 930 w 2108"/>
                  <a:gd name="T9" fmla="*/ 58 h 326"/>
                  <a:gd name="T10" fmla="*/ 908 w 2108"/>
                  <a:gd name="T11" fmla="*/ 70 h 326"/>
                  <a:gd name="T12" fmla="*/ 890 w 2108"/>
                  <a:gd name="T13" fmla="*/ 87 h 326"/>
                  <a:gd name="T14" fmla="*/ 865 w 2108"/>
                  <a:gd name="T15" fmla="*/ 120 h 326"/>
                  <a:gd name="T16" fmla="*/ 0 w 2108"/>
                  <a:gd name="T17" fmla="*/ 118 h 326"/>
                  <a:gd name="T18" fmla="*/ 2 w 2108"/>
                  <a:gd name="T19" fmla="*/ 163 h 326"/>
                  <a:gd name="T20" fmla="*/ 1043 w 2108"/>
                  <a:gd name="T21" fmla="*/ 159 h 326"/>
                  <a:gd name="T22" fmla="*/ 1043 w 2108"/>
                  <a:gd name="T23" fmla="*/ 116 h 326"/>
                  <a:gd name="T24" fmla="*/ 1051 w 2108"/>
                  <a:gd name="T25" fmla="*/ 118 h 326"/>
                  <a:gd name="T26" fmla="*/ 1054 w 2108"/>
                  <a:gd name="T27" fmla="*/ 14 h 3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08"/>
                  <a:gd name="T43" fmla="*/ 0 h 326"/>
                  <a:gd name="T44" fmla="*/ 2108 w 2108"/>
                  <a:gd name="T45" fmla="*/ 326 h 3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08" h="326">
                    <a:moveTo>
                      <a:pt x="2108" y="27"/>
                    </a:moveTo>
                    <a:lnTo>
                      <a:pt x="2027" y="0"/>
                    </a:lnTo>
                    <a:lnTo>
                      <a:pt x="2034" y="139"/>
                    </a:lnTo>
                    <a:lnTo>
                      <a:pt x="1940" y="111"/>
                    </a:lnTo>
                    <a:lnTo>
                      <a:pt x="1860" y="115"/>
                    </a:lnTo>
                    <a:lnTo>
                      <a:pt x="1816" y="139"/>
                    </a:lnTo>
                    <a:lnTo>
                      <a:pt x="1779" y="174"/>
                    </a:lnTo>
                    <a:lnTo>
                      <a:pt x="1730" y="239"/>
                    </a:lnTo>
                    <a:lnTo>
                      <a:pt x="0" y="235"/>
                    </a:lnTo>
                    <a:lnTo>
                      <a:pt x="4" y="326"/>
                    </a:lnTo>
                    <a:lnTo>
                      <a:pt x="2085" y="318"/>
                    </a:lnTo>
                    <a:lnTo>
                      <a:pt x="2085" y="232"/>
                    </a:lnTo>
                    <a:lnTo>
                      <a:pt x="2102" y="235"/>
                    </a:lnTo>
                    <a:lnTo>
                      <a:pt x="2108" y="2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2" name="Freeform 64"/>
              <p:cNvSpPr>
                <a:spLocks/>
              </p:cNvSpPr>
              <p:nvPr/>
            </p:nvSpPr>
            <p:spPr bwMode="auto">
              <a:xfrm>
                <a:off x="4030" y="1236"/>
                <a:ext cx="64" cy="281"/>
              </a:xfrm>
              <a:custGeom>
                <a:avLst/>
                <a:gdLst>
                  <a:gd name="T0" fmla="*/ 28 w 129"/>
                  <a:gd name="T1" fmla="*/ 0 h 561"/>
                  <a:gd name="T2" fmla="*/ 58 w 129"/>
                  <a:gd name="T3" fmla="*/ 0 h 561"/>
                  <a:gd name="T4" fmla="*/ 36 w 129"/>
                  <a:gd name="T5" fmla="*/ 230 h 561"/>
                  <a:gd name="T6" fmla="*/ 36 w 129"/>
                  <a:gd name="T7" fmla="*/ 234 h 561"/>
                  <a:gd name="T8" fmla="*/ 35 w 129"/>
                  <a:gd name="T9" fmla="*/ 242 h 561"/>
                  <a:gd name="T10" fmla="*/ 37 w 129"/>
                  <a:gd name="T11" fmla="*/ 253 h 561"/>
                  <a:gd name="T12" fmla="*/ 40 w 129"/>
                  <a:gd name="T13" fmla="*/ 262 h 561"/>
                  <a:gd name="T14" fmla="*/ 43 w 129"/>
                  <a:gd name="T15" fmla="*/ 266 h 561"/>
                  <a:gd name="T16" fmla="*/ 46 w 129"/>
                  <a:gd name="T17" fmla="*/ 269 h 561"/>
                  <a:gd name="T18" fmla="*/ 50 w 129"/>
                  <a:gd name="T19" fmla="*/ 272 h 561"/>
                  <a:gd name="T20" fmla="*/ 55 w 129"/>
                  <a:gd name="T21" fmla="*/ 275 h 561"/>
                  <a:gd name="T22" fmla="*/ 58 w 129"/>
                  <a:gd name="T23" fmla="*/ 277 h 561"/>
                  <a:gd name="T24" fmla="*/ 61 w 129"/>
                  <a:gd name="T25" fmla="*/ 279 h 561"/>
                  <a:gd name="T26" fmla="*/ 64 w 129"/>
                  <a:gd name="T27" fmla="*/ 280 h 561"/>
                  <a:gd name="T28" fmla="*/ 64 w 129"/>
                  <a:gd name="T29" fmla="*/ 281 h 561"/>
                  <a:gd name="T30" fmla="*/ 0 w 129"/>
                  <a:gd name="T31" fmla="*/ 278 h 561"/>
                  <a:gd name="T32" fmla="*/ 14 w 129"/>
                  <a:gd name="T33" fmla="*/ 64 h 561"/>
                  <a:gd name="T34" fmla="*/ 28 w 129"/>
                  <a:gd name="T35" fmla="*/ 0 h 56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9"/>
                  <a:gd name="T55" fmla="*/ 0 h 561"/>
                  <a:gd name="T56" fmla="*/ 129 w 129"/>
                  <a:gd name="T57" fmla="*/ 561 h 56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9" h="561">
                    <a:moveTo>
                      <a:pt x="57" y="0"/>
                    </a:moveTo>
                    <a:lnTo>
                      <a:pt x="116" y="0"/>
                    </a:lnTo>
                    <a:lnTo>
                      <a:pt x="73" y="460"/>
                    </a:lnTo>
                    <a:lnTo>
                      <a:pt x="73" y="467"/>
                    </a:lnTo>
                    <a:lnTo>
                      <a:pt x="71" y="484"/>
                    </a:lnTo>
                    <a:lnTo>
                      <a:pt x="74" y="505"/>
                    </a:lnTo>
                    <a:lnTo>
                      <a:pt x="81" y="523"/>
                    </a:lnTo>
                    <a:lnTo>
                      <a:pt x="86" y="531"/>
                    </a:lnTo>
                    <a:lnTo>
                      <a:pt x="93" y="538"/>
                    </a:lnTo>
                    <a:lnTo>
                      <a:pt x="101" y="544"/>
                    </a:lnTo>
                    <a:lnTo>
                      <a:pt x="110" y="550"/>
                    </a:lnTo>
                    <a:lnTo>
                      <a:pt x="116" y="554"/>
                    </a:lnTo>
                    <a:lnTo>
                      <a:pt x="123" y="558"/>
                    </a:lnTo>
                    <a:lnTo>
                      <a:pt x="128" y="560"/>
                    </a:lnTo>
                    <a:lnTo>
                      <a:pt x="129" y="561"/>
                    </a:lnTo>
                    <a:lnTo>
                      <a:pt x="0" y="556"/>
                    </a:lnTo>
                    <a:lnTo>
                      <a:pt x="29" y="128"/>
                    </a:lnTo>
                    <a:lnTo>
                      <a:pt x="57" y="0"/>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3" name="Freeform 65"/>
              <p:cNvSpPr>
                <a:spLocks/>
              </p:cNvSpPr>
              <p:nvPr/>
            </p:nvSpPr>
            <p:spPr bwMode="auto">
              <a:xfrm>
                <a:off x="4003" y="1219"/>
                <a:ext cx="15" cy="53"/>
              </a:xfrm>
              <a:custGeom>
                <a:avLst/>
                <a:gdLst>
                  <a:gd name="T0" fmla="*/ 0 w 30"/>
                  <a:gd name="T1" fmla="*/ 26 h 106"/>
                  <a:gd name="T2" fmla="*/ 2 w 30"/>
                  <a:gd name="T3" fmla="*/ 17 h 106"/>
                  <a:gd name="T4" fmla="*/ 5 w 30"/>
                  <a:gd name="T5" fmla="*/ 8 h 106"/>
                  <a:gd name="T6" fmla="*/ 9 w 30"/>
                  <a:gd name="T7" fmla="*/ 3 h 106"/>
                  <a:gd name="T8" fmla="*/ 15 w 30"/>
                  <a:gd name="T9" fmla="*/ 0 h 106"/>
                  <a:gd name="T10" fmla="*/ 14 w 30"/>
                  <a:gd name="T11" fmla="*/ 53 h 106"/>
                  <a:gd name="T12" fmla="*/ 8 w 30"/>
                  <a:gd name="T13" fmla="*/ 51 h 106"/>
                  <a:gd name="T14" fmla="*/ 4 w 30"/>
                  <a:gd name="T15" fmla="*/ 45 h 106"/>
                  <a:gd name="T16" fmla="*/ 1 w 30"/>
                  <a:gd name="T17" fmla="*/ 37 h 106"/>
                  <a:gd name="T18" fmla="*/ 0 w 30"/>
                  <a:gd name="T19" fmla="*/ 26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0" y="52"/>
                    </a:moveTo>
                    <a:lnTo>
                      <a:pt x="3" y="33"/>
                    </a:lnTo>
                    <a:lnTo>
                      <a:pt x="9" y="15"/>
                    </a:lnTo>
                    <a:lnTo>
                      <a:pt x="18" y="5"/>
                    </a:lnTo>
                    <a:lnTo>
                      <a:pt x="30" y="0"/>
                    </a:lnTo>
                    <a:lnTo>
                      <a:pt x="28" y="106"/>
                    </a:lnTo>
                    <a:lnTo>
                      <a:pt x="16" y="102"/>
                    </a:lnTo>
                    <a:lnTo>
                      <a:pt x="8" y="90"/>
                    </a:lnTo>
                    <a:lnTo>
                      <a:pt x="2" y="73"/>
                    </a:lnTo>
                    <a:lnTo>
                      <a:pt x="0"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4" name="Freeform 66"/>
              <p:cNvSpPr>
                <a:spLocks/>
              </p:cNvSpPr>
              <p:nvPr/>
            </p:nvSpPr>
            <p:spPr bwMode="auto">
              <a:xfrm>
                <a:off x="4093" y="1323"/>
                <a:ext cx="93" cy="41"/>
              </a:xfrm>
              <a:custGeom>
                <a:avLst/>
                <a:gdLst>
                  <a:gd name="T0" fmla="*/ 0 w 186"/>
                  <a:gd name="T1" fmla="*/ 41 h 83"/>
                  <a:gd name="T2" fmla="*/ 92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4"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5" name="Freeform 67"/>
              <p:cNvSpPr>
                <a:spLocks/>
              </p:cNvSpPr>
              <p:nvPr/>
            </p:nvSpPr>
            <p:spPr bwMode="auto">
              <a:xfrm>
                <a:off x="4094"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6" name="Freeform 68"/>
              <p:cNvSpPr>
                <a:spLocks/>
              </p:cNvSpPr>
              <p:nvPr/>
            </p:nvSpPr>
            <p:spPr bwMode="auto">
              <a:xfrm>
                <a:off x="4206"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7" name="Freeform 69"/>
              <p:cNvSpPr>
                <a:spLocks/>
              </p:cNvSpPr>
              <p:nvPr/>
            </p:nvSpPr>
            <p:spPr bwMode="auto">
              <a:xfrm>
                <a:off x="4205" y="1323"/>
                <a:ext cx="93" cy="41"/>
              </a:xfrm>
              <a:custGeom>
                <a:avLst/>
                <a:gdLst>
                  <a:gd name="T0" fmla="*/ 0 w 187"/>
                  <a:gd name="T1" fmla="*/ 41 h 83"/>
                  <a:gd name="T2" fmla="*/ 93 w 187"/>
                  <a:gd name="T3" fmla="*/ 41 h 83"/>
                  <a:gd name="T4" fmla="*/ 93 w 187"/>
                  <a:gd name="T5" fmla="*/ 0 h 83"/>
                  <a:gd name="T6" fmla="*/ 1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6" y="83"/>
                    </a:lnTo>
                    <a:lnTo>
                      <a:pt x="187" y="0"/>
                    </a:lnTo>
                    <a:lnTo>
                      <a:pt x="3"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8" name="Freeform 70"/>
              <p:cNvSpPr>
                <a:spLocks/>
              </p:cNvSpPr>
              <p:nvPr/>
            </p:nvSpPr>
            <p:spPr bwMode="auto">
              <a:xfrm>
                <a:off x="4317" y="1323"/>
                <a:ext cx="92" cy="41"/>
              </a:xfrm>
              <a:custGeom>
                <a:avLst/>
                <a:gdLst>
                  <a:gd name="T0" fmla="*/ 0 w 184"/>
                  <a:gd name="T1" fmla="*/ 41 h 83"/>
                  <a:gd name="T2" fmla="*/ 92 w 184"/>
                  <a:gd name="T3" fmla="*/ 41 h 83"/>
                  <a:gd name="T4" fmla="*/ 92 w 184"/>
                  <a:gd name="T5" fmla="*/ 0 h 83"/>
                  <a:gd name="T6" fmla="*/ 1 w 184"/>
                  <a:gd name="T7" fmla="*/ 0 h 83"/>
                  <a:gd name="T8" fmla="*/ 0 w 184"/>
                  <a:gd name="T9" fmla="*/ 41 h 83"/>
                  <a:gd name="T10" fmla="*/ 0 60000 65536"/>
                  <a:gd name="T11" fmla="*/ 0 60000 65536"/>
                  <a:gd name="T12" fmla="*/ 0 60000 65536"/>
                  <a:gd name="T13" fmla="*/ 0 60000 65536"/>
                  <a:gd name="T14" fmla="*/ 0 60000 65536"/>
                  <a:gd name="T15" fmla="*/ 0 w 184"/>
                  <a:gd name="T16" fmla="*/ 0 h 83"/>
                  <a:gd name="T17" fmla="*/ 184 w 184"/>
                  <a:gd name="T18" fmla="*/ 83 h 83"/>
                </a:gdLst>
                <a:ahLst/>
                <a:cxnLst>
                  <a:cxn ang="T10">
                    <a:pos x="T0" y="T1"/>
                  </a:cxn>
                  <a:cxn ang="T11">
                    <a:pos x="T2" y="T3"/>
                  </a:cxn>
                  <a:cxn ang="T12">
                    <a:pos x="T4" y="T5"/>
                  </a:cxn>
                  <a:cxn ang="T13">
                    <a:pos x="T6" y="T7"/>
                  </a:cxn>
                  <a:cxn ang="T14">
                    <a:pos x="T8" y="T9"/>
                  </a:cxn>
                </a:cxnLst>
                <a:rect l="T15" t="T16" r="T17" b="T18"/>
                <a:pathLst>
                  <a:path w="184" h="83">
                    <a:moveTo>
                      <a:pt x="0" y="83"/>
                    </a:moveTo>
                    <a:lnTo>
                      <a:pt x="183" y="83"/>
                    </a:lnTo>
                    <a:lnTo>
                      <a:pt x="184"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19" name="Freeform 71"/>
              <p:cNvSpPr>
                <a:spLocks/>
              </p:cNvSpPr>
              <p:nvPr/>
            </p:nvSpPr>
            <p:spPr bwMode="auto">
              <a:xfrm>
                <a:off x="4318" y="1272"/>
                <a:ext cx="92" cy="37"/>
              </a:xfrm>
              <a:custGeom>
                <a:avLst/>
                <a:gdLst>
                  <a:gd name="T0" fmla="*/ 92 w 186"/>
                  <a:gd name="T1" fmla="*/ 0 h 74"/>
                  <a:gd name="T2" fmla="*/ 0 w 186"/>
                  <a:gd name="T3" fmla="*/ 0 h 74"/>
                  <a:gd name="T4" fmla="*/ 0 w 186"/>
                  <a:gd name="T5" fmla="*/ 37 h 74"/>
                  <a:gd name="T6" fmla="*/ 92 w 186"/>
                  <a:gd name="T7" fmla="*/ 37 h 74"/>
                  <a:gd name="T8" fmla="*/ 92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20" name="Freeform 72"/>
              <p:cNvSpPr>
                <a:spLocks/>
              </p:cNvSpPr>
              <p:nvPr/>
            </p:nvSpPr>
            <p:spPr bwMode="auto">
              <a:xfrm>
                <a:off x="4428" y="1323"/>
                <a:ext cx="93" cy="41"/>
              </a:xfrm>
              <a:custGeom>
                <a:avLst/>
                <a:gdLst>
                  <a:gd name="T0" fmla="*/ 0 w 185"/>
                  <a:gd name="T1" fmla="*/ 41 h 83"/>
                  <a:gd name="T2" fmla="*/ 92 w 185"/>
                  <a:gd name="T3" fmla="*/ 41 h 83"/>
                  <a:gd name="T4" fmla="*/ 93 w 185"/>
                  <a:gd name="T5" fmla="*/ 0 h 83"/>
                  <a:gd name="T6" fmla="*/ 1 w 185"/>
                  <a:gd name="T7" fmla="*/ 0 h 83"/>
                  <a:gd name="T8" fmla="*/ 0 w 185"/>
                  <a:gd name="T9" fmla="*/ 41 h 83"/>
                  <a:gd name="T10" fmla="*/ 0 60000 65536"/>
                  <a:gd name="T11" fmla="*/ 0 60000 65536"/>
                  <a:gd name="T12" fmla="*/ 0 60000 65536"/>
                  <a:gd name="T13" fmla="*/ 0 60000 65536"/>
                  <a:gd name="T14" fmla="*/ 0 60000 65536"/>
                  <a:gd name="T15" fmla="*/ 0 w 185"/>
                  <a:gd name="T16" fmla="*/ 0 h 83"/>
                  <a:gd name="T17" fmla="*/ 185 w 185"/>
                  <a:gd name="T18" fmla="*/ 83 h 83"/>
                </a:gdLst>
                <a:ahLst/>
                <a:cxnLst>
                  <a:cxn ang="T10">
                    <a:pos x="T0" y="T1"/>
                  </a:cxn>
                  <a:cxn ang="T11">
                    <a:pos x="T2" y="T3"/>
                  </a:cxn>
                  <a:cxn ang="T12">
                    <a:pos x="T4" y="T5"/>
                  </a:cxn>
                  <a:cxn ang="T13">
                    <a:pos x="T6" y="T7"/>
                  </a:cxn>
                  <a:cxn ang="T14">
                    <a:pos x="T8" y="T9"/>
                  </a:cxn>
                </a:cxnLst>
                <a:rect l="T15" t="T16" r="T17" b="T18"/>
                <a:pathLst>
                  <a:path w="185" h="83">
                    <a:moveTo>
                      <a:pt x="0" y="83"/>
                    </a:moveTo>
                    <a:lnTo>
                      <a:pt x="184" y="83"/>
                    </a:lnTo>
                    <a:lnTo>
                      <a:pt x="185"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21" name="Freeform 73"/>
              <p:cNvSpPr>
                <a:spLocks/>
              </p:cNvSpPr>
              <p:nvPr/>
            </p:nvSpPr>
            <p:spPr bwMode="auto">
              <a:xfrm>
                <a:off x="4429"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22" name="Freeform 74"/>
              <p:cNvSpPr>
                <a:spLocks/>
              </p:cNvSpPr>
              <p:nvPr/>
            </p:nvSpPr>
            <p:spPr bwMode="auto">
              <a:xfrm>
                <a:off x="4540" y="1323"/>
                <a:ext cx="93" cy="41"/>
              </a:xfrm>
              <a:custGeom>
                <a:avLst/>
                <a:gdLst>
                  <a:gd name="T0" fmla="*/ 0 w 187"/>
                  <a:gd name="T1" fmla="*/ 41 h 83"/>
                  <a:gd name="T2" fmla="*/ 92 w 187"/>
                  <a:gd name="T3" fmla="*/ 41 h 83"/>
                  <a:gd name="T4" fmla="*/ 93 w 187"/>
                  <a:gd name="T5" fmla="*/ 0 h 83"/>
                  <a:gd name="T6" fmla="*/ 0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4" y="83"/>
                    </a:lnTo>
                    <a:lnTo>
                      <a:pt x="187"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23" name="Freeform 75"/>
              <p:cNvSpPr>
                <a:spLocks/>
              </p:cNvSpPr>
              <p:nvPr/>
            </p:nvSpPr>
            <p:spPr bwMode="auto">
              <a:xfrm>
                <a:off x="4541"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24" name="Freeform 76"/>
              <p:cNvSpPr>
                <a:spLocks/>
              </p:cNvSpPr>
              <p:nvPr/>
            </p:nvSpPr>
            <p:spPr bwMode="auto">
              <a:xfrm>
                <a:off x="4650" y="1323"/>
                <a:ext cx="93" cy="41"/>
              </a:xfrm>
              <a:custGeom>
                <a:avLst/>
                <a:gdLst>
                  <a:gd name="T0" fmla="*/ 0 w 186"/>
                  <a:gd name="T1" fmla="*/ 41 h 83"/>
                  <a:gd name="T2" fmla="*/ 93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5"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25" name="Freeform 77"/>
              <p:cNvSpPr>
                <a:spLocks/>
              </p:cNvSpPr>
              <p:nvPr/>
            </p:nvSpPr>
            <p:spPr bwMode="auto">
              <a:xfrm>
                <a:off x="4651" y="1272"/>
                <a:ext cx="93" cy="37"/>
              </a:xfrm>
              <a:custGeom>
                <a:avLst/>
                <a:gdLst>
                  <a:gd name="T0" fmla="*/ 93 w 187"/>
                  <a:gd name="T1" fmla="*/ 0 h 74"/>
                  <a:gd name="T2" fmla="*/ 1 w 187"/>
                  <a:gd name="T3" fmla="*/ 0 h 74"/>
                  <a:gd name="T4" fmla="*/ 0 w 187"/>
                  <a:gd name="T5" fmla="*/ 37 h 74"/>
                  <a:gd name="T6" fmla="*/ 93 w 187"/>
                  <a:gd name="T7" fmla="*/ 37 h 74"/>
                  <a:gd name="T8" fmla="*/ 93 w 187"/>
                  <a:gd name="T9" fmla="*/ 0 h 74"/>
                  <a:gd name="T10" fmla="*/ 0 60000 65536"/>
                  <a:gd name="T11" fmla="*/ 0 60000 65536"/>
                  <a:gd name="T12" fmla="*/ 0 60000 65536"/>
                  <a:gd name="T13" fmla="*/ 0 60000 65536"/>
                  <a:gd name="T14" fmla="*/ 0 60000 65536"/>
                  <a:gd name="T15" fmla="*/ 0 w 187"/>
                  <a:gd name="T16" fmla="*/ 0 h 74"/>
                  <a:gd name="T17" fmla="*/ 187 w 187"/>
                  <a:gd name="T18" fmla="*/ 74 h 74"/>
                </a:gdLst>
                <a:ahLst/>
                <a:cxnLst>
                  <a:cxn ang="T10">
                    <a:pos x="T0" y="T1"/>
                  </a:cxn>
                  <a:cxn ang="T11">
                    <a:pos x="T2" y="T3"/>
                  </a:cxn>
                  <a:cxn ang="T12">
                    <a:pos x="T4" y="T5"/>
                  </a:cxn>
                  <a:cxn ang="T13">
                    <a:pos x="T6" y="T7"/>
                  </a:cxn>
                  <a:cxn ang="T14">
                    <a:pos x="T8" y="T9"/>
                  </a:cxn>
                </a:cxnLst>
                <a:rect l="T15" t="T16" r="T17" b="T18"/>
                <a:pathLst>
                  <a:path w="187" h="74">
                    <a:moveTo>
                      <a:pt x="187" y="0"/>
                    </a:moveTo>
                    <a:lnTo>
                      <a:pt x="3" y="0"/>
                    </a:lnTo>
                    <a:lnTo>
                      <a:pt x="0" y="74"/>
                    </a:lnTo>
                    <a:lnTo>
                      <a:pt x="186" y="74"/>
                    </a:lnTo>
                    <a:lnTo>
                      <a:pt x="1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26" name="Freeform 78"/>
              <p:cNvSpPr>
                <a:spLocks/>
              </p:cNvSpPr>
              <p:nvPr/>
            </p:nvSpPr>
            <p:spPr bwMode="auto">
              <a:xfrm>
                <a:off x="4888" y="1433"/>
                <a:ext cx="168" cy="75"/>
              </a:xfrm>
              <a:custGeom>
                <a:avLst/>
                <a:gdLst>
                  <a:gd name="T0" fmla="*/ 56 w 335"/>
                  <a:gd name="T1" fmla="*/ 11 h 151"/>
                  <a:gd name="T2" fmla="*/ 46 w 335"/>
                  <a:gd name="T3" fmla="*/ 17 h 151"/>
                  <a:gd name="T4" fmla="*/ 37 w 335"/>
                  <a:gd name="T5" fmla="*/ 23 h 151"/>
                  <a:gd name="T6" fmla="*/ 29 w 335"/>
                  <a:gd name="T7" fmla="*/ 31 h 151"/>
                  <a:gd name="T8" fmla="*/ 22 w 335"/>
                  <a:gd name="T9" fmla="*/ 38 h 151"/>
                  <a:gd name="T10" fmla="*/ 15 w 335"/>
                  <a:gd name="T11" fmla="*/ 47 h 151"/>
                  <a:gd name="T12" fmla="*/ 10 w 335"/>
                  <a:gd name="T13" fmla="*/ 56 h 151"/>
                  <a:gd name="T14" fmla="*/ 4 w 335"/>
                  <a:gd name="T15" fmla="*/ 65 h 151"/>
                  <a:gd name="T16" fmla="*/ 0 w 335"/>
                  <a:gd name="T17" fmla="*/ 75 h 151"/>
                  <a:gd name="T18" fmla="*/ 5 w 335"/>
                  <a:gd name="T19" fmla="*/ 68 h 151"/>
                  <a:gd name="T20" fmla="*/ 10 w 335"/>
                  <a:gd name="T21" fmla="*/ 61 h 151"/>
                  <a:gd name="T22" fmla="*/ 15 w 335"/>
                  <a:gd name="T23" fmla="*/ 54 h 151"/>
                  <a:gd name="T24" fmla="*/ 20 w 335"/>
                  <a:gd name="T25" fmla="*/ 48 h 151"/>
                  <a:gd name="T26" fmla="*/ 27 w 335"/>
                  <a:gd name="T27" fmla="*/ 41 h 151"/>
                  <a:gd name="T28" fmla="*/ 34 w 335"/>
                  <a:gd name="T29" fmla="*/ 36 h 151"/>
                  <a:gd name="T30" fmla="*/ 41 w 335"/>
                  <a:gd name="T31" fmla="*/ 31 h 151"/>
                  <a:gd name="T32" fmla="*/ 49 w 335"/>
                  <a:gd name="T33" fmla="*/ 26 h 151"/>
                  <a:gd name="T34" fmla="*/ 56 w 335"/>
                  <a:gd name="T35" fmla="*/ 23 h 151"/>
                  <a:gd name="T36" fmla="*/ 64 w 335"/>
                  <a:gd name="T37" fmla="*/ 20 h 151"/>
                  <a:gd name="T38" fmla="*/ 72 w 335"/>
                  <a:gd name="T39" fmla="*/ 18 h 151"/>
                  <a:gd name="T40" fmla="*/ 80 w 335"/>
                  <a:gd name="T41" fmla="*/ 16 h 151"/>
                  <a:gd name="T42" fmla="*/ 88 w 335"/>
                  <a:gd name="T43" fmla="*/ 15 h 151"/>
                  <a:gd name="T44" fmla="*/ 96 w 335"/>
                  <a:gd name="T45" fmla="*/ 15 h 151"/>
                  <a:gd name="T46" fmla="*/ 104 w 335"/>
                  <a:gd name="T47" fmla="*/ 15 h 151"/>
                  <a:gd name="T48" fmla="*/ 112 w 335"/>
                  <a:gd name="T49" fmla="*/ 15 h 151"/>
                  <a:gd name="T50" fmla="*/ 120 w 335"/>
                  <a:gd name="T51" fmla="*/ 17 h 151"/>
                  <a:gd name="T52" fmla="*/ 127 w 335"/>
                  <a:gd name="T53" fmla="*/ 19 h 151"/>
                  <a:gd name="T54" fmla="*/ 135 w 335"/>
                  <a:gd name="T55" fmla="*/ 22 h 151"/>
                  <a:gd name="T56" fmla="*/ 141 w 335"/>
                  <a:gd name="T57" fmla="*/ 25 h 151"/>
                  <a:gd name="T58" fmla="*/ 148 w 335"/>
                  <a:gd name="T59" fmla="*/ 28 h 151"/>
                  <a:gd name="T60" fmla="*/ 155 w 335"/>
                  <a:gd name="T61" fmla="*/ 33 h 151"/>
                  <a:gd name="T62" fmla="*/ 162 w 335"/>
                  <a:gd name="T63" fmla="*/ 37 h 151"/>
                  <a:gd name="T64" fmla="*/ 167 w 335"/>
                  <a:gd name="T65" fmla="*/ 42 h 151"/>
                  <a:gd name="T66" fmla="*/ 168 w 335"/>
                  <a:gd name="T67" fmla="*/ 22 h 151"/>
                  <a:gd name="T68" fmla="*/ 162 w 335"/>
                  <a:gd name="T69" fmla="*/ 18 h 151"/>
                  <a:gd name="T70" fmla="*/ 156 w 335"/>
                  <a:gd name="T71" fmla="*/ 14 h 151"/>
                  <a:gd name="T72" fmla="*/ 150 w 335"/>
                  <a:gd name="T73" fmla="*/ 10 h 151"/>
                  <a:gd name="T74" fmla="*/ 143 w 335"/>
                  <a:gd name="T75" fmla="*/ 7 h 151"/>
                  <a:gd name="T76" fmla="*/ 136 w 335"/>
                  <a:gd name="T77" fmla="*/ 4 h 151"/>
                  <a:gd name="T78" fmla="*/ 129 w 335"/>
                  <a:gd name="T79" fmla="*/ 3 h 151"/>
                  <a:gd name="T80" fmla="*/ 122 w 335"/>
                  <a:gd name="T81" fmla="*/ 1 h 151"/>
                  <a:gd name="T82" fmla="*/ 114 w 335"/>
                  <a:gd name="T83" fmla="*/ 0 h 151"/>
                  <a:gd name="T84" fmla="*/ 107 w 335"/>
                  <a:gd name="T85" fmla="*/ 0 h 151"/>
                  <a:gd name="T86" fmla="*/ 99 w 335"/>
                  <a:gd name="T87" fmla="*/ 0 h 151"/>
                  <a:gd name="T88" fmla="*/ 93 w 335"/>
                  <a:gd name="T89" fmla="*/ 0 h 151"/>
                  <a:gd name="T90" fmla="*/ 85 w 335"/>
                  <a:gd name="T91" fmla="*/ 1 h 151"/>
                  <a:gd name="T92" fmla="*/ 78 w 335"/>
                  <a:gd name="T93" fmla="*/ 3 h 151"/>
                  <a:gd name="T94" fmla="*/ 70 w 335"/>
                  <a:gd name="T95" fmla="*/ 5 h 151"/>
                  <a:gd name="T96" fmla="*/ 63 w 335"/>
                  <a:gd name="T97" fmla="*/ 8 h 151"/>
                  <a:gd name="T98" fmla="*/ 56 w 335"/>
                  <a:gd name="T99" fmla="*/ 11 h 1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35"/>
                  <a:gd name="T151" fmla="*/ 0 h 151"/>
                  <a:gd name="T152" fmla="*/ 335 w 335"/>
                  <a:gd name="T153" fmla="*/ 151 h 15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35" h="151">
                    <a:moveTo>
                      <a:pt x="111" y="23"/>
                    </a:moveTo>
                    <a:lnTo>
                      <a:pt x="91" y="35"/>
                    </a:lnTo>
                    <a:lnTo>
                      <a:pt x="74" y="47"/>
                    </a:lnTo>
                    <a:lnTo>
                      <a:pt x="58" y="62"/>
                    </a:lnTo>
                    <a:lnTo>
                      <a:pt x="43" y="77"/>
                    </a:lnTo>
                    <a:lnTo>
                      <a:pt x="30" y="95"/>
                    </a:lnTo>
                    <a:lnTo>
                      <a:pt x="19" y="113"/>
                    </a:lnTo>
                    <a:lnTo>
                      <a:pt x="8" y="131"/>
                    </a:lnTo>
                    <a:lnTo>
                      <a:pt x="0" y="151"/>
                    </a:lnTo>
                    <a:lnTo>
                      <a:pt x="9" y="136"/>
                    </a:lnTo>
                    <a:lnTo>
                      <a:pt x="19" y="122"/>
                    </a:lnTo>
                    <a:lnTo>
                      <a:pt x="29" y="108"/>
                    </a:lnTo>
                    <a:lnTo>
                      <a:pt x="40" y="96"/>
                    </a:lnTo>
                    <a:lnTo>
                      <a:pt x="53" y="83"/>
                    </a:lnTo>
                    <a:lnTo>
                      <a:pt x="67" y="73"/>
                    </a:lnTo>
                    <a:lnTo>
                      <a:pt x="82" y="62"/>
                    </a:lnTo>
                    <a:lnTo>
                      <a:pt x="97" y="53"/>
                    </a:lnTo>
                    <a:lnTo>
                      <a:pt x="112" y="46"/>
                    </a:lnTo>
                    <a:lnTo>
                      <a:pt x="128" y="40"/>
                    </a:lnTo>
                    <a:lnTo>
                      <a:pt x="144" y="36"/>
                    </a:lnTo>
                    <a:lnTo>
                      <a:pt x="160" y="32"/>
                    </a:lnTo>
                    <a:lnTo>
                      <a:pt x="175" y="30"/>
                    </a:lnTo>
                    <a:lnTo>
                      <a:pt x="191" y="30"/>
                    </a:lnTo>
                    <a:lnTo>
                      <a:pt x="208" y="30"/>
                    </a:lnTo>
                    <a:lnTo>
                      <a:pt x="223" y="31"/>
                    </a:lnTo>
                    <a:lnTo>
                      <a:pt x="239" y="35"/>
                    </a:lnTo>
                    <a:lnTo>
                      <a:pt x="254" y="38"/>
                    </a:lnTo>
                    <a:lnTo>
                      <a:pt x="269" y="44"/>
                    </a:lnTo>
                    <a:lnTo>
                      <a:pt x="282" y="50"/>
                    </a:lnTo>
                    <a:lnTo>
                      <a:pt x="296" y="56"/>
                    </a:lnTo>
                    <a:lnTo>
                      <a:pt x="310" y="66"/>
                    </a:lnTo>
                    <a:lnTo>
                      <a:pt x="323" y="75"/>
                    </a:lnTo>
                    <a:lnTo>
                      <a:pt x="334" y="85"/>
                    </a:lnTo>
                    <a:lnTo>
                      <a:pt x="335" y="44"/>
                    </a:lnTo>
                    <a:lnTo>
                      <a:pt x="324" y="36"/>
                    </a:lnTo>
                    <a:lnTo>
                      <a:pt x="311" y="28"/>
                    </a:lnTo>
                    <a:lnTo>
                      <a:pt x="299" y="21"/>
                    </a:lnTo>
                    <a:lnTo>
                      <a:pt x="285" y="15"/>
                    </a:lnTo>
                    <a:lnTo>
                      <a:pt x="271" y="9"/>
                    </a:lnTo>
                    <a:lnTo>
                      <a:pt x="257" y="6"/>
                    </a:lnTo>
                    <a:lnTo>
                      <a:pt x="243" y="2"/>
                    </a:lnTo>
                    <a:lnTo>
                      <a:pt x="228" y="0"/>
                    </a:lnTo>
                    <a:lnTo>
                      <a:pt x="213" y="0"/>
                    </a:lnTo>
                    <a:lnTo>
                      <a:pt x="198" y="0"/>
                    </a:lnTo>
                    <a:lnTo>
                      <a:pt x="185" y="1"/>
                    </a:lnTo>
                    <a:lnTo>
                      <a:pt x="170" y="3"/>
                    </a:lnTo>
                    <a:lnTo>
                      <a:pt x="155" y="6"/>
                    </a:lnTo>
                    <a:lnTo>
                      <a:pt x="140" y="10"/>
                    </a:lnTo>
                    <a:lnTo>
                      <a:pt x="125" y="16"/>
                    </a:lnTo>
                    <a:lnTo>
                      <a:pt x="1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27" name="Freeform 79"/>
              <p:cNvSpPr>
                <a:spLocks/>
              </p:cNvSpPr>
              <p:nvPr/>
            </p:nvSpPr>
            <p:spPr bwMode="auto">
              <a:xfrm>
                <a:off x="4432" y="1476"/>
                <a:ext cx="619" cy="144"/>
              </a:xfrm>
              <a:custGeom>
                <a:avLst/>
                <a:gdLst>
                  <a:gd name="T0" fmla="*/ 585 w 1238"/>
                  <a:gd name="T1" fmla="*/ 9 h 289"/>
                  <a:gd name="T2" fmla="*/ 581 w 1238"/>
                  <a:gd name="T3" fmla="*/ 7 h 289"/>
                  <a:gd name="T4" fmla="*/ 577 w 1238"/>
                  <a:gd name="T5" fmla="*/ 5 h 289"/>
                  <a:gd name="T6" fmla="*/ 573 w 1238"/>
                  <a:gd name="T7" fmla="*/ 4 h 289"/>
                  <a:gd name="T8" fmla="*/ 569 w 1238"/>
                  <a:gd name="T9" fmla="*/ 2 h 289"/>
                  <a:gd name="T10" fmla="*/ 565 w 1238"/>
                  <a:gd name="T11" fmla="*/ 1 h 289"/>
                  <a:gd name="T12" fmla="*/ 561 w 1238"/>
                  <a:gd name="T13" fmla="*/ 0 h 289"/>
                  <a:gd name="T14" fmla="*/ 556 w 1238"/>
                  <a:gd name="T15" fmla="*/ 0 h 289"/>
                  <a:gd name="T16" fmla="*/ 552 w 1238"/>
                  <a:gd name="T17" fmla="*/ 0 h 289"/>
                  <a:gd name="T18" fmla="*/ 547 w 1238"/>
                  <a:gd name="T19" fmla="*/ 0 h 289"/>
                  <a:gd name="T20" fmla="*/ 542 w 1238"/>
                  <a:gd name="T21" fmla="*/ 0 h 289"/>
                  <a:gd name="T22" fmla="*/ 537 w 1238"/>
                  <a:gd name="T23" fmla="*/ 2 h 289"/>
                  <a:gd name="T24" fmla="*/ 532 w 1238"/>
                  <a:gd name="T25" fmla="*/ 3 h 289"/>
                  <a:gd name="T26" fmla="*/ 528 w 1238"/>
                  <a:gd name="T27" fmla="*/ 5 h 289"/>
                  <a:gd name="T28" fmla="*/ 523 w 1238"/>
                  <a:gd name="T29" fmla="*/ 7 h 289"/>
                  <a:gd name="T30" fmla="*/ 518 w 1238"/>
                  <a:gd name="T31" fmla="*/ 10 h 289"/>
                  <a:gd name="T32" fmla="*/ 514 w 1238"/>
                  <a:gd name="T33" fmla="*/ 13 h 289"/>
                  <a:gd name="T34" fmla="*/ 508 w 1238"/>
                  <a:gd name="T35" fmla="*/ 17 h 289"/>
                  <a:gd name="T36" fmla="*/ 503 w 1238"/>
                  <a:gd name="T37" fmla="*/ 22 h 289"/>
                  <a:gd name="T38" fmla="*/ 498 w 1238"/>
                  <a:gd name="T39" fmla="*/ 28 h 289"/>
                  <a:gd name="T40" fmla="*/ 494 w 1238"/>
                  <a:gd name="T41" fmla="*/ 34 h 289"/>
                  <a:gd name="T42" fmla="*/ 490 w 1238"/>
                  <a:gd name="T43" fmla="*/ 41 h 289"/>
                  <a:gd name="T44" fmla="*/ 487 w 1238"/>
                  <a:gd name="T45" fmla="*/ 48 h 289"/>
                  <a:gd name="T46" fmla="*/ 485 w 1238"/>
                  <a:gd name="T47" fmla="*/ 56 h 289"/>
                  <a:gd name="T48" fmla="*/ 483 w 1238"/>
                  <a:gd name="T49" fmla="*/ 64 h 289"/>
                  <a:gd name="T50" fmla="*/ 0 w 1238"/>
                  <a:gd name="T51" fmla="*/ 73 h 289"/>
                  <a:gd name="T52" fmla="*/ 483 w 1238"/>
                  <a:gd name="T53" fmla="*/ 81 h 289"/>
                  <a:gd name="T54" fmla="*/ 485 w 1238"/>
                  <a:gd name="T55" fmla="*/ 94 h 289"/>
                  <a:gd name="T56" fmla="*/ 490 w 1238"/>
                  <a:gd name="T57" fmla="*/ 105 h 289"/>
                  <a:gd name="T58" fmla="*/ 496 w 1238"/>
                  <a:gd name="T59" fmla="*/ 116 h 289"/>
                  <a:gd name="T60" fmla="*/ 504 w 1238"/>
                  <a:gd name="T61" fmla="*/ 126 h 289"/>
                  <a:gd name="T62" fmla="*/ 513 w 1238"/>
                  <a:gd name="T63" fmla="*/ 134 h 289"/>
                  <a:gd name="T64" fmla="*/ 524 w 1238"/>
                  <a:gd name="T65" fmla="*/ 139 h 289"/>
                  <a:gd name="T66" fmla="*/ 536 w 1238"/>
                  <a:gd name="T67" fmla="*/ 143 h 289"/>
                  <a:gd name="T68" fmla="*/ 549 w 1238"/>
                  <a:gd name="T69" fmla="*/ 144 h 289"/>
                  <a:gd name="T70" fmla="*/ 563 w 1238"/>
                  <a:gd name="T71" fmla="*/ 143 h 289"/>
                  <a:gd name="T72" fmla="*/ 576 w 1238"/>
                  <a:gd name="T73" fmla="*/ 139 h 289"/>
                  <a:gd name="T74" fmla="*/ 588 w 1238"/>
                  <a:gd name="T75" fmla="*/ 132 h 289"/>
                  <a:gd name="T76" fmla="*/ 598 w 1238"/>
                  <a:gd name="T77" fmla="*/ 123 h 289"/>
                  <a:gd name="T78" fmla="*/ 607 w 1238"/>
                  <a:gd name="T79" fmla="*/ 113 h 289"/>
                  <a:gd name="T80" fmla="*/ 613 w 1238"/>
                  <a:gd name="T81" fmla="*/ 101 h 289"/>
                  <a:gd name="T82" fmla="*/ 618 w 1238"/>
                  <a:gd name="T83" fmla="*/ 87 h 289"/>
                  <a:gd name="T84" fmla="*/ 619 w 1238"/>
                  <a:gd name="T85" fmla="*/ 72 h 289"/>
                  <a:gd name="T86" fmla="*/ 619 w 1238"/>
                  <a:gd name="T87" fmla="*/ 63 h 289"/>
                  <a:gd name="T88" fmla="*/ 617 w 1238"/>
                  <a:gd name="T89" fmla="*/ 53 h 289"/>
                  <a:gd name="T90" fmla="*/ 614 w 1238"/>
                  <a:gd name="T91" fmla="*/ 44 h 289"/>
                  <a:gd name="T92" fmla="*/ 610 w 1238"/>
                  <a:gd name="T93" fmla="*/ 35 h 289"/>
                  <a:gd name="T94" fmla="*/ 605 w 1238"/>
                  <a:gd name="T95" fmla="*/ 28 h 289"/>
                  <a:gd name="T96" fmla="*/ 599 w 1238"/>
                  <a:gd name="T97" fmla="*/ 20 h 289"/>
                  <a:gd name="T98" fmla="*/ 592 w 1238"/>
                  <a:gd name="T99" fmla="*/ 14 h 289"/>
                  <a:gd name="T100" fmla="*/ 585 w 1238"/>
                  <a:gd name="T101" fmla="*/ 9 h 2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38"/>
                  <a:gd name="T154" fmla="*/ 0 h 289"/>
                  <a:gd name="T155" fmla="*/ 1238 w 1238"/>
                  <a:gd name="T156" fmla="*/ 289 h 28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38" h="289">
                    <a:moveTo>
                      <a:pt x="1169" y="19"/>
                    </a:moveTo>
                    <a:lnTo>
                      <a:pt x="1162" y="14"/>
                    </a:lnTo>
                    <a:lnTo>
                      <a:pt x="1154" y="11"/>
                    </a:lnTo>
                    <a:lnTo>
                      <a:pt x="1146" y="8"/>
                    </a:lnTo>
                    <a:lnTo>
                      <a:pt x="1138" y="5"/>
                    </a:lnTo>
                    <a:lnTo>
                      <a:pt x="1130" y="3"/>
                    </a:lnTo>
                    <a:lnTo>
                      <a:pt x="1122" y="1"/>
                    </a:lnTo>
                    <a:lnTo>
                      <a:pt x="1112" y="0"/>
                    </a:lnTo>
                    <a:lnTo>
                      <a:pt x="1104" y="0"/>
                    </a:lnTo>
                    <a:lnTo>
                      <a:pt x="1094" y="0"/>
                    </a:lnTo>
                    <a:lnTo>
                      <a:pt x="1084" y="1"/>
                    </a:lnTo>
                    <a:lnTo>
                      <a:pt x="1073" y="4"/>
                    </a:lnTo>
                    <a:lnTo>
                      <a:pt x="1064" y="7"/>
                    </a:lnTo>
                    <a:lnTo>
                      <a:pt x="1055" y="11"/>
                    </a:lnTo>
                    <a:lnTo>
                      <a:pt x="1046" y="15"/>
                    </a:lnTo>
                    <a:lnTo>
                      <a:pt x="1036" y="20"/>
                    </a:lnTo>
                    <a:lnTo>
                      <a:pt x="1028" y="26"/>
                    </a:lnTo>
                    <a:lnTo>
                      <a:pt x="1016" y="35"/>
                    </a:lnTo>
                    <a:lnTo>
                      <a:pt x="1005" y="45"/>
                    </a:lnTo>
                    <a:lnTo>
                      <a:pt x="995" y="57"/>
                    </a:lnTo>
                    <a:lnTo>
                      <a:pt x="987" y="69"/>
                    </a:lnTo>
                    <a:lnTo>
                      <a:pt x="979" y="82"/>
                    </a:lnTo>
                    <a:lnTo>
                      <a:pt x="973" y="97"/>
                    </a:lnTo>
                    <a:lnTo>
                      <a:pt x="970" y="112"/>
                    </a:lnTo>
                    <a:lnTo>
                      <a:pt x="966" y="128"/>
                    </a:lnTo>
                    <a:lnTo>
                      <a:pt x="0" y="147"/>
                    </a:lnTo>
                    <a:lnTo>
                      <a:pt x="965" y="162"/>
                    </a:lnTo>
                    <a:lnTo>
                      <a:pt x="970" y="188"/>
                    </a:lnTo>
                    <a:lnTo>
                      <a:pt x="979" y="211"/>
                    </a:lnTo>
                    <a:lnTo>
                      <a:pt x="991" y="233"/>
                    </a:lnTo>
                    <a:lnTo>
                      <a:pt x="1008" y="253"/>
                    </a:lnTo>
                    <a:lnTo>
                      <a:pt x="1026" y="268"/>
                    </a:lnTo>
                    <a:lnTo>
                      <a:pt x="1048" y="279"/>
                    </a:lnTo>
                    <a:lnTo>
                      <a:pt x="1072" y="287"/>
                    </a:lnTo>
                    <a:lnTo>
                      <a:pt x="1098" y="289"/>
                    </a:lnTo>
                    <a:lnTo>
                      <a:pt x="1125" y="286"/>
                    </a:lnTo>
                    <a:lnTo>
                      <a:pt x="1152" y="278"/>
                    </a:lnTo>
                    <a:lnTo>
                      <a:pt x="1175" y="265"/>
                    </a:lnTo>
                    <a:lnTo>
                      <a:pt x="1195" y="247"/>
                    </a:lnTo>
                    <a:lnTo>
                      <a:pt x="1213" y="226"/>
                    </a:lnTo>
                    <a:lnTo>
                      <a:pt x="1225" y="202"/>
                    </a:lnTo>
                    <a:lnTo>
                      <a:pt x="1235" y="174"/>
                    </a:lnTo>
                    <a:lnTo>
                      <a:pt x="1238" y="145"/>
                    </a:lnTo>
                    <a:lnTo>
                      <a:pt x="1237" y="126"/>
                    </a:lnTo>
                    <a:lnTo>
                      <a:pt x="1233" y="106"/>
                    </a:lnTo>
                    <a:lnTo>
                      <a:pt x="1228" y="88"/>
                    </a:lnTo>
                    <a:lnTo>
                      <a:pt x="1220" y="71"/>
                    </a:lnTo>
                    <a:lnTo>
                      <a:pt x="1210" y="56"/>
                    </a:lnTo>
                    <a:lnTo>
                      <a:pt x="1198" y="41"/>
                    </a:lnTo>
                    <a:lnTo>
                      <a:pt x="1184" y="29"/>
                    </a:lnTo>
                    <a:lnTo>
                      <a:pt x="1169"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28" name="Rectangle 80"/>
              <p:cNvSpPr>
                <a:spLocks noChangeArrowheads="1"/>
              </p:cNvSpPr>
              <p:nvPr/>
            </p:nvSpPr>
            <p:spPr bwMode="auto">
              <a:xfrm>
                <a:off x="4052" y="1238"/>
                <a:ext cx="46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4129" name="Rectangle 81"/>
              <p:cNvSpPr>
                <a:spLocks noChangeArrowheads="1"/>
              </p:cNvSpPr>
              <p:nvPr/>
            </p:nvSpPr>
            <p:spPr bwMode="auto">
              <a:xfrm>
                <a:off x="4094" y="1386"/>
                <a:ext cx="4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4130" name="Freeform 82"/>
              <p:cNvSpPr>
                <a:spLocks/>
              </p:cNvSpPr>
              <p:nvPr/>
            </p:nvSpPr>
            <p:spPr bwMode="auto">
              <a:xfrm>
                <a:off x="4058" y="1431"/>
                <a:ext cx="670" cy="16"/>
              </a:xfrm>
              <a:custGeom>
                <a:avLst/>
                <a:gdLst>
                  <a:gd name="T0" fmla="*/ 0 w 1339"/>
                  <a:gd name="T1" fmla="*/ 16 h 32"/>
                  <a:gd name="T2" fmla="*/ 0 w 1339"/>
                  <a:gd name="T3" fmla="*/ 0 h 32"/>
                  <a:gd name="T4" fmla="*/ 670 w 1339"/>
                  <a:gd name="T5" fmla="*/ 6 h 32"/>
                  <a:gd name="T6" fmla="*/ 0 w 1339"/>
                  <a:gd name="T7" fmla="*/ 16 h 32"/>
                  <a:gd name="T8" fmla="*/ 0 60000 65536"/>
                  <a:gd name="T9" fmla="*/ 0 60000 65536"/>
                  <a:gd name="T10" fmla="*/ 0 60000 65536"/>
                  <a:gd name="T11" fmla="*/ 0 60000 65536"/>
                  <a:gd name="T12" fmla="*/ 0 w 1339"/>
                  <a:gd name="T13" fmla="*/ 0 h 32"/>
                  <a:gd name="T14" fmla="*/ 1339 w 1339"/>
                  <a:gd name="T15" fmla="*/ 32 h 32"/>
                </a:gdLst>
                <a:ahLst/>
                <a:cxnLst>
                  <a:cxn ang="T8">
                    <a:pos x="T0" y="T1"/>
                  </a:cxn>
                  <a:cxn ang="T9">
                    <a:pos x="T2" y="T3"/>
                  </a:cxn>
                  <a:cxn ang="T10">
                    <a:pos x="T4" y="T5"/>
                  </a:cxn>
                  <a:cxn ang="T11">
                    <a:pos x="T6" y="T7"/>
                  </a:cxn>
                </a:cxnLst>
                <a:rect l="T12" t="T13" r="T14" b="T15"/>
                <a:pathLst>
                  <a:path w="1339" h="32">
                    <a:moveTo>
                      <a:pt x="0" y="32"/>
                    </a:moveTo>
                    <a:lnTo>
                      <a:pt x="0" y="0"/>
                    </a:lnTo>
                    <a:lnTo>
                      <a:pt x="1339" y="12"/>
                    </a:lnTo>
                    <a:lnTo>
                      <a:pt x="0" y="32"/>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31" name="Freeform 83"/>
              <p:cNvSpPr>
                <a:spLocks/>
              </p:cNvSpPr>
              <p:nvPr/>
            </p:nvSpPr>
            <p:spPr bwMode="auto">
              <a:xfrm>
                <a:off x="4401" y="1503"/>
                <a:ext cx="492" cy="16"/>
              </a:xfrm>
              <a:custGeom>
                <a:avLst/>
                <a:gdLst>
                  <a:gd name="T0" fmla="*/ 486 w 984"/>
                  <a:gd name="T1" fmla="*/ 16 h 31"/>
                  <a:gd name="T2" fmla="*/ 492 w 984"/>
                  <a:gd name="T3" fmla="*/ 0 h 31"/>
                  <a:gd name="T4" fmla="*/ 0 w 984"/>
                  <a:gd name="T5" fmla="*/ 3 h 31"/>
                  <a:gd name="T6" fmla="*/ 486 w 984"/>
                  <a:gd name="T7" fmla="*/ 16 h 31"/>
                  <a:gd name="T8" fmla="*/ 0 60000 65536"/>
                  <a:gd name="T9" fmla="*/ 0 60000 65536"/>
                  <a:gd name="T10" fmla="*/ 0 60000 65536"/>
                  <a:gd name="T11" fmla="*/ 0 60000 65536"/>
                  <a:gd name="T12" fmla="*/ 0 w 984"/>
                  <a:gd name="T13" fmla="*/ 0 h 31"/>
                  <a:gd name="T14" fmla="*/ 984 w 984"/>
                  <a:gd name="T15" fmla="*/ 31 h 31"/>
                </a:gdLst>
                <a:ahLst/>
                <a:cxnLst>
                  <a:cxn ang="T8">
                    <a:pos x="T0" y="T1"/>
                  </a:cxn>
                  <a:cxn ang="T9">
                    <a:pos x="T2" y="T3"/>
                  </a:cxn>
                  <a:cxn ang="T10">
                    <a:pos x="T4" y="T5"/>
                  </a:cxn>
                  <a:cxn ang="T11">
                    <a:pos x="T6" y="T7"/>
                  </a:cxn>
                </a:cxnLst>
                <a:rect l="T12" t="T13" r="T14" b="T15"/>
                <a:pathLst>
                  <a:path w="984" h="31">
                    <a:moveTo>
                      <a:pt x="971" y="31"/>
                    </a:moveTo>
                    <a:lnTo>
                      <a:pt x="984" y="0"/>
                    </a:lnTo>
                    <a:lnTo>
                      <a:pt x="0" y="5"/>
                    </a:lnTo>
                    <a:lnTo>
                      <a:pt x="971"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32" name="Freeform 84"/>
              <p:cNvSpPr>
                <a:spLocks/>
              </p:cNvSpPr>
              <p:nvPr/>
            </p:nvSpPr>
            <p:spPr bwMode="auto">
              <a:xfrm>
                <a:off x="4056" y="1421"/>
                <a:ext cx="685" cy="15"/>
              </a:xfrm>
              <a:custGeom>
                <a:avLst/>
                <a:gdLst>
                  <a:gd name="T0" fmla="*/ 0 w 1370"/>
                  <a:gd name="T1" fmla="*/ 15 h 31"/>
                  <a:gd name="T2" fmla="*/ 0 w 1370"/>
                  <a:gd name="T3" fmla="*/ 0 h 31"/>
                  <a:gd name="T4" fmla="*/ 685 w 1370"/>
                  <a:gd name="T5" fmla="*/ 6 h 31"/>
                  <a:gd name="T6" fmla="*/ 0 w 1370"/>
                  <a:gd name="T7" fmla="*/ 15 h 31"/>
                  <a:gd name="T8" fmla="*/ 0 60000 65536"/>
                  <a:gd name="T9" fmla="*/ 0 60000 65536"/>
                  <a:gd name="T10" fmla="*/ 0 60000 65536"/>
                  <a:gd name="T11" fmla="*/ 0 60000 65536"/>
                  <a:gd name="T12" fmla="*/ 0 w 1370"/>
                  <a:gd name="T13" fmla="*/ 0 h 31"/>
                  <a:gd name="T14" fmla="*/ 1370 w 1370"/>
                  <a:gd name="T15" fmla="*/ 31 h 31"/>
                </a:gdLst>
                <a:ahLst/>
                <a:cxnLst>
                  <a:cxn ang="T8">
                    <a:pos x="T0" y="T1"/>
                  </a:cxn>
                  <a:cxn ang="T9">
                    <a:pos x="T2" y="T3"/>
                  </a:cxn>
                  <a:cxn ang="T10">
                    <a:pos x="T4" y="T5"/>
                  </a:cxn>
                  <a:cxn ang="T11">
                    <a:pos x="T6" y="T7"/>
                  </a:cxn>
                </a:cxnLst>
                <a:rect l="T12" t="T13" r="T14" b="T15"/>
                <a:pathLst>
                  <a:path w="1370" h="31">
                    <a:moveTo>
                      <a:pt x="0" y="31"/>
                    </a:moveTo>
                    <a:lnTo>
                      <a:pt x="0" y="0"/>
                    </a:lnTo>
                    <a:lnTo>
                      <a:pt x="1370" y="13"/>
                    </a:lnTo>
                    <a:lnTo>
                      <a:pt x="0"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33" name="Rectangle 85"/>
              <p:cNvSpPr>
                <a:spLocks noChangeArrowheads="1"/>
              </p:cNvSpPr>
              <p:nvPr/>
            </p:nvSpPr>
            <p:spPr bwMode="auto">
              <a:xfrm>
                <a:off x="4827" y="1262"/>
                <a:ext cx="41"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4134" name="Rectangle 86"/>
              <p:cNvSpPr>
                <a:spLocks noChangeArrowheads="1"/>
              </p:cNvSpPr>
              <p:nvPr/>
            </p:nvSpPr>
            <p:spPr bwMode="auto">
              <a:xfrm>
                <a:off x="4773" y="1262"/>
                <a:ext cx="42"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4135" name="Freeform 87"/>
              <p:cNvSpPr>
                <a:spLocks/>
              </p:cNvSpPr>
              <p:nvPr/>
            </p:nvSpPr>
            <p:spPr bwMode="auto">
              <a:xfrm>
                <a:off x="4129" y="1193"/>
                <a:ext cx="980" cy="378"/>
              </a:xfrm>
              <a:custGeom>
                <a:avLst/>
                <a:gdLst>
                  <a:gd name="T0" fmla="*/ 964 w 1959"/>
                  <a:gd name="T1" fmla="*/ 201 h 756"/>
                  <a:gd name="T2" fmla="*/ 962 w 1959"/>
                  <a:gd name="T3" fmla="*/ 189 h 756"/>
                  <a:gd name="T4" fmla="*/ 956 w 1959"/>
                  <a:gd name="T5" fmla="*/ 179 h 756"/>
                  <a:gd name="T6" fmla="*/ 946 w 1959"/>
                  <a:gd name="T7" fmla="*/ 172 h 756"/>
                  <a:gd name="T8" fmla="*/ 934 w 1959"/>
                  <a:gd name="T9" fmla="*/ 169 h 756"/>
                  <a:gd name="T10" fmla="*/ 799 w 1959"/>
                  <a:gd name="T11" fmla="*/ 38 h 756"/>
                  <a:gd name="T12" fmla="*/ 797 w 1959"/>
                  <a:gd name="T13" fmla="*/ 24 h 756"/>
                  <a:gd name="T14" fmla="*/ 791 w 1959"/>
                  <a:gd name="T15" fmla="*/ 12 h 756"/>
                  <a:gd name="T16" fmla="*/ 781 w 1959"/>
                  <a:gd name="T17" fmla="*/ 4 h 756"/>
                  <a:gd name="T18" fmla="*/ 770 w 1959"/>
                  <a:gd name="T19" fmla="*/ 0 h 756"/>
                  <a:gd name="T20" fmla="*/ 760 w 1959"/>
                  <a:gd name="T21" fmla="*/ 28 h 756"/>
                  <a:gd name="T22" fmla="*/ 771 w 1959"/>
                  <a:gd name="T23" fmla="*/ 32 h 756"/>
                  <a:gd name="T24" fmla="*/ 780 w 1959"/>
                  <a:gd name="T25" fmla="*/ 42 h 756"/>
                  <a:gd name="T26" fmla="*/ 786 w 1959"/>
                  <a:gd name="T27" fmla="*/ 54 h 756"/>
                  <a:gd name="T28" fmla="*/ 787 w 1959"/>
                  <a:gd name="T29" fmla="*/ 66 h 756"/>
                  <a:gd name="T30" fmla="*/ 769 w 1959"/>
                  <a:gd name="T31" fmla="*/ 72 h 756"/>
                  <a:gd name="T32" fmla="*/ 779 w 1959"/>
                  <a:gd name="T33" fmla="*/ 172 h 756"/>
                  <a:gd name="T34" fmla="*/ 909 w 1959"/>
                  <a:gd name="T35" fmla="*/ 199 h 756"/>
                  <a:gd name="T36" fmla="*/ 920 w 1959"/>
                  <a:gd name="T37" fmla="*/ 202 h 756"/>
                  <a:gd name="T38" fmla="*/ 929 w 1959"/>
                  <a:gd name="T39" fmla="*/ 209 h 756"/>
                  <a:gd name="T40" fmla="*/ 934 w 1959"/>
                  <a:gd name="T41" fmla="*/ 219 h 756"/>
                  <a:gd name="T42" fmla="*/ 936 w 1959"/>
                  <a:gd name="T43" fmla="*/ 231 h 756"/>
                  <a:gd name="T44" fmla="*/ 940 w 1959"/>
                  <a:gd name="T45" fmla="*/ 246 h 756"/>
                  <a:gd name="T46" fmla="*/ 946 w 1959"/>
                  <a:gd name="T47" fmla="*/ 259 h 756"/>
                  <a:gd name="T48" fmla="*/ 945 w 1959"/>
                  <a:gd name="T49" fmla="*/ 279 h 756"/>
                  <a:gd name="T50" fmla="*/ 937 w 1959"/>
                  <a:gd name="T51" fmla="*/ 293 h 756"/>
                  <a:gd name="T52" fmla="*/ 931 w 1959"/>
                  <a:gd name="T53" fmla="*/ 339 h 756"/>
                  <a:gd name="T54" fmla="*/ 915 w 1959"/>
                  <a:gd name="T55" fmla="*/ 361 h 756"/>
                  <a:gd name="T56" fmla="*/ 926 w 1959"/>
                  <a:gd name="T57" fmla="*/ 362 h 756"/>
                  <a:gd name="T58" fmla="*/ 933 w 1959"/>
                  <a:gd name="T59" fmla="*/ 363 h 756"/>
                  <a:gd name="T60" fmla="*/ 936 w 1959"/>
                  <a:gd name="T61" fmla="*/ 364 h 756"/>
                  <a:gd name="T62" fmla="*/ 939 w 1959"/>
                  <a:gd name="T63" fmla="*/ 364 h 756"/>
                  <a:gd name="T64" fmla="*/ 940 w 1959"/>
                  <a:gd name="T65" fmla="*/ 375 h 756"/>
                  <a:gd name="T66" fmla="*/ 948 w 1959"/>
                  <a:gd name="T67" fmla="*/ 377 h 756"/>
                  <a:gd name="T68" fmla="*/ 960 w 1959"/>
                  <a:gd name="T69" fmla="*/ 378 h 756"/>
                  <a:gd name="T70" fmla="*/ 971 w 1959"/>
                  <a:gd name="T71" fmla="*/ 377 h 756"/>
                  <a:gd name="T72" fmla="*/ 978 w 1959"/>
                  <a:gd name="T73" fmla="*/ 362 h 756"/>
                  <a:gd name="T74" fmla="*/ 979 w 1959"/>
                  <a:gd name="T75" fmla="*/ 324 h 756"/>
                  <a:gd name="T76" fmla="*/ 973 w 1959"/>
                  <a:gd name="T77" fmla="*/ 308 h 756"/>
                  <a:gd name="T78" fmla="*/ 963 w 1959"/>
                  <a:gd name="T79" fmla="*/ 304 h 75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959"/>
                  <a:gd name="T121" fmla="*/ 0 h 756"/>
                  <a:gd name="T122" fmla="*/ 1959 w 1959"/>
                  <a:gd name="T123" fmla="*/ 756 h 75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959" h="756">
                    <a:moveTo>
                      <a:pt x="1923" y="606"/>
                    </a:moveTo>
                    <a:lnTo>
                      <a:pt x="1928" y="402"/>
                    </a:lnTo>
                    <a:lnTo>
                      <a:pt x="1927" y="389"/>
                    </a:lnTo>
                    <a:lnTo>
                      <a:pt x="1924" y="378"/>
                    </a:lnTo>
                    <a:lnTo>
                      <a:pt x="1918" y="366"/>
                    </a:lnTo>
                    <a:lnTo>
                      <a:pt x="1911" y="357"/>
                    </a:lnTo>
                    <a:lnTo>
                      <a:pt x="1902" y="349"/>
                    </a:lnTo>
                    <a:lnTo>
                      <a:pt x="1892" y="343"/>
                    </a:lnTo>
                    <a:lnTo>
                      <a:pt x="1881" y="340"/>
                    </a:lnTo>
                    <a:lnTo>
                      <a:pt x="1868" y="338"/>
                    </a:lnTo>
                    <a:lnTo>
                      <a:pt x="1592" y="338"/>
                    </a:lnTo>
                    <a:lnTo>
                      <a:pt x="1598" y="75"/>
                    </a:lnTo>
                    <a:lnTo>
                      <a:pt x="1596" y="62"/>
                    </a:lnTo>
                    <a:lnTo>
                      <a:pt x="1594" y="48"/>
                    </a:lnTo>
                    <a:lnTo>
                      <a:pt x="1588" y="35"/>
                    </a:lnTo>
                    <a:lnTo>
                      <a:pt x="1582" y="24"/>
                    </a:lnTo>
                    <a:lnTo>
                      <a:pt x="1572" y="15"/>
                    </a:lnTo>
                    <a:lnTo>
                      <a:pt x="1562" y="7"/>
                    </a:lnTo>
                    <a:lnTo>
                      <a:pt x="1552" y="2"/>
                    </a:lnTo>
                    <a:lnTo>
                      <a:pt x="1539" y="0"/>
                    </a:lnTo>
                    <a:lnTo>
                      <a:pt x="0" y="14"/>
                    </a:lnTo>
                    <a:lnTo>
                      <a:pt x="1520" y="56"/>
                    </a:lnTo>
                    <a:lnTo>
                      <a:pt x="1532" y="58"/>
                    </a:lnTo>
                    <a:lnTo>
                      <a:pt x="1542" y="64"/>
                    </a:lnTo>
                    <a:lnTo>
                      <a:pt x="1552" y="72"/>
                    </a:lnTo>
                    <a:lnTo>
                      <a:pt x="1560" y="83"/>
                    </a:lnTo>
                    <a:lnTo>
                      <a:pt x="1567" y="94"/>
                    </a:lnTo>
                    <a:lnTo>
                      <a:pt x="1571" y="107"/>
                    </a:lnTo>
                    <a:lnTo>
                      <a:pt x="1573" y="120"/>
                    </a:lnTo>
                    <a:lnTo>
                      <a:pt x="1573" y="132"/>
                    </a:lnTo>
                    <a:lnTo>
                      <a:pt x="1572" y="143"/>
                    </a:lnTo>
                    <a:lnTo>
                      <a:pt x="1537" y="143"/>
                    </a:lnTo>
                    <a:lnTo>
                      <a:pt x="1537" y="343"/>
                    </a:lnTo>
                    <a:lnTo>
                      <a:pt x="1558" y="343"/>
                    </a:lnTo>
                    <a:lnTo>
                      <a:pt x="1555" y="383"/>
                    </a:lnTo>
                    <a:lnTo>
                      <a:pt x="1818" y="398"/>
                    </a:lnTo>
                    <a:lnTo>
                      <a:pt x="1829" y="401"/>
                    </a:lnTo>
                    <a:lnTo>
                      <a:pt x="1840" y="404"/>
                    </a:lnTo>
                    <a:lnTo>
                      <a:pt x="1850" y="411"/>
                    </a:lnTo>
                    <a:lnTo>
                      <a:pt x="1858" y="418"/>
                    </a:lnTo>
                    <a:lnTo>
                      <a:pt x="1864" y="427"/>
                    </a:lnTo>
                    <a:lnTo>
                      <a:pt x="1868" y="438"/>
                    </a:lnTo>
                    <a:lnTo>
                      <a:pt x="1872" y="449"/>
                    </a:lnTo>
                    <a:lnTo>
                      <a:pt x="1872" y="462"/>
                    </a:lnTo>
                    <a:lnTo>
                      <a:pt x="1870" y="484"/>
                    </a:lnTo>
                    <a:lnTo>
                      <a:pt x="1879" y="491"/>
                    </a:lnTo>
                    <a:lnTo>
                      <a:pt x="1887" y="502"/>
                    </a:lnTo>
                    <a:lnTo>
                      <a:pt x="1892" y="518"/>
                    </a:lnTo>
                    <a:lnTo>
                      <a:pt x="1893" y="537"/>
                    </a:lnTo>
                    <a:lnTo>
                      <a:pt x="1890" y="557"/>
                    </a:lnTo>
                    <a:lnTo>
                      <a:pt x="1883" y="574"/>
                    </a:lnTo>
                    <a:lnTo>
                      <a:pt x="1874" y="585"/>
                    </a:lnTo>
                    <a:lnTo>
                      <a:pt x="1864" y="591"/>
                    </a:lnTo>
                    <a:lnTo>
                      <a:pt x="1862" y="678"/>
                    </a:lnTo>
                    <a:lnTo>
                      <a:pt x="1832" y="678"/>
                    </a:lnTo>
                    <a:lnTo>
                      <a:pt x="1830" y="722"/>
                    </a:lnTo>
                    <a:lnTo>
                      <a:pt x="1842" y="722"/>
                    </a:lnTo>
                    <a:lnTo>
                      <a:pt x="1852" y="723"/>
                    </a:lnTo>
                    <a:lnTo>
                      <a:pt x="1859" y="724"/>
                    </a:lnTo>
                    <a:lnTo>
                      <a:pt x="1865" y="726"/>
                    </a:lnTo>
                    <a:lnTo>
                      <a:pt x="1868" y="727"/>
                    </a:lnTo>
                    <a:lnTo>
                      <a:pt x="1872" y="728"/>
                    </a:lnTo>
                    <a:lnTo>
                      <a:pt x="1874" y="728"/>
                    </a:lnTo>
                    <a:lnTo>
                      <a:pt x="1877" y="728"/>
                    </a:lnTo>
                    <a:lnTo>
                      <a:pt x="1877" y="749"/>
                    </a:lnTo>
                    <a:lnTo>
                      <a:pt x="1879" y="750"/>
                    </a:lnTo>
                    <a:lnTo>
                      <a:pt x="1886" y="751"/>
                    </a:lnTo>
                    <a:lnTo>
                      <a:pt x="1896" y="753"/>
                    </a:lnTo>
                    <a:lnTo>
                      <a:pt x="1908" y="754"/>
                    </a:lnTo>
                    <a:lnTo>
                      <a:pt x="1920" y="756"/>
                    </a:lnTo>
                    <a:lnTo>
                      <a:pt x="1932" y="756"/>
                    </a:lnTo>
                    <a:lnTo>
                      <a:pt x="1941" y="753"/>
                    </a:lnTo>
                    <a:lnTo>
                      <a:pt x="1948" y="749"/>
                    </a:lnTo>
                    <a:lnTo>
                      <a:pt x="1956" y="724"/>
                    </a:lnTo>
                    <a:lnTo>
                      <a:pt x="1959" y="686"/>
                    </a:lnTo>
                    <a:lnTo>
                      <a:pt x="1958" y="648"/>
                    </a:lnTo>
                    <a:lnTo>
                      <a:pt x="1954" y="624"/>
                    </a:lnTo>
                    <a:lnTo>
                      <a:pt x="1946" y="615"/>
                    </a:lnTo>
                    <a:lnTo>
                      <a:pt x="1935" y="609"/>
                    </a:lnTo>
                    <a:lnTo>
                      <a:pt x="1926" y="607"/>
                    </a:lnTo>
                    <a:lnTo>
                      <a:pt x="1923" y="6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36" name="Freeform 88"/>
              <p:cNvSpPr>
                <a:spLocks/>
              </p:cNvSpPr>
              <p:nvPr/>
            </p:nvSpPr>
            <p:spPr bwMode="auto">
              <a:xfrm>
                <a:off x="3998" y="1200"/>
                <a:ext cx="385" cy="427"/>
              </a:xfrm>
              <a:custGeom>
                <a:avLst/>
                <a:gdLst>
                  <a:gd name="T0" fmla="*/ 382 w 771"/>
                  <a:gd name="T1" fmla="*/ 330 h 854"/>
                  <a:gd name="T2" fmla="*/ 368 w 771"/>
                  <a:gd name="T3" fmla="*/ 298 h 854"/>
                  <a:gd name="T4" fmla="*/ 345 w 771"/>
                  <a:gd name="T5" fmla="*/ 276 h 854"/>
                  <a:gd name="T6" fmla="*/ 316 w 771"/>
                  <a:gd name="T7" fmla="*/ 265 h 854"/>
                  <a:gd name="T8" fmla="*/ 288 w 771"/>
                  <a:gd name="T9" fmla="*/ 265 h 854"/>
                  <a:gd name="T10" fmla="*/ 262 w 771"/>
                  <a:gd name="T11" fmla="*/ 275 h 854"/>
                  <a:gd name="T12" fmla="*/ 241 w 771"/>
                  <a:gd name="T13" fmla="*/ 291 h 854"/>
                  <a:gd name="T14" fmla="*/ 225 w 771"/>
                  <a:gd name="T15" fmla="*/ 314 h 854"/>
                  <a:gd name="T16" fmla="*/ 67 w 771"/>
                  <a:gd name="T17" fmla="*/ 328 h 854"/>
                  <a:gd name="T18" fmla="*/ 56 w 771"/>
                  <a:gd name="T19" fmla="*/ 325 h 854"/>
                  <a:gd name="T20" fmla="*/ 47 w 771"/>
                  <a:gd name="T21" fmla="*/ 318 h 854"/>
                  <a:gd name="T22" fmla="*/ 42 w 771"/>
                  <a:gd name="T23" fmla="*/ 308 h 854"/>
                  <a:gd name="T24" fmla="*/ 40 w 771"/>
                  <a:gd name="T25" fmla="*/ 296 h 854"/>
                  <a:gd name="T26" fmla="*/ 50 w 771"/>
                  <a:gd name="T27" fmla="*/ 173 h 854"/>
                  <a:gd name="T28" fmla="*/ 52 w 771"/>
                  <a:gd name="T29" fmla="*/ 173 h 854"/>
                  <a:gd name="T30" fmla="*/ 58 w 771"/>
                  <a:gd name="T31" fmla="*/ 172 h 854"/>
                  <a:gd name="T32" fmla="*/ 64 w 771"/>
                  <a:gd name="T33" fmla="*/ 166 h 854"/>
                  <a:gd name="T34" fmla="*/ 65 w 771"/>
                  <a:gd name="T35" fmla="*/ 83 h 854"/>
                  <a:gd name="T36" fmla="*/ 63 w 771"/>
                  <a:gd name="T37" fmla="*/ 76 h 854"/>
                  <a:gd name="T38" fmla="*/ 57 w 771"/>
                  <a:gd name="T39" fmla="*/ 72 h 854"/>
                  <a:gd name="T40" fmla="*/ 61 w 771"/>
                  <a:gd name="T41" fmla="*/ 10 h 854"/>
                  <a:gd name="T42" fmla="*/ 64 w 771"/>
                  <a:gd name="T43" fmla="*/ 3 h 854"/>
                  <a:gd name="T44" fmla="*/ 62 w 771"/>
                  <a:gd name="T45" fmla="*/ 0 h 854"/>
                  <a:gd name="T46" fmla="*/ 50 w 771"/>
                  <a:gd name="T47" fmla="*/ 3 h 854"/>
                  <a:gd name="T48" fmla="*/ 40 w 771"/>
                  <a:gd name="T49" fmla="*/ 10 h 854"/>
                  <a:gd name="T50" fmla="*/ 33 w 771"/>
                  <a:gd name="T51" fmla="*/ 19 h 854"/>
                  <a:gd name="T52" fmla="*/ 31 w 771"/>
                  <a:gd name="T53" fmla="*/ 32 h 854"/>
                  <a:gd name="T54" fmla="*/ 23 w 771"/>
                  <a:gd name="T55" fmla="*/ 183 h 854"/>
                  <a:gd name="T56" fmla="*/ 16 w 771"/>
                  <a:gd name="T57" fmla="*/ 196 h 854"/>
                  <a:gd name="T58" fmla="*/ 16 w 771"/>
                  <a:gd name="T59" fmla="*/ 215 h 854"/>
                  <a:gd name="T60" fmla="*/ 21 w 771"/>
                  <a:gd name="T61" fmla="*/ 229 h 854"/>
                  <a:gd name="T62" fmla="*/ 24 w 771"/>
                  <a:gd name="T63" fmla="*/ 288 h 854"/>
                  <a:gd name="T64" fmla="*/ 0 w 771"/>
                  <a:gd name="T65" fmla="*/ 366 h 854"/>
                  <a:gd name="T66" fmla="*/ 50 w 771"/>
                  <a:gd name="T67" fmla="*/ 355 h 854"/>
                  <a:gd name="T68" fmla="*/ 235 w 771"/>
                  <a:gd name="T69" fmla="*/ 348 h 854"/>
                  <a:gd name="T70" fmla="*/ 235 w 771"/>
                  <a:gd name="T71" fmla="*/ 352 h 854"/>
                  <a:gd name="T72" fmla="*/ 235 w 771"/>
                  <a:gd name="T73" fmla="*/ 355 h 854"/>
                  <a:gd name="T74" fmla="*/ 240 w 771"/>
                  <a:gd name="T75" fmla="*/ 384 h 854"/>
                  <a:gd name="T76" fmla="*/ 254 w 771"/>
                  <a:gd name="T77" fmla="*/ 406 h 854"/>
                  <a:gd name="T78" fmla="*/ 276 w 771"/>
                  <a:gd name="T79" fmla="*/ 422 h 854"/>
                  <a:gd name="T80" fmla="*/ 302 w 771"/>
                  <a:gd name="T81" fmla="*/ 427 h 854"/>
                  <a:gd name="T82" fmla="*/ 329 w 771"/>
                  <a:gd name="T83" fmla="*/ 422 h 854"/>
                  <a:gd name="T84" fmla="*/ 350 w 771"/>
                  <a:gd name="T85" fmla="*/ 407 h 854"/>
                  <a:gd name="T86" fmla="*/ 365 w 771"/>
                  <a:gd name="T87" fmla="*/ 385 h 854"/>
                  <a:gd name="T88" fmla="*/ 371 w 771"/>
                  <a:gd name="T89" fmla="*/ 358 h 854"/>
                  <a:gd name="T90" fmla="*/ 371 w 771"/>
                  <a:gd name="T91" fmla="*/ 354 h 854"/>
                  <a:gd name="T92" fmla="*/ 371 w 771"/>
                  <a:gd name="T93" fmla="*/ 351 h 85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71"/>
                  <a:gd name="T142" fmla="*/ 0 h 854"/>
                  <a:gd name="T143" fmla="*/ 771 w 771"/>
                  <a:gd name="T144" fmla="*/ 854 h 85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71" h="854">
                    <a:moveTo>
                      <a:pt x="771" y="700"/>
                    </a:moveTo>
                    <a:lnTo>
                      <a:pt x="765" y="659"/>
                    </a:lnTo>
                    <a:lnTo>
                      <a:pt x="753" y="625"/>
                    </a:lnTo>
                    <a:lnTo>
                      <a:pt x="736" y="595"/>
                    </a:lnTo>
                    <a:lnTo>
                      <a:pt x="715" y="571"/>
                    </a:lnTo>
                    <a:lnTo>
                      <a:pt x="690" y="552"/>
                    </a:lnTo>
                    <a:lnTo>
                      <a:pt x="662" y="538"/>
                    </a:lnTo>
                    <a:lnTo>
                      <a:pt x="633" y="530"/>
                    </a:lnTo>
                    <a:lnTo>
                      <a:pt x="604" y="528"/>
                    </a:lnTo>
                    <a:lnTo>
                      <a:pt x="576" y="530"/>
                    </a:lnTo>
                    <a:lnTo>
                      <a:pt x="549" y="537"/>
                    </a:lnTo>
                    <a:lnTo>
                      <a:pt x="524" y="549"/>
                    </a:lnTo>
                    <a:lnTo>
                      <a:pt x="502" y="564"/>
                    </a:lnTo>
                    <a:lnTo>
                      <a:pt x="483" y="582"/>
                    </a:lnTo>
                    <a:lnTo>
                      <a:pt x="465" y="603"/>
                    </a:lnTo>
                    <a:lnTo>
                      <a:pt x="451" y="627"/>
                    </a:lnTo>
                    <a:lnTo>
                      <a:pt x="441" y="653"/>
                    </a:lnTo>
                    <a:lnTo>
                      <a:pt x="134" y="656"/>
                    </a:lnTo>
                    <a:lnTo>
                      <a:pt x="123" y="654"/>
                    </a:lnTo>
                    <a:lnTo>
                      <a:pt x="113" y="649"/>
                    </a:lnTo>
                    <a:lnTo>
                      <a:pt x="102" y="643"/>
                    </a:lnTo>
                    <a:lnTo>
                      <a:pt x="94" y="635"/>
                    </a:lnTo>
                    <a:lnTo>
                      <a:pt x="88" y="626"/>
                    </a:lnTo>
                    <a:lnTo>
                      <a:pt x="84" y="616"/>
                    </a:lnTo>
                    <a:lnTo>
                      <a:pt x="80" y="604"/>
                    </a:lnTo>
                    <a:lnTo>
                      <a:pt x="80" y="591"/>
                    </a:lnTo>
                    <a:lnTo>
                      <a:pt x="99" y="345"/>
                    </a:lnTo>
                    <a:lnTo>
                      <a:pt x="101" y="346"/>
                    </a:lnTo>
                    <a:lnTo>
                      <a:pt x="103" y="346"/>
                    </a:lnTo>
                    <a:lnTo>
                      <a:pt x="105" y="346"/>
                    </a:lnTo>
                    <a:lnTo>
                      <a:pt x="107" y="346"/>
                    </a:lnTo>
                    <a:lnTo>
                      <a:pt x="116" y="344"/>
                    </a:lnTo>
                    <a:lnTo>
                      <a:pt x="124" y="339"/>
                    </a:lnTo>
                    <a:lnTo>
                      <a:pt x="129" y="332"/>
                    </a:lnTo>
                    <a:lnTo>
                      <a:pt x="131" y="323"/>
                    </a:lnTo>
                    <a:lnTo>
                      <a:pt x="131" y="166"/>
                    </a:lnTo>
                    <a:lnTo>
                      <a:pt x="130" y="158"/>
                    </a:lnTo>
                    <a:lnTo>
                      <a:pt x="126" y="152"/>
                    </a:lnTo>
                    <a:lnTo>
                      <a:pt x="121" y="147"/>
                    </a:lnTo>
                    <a:lnTo>
                      <a:pt x="114" y="143"/>
                    </a:lnTo>
                    <a:lnTo>
                      <a:pt x="122" y="28"/>
                    </a:lnTo>
                    <a:lnTo>
                      <a:pt x="123" y="20"/>
                    </a:lnTo>
                    <a:lnTo>
                      <a:pt x="125" y="13"/>
                    </a:lnTo>
                    <a:lnTo>
                      <a:pt x="128" y="6"/>
                    </a:lnTo>
                    <a:lnTo>
                      <a:pt x="131" y="0"/>
                    </a:lnTo>
                    <a:lnTo>
                      <a:pt x="124" y="0"/>
                    </a:lnTo>
                    <a:lnTo>
                      <a:pt x="111" y="2"/>
                    </a:lnTo>
                    <a:lnTo>
                      <a:pt x="100" y="5"/>
                    </a:lnTo>
                    <a:lnTo>
                      <a:pt x="90" y="11"/>
                    </a:lnTo>
                    <a:lnTo>
                      <a:pt x="80" y="19"/>
                    </a:lnTo>
                    <a:lnTo>
                      <a:pt x="72" y="28"/>
                    </a:lnTo>
                    <a:lnTo>
                      <a:pt x="66" y="38"/>
                    </a:lnTo>
                    <a:lnTo>
                      <a:pt x="63" y="50"/>
                    </a:lnTo>
                    <a:lnTo>
                      <a:pt x="62" y="63"/>
                    </a:lnTo>
                    <a:lnTo>
                      <a:pt x="55" y="359"/>
                    </a:lnTo>
                    <a:lnTo>
                      <a:pt x="46" y="366"/>
                    </a:lnTo>
                    <a:lnTo>
                      <a:pt x="39" y="377"/>
                    </a:lnTo>
                    <a:lnTo>
                      <a:pt x="33" y="392"/>
                    </a:lnTo>
                    <a:lnTo>
                      <a:pt x="31" y="411"/>
                    </a:lnTo>
                    <a:lnTo>
                      <a:pt x="32" y="429"/>
                    </a:lnTo>
                    <a:lnTo>
                      <a:pt x="37" y="444"/>
                    </a:lnTo>
                    <a:lnTo>
                      <a:pt x="43" y="457"/>
                    </a:lnTo>
                    <a:lnTo>
                      <a:pt x="53" y="464"/>
                    </a:lnTo>
                    <a:lnTo>
                      <a:pt x="49" y="575"/>
                    </a:lnTo>
                    <a:lnTo>
                      <a:pt x="3" y="575"/>
                    </a:lnTo>
                    <a:lnTo>
                      <a:pt x="0" y="732"/>
                    </a:lnTo>
                    <a:lnTo>
                      <a:pt x="100" y="730"/>
                    </a:lnTo>
                    <a:lnTo>
                      <a:pt x="100" y="709"/>
                    </a:lnTo>
                    <a:lnTo>
                      <a:pt x="469" y="700"/>
                    </a:lnTo>
                    <a:lnTo>
                      <a:pt x="471" y="696"/>
                    </a:lnTo>
                    <a:lnTo>
                      <a:pt x="471" y="700"/>
                    </a:lnTo>
                    <a:lnTo>
                      <a:pt x="471" y="703"/>
                    </a:lnTo>
                    <a:lnTo>
                      <a:pt x="471" y="707"/>
                    </a:lnTo>
                    <a:lnTo>
                      <a:pt x="471" y="710"/>
                    </a:lnTo>
                    <a:lnTo>
                      <a:pt x="473" y="739"/>
                    </a:lnTo>
                    <a:lnTo>
                      <a:pt x="480" y="767"/>
                    </a:lnTo>
                    <a:lnTo>
                      <a:pt x="492" y="791"/>
                    </a:lnTo>
                    <a:lnTo>
                      <a:pt x="509" y="812"/>
                    </a:lnTo>
                    <a:lnTo>
                      <a:pt x="529" y="830"/>
                    </a:lnTo>
                    <a:lnTo>
                      <a:pt x="552" y="843"/>
                    </a:lnTo>
                    <a:lnTo>
                      <a:pt x="577" y="851"/>
                    </a:lnTo>
                    <a:lnTo>
                      <a:pt x="605" y="854"/>
                    </a:lnTo>
                    <a:lnTo>
                      <a:pt x="632" y="852"/>
                    </a:lnTo>
                    <a:lnTo>
                      <a:pt x="658" y="844"/>
                    </a:lnTo>
                    <a:lnTo>
                      <a:pt x="681" y="831"/>
                    </a:lnTo>
                    <a:lnTo>
                      <a:pt x="701" y="814"/>
                    </a:lnTo>
                    <a:lnTo>
                      <a:pt x="719" y="794"/>
                    </a:lnTo>
                    <a:lnTo>
                      <a:pt x="731" y="770"/>
                    </a:lnTo>
                    <a:lnTo>
                      <a:pt x="740" y="744"/>
                    </a:lnTo>
                    <a:lnTo>
                      <a:pt x="743" y="715"/>
                    </a:lnTo>
                    <a:lnTo>
                      <a:pt x="743" y="711"/>
                    </a:lnTo>
                    <a:lnTo>
                      <a:pt x="743" y="708"/>
                    </a:lnTo>
                    <a:lnTo>
                      <a:pt x="743" y="704"/>
                    </a:lnTo>
                    <a:lnTo>
                      <a:pt x="743" y="701"/>
                    </a:lnTo>
                    <a:lnTo>
                      <a:pt x="771" y="7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37" name="Freeform 89"/>
              <p:cNvSpPr>
                <a:spLocks/>
              </p:cNvSpPr>
              <p:nvPr/>
            </p:nvSpPr>
            <p:spPr bwMode="auto">
              <a:xfrm>
                <a:off x="4272" y="1523"/>
                <a:ext cx="58" cy="59"/>
              </a:xfrm>
              <a:custGeom>
                <a:avLst/>
                <a:gdLst>
                  <a:gd name="T0" fmla="*/ 29 w 118"/>
                  <a:gd name="T1" fmla="*/ 59 h 117"/>
                  <a:gd name="T2" fmla="*/ 34 w 118"/>
                  <a:gd name="T3" fmla="*/ 58 h 117"/>
                  <a:gd name="T4" fmla="*/ 40 w 118"/>
                  <a:gd name="T5" fmla="*/ 57 h 117"/>
                  <a:gd name="T6" fmla="*/ 45 w 118"/>
                  <a:gd name="T7" fmla="*/ 54 h 117"/>
                  <a:gd name="T8" fmla="*/ 49 w 118"/>
                  <a:gd name="T9" fmla="*/ 50 h 117"/>
                  <a:gd name="T10" fmla="*/ 53 w 118"/>
                  <a:gd name="T11" fmla="*/ 46 h 117"/>
                  <a:gd name="T12" fmla="*/ 56 w 118"/>
                  <a:gd name="T13" fmla="*/ 41 h 117"/>
                  <a:gd name="T14" fmla="*/ 57 w 118"/>
                  <a:gd name="T15" fmla="*/ 35 h 117"/>
                  <a:gd name="T16" fmla="*/ 58 w 118"/>
                  <a:gd name="T17" fmla="*/ 30 h 117"/>
                  <a:gd name="T18" fmla="*/ 57 w 118"/>
                  <a:gd name="T19" fmla="*/ 24 h 117"/>
                  <a:gd name="T20" fmla="*/ 56 w 118"/>
                  <a:gd name="T21" fmla="*/ 18 h 117"/>
                  <a:gd name="T22" fmla="*/ 53 w 118"/>
                  <a:gd name="T23" fmla="*/ 13 h 117"/>
                  <a:gd name="T24" fmla="*/ 49 w 118"/>
                  <a:gd name="T25" fmla="*/ 9 h 117"/>
                  <a:gd name="T26" fmla="*/ 45 w 118"/>
                  <a:gd name="T27" fmla="*/ 5 h 117"/>
                  <a:gd name="T28" fmla="*/ 40 w 118"/>
                  <a:gd name="T29" fmla="*/ 3 h 117"/>
                  <a:gd name="T30" fmla="*/ 34 w 118"/>
                  <a:gd name="T31" fmla="*/ 1 h 117"/>
                  <a:gd name="T32" fmla="*/ 29 w 118"/>
                  <a:gd name="T33" fmla="*/ 0 h 117"/>
                  <a:gd name="T34" fmla="*/ 23 w 118"/>
                  <a:gd name="T35" fmla="*/ 1 h 117"/>
                  <a:gd name="T36" fmla="*/ 18 w 118"/>
                  <a:gd name="T37" fmla="*/ 3 h 117"/>
                  <a:gd name="T38" fmla="*/ 13 w 118"/>
                  <a:gd name="T39" fmla="*/ 5 h 117"/>
                  <a:gd name="T40" fmla="*/ 8 w 118"/>
                  <a:gd name="T41" fmla="*/ 9 h 117"/>
                  <a:gd name="T42" fmla="*/ 5 w 118"/>
                  <a:gd name="T43" fmla="*/ 13 h 117"/>
                  <a:gd name="T44" fmla="*/ 2 w 118"/>
                  <a:gd name="T45" fmla="*/ 18 h 117"/>
                  <a:gd name="T46" fmla="*/ 0 w 118"/>
                  <a:gd name="T47" fmla="*/ 24 h 117"/>
                  <a:gd name="T48" fmla="*/ 0 w 118"/>
                  <a:gd name="T49" fmla="*/ 30 h 117"/>
                  <a:gd name="T50" fmla="*/ 0 w 118"/>
                  <a:gd name="T51" fmla="*/ 35 h 117"/>
                  <a:gd name="T52" fmla="*/ 2 w 118"/>
                  <a:gd name="T53" fmla="*/ 41 h 117"/>
                  <a:gd name="T54" fmla="*/ 5 w 118"/>
                  <a:gd name="T55" fmla="*/ 46 h 117"/>
                  <a:gd name="T56" fmla="*/ 8 w 118"/>
                  <a:gd name="T57" fmla="*/ 50 h 117"/>
                  <a:gd name="T58" fmla="*/ 13 w 118"/>
                  <a:gd name="T59" fmla="*/ 54 h 117"/>
                  <a:gd name="T60" fmla="*/ 18 w 118"/>
                  <a:gd name="T61" fmla="*/ 57 h 117"/>
                  <a:gd name="T62" fmla="*/ 23 w 118"/>
                  <a:gd name="T63" fmla="*/ 58 h 117"/>
                  <a:gd name="T64" fmla="*/ 29 w 118"/>
                  <a:gd name="T65" fmla="*/ 59 h 1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7"/>
                  <a:gd name="T101" fmla="*/ 118 w 118"/>
                  <a:gd name="T102" fmla="*/ 117 h 11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7">
                    <a:moveTo>
                      <a:pt x="59" y="117"/>
                    </a:moveTo>
                    <a:lnTo>
                      <a:pt x="70" y="116"/>
                    </a:lnTo>
                    <a:lnTo>
                      <a:pt x="82" y="113"/>
                    </a:lnTo>
                    <a:lnTo>
                      <a:pt x="91" y="107"/>
                    </a:lnTo>
                    <a:lnTo>
                      <a:pt x="100" y="100"/>
                    </a:lnTo>
                    <a:lnTo>
                      <a:pt x="107" y="91"/>
                    </a:lnTo>
                    <a:lnTo>
                      <a:pt x="113" y="82"/>
                    </a:lnTo>
                    <a:lnTo>
                      <a:pt x="116" y="70"/>
                    </a:lnTo>
                    <a:lnTo>
                      <a:pt x="118" y="59"/>
                    </a:lnTo>
                    <a:lnTo>
                      <a:pt x="116" y="47"/>
                    </a:lnTo>
                    <a:lnTo>
                      <a:pt x="113" y="36"/>
                    </a:lnTo>
                    <a:lnTo>
                      <a:pt x="107" y="26"/>
                    </a:lnTo>
                    <a:lnTo>
                      <a:pt x="100" y="17"/>
                    </a:lnTo>
                    <a:lnTo>
                      <a:pt x="91" y="10"/>
                    </a:lnTo>
                    <a:lnTo>
                      <a:pt x="82" y="5"/>
                    </a:lnTo>
                    <a:lnTo>
                      <a:pt x="70" y="1"/>
                    </a:lnTo>
                    <a:lnTo>
                      <a:pt x="59" y="0"/>
                    </a:lnTo>
                    <a:lnTo>
                      <a:pt x="47" y="1"/>
                    </a:lnTo>
                    <a:lnTo>
                      <a:pt x="36" y="5"/>
                    </a:lnTo>
                    <a:lnTo>
                      <a:pt x="27" y="10"/>
                    </a:lnTo>
                    <a:lnTo>
                      <a:pt x="17" y="17"/>
                    </a:lnTo>
                    <a:lnTo>
                      <a:pt x="10" y="26"/>
                    </a:lnTo>
                    <a:lnTo>
                      <a:pt x="5" y="36"/>
                    </a:lnTo>
                    <a:lnTo>
                      <a:pt x="1" y="47"/>
                    </a:lnTo>
                    <a:lnTo>
                      <a:pt x="0" y="59"/>
                    </a:lnTo>
                    <a:lnTo>
                      <a:pt x="1" y="70"/>
                    </a:lnTo>
                    <a:lnTo>
                      <a:pt x="5" y="82"/>
                    </a:lnTo>
                    <a:lnTo>
                      <a:pt x="10" y="91"/>
                    </a:lnTo>
                    <a:lnTo>
                      <a:pt x="17" y="100"/>
                    </a:lnTo>
                    <a:lnTo>
                      <a:pt x="27" y="107"/>
                    </a:lnTo>
                    <a:lnTo>
                      <a:pt x="36" y="113"/>
                    </a:lnTo>
                    <a:lnTo>
                      <a:pt x="47" y="116"/>
                    </a:lnTo>
                    <a:lnTo>
                      <a:pt x="59" y="11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38" name="Freeform 90"/>
              <p:cNvSpPr>
                <a:spLocks/>
              </p:cNvSpPr>
              <p:nvPr/>
            </p:nvSpPr>
            <p:spPr bwMode="auto">
              <a:xfrm>
                <a:off x="4288" y="1532"/>
                <a:ext cx="34" cy="40"/>
              </a:xfrm>
              <a:custGeom>
                <a:avLst/>
                <a:gdLst>
                  <a:gd name="T0" fmla="*/ 34 w 68"/>
                  <a:gd name="T1" fmla="*/ 21 h 81"/>
                  <a:gd name="T2" fmla="*/ 34 w 68"/>
                  <a:gd name="T3" fmla="*/ 17 h 81"/>
                  <a:gd name="T4" fmla="*/ 33 w 68"/>
                  <a:gd name="T5" fmla="*/ 13 h 81"/>
                  <a:gd name="T6" fmla="*/ 31 w 68"/>
                  <a:gd name="T7" fmla="*/ 9 h 81"/>
                  <a:gd name="T8" fmla="*/ 28 w 68"/>
                  <a:gd name="T9" fmla="*/ 6 h 81"/>
                  <a:gd name="T10" fmla="*/ 25 w 68"/>
                  <a:gd name="T11" fmla="*/ 3 h 81"/>
                  <a:gd name="T12" fmla="*/ 21 w 68"/>
                  <a:gd name="T13" fmla="*/ 2 h 81"/>
                  <a:gd name="T14" fmla="*/ 17 w 68"/>
                  <a:gd name="T15" fmla="*/ 0 h 81"/>
                  <a:gd name="T16" fmla="*/ 13 w 68"/>
                  <a:gd name="T17" fmla="*/ 0 h 81"/>
                  <a:gd name="T18" fmla="*/ 10 w 68"/>
                  <a:gd name="T19" fmla="*/ 0 h 81"/>
                  <a:gd name="T20" fmla="*/ 6 w 68"/>
                  <a:gd name="T21" fmla="*/ 1 h 81"/>
                  <a:gd name="T22" fmla="*/ 3 w 68"/>
                  <a:gd name="T23" fmla="*/ 2 h 81"/>
                  <a:gd name="T24" fmla="*/ 0 w 68"/>
                  <a:gd name="T25" fmla="*/ 4 h 81"/>
                  <a:gd name="T26" fmla="*/ 1 w 68"/>
                  <a:gd name="T27" fmla="*/ 4 h 81"/>
                  <a:gd name="T28" fmla="*/ 2 w 68"/>
                  <a:gd name="T29" fmla="*/ 4 h 81"/>
                  <a:gd name="T30" fmla="*/ 3 w 68"/>
                  <a:gd name="T31" fmla="*/ 4 h 81"/>
                  <a:gd name="T32" fmla="*/ 3 w 68"/>
                  <a:gd name="T33" fmla="*/ 4 h 81"/>
                  <a:gd name="T34" fmla="*/ 8 w 68"/>
                  <a:gd name="T35" fmla="*/ 4 h 81"/>
                  <a:gd name="T36" fmla="*/ 12 w 68"/>
                  <a:gd name="T37" fmla="*/ 6 h 81"/>
                  <a:gd name="T38" fmla="*/ 16 w 68"/>
                  <a:gd name="T39" fmla="*/ 8 h 81"/>
                  <a:gd name="T40" fmla="*/ 19 w 68"/>
                  <a:gd name="T41" fmla="*/ 10 h 81"/>
                  <a:gd name="T42" fmla="*/ 22 w 68"/>
                  <a:gd name="T43" fmla="*/ 14 h 81"/>
                  <a:gd name="T44" fmla="*/ 24 w 68"/>
                  <a:gd name="T45" fmla="*/ 18 h 81"/>
                  <a:gd name="T46" fmla="*/ 25 w 68"/>
                  <a:gd name="T47" fmla="*/ 22 h 81"/>
                  <a:gd name="T48" fmla="*/ 26 w 68"/>
                  <a:gd name="T49" fmla="*/ 26 h 81"/>
                  <a:gd name="T50" fmla="*/ 25 w 68"/>
                  <a:gd name="T51" fmla="*/ 30 h 81"/>
                  <a:gd name="T52" fmla="*/ 25 w 68"/>
                  <a:gd name="T53" fmla="*/ 34 h 81"/>
                  <a:gd name="T54" fmla="*/ 23 w 68"/>
                  <a:gd name="T55" fmla="*/ 37 h 81"/>
                  <a:gd name="T56" fmla="*/ 21 w 68"/>
                  <a:gd name="T57" fmla="*/ 40 h 81"/>
                  <a:gd name="T58" fmla="*/ 26 w 68"/>
                  <a:gd name="T59" fmla="*/ 37 h 81"/>
                  <a:gd name="T60" fmla="*/ 30 w 68"/>
                  <a:gd name="T61" fmla="*/ 32 h 81"/>
                  <a:gd name="T62" fmla="*/ 33 w 68"/>
                  <a:gd name="T63" fmla="*/ 27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4"/>
                    </a:lnTo>
                    <a:lnTo>
                      <a:pt x="65" y="26"/>
                    </a:lnTo>
                    <a:lnTo>
                      <a:pt x="62" y="19"/>
                    </a:lnTo>
                    <a:lnTo>
                      <a:pt x="56" y="12"/>
                    </a:lnTo>
                    <a:lnTo>
                      <a:pt x="49" y="7"/>
                    </a:lnTo>
                    <a:lnTo>
                      <a:pt x="42" y="4"/>
                    </a:lnTo>
                    <a:lnTo>
                      <a:pt x="34" y="1"/>
                    </a:lnTo>
                    <a:lnTo>
                      <a:pt x="26" y="0"/>
                    </a:lnTo>
                    <a:lnTo>
                      <a:pt x="19" y="0"/>
                    </a:lnTo>
                    <a:lnTo>
                      <a:pt x="12" y="3"/>
                    </a:lnTo>
                    <a:lnTo>
                      <a:pt x="6" y="5"/>
                    </a:lnTo>
                    <a:lnTo>
                      <a:pt x="0" y="8"/>
                    </a:lnTo>
                    <a:lnTo>
                      <a:pt x="2" y="8"/>
                    </a:lnTo>
                    <a:lnTo>
                      <a:pt x="4" y="8"/>
                    </a:lnTo>
                    <a:lnTo>
                      <a:pt x="5" y="8"/>
                    </a:lnTo>
                    <a:lnTo>
                      <a:pt x="6" y="8"/>
                    </a:lnTo>
                    <a:lnTo>
                      <a:pt x="15" y="9"/>
                    </a:lnTo>
                    <a:lnTo>
                      <a:pt x="24" y="12"/>
                    </a:lnTo>
                    <a:lnTo>
                      <a:pt x="32" y="16"/>
                    </a:lnTo>
                    <a:lnTo>
                      <a:pt x="38" y="21"/>
                    </a:lnTo>
                    <a:lnTo>
                      <a:pt x="43" y="28"/>
                    </a:lnTo>
                    <a:lnTo>
                      <a:pt x="48" y="36"/>
                    </a:lnTo>
                    <a:lnTo>
                      <a:pt x="50" y="44"/>
                    </a:lnTo>
                    <a:lnTo>
                      <a:pt x="51" y="53"/>
                    </a:lnTo>
                    <a:lnTo>
                      <a:pt x="50" y="61"/>
                    </a:lnTo>
                    <a:lnTo>
                      <a:pt x="49" y="68"/>
                    </a:lnTo>
                    <a:lnTo>
                      <a:pt x="45" y="75"/>
                    </a:lnTo>
                    <a:lnTo>
                      <a:pt x="42" y="81"/>
                    </a:lnTo>
                    <a:lnTo>
                      <a:pt x="52" y="74"/>
                    </a:lnTo>
                    <a:lnTo>
                      <a:pt x="60" y="65"/>
                    </a:lnTo>
                    <a:lnTo>
                      <a:pt x="66" y="54"/>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39" name="Freeform 91"/>
              <p:cNvSpPr>
                <a:spLocks/>
              </p:cNvSpPr>
              <p:nvPr/>
            </p:nvSpPr>
            <p:spPr bwMode="auto">
              <a:xfrm>
                <a:off x="4953" y="1518"/>
                <a:ext cx="59" cy="58"/>
              </a:xfrm>
              <a:custGeom>
                <a:avLst/>
                <a:gdLst>
                  <a:gd name="T0" fmla="*/ 30 w 118"/>
                  <a:gd name="T1" fmla="*/ 58 h 116"/>
                  <a:gd name="T2" fmla="*/ 36 w 118"/>
                  <a:gd name="T3" fmla="*/ 58 h 116"/>
                  <a:gd name="T4" fmla="*/ 41 w 118"/>
                  <a:gd name="T5" fmla="*/ 56 h 116"/>
                  <a:gd name="T6" fmla="*/ 46 w 118"/>
                  <a:gd name="T7" fmla="*/ 54 h 116"/>
                  <a:gd name="T8" fmla="*/ 51 w 118"/>
                  <a:gd name="T9" fmla="*/ 50 h 116"/>
                  <a:gd name="T10" fmla="*/ 54 w 118"/>
                  <a:gd name="T11" fmla="*/ 46 h 116"/>
                  <a:gd name="T12" fmla="*/ 57 w 118"/>
                  <a:gd name="T13" fmla="*/ 41 h 116"/>
                  <a:gd name="T14" fmla="*/ 59 w 118"/>
                  <a:gd name="T15" fmla="*/ 35 h 116"/>
                  <a:gd name="T16" fmla="*/ 59 w 118"/>
                  <a:gd name="T17" fmla="*/ 29 h 116"/>
                  <a:gd name="T18" fmla="*/ 59 w 118"/>
                  <a:gd name="T19" fmla="*/ 24 h 116"/>
                  <a:gd name="T20" fmla="*/ 57 w 118"/>
                  <a:gd name="T21" fmla="*/ 18 h 116"/>
                  <a:gd name="T22" fmla="*/ 54 w 118"/>
                  <a:gd name="T23" fmla="*/ 13 h 116"/>
                  <a:gd name="T24" fmla="*/ 51 w 118"/>
                  <a:gd name="T25" fmla="*/ 9 h 116"/>
                  <a:gd name="T26" fmla="*/ 46 w 118"/>
                  <a:gd name="T27" fmla="*/ 5 h 116"/>
                  <a:gd name="T28" fmla="*/ 41 w 118"/>
                  <a:gd name="T29" fmla="*/ 2 h 116"/>
                  <a:gd name="T30" fmla="*/ 36 w 118"/>
                  <a:gd name="T31" fmla="*/ 1 h 116"/>
                  <a:gd name="T32" fmla="*/ 30 w 118"/>
                  <a:gd name="T33" fmla="*/ 0 h 116"/>
                  <a:gd name="T34" fmla="*/ 24 w 118"/>
                  <a:gd name="T35" fmla="*/ 1 h 116"/>
                  <a:gd name="T36" fmla="*/ 18 w 118"/>
                  <a:gd name="T37" fmla="*/ 2 h 116"/>
                  <a:gd name="T38" fmla="*/ 14 w 118"/>
                  <a:gd name="T39" fmla="*/ 5 h 116"/>
                  <a:gd name="T40" fmla="*/ 9 w 118"/>
                  <a:gd name="T41" fmla="*/ 9 h 116"/>
                  <a:gd name="T42" fmla="*/ 6 w 118"/>
                  <a:gd name="T43" fmla="*/ 13 h 116"/>
                  <a:gd name="T44" fmla="*/ 3 w 118"/>
                  <a:gd name="T45" fmla="*/ 18 h 116"/>
                  <a:gd name="T46" fmla="*/ 1 w 118"/>
                  <a:gd name="T47" fmla="*/ 24 h 116"/>
                  <a:gd name="T48" fmla="*/ 0 w 118"/>
                  <a:gd name="T49" fmla="*/ 29 h 116"/>
                  <a:gd name="T50" fmla="*/ 1 w 118"/>
                  <a:gd name="T51" fmla="*/ 35 h 116"/>
                  <a:gd name="T52" fmla="*/ 3 w 118"/>
                  <a:gd name="T53" fmla="*/ 41 h 116"/>
                  <a:gd name="T54" fmla="*/ 6 w 118"/>
                  <a:gd name="T55" fmla="*/ 46 h 116"/>
                  <a:gd name="T56" fmla="*/ 9 w 118"/>
                  <a:gd name="T57" fmla="*/ 50 h 116"/>
                  <a:gd name="T58" fmla="*/ 14 w 118"/>
                  <a:gd name="T59" fmla="*/ 54 h 116"/>
                  <a:gd name="T60" fmla="*/ 18 w 118"/>
                  <a:gd name="T61" fmla="*/ 56 h 116"/>
                  <a:gd name="T62" fmla="*/ 24 w 118"/>
                  <a:gd name="T63" fmla="*/ 58 h 116"/>
                  <a:gd name="T64" fmla="*/ 30 w 118"/>
                  <a:gd name="T65" fmla="*/ 58 h 1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6"/>
                  <a:gd name="T101" fmla="*/ 118 w 118"/>
                  <a:gd name="T102" fmla="*/ 116 h 1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6">
                    <a:moveTo>
                      <a:pt x="59" y="116"/>
                    </a:moveTo>
                    <a:lnTo>
                      <a:pt x="71" y="115"/>
                    </a:lnTo>
                    <a:lnTo>
                      <a:pt x="82" y="111"/>
                    </a:lnTo>
                    <a:lnTo>
                      <a:pt x="91" y="107"/>
                    </a:lnTo>
                    <a:lnTo>
                      <a:pt x="101" y="99"/>
                    </a:lnTo>
                    <a:lnTo>
                      <a:pt x="108" y="91"/>
                    </a:lnTo>
                    <a:lnTo>
                      <a:pt x="113" y="81"/>
                    </a:lnTo>
                    <a:lnTo>
                      <a:pt x="117" y="70"/>
                    </a:lnTo>
                    <a:lnTo>
                      <a:pt x="118" y="58"/>
                    </a:lnTo>
                    <a:lnTo>
                      <a:pt x="117" y="47"/>
                    </a:lnTo>
                    <a:lnTo>
                      <a:pt x="113" y="35"/>
                    </a:lnTo>
                    <a:lnTo>
                      <a:pt x="108" y="26"/>
                    </a:lnTo>
                    <a:lnTo>
                      <a:pt x="101" y="17"/>
                    </a:lnTo>
                    <a:lnTo>
                      <a:pt x="91" y="10"/>
                    </a:lnTo>
                    <a:lnTo>
                      <a:pt x="82" y="4"/>
                    </a:lnTo>
                    <a:lnTo>
                      <a:pt x="71" y="1"/>
                    </a:lnTo>
                    <a:lnTo>
                      <a:pt x="59" y="0"/>
                    </a:lnTo>
                    <a:lnTo>
                      <a:pt x="48" y="1"/>
                    </a:lnTo>
                    <a:lnTo>
                      <a:pt x="36" y="4"/>
                    </a:lnTo>
                    <a:lnTo>
                      <a:pt x="27" y="10"/>
                    </a:lnTo>
                    <a:lnTo>
                      <a:pt x="18" y="17"/>
                    </a:lnTo>
                    <a:lnTo>
                      <a:pt x="11" y="26"/>
                    </a:lnTo>
                    <a:lnTo>
                      <a:pt x="5" y="35"/>
                    </a:lnTo>
                    <a:lnTo>
                      <a:pt x="1" y="47"/>
                    </a:lnTo>
                    <a:lnTo>
                      <a:pt x="0" y="58"/>
                    </a:lnTo>
                    <a:lnTo>
                      <a:pt x="1" y="70"/>
                    </a:lnTo>
                    <a:lnTo>
                      <a:pt x="5" y="81"/>
                    </a:lnTo>
                    <a:lnTo>
                      <a:pt x="11" y="91"/>
                    </a:lnTo>
                    <a:lnTo>
                      <a:pt x="18" y="99"/>
                    </a:lnTo>
                    <a:lnTo>
                      <a:pt x="27" y="107"/>
                    </a:lnTo>
                    <a:lnTo>
                      <a:pt x="36" y="111"/>
                    </a:lnTo>
                    <a:lnTo>
                      <a:pt x="48" y="115"/>
                    </a:lnTo>
                    <a:lnTo>
                      <a:pt x="59" y="116"/>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4140" name="Freeform 92"/>
              <p:cNvSpPr>
                <a:spLocks/>
              </p:cNvSpPr>
              <p:nvPr/>
            </p:nvSpPr>
            <p:spPr bwMode="auto">
              <a:xfrm>
                <a:off x="4970" y="1526"/>
                <a:ext cx="34" cy="41"/>
              </a:xfrm>
              <a:custGeom>
                <a:avLst/>
                <a:gdLst>
                  <a:gd name="T0" fmla="*/ 34 w 68"/>
                  <a:gd name="T1" fmla="*/ 21 h 81"/>
                  <a:gd name="T2" fmla="*/ 34 w 68"/>
                  <a:gd name="T3" fmla="*/ 17 h 81"/>
                  <a:gd name="T4" fmla="*/ 32 w 68"/>
                  <a:gd name="T5" fmla="*/ 13 h 81"/>
                  <a:gd name="T6" fmla="*/ 31 w 68"/>
                  <a:gd name="T7" fmla="*/ 9 h 81"/>
                  <a:gd name="T8" fmla="*/ 28 w 68"/>
                  <a:gd name="T9" fmla="*/ 6 h 81"/>
                  <a:gd name="T10" fmla="*/ 24 w 68"/>
                  <a:gd name="T11" fmla="*/ 3 h 81"/>
                  <a:gd name="T12" fmla="*/ 21 w 68"/>
                  <a:gd name="T13" fmla="*/ 2 h 81"/>
                  <a:gd name="T14" fmla="*/ 17 w 68"/>
                  <a:gd name="T15" fmla="*/ 1 h 81"/>
                  <a:gd name="T16" fmla="*/ 13 w 68"/>
                  <a:gd name="T17" fmla="*/ 0 h 81"/>
                  <a:gd name="T18" fmla="*/ 9 w 68"/>
                  <a:gd name="T19" fmla="*/ 1 h 81"/>
                  <a:gd name="T20" fmla="*/ 6 w 68"/>
                  <a:gd name="T21" fmla="*/ 1 h 81"/>
                  <a:gd name="T22" fmla="*/ 3 w 68"/>
                  <a:gd name="T23" fmla="*/ 3 h 81"/>
                  <a:gd name="T24" fmla="*/ 0 w 68"/>
                  <a:gd name="T25" fmla="*/ 5 h 81"/>
                  <a:gd name="T26" fmla="*/ 1 w 68"/>
                  <a:gd name="T27" fmla="*/ 5 h 81"/>
                  <a:gd name="T28" fmla="*/ 2 w 68"/>
                  <a:gd name="T29" fmla="*/ 4 h 81"/>
                  <a:gd name="T30" fmla="*/ 2 w 68"/>
                  <a:gd name="T31" fmla="*/ 4 h 81"/>
                  <a:gd name="T32" fmla="*/ 3 w 68"/>
                  <a:gd name="T33" fmla="*/ 4 h 81"/>
                  <a:gd name="T34" fmla="*/ 8 w 68"/>
                  <a:gd name="T35" fmla="*/ 5 h 81"/>
                  <a:gd name="T36" fmla="*/ 12 w 68"/>
                  <a:gd name="T37" fmla="*/ 6 h 81"/>
                  <a:gd name="T38" fmla="*/ 16 w 68"/>
                  <a:gd name="T39" fmla="*/ 8 h 81"/>
                  <a:gd name="T40" fmla="*/ 19 w 68"/>
                  <a:gd name="T41" fmla="*/ 11 h 81"/>
                  <a:gd name="T42" fmla="*/ 21 w 68"/>
                  <a:gd name="T43" fmla="*/ 14 h 81"/>
                  <a:gd name="T44" fmla="*/ 24 w 68"/>
                  <a:gd name="T45" fmla="*/ 18 h 81"/>
                  <a:gd name="T46" fmla="*/ 25 w 68"/>
                  <a:gd name="T47" fmla="*/ 22 h 81"/>
                  <a:gd name="T48" fmla="*/ 25 w 68"/>
                  <a:gd name="T49" fmla="*/ 27 h 81"/>
                  <a:gd name="T50" fmla="*/ 25 w 68"/>
                  <a:gd name="T51" fmla="*/ 31 h 81"/>
                  <a:gd name="T52" fmla="*/ 24 w 68"/>
                  <a:gd name="T53" fmla="*/ 35 h 81"/>
                  <a:gd name="T54" fmla="*/ 23 w 68"/>
                  <a:gd name="T55" fmla="*/ 38 h 81"/>
                  <a:gd name="T56" fmla="*/ 21 w 68"/>
                  <a:gd name="T57" fmla="*/ 41 h 81"/>
                  <a:gd name="T58" fmla="*/ 26 w 68"/>
                  <a:gd name="T59" fmla="*/ 37 h 81"/>
                  <a:gd name="T60" fmla="*/ 30 w 68"/>
                  <a:gd name="T61" fmla="*/ 33 h 81"/>
                  <a:gd name="T62" fmla="*/ 33 w 68"/>
                  <a:gd name="T63" fmla="*/ 28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3"/>
                    </a:lnTo>
                    <a:lnTo>
                      <a:pt x="64" y="25"/>
                    </a:lnTo>
                    <a:lnTo>
                      <a:pt x="61" y="18"/>
                    </a:lnTo>
                    <a:lnTo>
                      <a:pt x="55" y="12"/>
                    </a:lnTo>
                    <a:lnTo>
                      <a:pt x="48" y="6"/>
                    </a:lnTo>
                    <a:lnTo>
                      <a:pt x="41" y="3"/>
                    </a:lnTo>
                    <a:lnTo>
                      <a:pt x="33" y="1"/>
                    </a:lnTo>
                    <a:lnTo>
                      <a:pt x="25" y="0"/>
                    </a:lnTo>
                    <a:lnTo>
                      <a:pt x="18" y="1"/>
                    </a:lnTo>
                    <a:lnTo>
                      <a:pt x="11" y="2"/>
                    </a:lnTo>
                    <a:lnTo>
                      <a:pt x="6" y="5"/>
                    </a:lnTo>
                    <a:lnTo>
                      <a:pt x="0" y="9"/>
                    </a:lnTo>
                    <a:lnTo>
                      <a:pt x="1" y="9"/>
                    </a:lnTo>
                    <a:lnTo>
                      <a:pt x="3" y="8"/>
                    </a:lnTo>
                    <a:lnTo>
                      <a:pt x="4" y="8"/>
                    </a:lnTo>
                    <a:lnTo>
                      <a:pt x="6" y="8"/>
                    </a:lnTo>
                    <a:lnTo>
                      <a:pt x="15" y="9"/>
                    </a:lnTo>
                    <a:lnTo>
                      <a:pt x="23" y="11"/>
                    </a:lnTo>
                    <a:lnTo>
                      <a:pt x="31" y="16"/>
                    </a:lnTo>
                    <a:lnTo>
                      <a:pt x="38" y="21"/>
                    </a:lnTo>
                    <a:lnTo>
                      <a:pt x="42" y="27"/>
                    </a:lnTo>
                    <a:lnTo>
                      <a:pt x="47" y="35"/>
                    </a:lnTo>
                    <a:lnTo>
                      <a:pt x="49" y="43"/>
                    </a:lnTo>
                    <a:lnTo>
                      <a:pt x="50" y="53"/>
                    </a:lnTo>
                    <a:lnTo>
                      <a:pt x="49" y="61"/>
                    </a:lnTo>
                    <a:lnTo>
                      <a:pt x="48" y="69"/>
                    </a:lnTo>
                    <a:lnTo>
                      <a:pt x="45" y="76"/>
                    </a:lnTo>
                    <a:lnTo>
                      <a:pt x="41" y="81"/>
                    </a:lnTo>
                    <a:lnTo>
                      <a:pt x="52" y="74"/>
                    </a:lnTo>
                    <a:lnTo>
                      <a:pt x="60" y="65"/>
                    </a:lnTo>
                    <a:lnTo>
                      <a:pt x="65" y="55"/>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grpSp>
        <p:pic>
          <p:nvPicPr>
            <p:cNvPr id="4105" name="Picture 93" descr="j021295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4" y="1536"/>
              <a:ext cx="384"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406" name="Text Box 94"/>
          <p:cNvSpPr txBox="1">
            <a:spLocks noChangeArrowheads="1"/>
          </p:cNvSpPr>
          <p:nvPr/>
        </p:nvSpPr>
        <p:spPr bwMode="auto">
          <a:xfrm>
            <a:off x="2514600" y="5562600"/>
            <a:ext cx="4648200"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ctr" rtl="1" eaLnBrk="1" hangingPunct="1"/>
            <a:r>
              <a:rPr lang="ar-SA" b="1"/>
              <a:t>كلا الموقع و الكتلة تؤثران على اتزان السي سو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3406"/>
                                        </p:tgtEl>
                                        <p:attrNameLst>
                                          <p:attrName>style.visibility</p:attrName>
                                        </p:attrNameLst>
                                      </p:cBhvr>
                                      <p:to>
                                        <p:strVal val="visible"/>
                                      </p:to>
                                    </p:set>
                                    <p:animEffect transition="in" filter="wipe(left)">
                                      <p:cBhvr>
                                        <p:cTn id="11" dur="500"/>
                                        <p:tgtEl>
                                          <p:spTgt spid="134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0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412289" y="0"/>
            <a:ext cx="6512511" cy="1143000"/>
          </a:xfrm>
        </p:spPr>
        <p:txBody>
          <a:bodyPr/>
          <a:lstStyle/>
          <a:p>
            <a:pPr marL="0" indent="0" algn="ctr" eaLnBrk="1" hangingPunct="1">
              <a:buNone/>
            </a:pPr>
            <a:r>
              <a:rPr lang="ar-SA" sz="4000" dirty="0" smtClean="0"/>
              <a:t>موازنة كتل غير متساوية</a:t>
            </a:r>
            <a:endParaRPr lang="en-US" sz="4000" dirty="0" smtClean="0"/>
          </a:p>
        </p:txBody>
      </p:sp>
      <p:sp>
        <p:nvSpPr>
          <p:cNvPr id="20523" name="Text Box 43"/>
          <p:cNvSpPr txBox="1">
            <a:spLocks noChangeArrowheads="1"/>
          </p:cNvSpPr>
          <p:nvPr/>
        </p:nvSpPr>
        <p:spPr bwMode="auto">
          <a:xfrm>
            <a:off x="2133600" y="4419600"/>
            <a:ext cx="4648200" cy="157003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ctr" rtl="1" eaLnBrk="1" hangingPunct="1"/>
            <a:r>
              <a:rPr lang="ar-SA" b="1"/>
              <a:t>شرط الاتزان:</a:t>
            </a:r>
            <a:endParaRPr lang="ar-SA" sz="2400" b="1"/>
          </a:p>
          <a:p>
            <a:pPr algn="ctr" eaLnBrk="1" hangingPunct="1"/>
            <a:r>
              <a:rPr lang="ar-SA" sz="2400" b="1"/>
              <a:t>ك</a:t>
            </a:r>
            <a:r>
              <a:rPr lang="ar-SA" baseline="-25000"/>
              <a:t>1</a:t>
            </a:r>
            <a:r>
              <a:rPr lang="ar-SA" sz="2400" b="1"/>
              <a:t> ف</a:t>
            </a:r>
            <a:r>
              <a:rPr lang="ar-SA" baseline="-25000"/>
              <a:t>1</a:t>
            </a:r>
            <a:r>
              <a:rPr lang="ar-SA" sz="2400" b="1"/>
              <a:t> = ك</a:t>
            </a:r>
            <a:r>
              <a:rPr lang="ar-SA" baseline="-25000"/>
              <a:t>2</a:t>
            </a:r>
            <a:r>
              <a:rPr lang="ar-SA" sz="2400" b="1"/>
              <a:t> ف</a:t>
            </a:r>
            <a:r>
              <a:rPr lang="ar-SA" baseline="-25000"/>
              <a:t>2</a:t>
            </a:r>
          </a:p>
          <a:p>
            <a:pPr algn="ctr" rtl="1" eaLnBrk="1" hangingPunct="1"/>
            <a:endParaRPr lang="en-US" sz="2400" b="1"/>
          </a:p>
          <a:p>
            <a:pPr algn="ctr" rtl="1" eaLnBrk="1" hangingPunct="1"/>
            <a:endParaRPr lang="en-US" sz="2400" b="1"/>
          </a:p>
        </p:txBody>
      </p:sp>
      <p:sp>
        <p:nvSpPr>
          <p:cNvPr id="5124" name="AutoShape 51"/>
          <p:cNvSpPr>
            <a:spLocks noChangeArrowheads="1"/>
          </p:cNvSpPr>
          <p:nvPr/>
        </p:nvSpPr>
        <p:spPr bwMode="auto">
          <a:xfrm>
            <a:off x="4656138" y="2862263"/>
            <a:ext cx="304800" cy="6858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ar-SA"/>
          </a:p>
        </p:txBody>
      </p:sp>
      <p:sp>
        <p:nvSpPr>
          <p:cNvPr id="5125" name="Rectangle 52"/>
          <p:cNvSpPr>
            <a:spLocks noChangeArrowheads="1"/>
          </p:cNvSpPr>
          <p:nvPr/>
        </p:nvSpPr>
        <p:spPr bwMode="auto">
          <a:xfrm>
            <a:off x="1066800" y="2819400"/>
            <a:ext cx="7415213" cy="90488"/>
          </a:xfrm>
          <a:prstGeom prst="rect">
            <a:avLst/>
          </a:prstGeom>
          <a:solidFill>
            <a:schemeClr val="accent2"/>
          </a:solidFill>
          <a:ln w="9525">
            <a:solidFill>
              <a:schemeClr val="tx1"/>
            </a:solidFill>
            <a:miter lim="800000"/>
            <a:headEnd/>
            <a:tailEnd/>
          </a:ln>
        </p:spPr>
        <p:txBody>
          <a:bodyPr wrap="none" anchor="ctr"/>
          <a:lstStyle/>
          <a:p>
            <a:endParaRPr lang="ar-SA"/>
          </a:p>
        </p:txBody>
      </p:sp>
      <p:grpSp>
        <p:nvGrpSpPr>
          <p:cNvPr id="5126" name="Group 53"/>
          <p:cNvGrpSpPr>
            <a:grpSpLocks/>
          </p:cNvGrpSpPr>
          <p:nvPr/>
        </p:nvGrpSpPr>
        <p:grpSpPr bwMode="auto">
          <a:xfrm>
            <a:off x="2944813" y="2125663"/>
            <a:ext cx="1763712" cy="731837"/>
            <a:chOff x="3998" y="1193"/>
            <a:chExt cx="1111" cy="461"/>
          </a:xfrm>
        </p:grpSpPr>
        <p:sp>
          <p:nvSpPr>
            <p:cNvPr id="5134" name="Freeform 54"/>
            <p:cNvSpPr>
              <a:spLocks/>
            </p:cNvSpPr>
            <p:nvPr/>
          </p:nvSpPr>
          <p:spPr bwMode="auto">
            <a:xfrm>
              <a:off x="5060" y="1423"/>
              <a:ext cx="23" cy="83"/>
            </a:xfrm>
            <a:custGeom>
              <a:avLst/>
              <a:gdLst>
                <a:gd name="T0" fmla="*/ 23 w 46"/>
                <a:gd name="T1" fmla="*/ 83 h 165"/>
                <a:gd name="T2" fmla="*/ 23 w 46"/>
                <a:gd name="T3" fmla="*/ 1 h 165"/>
                <a:gd name="T4" fmla="*/ 5 w 46"/>
                <a:gd name="T5" fmla="*/ 0 h 165"/>
                <a:gd name="T6" fmla="*/ 0 w 46"/>
                <a:gd name="T7" fmla="*/ 83 h 165"/>
                <a:gd name="T8" fmla="*/ 23 w 46"/>
                <a:gd name="T9" fmla="*/ 83 h 165"/>
                <a:gd name="T10" fmla="*/ 0 60000 65536"/>
                <a:gd name="T11" fmla="*/ 0 60000 65536"/>
                <a:gd name="T12" fmla="*/ 0 60000 65536"/>
                <a:gd name="T13" fmla="*/ 0 60000 65536"/>
                <a:gd name="T14" fmla="*/ 0 60000 65536"/>
                <a:gd name="T15" fmla="*/ 0 w 46"/>
                <a:gd name="T16" fmla="*/ 0 h 165"/>
                <a:gd name="T17" fmla="*/ 46 w 46"/>
                <a:gd name="T18" fmla="*/ 165 h 165"/>
              </a:gdLst>
              <a:ahLst/>
              <a:cxnLst>
                <a:cxn ang="T10">
                  <a:pos x="T0" y="T1"/>
                </a:cxn>
                <a:cxn ang="T11">
                  <a:pos x="T2" y="T3"/>
                </a:cxn>
                <a:cxn ang="T12">
                  <a:pos x="T4" y="T5"/>
                </a:cxn>
                <a:cxn ang="T13">
                  <a:pos x="T6" y="T7"/>
                </a:cxn>
                <a:cxn ang="T14">
                  <a:pos x="T8" y="T9"/>
                </a:cxn>
              </a:cxnLst>
              <a:rect l="T15" t="T16" r="T17" b="T18"/>
              <a:pathLst>
                <a:path w="46" h="165">
                  <a:moveTo>
                    <a:pt x="46" y="165"/>
                  </a:moveTo>
                  <a:lnTo>
                    <a:pt x="46" y="2"/>
                  </a:lnTo>
                  <a:lnTo>
                    <a:pt x="9" y="0"/>
                  </a:lnTo>
                  <a:lnTo>
                    <a:pt x="0" y="165"/>
                  </a:lnTo>
                  <a:lnTo>
                    <a:pt x="46"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35" name="Freeform 55"/>
            <p:cNvSpPr>
              <a:spLocks/>
            </p:cNvSpPr>
            <p:nvPr/>
          </p:nvSpPr>
          <p:spPr bwMode="auto">
            <a:xfrm>
              <a:off x="4938" y="1202"/>
              <a:ext cx="15" cy="53"/>
            </a:xfrm>
            <a:custGeom>
              <a:avLst/>
              <a:gdLst>
                <a:gd name="T0" fmla="*/ 15 w 30"/>
                <a:gd name="T1" fmla="*/ 27 h 106"/>
                <a:gd name="T2" fmla="*/ 14 w 30"/>
                <a:gd name="T3" fmla="*/ 16 h 106"/>
                <a:gd name="T4" fmla="*/ 11 w 30"/>
                <a:gd name="T5" fmla="*/ 8 h 106"/>
                <a:gd name="T6" fmla="*/ 7 w 30"/>
                <a:gd name="T7" fmla="*/ 3 h 106"/>
                <a:gd name="T8" fmla="*/ 2 w 30"/>
                <a:gd name="T9" fmla="*/ 0 h 106"/>
                <a:gd name="T10" fmla="*/ 0 w 30"/>
                <a:gd name="T11" fmla="*/ 53 h 106"/>
                <a:gd name="T12" fmla="*/ 6 w 30"/>
                <a:gd name="T13" fmla="*/ 51 h 106"/>
                <a:gd name="T14" fmla="*/ 11 w 30"/>
                <a:gd name="T15" fmla="*/ 45 h 106"/>
                <a:gd name="T16" fmla="*/ 14 w 30"/>
                <a:gd name="T17" fmla="*/ 37 h 106"/>
                <a:gd name="T18" fmla="*/ 15 w 30"/>
                <a:gd name="T19" fmla="*/ 27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30" y="53"/>
                  </a:moveTo>
                  <a:lnTo>
                    <a:pt x="28" y="32"/>
                  </a:lnTo>
                  <a:lnTo>
                    <a:pt x="22" y="16"/>
                  </a:lnTo>
                  <a:lnTo>
                    <a:pt x="14" y="5"/>
                  </a:lnTo>
                  <a:lnTo>
                    <a:pt x="3" y="0"/>
                  </a:lnTo>
                  <a:lnTo>
                    <a:pt x="0" y="106"/>
                  </a:lnTo>
                  <a:lnTo>
                    <a:pt x="12" y="101"/>
                  </a:lnTo>
                  <a:lnTo>
                    <a:pt x="21" y="90"/>
                  </a:lnTo>
                  <a:lnTo>
                    <a:pt x="27" y="74"/>
                  </a:lnTo>
                  <a:lnTo>
                    <a:pt x="30"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36" name="Freeform 56"/>
            <p:cNvSpPr>
              <a:spLocks/>
            </p:cNvSpPr>
            <p:nvPr/>
          </p:nvSpPr>
          <p:spPr bwMode="auto">
            <a:xfrm>
              <a:off x="4920" y="1271"/>
              <a:ext cx="39" cy="78"/>
            </a:xfrm>
            <a:custGeom>
              <a:avLst/>
              <a:gdLst>
                <a:gd name="T0" fmla="*/ 32 w 78"/>
                <a:gd name="T1" fmla="*/ 0 h 157"/>
                <a:gd name="T2" fmla="*/ 29 w 78"/>
                <a:gd name="T3" fmla="*/ 0 h 157"/>
                <a:gd name="T4" fmla="*/ 27 w 78"/>
                <a:gd name="T5" fmla="*/ 2 h 157"/>
                <a:gd name="T6" fmla="*/ 25 w 78"/>
                <a:gd name="T7" fmla="*/ 4 h 157"/>
                <a:gd name="T8" fmla="*/ 25 w 78"/>
                <a:gd name="T9" fmla="*/ 7 h 157"/>
                <a:gd name="T10" fmla="*/ 25 w 78"/>
                <a:gd name="T11" fmla="*/ 19 h 157"/>
                <a:gd name="T12" fmla="*/ 1 w 78"/>
                <a:gd name="T13" fmla="*/ 19 h 157"/>
                <a:gd name="T14" fmla="*/ 1 w 78"/>
                <a:gd name="T15" fmla="*/ 28 h 157"/>
                <a:gd name="T16" fmla="*/ 25 w 78"/>
                <a:gd name="T17" fmla="*/ 28 h 157"/>
                <a:gd name="T18" fmla="*/ 24 w 78"/>
                <a:gd name="T19" fmla="*/ 42 h 157"/>
                <a:gd name="T20" fmla="*/ 0 w 78"/>
                <a:gd name="T21" fmla="*/ 42 h 157"/>
                <a:gd name="T22" fmla="*/ 0 w 78"/>
                <a:gd name="T23" fmla="*/ 51 h 157"/>
                <a:gd name="T24" fmla="*/ 24 w 78"/>
                <a:gd name="T25" fmla="*/ 51 h 157"/>
                <a:gd name="T26" fmla="*/ 24 w 78"/>
                <a:gd name="T27" fmla="*/ 71 h 157"/>
                <a:gd name="T28" fmla="*/ 24 w 78"/>
                <a:gd name="T29" fmla="*/ 74 h 157"/>
                <a:gd name="T30" fmla="*/ 25 w 78"/>
                <a:gd name="T31" fmla="*/ 76 h 157"/>
                <a:gd name="T32" fmla="*/ 28 w 78"/>
                <a:gd name="T33" fmla="*/ 78 h 157"/>
                <a:gd name="T34" fmla="*/ 31 w 78"/>
                <a:gd name="T35" fmla="*/ 78 h 157"/>
                <a:gd name="T36" fmla="*/ 33 w 78"/>
                <a:gd name="T37" fmla="*/ 78 h 157"/>
                <a:gd name="T38" fmla="*/ 35 w 78"/>
                <a:gd name="T39" fmla="*/ 76 h 157"/>
                <a:gd name="T40" fmla="*/ 37 w 78"/>
                <a:gd name="T41" fmla="*/ 74 h 157"/>
                <a:gd name="T42" fmla="*/ 37 w 78"/>
                <a:gd name="T43" fmla="*/ 71 h 157"/>
                <a:gd name="T44" fmla="*/ 39 w 78"/>
                <a:gd name="T45" fmla="*/ 7 h 157"/>
                <a:gd name="T46" fmla="*/ 39 w 78"/>
                <a:gd name="T47" fmla="*/ 4 h 157"/>
                <a:gd name="T48" fmla="*/ 37 w 78"/>
                <a:gd name="T49" fmla="*/ 2 h 157"/>
                <a:gd name="T50" fmla="*/ 35 w 78"/>
                <a:gd name="T51" fmla="*/ 0 h 157"/>
                <a:gd name="T52" fmla="*/ 32 w 78"/>
                <a:gd name="T53" fmla="*/ 0 h 1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
                <a:gd name="T82" fmla="*/ 0 h 157"/>
                <a:gd name="T83" fmla="*/ 78 w 78"/>
                <a:gd name="T84" fmla="*/ 157 h 1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 h="157">
                  <a:moveTo>
                    <a:pt x="64" y="0"/>
                  </a:moveTo>
                  <a:lnTo>
                    <a:pt x="58" y="1"/>
                  </a:lnTo>
                  <a:lnTo>
                    <a:pt x="54" y="5"/>
                  </a:lnTo>
                  <a:lnTo>
                    <a:pt x="50" y="9"/>
                  </a:lnTo>
                  <a:lnTo>
                    <a:pt x="49" y="15"/>
                  </a:lnTo>
                  <a:lnTo>
                    <a:pt x="49" y="38"/>
                  </a:lnTo>
                  <a:lnTo>
                    <a:pt x="1" y="38"/>
                  </a:lnTo>
                  <a:lnTo>
                    <a:pt x="1" y="56"/>
                  </a:lnTo>
                  <a:lnTo>
                    <a:pt x="49" y="56"/>
                  </a:lnTo>
                  <a:lnTo>
                    <a:pt x="48" y="84"/>
                  </a:lnTo>
                  <a:lnTo>
                    <a:pt x="0" y="84"/>
                  </a:lnTo>
                  <a:lnTo>
                    <a:pt x="0" y="102"/>
                  </a:lnTo>
                  <a:lnTo>
                    <a:pt x="48" y="102"/>
                  </a:lnTo>
                  <a:lnTo>
                    <a:pt x="47" y="142"/>
                  </a:lnTo>
                  <a:lnTo>
                    <a:pt x="48" y="148"/>
                  </a:lnTo>
                  <a:lnTo>
                    <a:pt x="50" y="152"/>
                  </a:lnTo>
                  <a:lnTo>
                    <a:pt x="55" y="156"/>
                  </a:lnTo>
                  <a:lnTo>
                    <a:pt x="61" y="157"/>
                  </a:lnTo>
                  <a:lnTo>
                    <a:pt x="65" y="156"/>
                  </a:lnTo>
                  <a:lnTo>
                    <a:pt x="70" y="152"/>
                  </a:lnTo>
                  <a:lnTo>
                    <a:pt x="73" y="148"/>
                  </a:lnTo>
                  <a:lnTo>
                    <a:pt x="74" y="142"/>
                  </a:lnTo>
                  <a:lnTo>
                    <a:pt x="78" y="15"/>
                  </a:lnTo>
                  <a:lnTo>
                    <a:pt x="77" y="9"/>
                  </a:lnTo>
                  <a:lnTo>
                    <a:pt x="74" y="5"/>
                  </a:lnTo>
                  <a:lnTo>
                    <a:pt x="70" y="1"/>
                  </a:lnTo>
                  <a:lnTo>
                    <a:pt x="6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37" name="Freeform 57"/>
            <p:cNvSpPr>
              <a:spLocks/>
            </p:cNvSpPr>
            <p:nvPr/>
          </p:nvSpPr>
          <p:spPr bwMode="auto">
            <a:xfrm>
              <a:off x="4058" y="1221"/>
              <a:ext cx="960" cy="433"/>
            </a:xfrm>
            <a:custGeom>
              <a:avLst/>
              <a:gdLst>
                <a:gd name="T0" fmla="*/ 876 w 1920"/>
                <a:gd name="T1" fmla="*/ 129 h 866"/>
                <a:gd name="T2" fmla="*/ 893 w 1920"/>
                <a:gd name="T3" fmla="*/ 149 h 866"/>
                <a:gd name="T4" fmla="*/ 895 w 1920"/>
                <a:gd name="T5" fmla="*/ 154 h 866"/>
                <a:gd name="T6" fmla="*/ 900 w 1920"/>
                <a:gd name="T7" fmla="*/ 156 h 866"/>
                <a:gd name="T8" fmla="*/ 905 w 1920"/>
                <a:gd name="T9" fmla="*/ 154 h 866"/>
                <a:gd name="T10" fmla="*/ 907 w 1920"/>
                <a:gd name="T11" fmla="*/ 149 h 866"/>
                <a:gd name="T12" fmla="*/ 908 w 1920"/>
                <a:gd name="T13" fmla="*/ 83 h 866"/>
                <a:gd name="T14" fmla="*/ 904 w 1920"/>
                <a:gd name="T15" fmla="*/ 79 h 866"/>
                <a:gd name="T16" fmla="*/ 899 w 1920"/>
                <a:gd name="T17" fmla="*/ 79 h 866"/>
                <a:gd name="T18" fmla="*/ 895 w 1920"/>
                <a:gd name="T19" fmla="*/ 83 h 866"/>
                <a:gd name="T20" fmla="*/ 894 w 1920"/>
                <a:gd name="T21" fmla="*/ 98 h 866"/>
                <a:gd name="T22" fmla="*/ 878 w 1920"/>
                <a:gd name="T23" fmla="*/ 38 h 866"/>
                <a:gd name="T24" fmla="*/ 876 w 1920"/>
                <a:gd name="T25" fmla="*/ 24 h 866"/>
                <a:gd name="T26" fmla="*/ 870 w 1920"/>
                <a:gd name="T27" fmla="*/ 12 h 866"/>
                <a:gd name="T28" fmla="*/ 860 w 1920"/>
                <a:gd name="T29" fmla="*/ 4 h 866"/>
                <a:gd name="T30" fmla="*/ 848 w 1920"/>
                <a:gd name="T31" fmla="*/ 0 h 866"/>
                <a:gd name="T32" fmla="*/ 127 w 1920"/>
                <a:gd name="T33" fmla="*/ 8 h 866"/>
                <a:gd name="T34" fmla="*/ 38 w 1920"/>
                <a:gd name="T35" fmla="*/ 6 h 866"/>
                <a:gd name="T36" fmla="*/ 10 w 1920"/>
                <a:gd name="T37" fmla="*/ 6 h 866"/>
                <a:gd name="T38" fmla="*/ 8 w 1920"/>
                <a:gd name="T39" fmla="*/ 7 h 866"/>
                <a:gd name="T40" fmla="*/ 4 w 1920"/>
                <a:gd name="T41" fmla="*/ 7 h 866"/>
                <a:gd name="T42" fmla="*/ 0 w 1920"/>
                <a:gd name="T43" fmla="*/ 8 h 866"/>
                <a:gd name="T44" fmla="*/ 183 w 1920"/>
                <a:gd name="T45" fmla="*/ 355 h 866"/>
                <a:gd name="T46" fmla="*/ 183 w 1920"/>
                <a:gd name="T47" fmla="*/ 357 h 866"/>
                <a:gd name="T48" fmla="*/ 183 w 1920"/>
                <a:gd name="T49" fmla="*/ 360 h 866"/>
                <a:gd name="T50" fmla="*/ 184 w 1920"/>
                <a:gd name="T51" fmla="*/ 376 h 866"/>
                <a:gd name="T52" fmla="*/ 194 w 1920"/>
                <a:gd name="T53" fmla="*/ 402 h 866"/>
                <a:gd name="T54" fmla="*/ 212 w 1920"/>
                <a:gd name="T55" fmla="*/ 421 h 866"/>
                <a:gd name="T56" fmla="*/ 236 w 1920"/>
                <a:gd name="T57" fmla="*/ 432 h 866"/>
                <a:gd name="T58" fmla="*/ 263 w 1920"/>
                <a:gd name="T59" fmla="*/ 432 h 866"/>
                <a:gd name="T60" fmla="*/ 288 w 1920"/>
                <a:gd name="T61" fmla="*/ 422 h 866"/>
                <a:gd name="T62" fmla="*/ 307 w 1920"/>
                <a:gd name="T63" fmla="*/ 404 h 866"/>
                <a:gd name="T64" fmla="*/ 318 w 1920"/>
                <a:gd name="T65" fmla="*/ 378 h 866"/>
                <a:gd name="T66" fmla="*/ 319 w 1920"/>
                <a:gd name="T67" fmla="*/ 362 h 866"/>
                <a:gd name="T68" fmla="*/ 319 w 1920"/>
                <a:gd name="T69" fmla="*/ 359 h 866"/>
                <a:gd name="T70" fmla="*/ 460 w 1920"/>
                <a:gd name="T71" fmla="*/ 352 h 866"/>
                <a:gd name="T72" fmla="*/ 886 w 1920"/>
                <a:gd name="T73" fmla="*/ 366 h 866"/>
                <a:gd name="T74" fmla="*/ 898 w 1920"/>
                <a:gd name="T75" fmla="*/ 340 h 866"/>
                <a:gd name="T76" fmla="*/ 923 w 1920"/>
                <a:gd name="T77" fmla="*/ 272 h 866"/>
                <a:gd name="T78" fmla="*/ 949 w 1920"/>
                <a:gd name="T79" fmla="*/ 202 h 866"/>
                <a:gd name="T80" fmla="*/ 960 w 1920"/>
                <a:gd name="T81" fmla="*/ 170 h 8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20"/>
                <a:gd name="T124" fmla="*/ 0 h 866"/>
                <a:gd name="T125" fmla="*/ 1920 w 1920"/>
                <a:gd name="T126" fmla="*/ 866 h 86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20" h="866">
                  <a:moveTo>
                    <a:pt x="1749" y="340"/>
                  </a:moveTo>
                  <a:lnTo>
                    <a:pt x="1751" y="258"/>
                  </a:lnTo>
                  <a:lnTo>
                    <a:pt x="1787" y="258"/>
                  </a:lnTo>
                  <a:lnTo>
                    <a:pt x="1786" y="297"/>
                  </a:lnTo>
                  <a:lnTo>
                    <a:pt x="1787" y="303"/>
                  </a:lnTo>
                  <a:lnTo>
                    <a:pt x="1789" y="308"/>
                  </a:lnTo>
                  <a:lnTo>
                    <a:pt x="1794" y="311"/>
                  </a:lnTo>
                  <a:lnTo>
                    <a:pt x="1800" y="312"/>
                  </a:lnTo>
                  <a:lnTo>
                    <a:pt x="1804" y="311"/>
                  </a:lnTo>
                  <a:lnTo>
                    <a:pt x="1809" y="308"/>
                  </a:lnTo>
                  <a:lnTo>
                    <a:pt x="1812" y="303"/>
                  </a:lnTo>
                  <a:lnTo>
                    <a:pt x="1814" y="297"/>
                  </a:lnTo>
                  <a:lnTo>
                    <a:pt x="1817" y="172"/>
                  </a:lnTo>
                  <a:lnTo>
                    <a:pt x="1816" y="166"/>
                  </a:lnTo>
                  <a:lnTo>
                    <a:pt x="1812" y="161"/>
                  </a:lnTo>
                  <a:lnTo>
                    <a:pt x="1808" y="158"/>
                  </a:lnTo>
                  <a:lnTo>
                    <a:pt x="1803" y="157"/>
                  </a:lnTo>
                  <a:lnTo>
                    <a:pt x="1797" y="158"/>
                  </a:lnTo>
                  <a:lnTo>
                    <a:pt x="1793" y="161"/>
                  </a:lnTo>
                  <a:lnTo>
                    <a:pt x="1789" y="166"/>
                  </a:lnTo>
                  <a:lnTo>
                    <a:pt x="1788" y="172"/>
                  </a:lnTo>
                  <a:lnTo>
                    <a:pt x="1788" y="195"/>
                  </a:lnTo>
                  <a:lnTo>
                    <a:pt x="1752" y="195"/>
                  </a:lnTo>
                  <a:lnTo>
                    <a:pt x="1755" y="75"/>
                  </a:lnTo>
                  <a:lnTo>
                    <a:pt x="1754" y="62"/>
                  </a:lnTo>
                  <a:lnTo>
                    <a:pt x="1751" y="48"/>
                  </a:lnTo>
                  <a:lnTo>
                    <a:pt x="1746" y="36"/>
                  </a:lnTo>
                  <a:lnTo>
                    <a:pt x="1739" y="24"/>
                  </a:lnTo>
                  <a:lnTo>
                    <a:pt x="1729" y="15"/>
                  </a:lnTo>
                  <a:lnTo>
                    <a:pt x="1719" y="7"/>
                  </a:lnTo>
                  <a:lnTo>
                    <a:pt x="1709" y="2"/>
                  </a:lnTo>
                  <a:lnTo>
                    <a:pt x="1696" y="0"/>
                  </a:lnTo>
                  <a:lnTo>
                    <a:pt x="158" y="14"/>
                  </a:lnTo>
                  <a:lnTo>
                    <a:pt x="254" y="16"/>
                  </a:lnTo>
                  <a:lnTo>
                    <a:pt x="75" y="15"/>
                  </a:lnTo>
                  <a:lnTo>
                    <a:pt x="75" y="12"/>
                  </a:lnTo>
                  <a:lnTo>
                    <a:pt x="26" y="12"/>
                  </a:lnTo>
                  <a:lnTo>
                    <a:pt x="19" y="12"/>
                  </a:lnTo>
                  <a:lnTo>
                    <a:pt x="15" y="12"/>
                  </a:lnTo>
                  <a:lnTo>
                    <a:pt x="15" y="13"/>
                  </a:lnTo>
                  <a:lnTo>
                    <a:pt x="11" y="13"/>
                  </a:lnTo>
                  <a:lnTo>
                    <a:pt x="8" y="14"/>
                  </a:lnTo>
                  <a:lnTo>
                    <a:pt x="3" y="14"/>
                  </a:lnTo>
                  <a:lnTo>
                    <a:pt x="0" y="15"/>
                  </a:lnTo>
                  <a:lnTo>
                    <a:pt x="211" y="714"/>
                  </a:lnTo>
                  <a:lnTo>
                    <a:pt x="366" y="710"/>
                  </a:lnTo>
                  <a:lnTo>
                    <a:pt x="366" y="713"/>
                  </a:lnTo>
                  <a:lnTo>
                    <a:pt x="366" y="717"/>
                  </a:lnTo>
                  <a:lnTo>
                    <a:pt x="366" y="720"/>
                  </a:lnTo>
                  <a:lnTo>
                    <a:pt x="365" y="724"/>
                  </a:lnTo>
                  <a:lnTo>
                    <a:pt x="367" y="752"/>
                  </a:lnTo>
                  <a:lnTo>
                    <a:pt x="375" y="779"/>
                  </a:lnTo>
                  <a:lnTo>
                    <a:pt x="387" y="803"/>
                  </a:lnTo>
                  <a:lnTo>
                    <a:pt x="403" y="824"/>
                  </a:lnTo>
                  <a:lnTo>
                    <a:pt x="423" y="842"/>
                  </a:lnTo>
                  <a:lnTo>
                    <a:pt x="446" y="855"/>
                  </a:lnTo>
                  <a:lnTo>
                    <a:pt x="471" y="863"/>
                  </a:lnTo>
                  <a:lnTo>
                    <a:pt x="499" y="866"/>
                  </a:lnTo>
                  <a:lnTo>
                    <a:pt x="526" y="864"/>
                  </a:lnTo>
                  <a:lnTo>
                    <a:pt x="553" y="856"/>
                  </a:lnTo>
                  <a:lnTo>
                    <a:pt x="576" y="843"/>
                  </a:lnTo>
                  <a:lnTo>
                    <a:pt x="597" y="826"/>
                  </a:lnTo>
                  <a:lnTo>
                    <a:pt x="614" y="807"/>
                  </a:lnTo>
                  <a:lnTo>
                    <a:pt x="627" y="782"/>
                  </a:lnTo>
                  <a:lnTo>
                    <a:pt x="635" y="756"/>
                  </a:lnTo>
                  <a:lnTo>
                    <a:pt x="638" y="727"/>
                  </a:lnTo>
                  <a:lnTo>
                    <a:pt x="638" y="724"/>
                  </a:lnTo>
                  <a:lnTo>
                    <a:pt x="638" y="720"/>
                  </a:lnTo>
                  <a:lnTo>
                    <a:pt x="638" y="718"/>
                  </a:lnTo>
                  <a:lnTo>
                    <a:pt x="638" y="714"/>
                  </a:lnTo>
                  <a:lnTo>
                    <a:pt x="919" y="703"/>
                  </a:lnTo>
                  <a:lnTo>
                    <a:pt x="1069" y="704"/>
                  </a:lnTo>
                  <a:lnTo>
                    <a:pt x="1771" y="731"/>
                  </a:lnTo>
                  <a:lnTo>
                    <a:pt x="1778" y="720"/>
                  </a:lnTo>
                  <a:lnTo>
                    <a:pt x="1795" y="680"/>
                  </a:lnTo>
                  <a:lnTo>
                    <a:pt x="1818" y="618"/>
                  </a:lnTo>
                  <a:lnTo>
                    <a:pt x="1846" y="544"/>
                  </a:lnTo>
                  <a:lnTo>
                    <a:pt x="1872" y="470"/>
                  </a:lnTo>
                  <a:lnTo>
                    <a:pt x="1897" y="404"/>
                  </a:lnTo>
                  <a:lnTo>
                    <a:pt x="1913" y="357"/>
                  </a:lnTo>
                  <a:lnTo>
                    <a:pt x="1920" y="340"/>
                  </a:lnTo>
                  <a:lnTo>
                    <a:pt x="1749" y="340"/>
                  </a:lnTo>
                  <a:close/>
                </a:path>
              </a:pathLst>
            </a:custGeom>
            <a:solidFill>
              <a:srgbClr val="D6CE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38" name="Freeform 58"/>
            <p:cNvSpPr>
              <a:spLocks/>
            </p:cNvSpPr>
            <p:nvPr/>
          </p:nvSpPr>
          <p:spPr bwMode="auto">
            <a:xfrm>
              <a:off x="4025" y="1200"/>
              <a:ext cx="1051" cy="347"/>
            </a:xfrm>
            <a:custGeom>
              <a:avLst/>
              <a:gdLst>
                <a:gd name="T0" fmla="*/ 31 w 2102"/>
                <a:gd name="T1" fmla="*/ 0 h 693"/>
                <a:gd name="T2" fmla="*/ 877 w 2102"/>
                <a:gd name="T3" fmla="*/ 10 h 693"/>
                <a:gd name="T4" fmla="*/ 889 w 2102"/>
                <a:gd name="T5" fmla="*/ 22 h 693"/>
                <a:gd name="T6" fmla="*/ 895 w 2102"/>
                <a:gd name="T7" fmla="*/ 53 h 693"/>
                <a:gd name="T8" fmla="*/ 895 w 2102"/>
                <a:gd name="T9" fmla="*/ 179 h 693"/>
                <a:gd name="T10" fmla="*/ 1042 w 2102"/>
                <a:gd name="T11" fmla="*/ 176 h 693"/>
                <a:gd name="T12" fmla="*/ 1051 w 2102"/>
                <a:gd name="T13" fmla="*/ 205 h 693"/>
                <a:gd name="T14" fmla="*/ 1051 w 2102"/>
                <a:gd name="T15" fmla="*/ 274 h 693"/>
                <a:gd name="T16" fmla="*/ 1048 w 2102"/>
                <a:gd name="T17" fmla="*/ 347 h 693"/>
                <a:gd name="T18" fmla="*/ 328 w 2102"/>
                <a:gd name="T19" fmla="*/ 343 h 693"/>
                <a:gd name="T20" fmla="*/ 0 w 2102"/>
                <a:gd name="T21" fmla="*/ 340 h 693"/>
                <a:gd name="T22" fmla="*/ 3 w 2102"/>
                <a:gd name="T23" fmla="*/ 287 h 693"/>
                <a:gd name="T24" fmla="*/ 7 w 2102"/>
                <a:gd name="T25" fmla="*/ 101 h 693"/>
                <a:gd name="T26" fmla="*/ 9 w 2102"/>
                <a:gd name="T27" fmla="*/ 41 h 693"/>
                <a:gd name="T28" fmla="*/ 31 w 2102"/>
                <a:gd name="T29" fmla="*/ 0 h 6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02"/>
                <a:gd name="T46" fmla="*/ 0 h 693"/>
                <a:gd name="T47" fmla="*/ 2102 w 2102"/>
                <a:gd name="T48" fmla="*/ 693 h 69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02" h="693">
                  <a:moveTo>
                    <a:pt x="61" y="0"/>
                  </a:moveTo>
                  <a:lnTo>
                    <a:pt x="1753" y="19"/>
                  </a:lnTo>
                  <a:lnTo>
                    <a:pt x="1777" y="44"/>
                  </a:lnTo>
                  <a:lnTo>
                    <a:pt x="1789" y="106"/>
                  </a:lnTo>
                  <a:lnTo>
                    <a:pt x="1789" y="358"/>
                  </a:lnTo>
                  <a:lnTo>
                    <a:pt x="2084" y="352"/>
                  </a:lnTo>
                  <a:lnTo>
                    <a:pt x="2102" y="409"/>
                  </a:lnTo>
                  <a:lnTo>
                    <a:pt x="2102" y="548"/>
                  </a:lnTo>
                  <a:lnTo>
                    <a:pt x="2096" y="693"/>
                  </a:lnTo>
                  <a:lnTo>
                    <a:pt x="656" y="686"/>
                  </a:lnTo>
                  <a:lnTo>
                    <a:pt x="0" y="680"/>
                  </a:lnTo>
                  <a:lnTo>
                    <a:pt x="6" y="573"/>
                  </a:lnTo>
                  <a:lnTo>
                    <a:pt x="13" y="201"/>
                  </a:lnTo>
                  <a:lnTo>
                    <a:pt x="18" y="81"/>
                  </a:lnTo>
                  <a:lnTo>
                    <a:pt x="61" y="0"/>
                  </a:lnTo>
                  <a:close/>
                </a:path>
              </a:pathLst>
            </a:custGeom>
            <a:solidFill>
              <a:srgbClr val="EDD6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39" name="Freeform 59"/>
            <p:cNvSpPr>
              <a:spLocks/>
            </p:cNvSpPr>
            <p:nvPr/>
          </p:nvSpPr>
          <p:spPr bwMode="auto">
            <a:xfrm>
              <a:off x="4025" y="1388"/>
              <a:ext cx="1054" cy="163"/>
            </a:xfrm>
            <a:custGeom>
              <a:avLst/>
              <a:gdLst>
                <a:gd name="T0" fmla="*/ 1054 w 2108"/>
                <a:gd name="T1" fmla="*/ 14 h 326"/>
                <a:gd name="T2" fmla="*/ 1014 w 2108"/>
                <a:gd name="T3" fmla="*/ 0 h 326"/>
                <a:gd name="T4" fmla="*/ 1017 w 2108"/>
                <a:gd name="T5" fmla="*/ 70 h 326"/>
                <a:gd name="T6" fmla="*/ 970 w 2108"/>
                <a:gd name="T7" fmla="*/ 56 h 326"/>
                <a:gd name="T8" fmla="*/ 930 w 2108"/>
                <a:gd name="T9" fmla="*/ 58 h 326"/>
                <a:gd name="T10" fmla="*/ 908 w 2108"/>
                <a:gd name="T11" fmla="*/ 70 h 326"/>
                <a:gd name="T12" fmla="*/ 890 w 2108"/>
                <a:gd name="T13" fmla="*/ 87 h 326"/>
                <a:gd name="T14" fmla="*/ 865 w 2108"/>
                <a:gd name="T15" fmla="*/ 120 h 326"/>
                <a:gd name="T16" fmla="*/ 0 w 2108"/>
                <a:gd name="T17" fmla="*/ 118 h 326"/>
                <a:gd name="T18" fmla="*/ 2 w 2108"/>
                <a:gd name="T19" fmla="*/ 163 h 326"/>
                <a:gd name="T20" fmla="*/ 1043 w 2108"/>
                <a:gd name="T21" fmla="*/ 159 h 326"/>
                <a:gd name="T22" fmla="*/ 1043 w 2108"/>
                <a:gd name="T23" fmla="*/ 116 h 326"/>
                <a:gd name="T24" fmla="*/ 1051 w 2108"/>
                <a:gd name="T25" fmla="*/ 118 h 326"/>
                <a:gd name="T26" fmla="*/ 1054 w 2108"/>
                <a:gd name="T27" fmla="*/ 14 h 3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08"/>
                <a:gd name="T43" fmla="*/ 0 h 326"/>
                <a:gd name="T44" fmla="*/ 2108 w 2108"/>
                <a:gd name="T45" fmla="*/ 326 h 3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08" h="326">
                  <a:moveTo>
                    <a:pt x="2108" y="27"/>
                  </a:moveTo>
                  <a:lnTo>
                    <a:pt x="2027" y="0"/>
                  </a:lnTo>
                  <a:lnTo>
                    <a:pt x="2034" y="139"/>
                  </a:lnTo>
                  <a:lnTo>
                    <a:pt x="1940" y="111"/>
                  </a:lnTo>
                  <a:lnTo>
                    <a:pt x="1860" y="115"/>
                  </a:lnTo>
                  <a:lnTo>
                    <a:pt x="1816" y="139"/>
                  </a:lnTo>
                  <a:lnTo>
                    <a:pt x="1779" y="174"/>
                  </a:lnTo>
                  <a:lnTo>
                    <a:pt x="1730" y="239"/>
                  </a:lnTo>
                  <a:lnTo>
                    <a:pt x="0" y="235"/>
                  </a:lnTo>
                  <a:lnTo>
                    <a:pt x="4" y="326"/>
                  </a:lnTo>
                  <a:lnTo>
                    <a:pt x="2085" y="318"/>
                  </a:lnTo>
                  <a:lnTo>
                    <a:pt x="2085" y="232"/>
                  </a:lnTo>
                  <a:lnTo>
                    <a:pt x="2102" y="235"/>
                  </a:lnTo>
                  <a:lnTo>
                    <a:pt x="2108" y="2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0" name="Freeform 60"/>
            <p:cNvSpPr>
              <a:spLocks/>
            </p:cNvSpPr>
            <p:nvPr/>
          </p:nvSpPr>
          <p:spPr bwMode="auto">
            <a:xfrm>
              <a:off x="4030" y="1236"/>
              <a:ext cx="64" cy="281"/>
            </a:xfrm>
            <a:custGeom>
              <a:avLst/>
              <a:gdLst>
                <a:gd name="T0" fmla="*/ 28 w 129"/>
                <a:gd name="T1" fmla="*/ 0 h 561"/>
                <a:gd name="T2" fmla="*/ 58 w 129"/>
                <a:gd name="T3" fmla="*/ 0 h 561"/>
                <a:gd name="T4" fmla="*/ 36 w 129"/>
                <a:gd name="T5" fmla="*/ 230 h 561"/>
                <a:gd name="T6" fmla="*/ 36 w 129"/>
                <a:gd name="T7" fmla="*/ 234 h 561"/>
                <a:gd name="T8" fmla="*/ 35 w 129"/>
                <a:gd name="T9" fmla="*/ 242 h 561"/>
                <a:gd name="T10" fmla="*/ 37 w 129"/>
                <a:gd name="T11" fmla="*/ 253 h 561"/>
                <a:gd name="T12" fmla="*/ 40 w 129"/>
                <a:gd name="T13" fmla="*/ 262 h 561"/>
                <a:gd name="T14" fmla="*/ 43 w 129"/>
                <a:gd name="T15" fmla="*/ 266 h 561"/>
                <a:gd name="T16" fmla="*/ 46 w 129"/>
                <a:gd name="T17" fmla="*/ 269 h 561"/>
                <a:gd name="T18" fmla="*/ 50 w 129"/>
                <a:gd name="T19" fmla="*/ 272 h 561"/>
                <a:gd name="T20" fmla="*/ 55 w 129"/>
                <a:gd name="T21" fmla="*/ 275 h 561"/>
                <a:gd name="T22" fmla="*/ 58 w 129"/>
                <a:gd name="T23" fmla="*/ 277 h 561"/>
                <a:gd name="T24" fmla="*/ 61 w 129"/>
                <a:gd name="T25" fmla="*/ 279 h 561"/>
                <a:gd name="T26" fmla="*/ 64 w 129"/>
                <a:gd name="T27" fmla="*/ 280 h 561"/>
                <a:gd name="T28" fmla="*/ 64 w 129"/>
                <a:gd name="T29" fmla="*/ 281 h 561"/>
                <a:gd name="T30" fmla="*/ 0 w 129"/>
                <a:gd name="T31" fmla="*/ 278 h 561"/>
                <a:gd name="T32" fmla="*/ 14 w 129"/>
                <a:gd name="T33" fmla="*/ 64 h 561"/>
                <a:gd name="T34" fmla="*/ 28 w 129"/>
                <a:gd name="T35" fmla="*/ 0 h 56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9"/>
                <a:gd name="T55" fmla="*/ 0 h 561"/>
                <a:gd name="T56" fmla="*/ 129 w 129"/>
                <a:gd name="T57" fmla="*/ 561 h 56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9" h="561">
                  <a:moveTo>
                    <a:pt x="57" y="0"/>
                  </a:moveTo>
                  <a:lnTo>
                    <a:pt x="116" y="0"/>
                  </a:lnTo>
                  <a:lnTo>
                    <a:pt x="73" y="460"/>
                  </a:lnTo>
                  <a:lnTo>
                    <a:pt x="73" y="467"/>
                  </a:lnTo>
                  <a:lnTo>
                    <a:pt x="71" y="484"/>
                  </a:lnTo>
                  <a:lnTo>
                    <a:pt x="74" y="505"/>
                  </a:lnTo>
                  <a:lnTo>
                    <a:pt x="81" y="523"/>
                  </a:lnTo>
                  <a:lnTo>
                    <a:pt x="86" y="531"/>
                  </a:lnTo>
                  <a:lnTo>
                    <a:pt x="93" y="538"/>
                  </a:lnTo>
                  <a:lnTo>
                    <a:pt x="101" y="544"/>
                  </a:lnTo>
                  <a:lnTo>
                    <a:pt x="110" y="550"/>
                  </a:lnTo>
                  <a:lnTo>
                    <a:pt x="116" y="554"/>
                  </a:lnTo>
                  <a:lnTo>
                    <a:pt x="123" y="558"/>
                  </a:lnTo>
                  <a:lnTo>
                    <a:pt x="128" y="560"/>
                  </a:lnTo>
                  <a:lnTo>
                    <a:pt x="129" y="561"/>
                  </a:lnTo>
                  <a:lnTo>
                    <a:pt x="0" y="556"/>
                  </a:lnTo>
                  <a:lnTo>
                    <a:pt x="29" y="128"/>
                  </a:lnTo>
                  <a:lnTo>
                    <a:pt x="57" y="0"/>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1" name="Freeform 61"/>
            <p:cNvSpPr>
              <a:spLocks/>
            </p:cNvSpPr>
            <p:nvPr/>
          </p:nvSpPr>
          <p:spPr bwMode="auto">
            <a:xfrm>
              <a:off x="4003" y="1219"/>
              <a:ext cx="15" cy="53"/>
            </a:xfrm>
            <a:custGeom>
              <a:avLst/>
              <a:gdLst>
                <a:gd name="T0" fmla="*/ 0 w 30"/>
                <a:gd name="T1" fmla="*/ 26 h 106"/>
                <a:gd name="T2" fmla="*/ 2 w 30"/>
                <a:gd name="T3" fmla="*/ 17 h 106"/>
                <a:gd name="T4" fmla="*/ 5 w 30"/>
                <a:gd name="T5" fmla="*/ 8 h 106"/>
                <a:gd name="T6" fmla="*/ 9 w 30"/>
                <a:gd name="T7" fmla="*/ 3 h 106"/>
                <a:gd name="T8" fmla="*/ 15 w 30"/>
                <a:gd name="T9" fmla="*/ 0 h 106"/>
                <a:gd name="T10" fmla="*/ 14 w 30"/>
                <a:gd name="T11" fmla="*/ 53 h 106"/>
                <a:gd name="T12" fmla="*/ 8 w 30"/>
                <a:gd name="T13" fmla="*/ 51 h 106"/>
                <a:gd name="T14" fmla="*/ 4 w 30"/>
                <a:gd name="T15" fmla="*/ 45 h 106"/>
                <a:gd name="T16" fmla="*/ 1 w 30"/>
                <a:gd name="T17" fmla="*/ 37 h 106"/>
                <a:gd name="T18" fmla="*/ 0 w 30"/>
                <a:gd name="T19" fmla="*/ 26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0" y="52"/>
                  </a:moveTo>
                  <a:lnTo>
                    <a:pt x="3" y="33"/>
                  </a:lnTo>
                  <a:lnTo>
                    <a:pt x="9" y="15"/>
                  </a:lnTo>
                  <a:lnTo>
                    <a:pt x="18" y="5"/>
                  </a:lnTo>
                  <a:lnTo>
                    <a:pt x="30" y="0"/>
                  </a:lnTo>
                  <a:lnTo>
                    <a:pt x="28" y="106"/>
                  </a:lnTo>
                  <a:lnTo>
                    <a:pt x="16" y="102"/>
                  </a:lnTo>
                  <a:lnTo>
                    <a:pt x="8" y="90"/>
                  </a:lnTo>
                  <a:lnTo>
                    <a:pt x="2" y="73"/>
                  </a:lnTo>
                  <a:lnTo>
                    <a:pt x="0"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2" name="Freeform 62"/>
            <p:cNvSpPr>
              <a:spLocks/>
            </p:cNvSpPr>
            <p:nvPr/>
          </p:nvSpPr>
          <p:spPr bwMode="auto">
            <a:xfrm>
              <a:off x="4093" y="1323"/>
              <a:ext cx="93" cy="41"/>
            </a:xfrm>
            <a:custGeom>
              <a:avLst/>
              <a:gdLst>
                <a:gd name="T0" fmla="*/ 0 w 186"/>
                <a:gd name="T1" fmla="*/ 41 h 83"/>
                <a:gd name="T2" fmla="*/ 92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4"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3" name="Freeform 63"/>
            <p:cNvSpPr>
              <a:spLocks/>
            </p:cNvSpPr>
            <p:nvPr/>
          </p:nvSpPr>
          <p:spPr bwMode="auto">
            <a:xfrm>
              <a:off x="4094"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4" name="Freeform 64"/>
            <p:cNvSpPr>
              <a:spLocks/>
            </p:cNvSpPr>
            <p:nvPr/>
          </p:nvSpPr>
          <p:spPr bwMode="auto">
            <a:xfrm>
              <a:off x="4206"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5" name="Freeform 65"/>
            <p:cNvSpPr>
              <a:spLocks/>
            </p:cNvSpPr>
            <p:nvPr/>
          </p:nvSpPr>
          <p:spPr bwMode="auto">
            <a:xfrm>
              <a:off x="4205" y="1323"/>
              <a:ext cx="93" cy="41"/>
            </a:xfrm>
            <a:custGeom>
              <a:avLst/>
              <a:gdLst>
                <a:gd name="T0" fmla="*/ 0 w 187"/>
                <a:gd name="T1" fmla="*/ 41 h 83"/>
                <a:gd name="T2" fmla="*/ 93 w 187"/>
                <a:gd name="T3" fmla="*/ 41 h 83"/>
                <a:gd name="T4" fmla="*/ 93 w 187"/>
                <a:gd name="T5" fmla="*/ 0 h 83"/>
                <a:gd name="T6" fmla="*/ 1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6" y="83"/>
                  </a:lnTo>
                  <a:lnTo>
                    <a:pt x="187" y="0"/>
                  </a:lnTo>
                  <a:lnTo>
                    <a:pt x="3"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6" name="Freeform 66"/>
            <p:cNvSpPr>
              <a:spLocks/>
            </p:cNvSpPr>
            <p:nvPr/>
          </p:nvSpPr>
          <p:spPr bwMode="auto">
            <a:xfrm>
              <a:off x="4317" y="1323"/>
              <a:ext cx="92" cy="41"/>
            </a:xfrm>
            <a:custGeom>
              <a:avLst/>
              <a:gdLst>
                <a:gd name="T0" fmla="*/ 0 w 184"/>
                <a:gd name="T1" fmla="*/ 41 h 83"/>
                <a:gd name="T2" fmla="*/ 92 w 184"/>
                <a:gd name="T3" fmla="*/ 41 h 83"/>
                <a:gd name="T4" fmla="*/ 92 w 184"/>
                <a:gd name="T5" fmla="*/ 0 h 83"/>
                <a:gd name="T6" fmla="*/ 1 w 184"/>
                <a:gd name="T7" fmla="*/ 0 h 83"/>
                <a:gd name="T8" fmla="*/ 0 w 184"/>
                <a:gd name="T9" fmla="*/ 41 h 83"/>
                <a:gd name="T10" fmla="*/ 0 60000 65536"/>
                <a:gd name="T11" fmla="*/ 0 60000 65536"/>
                <a:gd name="T12" fmla="*/ 0 60000 65536"/>
                <a:gd name="T13" fmla="*/ 0 60000 65536"/>
                <a:gd name="T14" fmla="*/ 0 60000 65536"/>
                <a:gd name="T15" fmla="*/ 0 w 184"/>
                <a:gd name="T16" fmla="*/ 0 h 83"/>
                <a:gd name="T17" fmla="*/ 184 w 184"/>
                <a:gd name="T18" fmla="*/ 83 h 83"/>
              </a:gdLst>
              <a:ahLst/>
              <a:cxnLst>
                <a:cxn ang="T10">
                  <a:pos x="T0" y="T1"/>
                </a:cxn>
                <a:cxn ang="T11">
                  <a:pos x="T2" y="T3"/>
                </a:cxn>
                <a:cxn ang="T12">
                  <a:pos x="T4" y="T5"/>
                </a:cxn>
                <a:cxn ang="T13">
                  <a:pos x="T6" y="T7"/>
                </a:cxn>
                <a:cxn ang="T14">
                  <a:pos x="T8" y="T9"/>
                </a:cxn>
              </a:cxnLst>
              <a:rect l="T15" t="T16" r="T17" b="T18"/>
              <a:pathLst>
                <a:path w="184" h="83">
                  <a:moveTo>
                    <a:pt x="0" y="83"/>
                  </a:moveTo>
                  <a:lnTo>
                    <a:pt x="183" y="83"/>
                  </a:lnTo>
                  <a:lnTo>
                    <a:pt x="184"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7" name="Freeform 67"/>
            <p:cNvSpPr>
              <a:spLocks/>
            </p:cNvSpPr>
            <p:nvPr/>
          </p:nvSpPr>
          <p:spPr bwMode="auto">
            <a:xfrm>
              <a:off x="4318" y="1272"/>
              <a:ext cx="92" cy="37"/>
            </a:xfrm>
            <a:custGeom>
              <a:avLst/>
              <a:gdLst>
                <a:gd name="T0" fmla="*/ 92 w 186"/>
                <a:gd name="T1" fmla="*/ 0 h 74"/>
                <a:gd name="T2" fmla="*/ 0 w 186"/>
                <a:gd name="T3" fmla="*/ 0 h 74"/>
                <a:gd name="T4" fmla="*/ 0 w 186"/>
                <a:gd name="T5" fmla="*/ 37 h 74"/>
                <a:gd name="T6" fmla="*/ 92 w 186"/>
                <a:gd name="T7" fmla="*/ 37 h 74"/>
                <a:gd name="T8" fmla="*/ 92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8" name="Freeform 68"/>
            <p:cNvSpPr>
              <a:spLocks/>
            </p:cNvSpPr>
            <p:nvPr/>
          </p:nvSpPr>
          <p:spPr bwMode="auto">
            <a:xfrm>
              <a:off x="4428" y="1323"/>
              <a:ext cx="93" cy="41"/>
            </a:xfrm>
            <a:custGeom>
              <a:avLst/>
              <a:gdLst>
                <a:gd name="T0" fmla="*/ 0 w 185"/>
                <a:gd name="T1" fmla="*/ 41 h 83"/>
                <a:gd name="T2" fmla="*/ 92 w 185"/>
                <a:gd name="T3" fmla="*/ 41 h 83"/>
                <a:gd name="T4" fmla="*/ 93 w 185"/>
                <a:gd name="T5" fmla="*/ 0 h 83"/>
                <a:gd name="T6" fmla="*/ 1 w 185"/>
                <a:gd name="T7" fmla="*/ 0 h 83"/>
                <a:gd name="T8" fmla="*/ 0 w 185"/>
                <a:gd name="T9" fmla="*/ 41 h 83"/>
                <a:gd name="T10" fmla="*/ 0 60000 65536"/>
                <a:gd name="T11" fmla="*/ 0 60000 65536"/>
                <a:gd name="T12" fmla="*/ 0 60000 65536"/>
                <a:gd name="T13" fmla="*/ 0 60000 65536"/>
                <a:gd name="T14" fmla="*/ 0 60000 65536"/>
                <a:gd name="T15" fmla="*/ 0 w 185"/>
                <a:gd name="T16" fmla="*/ 0 h 83"/>
                <a:gd name="T17" fmla="*/ 185 w 185"/>
                <a:gd name="T18" fmla="*/ 83 h 83"/>
              </a:gdLst>
              <a:ahLst/>
              <a:cxnLst>
                <a:cxn ang="T10">
                  <a:pos x="T0" y="T1"/>
                </a:cxn>
                <a:cxn ang="T11">
                  <a:pos x="T2" y="T3"/>
                </a:cxn>
                <a:cxn ang="T12">
                  <a:pos x="T4" y="T5"/>
                </a:cxn>
                <a:cxn ang="T13">
                  <a:pos x="T6" y="T7"/>
                </a:cxn>
                <a:cxn ang="T14">
                  <a:pos x="T8" y="T9"/>
                </a:cxn>
              </a:cxnLst>
              <a:rect l="T15" t="T16" r="T17" b="T18"/>
              <a:pathLst>
                <a:path w="185" h="83">
                  <a:moveTo>
                    <a:pt x="0" y="83"/>
                  </a:moveTo>
                  <a:lnTo>
                    <a:pt x="184" y="83"/>
                  </a:lnTo>
                  <a:lnTo>
                    <a:pt x="185"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49" name="Freeform 69"/>
            <p:cNvSpPr>
              <a:spLocks/>
            </p:cNvSpPr>
            <p:nvPr/>
          </p:nvSpPr>
          <p:spPr bwMode="auto">
            <a:xfrm>
              <a:off x="4429"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50" name="Freeform 70"/>
            <p:cNvSpPr>
              <a:spLocks/>
            </p:cNvSpPr>
            <p:nvPr/>
          </p:nvSpPr>
          <p:spPr bwMode="auto">
            <a:xfrm>
              <a:off x="4540" y="1323"/>
              <a:ext cx="93" cy="41"/>
            </a:xfrm>
            <a:custGeom>
              <a:avLst/>
              <a:gdLst>
                <a:gd name="T0" fmla="*/ 0 w 187"/>
                <a:gd name="T1" fmla="*/ 41 h 83"/>
                <a:gd name="T2" fmla="*/ 92 w 187"/>
                <a:gd name="T3" fmla="*/ 41 h 83"/>
                <a:gd name="T4" fmla="*/ 93 w 187"/>
                <a:gd name="T5" fmla="*/ 0 h 83"/>
                <a:gd name="T6" fmla="*/ 0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4" y="83"/>
                  </a:lnTo>
                  <a:lnTo>
                    <a:pt x="187"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51" name="Freeform 71"/>
            <p:cNvSpPr>
              <a:spLocks/>
            </p:cNvSpPr>
            <p:nvPr/>
          </p:nvSpPr>
          <p:spPr bwMode="auto">
            <a:xfrm>
              <a:off x="4541"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52" name="Freeform 72"/>
            <p:cNvSpPr>
              <a:spLocks/>
            </p:cNvSpPr>
            <p:nvPr/>
          </p:nvSpPr>
          <p:spPr bwMode="auto">
            <a:xfrm>
              <a:off x="4650" y="1323"/>
              <a:ext cx="93" cy="41"/>
            </a:xfrm>
            <a:custGeom>
              <a:avLst/>
              <a:gdLst>
                <a:gd name="T0" fmla="*/ 0 w 186"/>
                <a:gd name="T1" fmla="*/ 41 h 83"/>
                <a:gd name="T2" fmla="*/ 93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5"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53" name="Freeform 73"/>
            <p:cNvSpPr>
              <a:spLocks/>
            </p:cNvSpPr>
            <p:nvPr/>
          </p:nvSpPr>
          <p:spPr bwMode="auto">
            <a:xfrm>
              <a:off x="4651" y="1272"/>
              <a:ext cx="93" cy="37"/>
            </a:xfrm>
            <a:custGeom>
              <a:avLst/>
              <a:gdLst>
                <a:gd name="T0" fmla="*/ 93 w 187"/>
                <a:gd name="T1" fmla="*/ 0 h 74"/>
                <a:gd name="T2" fmla="*/ 1 w 187"/>
                <a:gd name="T3" fmla="*/ 0 h 74"/>
                <a:gd name="T4" fmla="*/ 0 w 187"/>
                <a:gd name="T5" fmla="*/ 37 h 74"/>
                <a:gd name="T6" fmla="*/ 93 w 187"/>
                <a:gd name="T7" fmla="*/ 37 h 74"/>
                <a:gd name="T8" fmla="*/ 93 w 187"/>
                <a:gd name="T9" fmla="*/ 0 h 74"/>
                <a:gd name="T10" fmla="*/ 0 60000 65536"/>
                <a:gd name="T11" fmla="*/ 0 60000 65536"/>
                <a:gd name="T12" fmla="*/ 0 60000 65536"/>
                <a:gd name="T13" fmla="*/ 0 60000 65536"/>
                <a:gd name="T14" fmla="*/ 0 60000 65536"/>
                <a:gd name="T15" fmla="*/ 0 w 187"/>
                <a:gd name="T16" fmla="*/ 0 h 74"/>
                <a:gd name="T17" fmla="*/ 187 w 187"/>
                <a:gd name="T18" fmla="*/ 74 h 74"/>
              </a:gdLst>
              <a:ahLst/>
              <a:cxnLst>
                <a:cxn ang="T10">
                  <a:pos x="T0" y="T1"/>
                </a:cxn>
                <a:cxn ang="T11">
                  <a:pos x="T2" y="T3"/>
                </a:cxn>
                <a:cxn ang="T12">
                  <a:pos x="T4" y="T5"/>
                </a:cxn>
                <a:cxn ang="T13">
                  <a:pos x="T6" y="T7"/>
                </a:cxn>
                <a:cxn ang="T14">
                  <a:pos x="T8" y="T9"/>
                </a:cxn>
              </a:cxnLst>
              <a:rect l="T15" t="T16" r="T17" b="T18"/>
              <a:pathLst>
                <a:path w="187" h="74">
                  <a:moveTo>
                    <a:pt x="187" y="0"/>
                  </a:moveTo>
                  <a:lnTo>
                    <a:pt x="3" y="0"/>
                  </a:lnTo>
                  <a:lnTo>
                    <a:pt x="0" y="74"/>
                  </a:lnTo>
                  <a:lnTo>
                    <a:pt x="186" y="74"/>
                  </a:lnTo>
                  <a:lnTo>
                    <a:pt x="1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54" name="Freeform 74"/>
            <p:cNvSpPr>
              <a:spLocks/>
            </p:cNvSpPr>
            <p:nvPr/>
          </p:nvSpPr>
          <p:spPr bwMode="auto">
            <a:xfrm>
              <a:off x="4888" y="1433"/>
              <a:ext cx="168" cy="75"/>
            </a:xfrm>
            <a:custGeom>
              <a:avLst/>
              <a:gdLst>
                <a:gd name="T0" fmla="*/ 56 w 335"/>
                <a:gd name="T1" fmla="*/ 11 h 151"/>
                <a:gd name="T2" fmla="*/ 46 w 335"/>
                <a:gd name="T3" fmla="*/ 17 h 151"/>
                <a:gd name="T4" fmla="*/ 37 w 335"/>
                <a:gd name="T5" fmla="*/ 23 h 151"/>
                <a:gd name="T6" fmla="*/ 29 w 335"/>
                <a:gd name="T7" fmla="*/ 31 h 151"/>
                <a:gd name="T8" fmla="*/ 22 w 335"/>
                <a:gd name="T9" fmla="*/ 38 h 151"/>
                <a:gd name="T10" fmla="*/ 15 w 335"/>
                <a:gd name="T11" fmla="*/ 47 h 151"/>
                <a:gd name="T12" fmla="*/ 10 w 335"/>
                <a:gd name="T13" fmla="*/ 56 h 151"/>
                <a:gd name="T14" fmla="*/ 4 w 335"/>
                <a:gd name="T15" fmla="*/ 65 h 151"/>
                <a:gd name="T16" fmla="*/ 0 w 335"/>
                <a:gd name="T17" fmla="*/ 75 h 151"/>
                <a:gd name="T18" fmla="*/ 5 w 335"/>
                <a:gd name="T19" fmla="*/ 68 h 151"/>
                <a:gd name="T20" fmla="*/ 10 w 335"/>
                <a:gd name="T21" fmla="*/ 61 h 151"/>
                <a:gd name="T22" fmla="*/ 15 w 335"/>
                <a:gd name="T23" fmla="*/ 54 h 151"/>
                <a:gd name="T24" fmla="*/ 20 w 335"/>
                <a:gd name="T25" fmla="*/ 48 h 151"/>
                <a:gd name="T26" fmla="*/ 27 w 335"/>
                <a:gd name="T27" fmla="*/ 41 h 151"/>
                <a:gd name="T28" fmla="*/ 34 w 335"/>
                <a:gd name="T29" fmla="*/ 36 h 151"/>
                <a:gd name="T30" fmla="*/ 41 w 335"/>
                <a:gd name="T31" fmla="*/ 31 h 151"/>
                <a:gd name="T32" fmla="*/ 49 w 335"/>
                <a:gd name="T33" fmla="*/ 26 h 151"/>
                <a:gd name="T34" fmla="*/ 56 w 335"/>
                <a:gd name="T35" fmla="*/ 23 h 151"/>
                <a:gd name="T36" fmla="*/ 64 w 335"/>
                <a:gd name="T37" fmla="*/ 20 h 151"/>
                <a:gd name="T38" fmla="*/ 72 w 335"/>
                <a:gd name="T39" fmla="*/ 18 h 151"/>
                <a:gd name="T40" fmla="*/ 80 w 335"/>
                <a:gd name="T41" fmla="*/ 16 h 151"/>
                <a:gd name="T42" fmla="*/ 88 w 335"/>
                <a:gd name="T43" fmla="*/ 15 h 151"/>
                <a:gd name="T44" fmla="*/ 96 w 335"/>
                <a:gd name="T45" fmla="*/ 15 h 151"/>
                <a:gd name="T46" fmla="*/ 104 w 335"/>
                <a:gd name="T47" fmla="*/ 15 h 151"/>
                <a:gd name="T48" fmla="*/ 112 w 335"/>
                <a:gd name="T49" fmla="*/ 15 h 151"/>
                <a:gd name="T50" fmla="*/ 120 w 335"/>
                <a:gd name="T51" fmla="*/ 17 h 151"/>
                <a:gd name="T52" fmla="*/ 127 w 335"/>
                <a:gd name="T53" fmla="*/ 19 h 151"/>
                <a:gd name="T54" fmla="*/ 135 w 335"/>
                <a:gd name="T55" fmla="*/ 22 h 151"/>
                <a:gd name="T56" fmla="*/ 141 w 335"/>
                <a:gd name="T57" fmla="*/ 25 h 151"/>
                <a:gd name="T58" fmla="*/ 148 w 335"/>
                <a:gd name="T59" fmla="*/ 28 h 151"/>
                <a:gd name="T60" fmla="*/ 155 w 335"/>
                <a:gd name="T61" fmla="*/ 33 h 151"/>
                <a:gd name="T62" fmla="*/ 162 w 335"/>
                <a:gd name="T63" fmla="*/ 37 h 151"/>
                <a:gd name="T64" fmla="*/ 167 w 335"/>
                <a:gd name="T65" fmla="*/ 42 h 151"/>
                <a:gd name="T66" fmla="*/ 168 w 335"/>
                <a:gd name="T67" fmla="*/ 22 h 151"/>
                <a:gd name="T68" fmla="*/ 162 w 335"/>
                <a:gd name="T69" fmla="*/ 18 h 151"/>
                <a:gd name="T70" fmla="*/ 156 w 335"/>
                <a:gd name="T71" fmla="*/ 14 h 151"/>
                <a:gd name="T72" fmla="*/ 150 w 335"/>
                <a:gd name="T73" fmla="*/ 10 h 151"/>
                <a:gd name="T74" fmla="*/ 143 w 335"/>
                <a:gd name="T75" fmla="*/ 7 h 151"/>
                <a:gd name="T76" fmla="*/ 136 w 335"/>
                <a:gd name="T77" fmla="*/ 4 h 151"/>
                <a:gd name="T78" fmla="*/ 129 w 335"/>
                <a:gd name="T79" fmla="*/ 3 h 151"/>
                <a:gd name="T80" fmla="*/ 122 w 335"/>
                <a:gd name="T81" fmla="*/ 1 h 151"/>
                <a:gd name="T82" fmla="*/ 114 w 335"/>
                <a:gd name="T83" fmla="*/ 0 h 151"/>
                <a:gd name="T84" fmla="*/ 107 w 335"/>
                <a:gd name="T85" fmla="*/ 0 h 151"/>
                <a:gd name="T86" fmla="*/ 99 w 335"/>
                <a:gd name="T87" fmla="*/ 0 h 151"/>
                <a:gd name="T88" fmla="*/ 93 w 335"/>
                <a:gd name="T89" fmla="*/ 0 h 151"/>
                <a:gd name="T90" fmla="*/ 85 w 335"/>
                <a:gd name="T91" fmla="*/ 1 h 151"/>
                <a:gd name="T92" fmla="*/ 78 w 335"/>
                <a:gd name="T93" fmla="*/ 3 h 151"/>
                <a:gd name="T94" fmla="*/ 70 w 335"/>
                <a:gd name="T95" fmla="*/ 5 h 151"/>
                <a:gd name="T96" fmla="*/ 63 w 335"/>
                <a:gd name="T97" fmla="*/ 8 h 151"/>
                <a:gd name="T98" fmla="*/ 56 w 335"/>
                <a:gd name="T99" fmla="*/ 11 h 1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35"/>
                <a:gd name="T151" fmla="*/ 0 h 151"/>
                <a:gd name="T152" fmla="*/ 335 w 335"/>
                <a:gd name="T153" fmla="*/ 151 h 15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35" h="151">
                  <a:moveTo>
                    <a:pt x="111" y="23"/>
                  </a:moveTo>
                  <a:lnTo>
                    <a:pt x="91" y="35"/>
                  </a:lnTo>
                  <a:lnTo>
                    <a:pt x="74" y="47"/>
                  </a:lnTo>
                  <a:lnTo>
                    <a:pt x="58" y="62"/>
                  </a:lnTo>
                  <a:lnTo>
                    <a:pt x="43" y="77"/>
                  </a:lnTo>
                  <a:lnTo>
                    <a:pt x="30" y="95"/>
                  </a:lnTo>
                  <a:lnTo>
                    <a:pt x="19" y="113"/>
                  </a:lnTo>
                  <a:lnTo>
                    <a:pt x="8" y="131"/>
                  </a:lnTo>
                  <a:lnTo>
                    <a:pt x="0" y="151"/>
                  </a:lnTo>
                  <a:lnTo>
                    <a:pt x="9" y="136"/>
                  </a:lnTo>
                  <a:lnTo>
                    <a:pt x="19" y="122"/>
                  </a:lnTo>
                  <a:lnTo>
                    <a:pt x="29" y="108"/>
                  </a:lnTo>
                  <a:lnTo>
                    <a:pt x="40" y="96"/>
                  </a:lnTo>
                  <a:lnTo>
                    <a:pt x="53" y="83"/>
                  </a:lnTo>
                  <a:lnTo>
                    <a:pt x="67" y="73"/>
                  </a:lnTo>
                  <a:lnTo>
                    <a:pt x="82" y="62"/>
                  </a:lnTo>
                  <a:lnTo>
                    <a:pt x="97" y="53"/>
                  </a:lnTo>
                  <a:lnTo>
                    <a:pt x="112" y="46"/>
                  </a:lnTo>
                  <a:lnTo>
                    <a:pt x="128" y="40"/>
                  </a:lnTo>
                  <a:lnTo>
                    <a:pt x="144" y="36"/>
                  </a:lnTo>
                  <a:lnTo>
                    <a:pt x="160" y="32"/>
                  </a:lnTo>
                  <a:lnTo>
                    <a:pt x="175" y="30"/>
                  </a:lnTo>
                  <a:lnTo>
                    <a:pt x="191" y="30"/>
                  </a:lnTo>
                  <a:lnTo>
                    <a:pt x="208" y="30"/>
                  </a:lnTo>
                  <a:lnTo>
                    <a:pt x="223" y="31"/>
                  </a:lnTo>
                  <a:lnTo>
                    <a:pt x="239" y="35"/>
                  </a:lnTo>
                  <a:lnTo>
                    <a:pt x="254" y="38"/>
                  </a:lnTo>
                  <a:lnTo>
                    <a:pt x="269" y="44"/>
                  </a:lnTo>
                  <a:lnTo>
                    <a:pt x="282" y="50"/>
                  </a:lnTo>
                  <a:lnTo>
                    <a:pt x="296" y="56"/>
                  </a:lnTo>
                  <a:lnTo>
                    <a:pt x="310" y="66"/>
                  </a:lnTo>
                  <a:lnTo>
                    <a:pt x="323" y="75"/>
                  </a:lnTo>
                  <a:lnTo>
                    <a:pt x="334" y="85"/>
                  </a:lnTo>
                  <a:lnTo>
                    <a:pt x="335" y="44"/>
                  </a:lnTo>
                  <a:lnTo>
                    <a:pt x="324" y="36"/>
                  </a:lnTo>
                  <a:lnTo>
                    <a:pt x="311" y="28"/>
                  </a:lnTo>
                  <a:lnTo>
                    <a:pt x="299" y="21"/>
                  </a:lnTo>
                  <a:lnTo>
                    <a:pt x="285" y="15"/>
                  </a:lnTo>
                  <a:lnTo>
                    <a:pt x="271" y="9"/>
                  </a:lnTo>
                  <a:lnTo>
                    <a:pt x="257" y="6"/>
                  </a:lnTo>
                  <a:lnTo>
                    <a:pt x="243" y="2"/>
                  </a:lnTo>
                  <a:lnTo>
                    <a:pt x="228" y="0"/>
                  </a:lnTo>
                  <a:lnTo>
                    <a:pt x="213" y="0"/>
                  </a:lnTo>
                  <a:lnTo>
                    <a:pt x="198" y="0"/>
                  </a:lnTo>
                  <a:lnTo>
                    <a:pt x="185" y="1"/>
                  </a:lnTo>
                  <a:lnTo>
                    <a:pt x="170" y="3"/>
                  </a:lnTo>
                  <a:lnTo>
                    <a:pt x="155" y="6"/>
                  </a:lnTo>
                  <a:lnTo>
                    <a:pt x="140" y="10"/>
                  </a:lnTo>
                  <a:lnTo>
                    <a:pt x="125" y="16"/>
                  </a:lnTo>
                  <a:lnTo>
                    <a:pt x="1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55" name="Freeform 75"/>
            <p:cNvSpPr>
              <a:spLocks/>
            </p:cNvSpPr>
            <p:nvPr/>
          </p:nvSpPr>
          <p:spPr bwMode="auto">
            <a:xfrm>
              <a:off x="4432" y="1476"/>
              <a:ext cx="619" cy="144"/>
            </a:xfrm>
            <a:custGeom>
              <a:avLst/>
              <a:gdLst>
                <a:gd name="T0" fmla="*/ 585 w 1238"/>
                <a:gd name="T1" fmla="*/ 9 h 289"/>
                <a:gd name="T2" fmla="*/ 581 w 1238"/>
                <a:gd name="T3" fmla="*/ 7 h 289"/>
                <a:gd name="T4" fmla="*/ 577 w 1238"/>
                <a:gd name="T5" fmla="*/ 5 h 289"/>
                <a:gd name="T6" fmla="*/ 573 w 1238"/>
                <a:gd name="T7" fmla="*/ 4 h 289"/>
                <a:gd name="T8" fmla="*/ 569 w 1238"/>
                <a:gd name="T9" fmla="*/ 2 h 289"/>
                <a:gd name="T10" fmla="*/ 565 w 1238"/>
                <a:gd name="T11" fmla="*/ 1 h 289"/>
                <a:gd name="T12" fmla="*/ 561 w 1238"/>
                <a:gd name="T13" fmla="*/ 0 h 289"/>
                <a:gd name="T14" fmla="*/ 556 w 1238"/>
                <a:gd name="T15" fmla="*/ 0 h 289"/>
                <a:gd name="T16" fmla="*/ 552 w 1238"/>
                <a:gd name="T17" fmla="*/ 0 h 289"/>
                <a:gd name="T18" fmla="*/ 547 w 1238"/>
                <a:gd name="T19" fmla="*/ 0 h 289"/>
                <a:gd name="T20" fmla="*/ 542 w 1238"/>
                <a:gd name="T21" fmla="*/ 0 h 289"/>
                <a:gd name="T22" fmla="*/ 537 w 1238"/>
                <a:gd name="T23" fmla="*/ 2 h 289"/>
                <a:gd name="T24" fmla="*/ 532 w 1238"/>
                <a:gd name="T25" fmla="*/ 3 h 289"/>
                <a:gd name="T26" fmla="*/ 528 w 1238"/>
                <a:gd name="T27" fmla="*/ 5 h 289"/>
                <a:gd name="T28" fmla="*/ 523 w 1238"/>
                <a:gd name="T29" fmla="*/ 7 h 289"/>
                <a:gd name="T30" fmla="*/ 518 w 1238"/>
                <a:gd name="T31" fmla="*/ 10 h 289"/>
                <a:gd name="T32" fmla="*/ 514 w 1238"/>
                <a:gd name="T33" fmla="*/ 13 h 289"/>
                <a:gd name="T34" fmla="*/ 508 w 1238"/>
                <a:gd name="T35" fmla="*/ 17 h 289"/>
                <a:gd name="T36" fmla="*/ 503 w 1238"/>
                <a:gd name="T37" fmla="*/ 22 h 289"/>
                <a:gd name="T38" fmla="*/ 498 w 1238"/>
                <a:gd name="T39" fmla="*/ 28 h 289"/>
                <a:gd name="T40" fmla="*/ 494 w 1238"/>
                <a:gd name="T41" fmla="*/ 34 h 289"/>
                <a:gd name="T42" fmla="*/ 490 w 1238"/>
                <a:gd name="T43" fmla="*/ 41 h 289"/>
                <a:gd name="T44" fmla="*/ 487 w 1238"/>
                <a:gd name="T45" fmla="*/ 48 h 289"/>
                <a:gd name="T46" fmla="*/ 485 w 1238"/>
                <a:gd name="T47" fmla="*/ 56 h 289"/>
                <a:gd name="T48" fmla="*/ 483 w 1238"/>
                <a:gd name="T49" fmla="*/ 64 h 289"/>
                <a:gd name="T50" fmla="*/ 0 w 1238"/>
                <a:gd name="T51" fmla="*/ 73 h 289"/>
                <a:gd name="T52" fmla="*/ 483 w 1238"/>
                <a:gd name="T53" fmla="*/ 81 h 289"/>
                <a:gd name="T54" fmla="*/ 485 w 1238"/>
                <a:gd name="T55" fmla="*/ 94 h 289"/>
                <a:gd name="T56" fmla="*/ 490 w 1238"/>
                <a:gd name="T57" fmla="*/ 105 h 289"/>
                <a:gd name="T58" fmla="*/ 496 w 1238"/>
                <a:gd name="T59" fmla="*/ 116 h 289"/>
                <a:gd name="T60" fmla="*/ 504 w 1238"/>
                <a:gd name="T61" fmla="*/ 126 h 289"/>
                <a:gd name="T62" fmla="*/ 513 w 1238"/>
                <a:gd name="T63" fmla="*/ 134 h 289"/>
                <a:gd name="T64" fmla="*/ 524 w 1238"/>
                <a:gd name="T65" fmla="*/ 139 h 289"/>
                <a:gd name="T66" fmla="*/ 536 w 1238"/>
                <a:gd name="T67" fmla="*/ 143 h 289"/>
                <a:gd name="T68" fmla="*/ 549 w 1238"/>
                <a:gd name="T69" fmla="*/ 144 h 289"/>
                <a:gd name="T70" fmla="*/ 563 w 1238"/>
                <a:gd name="T71" fmla="*/ 143 h 289"/>
                <a:gd name="T72" fmla="*/ 576 w 1238"/>
                <a:gd name="T73" fmla="*/ 139 h 289"/>
                <a:gd name="T74" fmla="*/ 588 w 1238"/>
                <a:gd name="T75" fmla="*/ 132 h 289"/>
                <a:gd name="T76" fmla="*/ 598 w 1238"/>
                <a:gd name="T77" fmla="*/ 123 h 289"/>
                <a:gd name="T78" fmla="*/ 607 w 1238"/>
                <a:gd name="T79" fmla="*/ 113 h 289"/>
                <a:gd name="T80" fmla="*/ 613 w 1238"/>
                <a:gd name="T81" fmla="*/ 101 h 289"/>
                <a:gd name="T82" fmla="*/ 618 w 1238"/>
                <a:gd name="T83" fmla="*/ 87 h 289"/>
                <a:gd name="T84" fmla="*/ 619 w 1238"/>
                <a:gd name="T85" fmla="*/ 72 h 289"/>
                <a:gd name="T86" fmla="*/ 619 w 1238"/>
                <a:gd name="T87" fmla="*/ 63 h 289"/>
                <a:gd name="T88" fmla="*/ 617 w 1238"/>
                <a:gd name="T89" fmla="*/ 53 h 289"/>
                <a:gd name="T90" fmla="*/ 614 w 1238"/>
                <a:gd name="T91" fmla="*/ 44 h 289"/>
                <a:gd name="T92" fmla="*/ 610 w 1238"/>
                <a:gd name="T93" fmla="*/ 35 h 289"/>
                <a:gd name="T94" fmla="*/ 605 w 1238"/>
                <a:gd name="T95" fmla="*/ 28 h 289"/>
                <a:gd name="T96" fmla="*/ 599 w 1238"/>
                <a:gd name="T97" fmla="*/ 20 h 289"/>
                <a:gd name="T98" fmla="*/ 592 w 1238"/>
                <a:gd name="T99" fmla="*/ 14 h 289"/>
                <a:gd name="T100" fmla="*/ 585 w 1238"/>
                <a:gd name="T101" fmla="*/ 9 h 2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38"/>
                <a:gd name="T154" fmla="*/ 0 h 289"/>
                <a:gd name="T155" fmla="*/ 1238 w 1238"/>
                <a:gd name="T156" fmla="*/ 289 h 28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38" h="289">
                  <a:moveTo>
                    <a:pt x="1169" y="19"/>
                  </a:moveTo>
                  <a:lnTo>
                    <a:pt x="1162" y="14"/>
                  </a:lnTo>
                  <a:lnTo>
                    <a:pt x="1154" y="11"/>
                  </a:lnTo>
                  <a:lnTo>
                    <a:pt x="1146" y="8"/>
                  </a:lnTo>
                  <a:lnTo>
                    <a:pt x="1138" y="5"/>
                  </a:lnTo>
                  <a:lnTo>
                    <a:pt x="1130" y="3"/>
                  </a:lnTo>
                  <a:lnTo>
                    <a:pt x="1122" y="1"/>
                  </a:lnTo>
                  <a:lnTo>
                    <a:pt x="1112" y="0"/>
                  </a:lnTo>
                  <a:lnTo>
                    <a:pt x="1104" y="0"/>
                  </a:lnTo>
                  <a:lnTo>
                    <a:pt x="1094" y="0"/>
                  </a:lnTo>
                  <a:lnTo>
                    <a:pt x="1084" y="1"/>
                  </a:lnTo>
                  <a:lnTo>
                    <a:pt x="1073" y="4"/>
                  </a:lnTo>
                  <a:lnTo>
                    <a:pt x="1064" y="7"/>
                  </a:lnTo>
                  <a:lnTo>
                    <a:pt x="1055" y="11"/>
                  </a:lnTo>
                  <a:lnTo>
                    <a:pt x="1046" y="15"/>
                  </a:lnTo>
                  <a:lnTo>
                    <a:pt x="1036" y="20"/>
                  </a:lnTo>
                  <a:lnTo>
                    <a:pt x="1028" y="26"/>
                  </a:lnTo>
                  <a:lnTo>
                    <a:pt x="1016" y="35"/>
                  </a:lnTo>
                  <a:lnTo>
                    <a:pt x="1005" y="45"/>
                  </a:lnTo>
                  <a:lnTo>
                    <a:pt x="995" y="57"/>
                  </a:lnTo>
                  <a:lnTo>
                    <a:pt x="987" y="69"/>
                  </a:lnTo>
                  <a:lnTo>
                    <a:pt x="979" y="82"/>
                  </a:lnTo>
                  <a:lnTo>
                    <a:pt x="973" y="97"/>
                  </a:lnTo>
                  <a:lnTo>
                    <a:pt x="970" y="112"/>
                  </a:lnTo>
                  <a:lnTo>
                    <a:pt x="966" y="128"/>
                  </a:lnTo>
                  <a:lnTo>
                    <a:pt x="0" y="147"/>
                  </a:lnTo>
                  <a:lnTo>
                    <a:pt x="965" y="162"/>
                  </a:lnTo>
                  <a:lnTo>
                    <a:pt x="970" y="188"/>
                  </a:lnTo>
                  <a:lnTo>
                    <a:pt x="979" y="211"/>
                  </a:lnTo>
                  <a:lnTo>
                    <a:pt x="991" y="233"/>
                  </a:lnTo>
                  <a:lnTo>
                    <a:pt x="1008" y="253"/>
                  </a:lnTo>
                  <a:lnTo>
                    <a:pt x="1026" y="268"/>
                  </a:lnTo>
                  <a:lnTo>
                    <a:pt x="1048" y="279"/>
                  </a:lnTo>
                  <a:lnTo>
                    <a:pt x="1072" y="287"/>
                  </a:lnTo>
                  <a:lnTo>
                    <a:pt x="1098" y="289"/>
                  </a:lnTo>
                  <a:lnTo>
                    <a:pt x="1125" y="286"/>
                  </a:lnTo>
                  <a:lnTo>
                    <a:pt x="1152" y="278"/>
                  </a:lnTo>
                  <a:lnTo>
                    <a:pt x="1175" y="265"/>
                  </a:lnTo>
                  <a:lnTo>
                    <a:pt x="1195" y="247"/>
                  </a:lnTo>
                  <a:lnTo>
                    <a:pt x="1213" y="226"/>
                  </a:lnTo>
                  <a:lnTo>
                    <a:pt x="1225" y="202"/>
                  </a:lnTo>
                  <a:lnTo>
                    <a:pt x="1235" y="174"/>
                  </a:lnTo>
                  <a:lnTo>
                    <a:pt x="1238" y="145"/>
                  </a:lnTo>
                  <a:lnTo>
                    <a:pt x="1237" y="126"/>
                  </a:lnTo>
                  <a:lnTo>
                    <a:pt x="1233" y="106"/>
                  </a:lnTo>
                  <a:lnTo>
                    <a:pt x="1228" y="88"/>
                  </a:lnTo>
                  <a:lnTo>
                    <a:pt x="1220" y="71"/>
                  </a:lnTo>
                  <a:lnTo>
                    <a:pt x="1210" y="56"/>
                  </a:lnTo>
                  <a:lnTo>
                    <a:pt x="1198" y="41"/>
                  </a:lnTo>
                  <a:lnTo>
                    <a:pt x="1184" y="29"/>
                  </a:lnTo>
                  <a:lnTo>
                    <a:pt x="1169"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56" name="Rectangle 76"/>
            <p:cNvSpPr>
              <a:spLocks noChangeArrowheads="1"/>
            </p:cNvSpPr>
            <p:nvPr/>
          </p:nvSpPr>
          <p:spPr bwMode="auto">
            <a:xfrm>
              <a:off x="4052" y="1238"/>
              <a:ext cx="46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5157" name="Rectangle 77"/>
            <p:cNvSpPr>
              <a:spLocks noChangeArrowheads="1"/>
            </p:cNvSpPr>
            <p:nvPr/>
          </p:nvSpPr>
          <p:spPr bwMode="auto">
            <a:xfrm>
              <a:off x="4094" y="1386"/>
              <a:ext cx="4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5158" name="Freeform 78"/>
            <p:cNvSpPr>
              <a:spLocks/>
            </p:cNvSpPr>
            <p:nvPr/>
          </p:nvSpPr>
          <p:spPr bwMode="auto">
            <a:xfrm>
              <a:off x="4058" y="1431"/>
              <a:ext cx="670" cy="16"/>
            </a:xfrm>
            <a:custGeom>
              <a:avLst/>
              <a:gdLst>
                <a:gd name="T0" fmla="*/ 0 w 1339"/>
                <a:gd name="T1" fmla="*/ 16 h 32"/>
                <a:gd name="T2" fmla="*/ 0 w 1339"/>
                <a:gd name="T3" fmla="*/ 0 h 32"/>
                <a:gd name="T4" fmla="*/ 670 w 1339"/>
                <a:gd name="T5" fmla="*/ 6 h 32"/>
                <a:gd name="T6" fmla="*/ 0 w 1339"/>
                <a:gd name="T7" fmla="*/ 16 h 32"/>
                <a:gd name="T8" fmla="*/ 0 60000 65536"/>
                <a:gd name="T9" fmla="*/ 0 60000 65536"/>
                <a:gd name="T10" fmla="*/ 0 60000 65536"/>
                <a:gd name="T11" fmla="*/ 0 60000 65536"/>
                <a:gd name="T12" fmla="*/ 0 w 1339"/>
                <a:gd name="T13" fmla="*/ 0 h 32"/>
                <a:gd name="T14" fmla="*/ 1339 w 1339"/>
                <a:gd name="T15" fmla="*/ 32 h 32"/>
              </a:gdLst>
              <a:ahLst/>
              <a:cxnLst>
                <a:cxn ang="T8">
                  <a:pos x="T0" y="T1"/>
                </a:cxn>
                <a:cxn ang="T9">
                  <a:pos x="T2" y="T3"/>
                </a:cxn>
                <a:cxn ang="T10">
                  <a:pos x="T4" y="T5"/>
                </a:cxn>
                <a:cxn ang="T11">
                  <a:pos x="T6" y="T7"/>
                </a:cxn>
              </a:cxnLst>
              <a:rect l="T12" t="T13" r="T14" b="T15"/>
              <a:pathLst>
                <a:path w="1339" h="32">
                  <a:moveTo>
                    <a:pt x="0" y="32"/>
                  </a:moveTo>
                  <a:lnTo>
                    <a:pt x="0" y="0"/>
                  </a:lnTo>
                  <a:lnTo>
                    <a:pt x="1339" y="12"/>
                  </a:lnTo>
                  <a:lnTo>
                    <a:pt x="0" y="32"/>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59" name="Freeform 79"/>
            <p:cNvSpPr>
              <a:spLocks/>
            </p:cNvSpPr>
            <p:nvPr/>
          </p:nvSpPr>
          <p:spPr bwMode="auto">
            <a:xfrm>
              <a:off x="4401" y="1503"/>
              <a:ext cx="492" cy="16"/>
            </a:xfrm>
            <a:custGeom>
              <a:avLst/>
              <a:gdLst>
                <a:gd name="T0" fmla="*/ 486 w 984"/>
                <a:gd name="T1" fmla="*/ 16 h 31"/>
                <a:gd name="T2" fmla="*/ 492 w 984"/>
                <a:gd name="T3" fmla="*/ 0 h 31"/>
                <a:gd name="T4" fmla="*/ 0 w 984"/>
                <a:gd name="T5" fmla="*/ 3 h 31"/>
                <a:gd name="T6" fmla="*/ 486 w 984"/>
                <a:gd name="T7" fmla="*/ 16 h 31"/>
                <a:gd name="T8" fmla="*/ 0 60000 65536"/>
                <a:gd name="T9" fmla="*/ 0 60000 65536"/>
                <a:gd name="T10" fmla="*/ 0 60000 65536"/>
                <a:gd name="T11" fmla="*/ 0 60000 65536"/>
                <a:gd name="T12" fmla="*/ 0 w 984"/>
                <a:gd name="T13" fmla="*/ 0 h 31"/>
                <a:gd name="T14" fmla="*/ 984 w 984"/>
                <a:gd name="T15" fmla="*/ 31 h 31"/>
              </a:gdLst>
              <a:ahLst/>
              <a:cxnLst>
                <a:cxn ang="T8">
                  <a:pos x="T0" y="T1"/>
                </a:cxn>
                <a:cxn ang="T9">
                  <a:pos x="T2" y="T3"/>
                </a:cxn>
                <a:cxn ang="T10">
                  <a:pos x="T4" y="T5"/>
                </a:cxn>
                <a:cxn ang="T11">
                  <a:pos x="T6" y="T7"/>
                </a:cxn>
              </a:cxnLst>
              <a:rect l="T12" t="T13" r="T14" b="T15"/>
              <a:pathLst>
                <a:path w="984" h="31">
                  <a:moveTo>
                    <a:pt x="971" y="31"/>
                  </a:moveTo>
                  <a:lnTo>
                    <a:pt x="984" y="0"/>
                  </a:lnTo>
                  <a:lnTo>
                    <a:pt x="0" y="5"/>
                  </a:lnTo>
                  <a:lnTo>
                    <a:pt x="971"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60" name="Freeform 80"/>
            <p:cNvSpPr>
              <a:spLocks/>
            </p:cNvSpPr>
            <p:nvPr/>
          </p:nvSpPr>
          <p:spPr bwMode="auto">
            <a:xfrm>
              <a:off x="4056" y="1421"/>
              <a:ext cx="685" cy="15"/>
            </a:xfrm>
            <a:custGeom>
              <a:avLst/>
              <a:gdLst>
                <a:gd name="T0" fmla="*/ 0 w 1370"/>
                <a:gd name="T1" fmla="*/ 15 h 31"/>
                <a:gd name="T2" fmla="*/ 0 w 1370"/>
                <a:gd name="T3" fmla="*/ 0 h 31"/>
                <a:gd name="T4" fmla="*/ 685 w 1370"/>
                <a:gd name="T5" fmla="*/ 6 h 31"/>
                <a:gd name="T6" fmla="*/ 0 w 1370"/>
                <a:gd name="T7" fmla="*/ 15 h 31"/>
                <a:gd name="T8" fmla="*/ 0 60000 65536"/>
                <a:gd name="T9" fmla="*/ 0 60000 65536"/>
                <a:gd name="T10" fmla="*/ 0 60000 65536"/>
                <a:gd name="T11" fmla="*/ 0 60000 65536"/>
                <a:gd name="T12" fmla="*/ 0 w 1370"/>
                <a:gd name="T13" fmla="*/ 0 h 31"/>
                <a:gd name="T14" fmla="*/ 1370 w 1370"/>
                <a:gd name="T15" fmla="*/ 31 h 31"/>
              </a:gdLst>
              <a:ahLst/>
              <a:cxnLst>
                <a:cxn ang="T8">
                  <a:pos x="T0" y="T1"/>
                </a:cxn>
                <a:cxn ang="T9">
                  <a:pos x="T2" y="T3"/>
                </a:cxn>
                <a:cxn ang="T10">
                  <a:pos x="T4" y="T5"/>
                </a:cxn>
                <a:cxn ang="T11">
                  <a:pos x="T6" y="T7"/>
                </a:cxn>
              </a:cxnLst>
              <a:rect l="T12" t="T13" r="T14" b="T15"/>
              <a:pathLst>
                <a:path w="1370" h="31">
                  <a:moveTo>
                    <a:pt x="0" y="31"/>
                  </a:moveTo>
                  <a:lnTo>
                    <a:pt x="0" y="0"/>
                  </a:lnTo>
                  <a:lnTo>
                    <a:pt x="1370" y="13"/>
                  </a:lnTo>
                  <a:lnTo>
                    <a:pt x="0"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61" name="Rectangle 81"/>
            <p:cNvSpPr>
              <a:spLocks noChangeArrowheads="1"/>
            </p:cNvSpPr>
            <p:nvPr/>
          </p:nvSpPr>
          <p:spPr bwMode="auto">
            <a:xfrm>
              <a:off x="4827" y="1262"/>
              <a:ext cx="41"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5162" name="Rectangle 82"/>
            <p:cNvSpPr>
              <a:spLocks noChangeArrowheads="1"/>
            </p:cNvSpPr>
            <p:nvPr/>
          </p:nvSpPr>
          <p:spPr bwMode="auto">
            <a:xfrm>
              <a:off x="4773" y="1262"/>
              <a:ext cx="42"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5163" name="Freeform 83"/>
            <p:cNvSpPr>
              <a:spLocks/>
            </p:cNvSpPr>
            <p:nvPr/>
          </p:nvSpPr>
          <p:spPr bwMode="auto">
            <a:xfrm>
              <a:off x="4129" y="1193"/>
              <a:ext cx="980" cy="378"/>
            </a:xfrm>
            <a:custGeom>
              <a:avLst/>
              <a:gdLst>
                <a:gd name="T0" fmla="*/ 964 w 1959"/>
                <a:gd name="T1" fmla="*/ 201 h 756"/>
                <a:gd name="T2" fmla="*/ 962 w 1959"/>
                <a:gd name="T3" fmla="*/ 189 h 756"/>
                <a:gd name="T4" fmla="*/ 956 w 1959"/>
                <a:gd name="T5" fmla="*/ 179 h 756"/>
                <a:gd name="T6" fmla="*/ 946 w 1959"/>
                <a:gd name="T7" fmla="*/ 172 h 756"/>
                <a:gd name="T8" fmla="*/ 934 w 1959"/>
                <a:gd name="T9" fmla="*/ 169 h 756"/>
                <a:gd name="T10" fmla="*/ 799 w 1959"/>
                <a:gd name="T11" fmla="*/ 38 h 756"/>
                <a:gd name="T12" fmla="*/ 797 w 1959"/>
                <a:gd name="T13" fmla="*/ 24 h 756"/>
                <a:gd name="T14" fmla="*/ 791 w 1959"/>
                <a:gd name="T15" fmla="*/ 12 h 756"/>
                <a:gd name="T16" fmla="*/ 781 w 1959"/>
                <a:gd name="T17" fmla="*/ 4 h 756"/>
                <a:gd name="T18" fmla="*/ 770 w 1959"/>
                <a:gd name="T19" fmla="*/ 0 h 756"/>
                <a:gd name="T20" fmla="*/ 760 w 1959"/>
                <a:gd name="T21" fmla="*/ 28 h 756"/>
                <a:gd name="T22" fmla="*/ 771 w 1959"/>
                <a:gd name="T23" fmla="*/ 32 h 756"/>
                <a:gd name="T24" fmla="*/ 780 w 1959"/>
                <a:gd name="T25" fmla="*/ 42 h 756"/>
                <a:gd name="T26" fmla="*/ 786 w 1959"/>
                <a:gd name="T27" fmla="*/ 54 h 756"/>
                <a:gd name="T28" fmla="*/ 787 w 1959"/>
                <a:gd name="T29" fmla="*/ 66 h 756"/>
                <a:gd name="T30" fmla="*/ 769 w 1959"/>
                <a:gd name="T31" fmla="*/ 72 h 756"/>
                <a:gd name="T32" fmla="*/ 779 w 1959"/>
                <a:gd name="T33" fmla="*/ 172 h 756"/>
                <a:gd name="T34" fmla="*/ 909 w 1959"/>
                <a:gd name="T35" fmla="*/ 199 h 756"/>
                <a:gd name="T36" fmla="*/ 920 w 1959"/>
                <a:gd name="T37" fmla="*/ 202 h 756"/>
                <a:gd name="T38" fmla="*/ 929 w 1959"/>
                <a:gd name="T39" fmla="*/ 209 h 756"/>
                <a:gd name="T40" fmla="*/ 934 w 1959"/>
                <a:gd name="T41" fmla="*/ 219 h 756"/>
                <a:gd name="T42" fmla="*/ 936 w 1959"/>
                <a:gd name="T43" fmla="*/ 231 h 756"/>
                <a:gd name="T44" fmla="*/ 940 w 1959"/>
                <a:gd name="T45" fmla="*/ 246 h 756"/>
                <a:gd name="T46" fmla="*/ 946 w 1959"/>
                <a:gd name="T47" fmla="*/ 259 h 756"/>
                <a:gd name="T48" fmla="*/ 945 w 1959"/>
                <a:gd name="T49" fmla="*/ 279 h 756"/>
                <a:gd name="T50" fmla="*/ 937 w 1959"/>
                <a:gd name="T51" fmla="*/ 293 h 756"/>
                <a:gd name="T52" fmla="*/ 931 w 1959"/>
                <a:gd name="T53" fmla="*/ 339 h 756"/>
                <a:gd name="T54" fmla="*/ 915 w 1959"/>
                <a:gd name="T55" fmla="*/ 361 h 756"/>
                <a:gd name="T56" fmla="*/ 926 w 1959"/>
                <a:gd name="T57" fmla="*/ 362 h 756"/>
                <a:gd name="T58" fmla="*/ 933 w 1959"/>
                <a:gd name="T59" fmla="*/ 363 h 756"/>
                <a:gd name="T60" fmla="*/ 936 w 1959"/>
                <a:gd name="T61" fmla="*/ 364 h 756"/>
                <a:gd name="T62" fmla="*/ 939 w 1959"/>
                <a:gd name="T63" fmla="*/ 364 h 756"/>
                <a:gd name="T64" fmla="*/ 940 w 1959"/>
                <a:gd name="T65" fmla="*/ 375 h 756"/>
                <a:gd name="T66" fmla="*/ 948 w 1959"/>
                <a:gd name="T67" fmla="*/ 377 h 756"/>
                <a:gd name="T68" fmla="*/ 960 w 1959"/>
                <a:gd name="T69" fmla="*/ 378 h 756"/>
                <a:gd name="T70" fmla="*/ 971 w 1959"/>
                <a:gd name="T71" fmla="*/ 377 h 756"/>
                <a:gd name="T72" fmla="*/ 978 w 1959"/>
                <a:gd name="T73" fmla="*/ 362 h 756"/>
                <a:gd name="T74" fmla="*/ 979 w 1959"/>
                <a:gd name="T75" fmla="*/ 324 h 756"/>
                <a:gd name="T76" fmla="*/ 973 w 1959"/>
                <a:gd name="T77" fmla="*/ 308 h 756"/>
                <a:gd name="T78" fmla="*/ 963 w 1959"/>
                <a:gd name="T79" fmla="*/ 304 h 75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959"/>
                <a:gd name="T121" fmla="*/ 0 h 756"/>
                <a:gd name="T122" fmla="*/ 1959 w 1959"/>
                <a:gd name="T123" fmla="*/ 756 h 75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959" h="756">
                  <a:moveTo>
                    <a:pt x="1923" y="606"/>
                  </a:moveTo>
                  <a:lnTo>
                    <a:pt x="1928" y="402"/>
                  </a:lnTo>
                  <a:lnTo>
                    <a:pt x="1927" y="389"/>
                  </a:lnTo>
                  <a:lnTo>
                    <a:pt x="1924" y="378"/>
                  </a:lnTo>
                  <a:lnTo>
                    <a:pt x="1918" y="366"/>
                  </a:lnTo>
                  <a:lnTo>
                    <a:pt x="1911" y="357"/>
                  </a:lnTo>
                  <a:lnTo>
                    <a:pt x="1902" y="349"/>
                  </a:lnTo>
                  <a:lnTo>
                    <a:pt x="1892" y="343"/>
                  </a:lnTo>
                  <a:lnTo>
                    <a:pt x="1881" y="340"/>
                  </a:lnTo>
                  <a:lnTo>
                    <a:pt x="1868" y="338"/>
                  </a:lnTo>
                  <a:lnTo>
                    <a:pt x="1592" y="338"/>
                  </a:lnTo>
                  <a:lnTo>
                    <a:pt x="1598" y="75"/>
                  </a:lnTo>
                  <a:lnTo>
                    <a:pt x="1596" y="62"/>
                  </a:lnTo>
                  <a:lnTo>
                    <a:pt x="1594" y="48"/>
                  </a:lnTo>
                  <a:lnTo>
                    <a:pt x="1588" y="35"/>
                  </a:lnTo>
                  <a:lnTo>
                    <a:pt x="1582" y="24"/>
                  </a:lnTo>
                  <a:lnTo>
                    <a:pt x="1572" y="15"/>
                  </a:lnTo>
                  <a:lnTo>
                    <a:pt x="1562" y="7"/>
                  </a:lnTo>
                  <a:lnTo>
                    <a:pt x="1552" y="2"/>
                  </a:lnTo>
                  <a:lnTo>
                    <a:pt x="1539" y="0"/>
                  </a:lnTo>
                  <a:lnTo>
                    <a:pt x="0" y="14"/>
                  </a:lnTo>
                  <a:lnTo>
                    <a:pt x="1520" y="56"/>
                  </a:lnTo>
                  <a:lnTo>
                    <a:pt x="1532" y="58"/>
                  </a:lnTo>
                  <a:lnTo>
                    <a:pt x="1542" y="64"/>
                  </a:lnTo>
                  <a:lnTo>
                    <a:pt x="1552" y="72"/>
                  </a:lnTo>
                  <a:lnTo>
                    <a:pt x="1560" y="83"/>
                  </a:lnTo>
                  <a:lnTo>
                    <a:pt x="1567" y="94"/>
                  </a:lnTo>
                  <a:lnTo>
                    <a:pt x="1571" y="107"/>
                  </a:lnTo>
                  <a:lnTo>
                    <a:pt x="1573" y="120"/>
                  </a:lnTo>
                  <a:lnTo>
                    <a:pt x="1573" y="132"/>
                  </a:lnTo>
                  <a:lnTo>
                    <a:pt x="1572" y="143"/>
                  </a:lnTo>
                  <a:lnTo>
                    <a:pt x="1537" y="143"/>
                  </a:lnTo>
                  <a:lnTo>
                    <a:pt x="1537" y="343"/>
                  </a:lnTo>
                  <a:lnTo>
                    <a:pt x="1558" y="343"/>
                  </a:lnTo>
                  <a:lnTo>
                    <a:pt x="1555" y="383"/>
                  </a:lnTo>
                  <a:lnTo>
                    <a:pt x="1818" y="398"/>
                  </a:lnTo>
                  <a:lnTo>
                    <a:pt x="1829" y="401"/>
                  </a:lnTo>
                  <a:lnTo>
                    <a:pt x="1840" y="404"/>
                  </a:lnTo>
                  <a:lnTo>
                    <a:pt x="1850" y="411"/>
                  </a:lnTo>
                  <a:lnTo>
                    <a:pt x="1858" y="418"/>
                  </a:lnTo>
                  <a:lnTo>
                    <a:pt x="1864" y="427"/>
                  </a:lnTo>
                  <a:lnTo>
                    <a:pt x="1868" y="438"/>
                  </a:lnTo>
                  <a:lnTo>
                    <a:pt x="1872" y="449"/>
                  </a:lnTo>
                  <a:lnTo>
                    <a:pt x="1872" y="462"/>
                  </a:lnTo>
                  <a:lnTo>
                    <a:pt x="1870" y="484"/>
                  </a:lnTo>
                  <a:lnTo>
                    <a:pt x="1879" y="491"/>
                  </a:lnTo>
                  <a:lnTo>
                    <a:pt x="1887" y="502"/>
                  </a:lnTo>
                  <a:lnTo>
                    <a:pt x="1892" y="518"/>
                  </a:lnTo>
                  <a:lnTo>
                    <a:pt x="1893" y="537"/>
                  </a:lnTo>
                  <a:lnTo>
                    <a:pt x="1890" y="557"/>
                  </a:lnTo>
                  <a:lnTo>
                    <a:pt x="1883" y="574"/>
                  </a:lnTo>
                  <a:lnTo>
                    <a:pt x="1874" y="585"/>
                  </a:lnTo>
                  <a:lnTo>
                    <a:pt x="1864" y="591"/>
                  </a:lnTo>
                  <a:lnTo>
                    <a:pt x="1862" y="678"/>
                  </a:lnTo>
                  <a:lnTo>
                    <a:pt x="1832" y="678"/>
                  </a:lnTo>
                  <a:lnTo>
                    <a:pt x="1830" y="722"/>
                  </a:lnTo>
                  <a:lnTo>
                    <a:pt x="1842" y="722"/>
                  </a:lnTo>
                  <a:lnTo>
                    <a:pt x="1852" y="723"/>
                  </a:lnTo>
                  <a:lnTo>
                    <a:pt x="1859" y="724"/>
                  </a:lnTo>
                  <a:lnTo>
                    <a:pt x="1865" y="726"/>
                  </a:lnTo>
                  <a:lnTo>
                    <a:pt x="1868" y="727"/>
                  </a:lnTo>
                  <a:lnTo>
                    <a:pt x="1872" y="728"/>
                  </a:lnTo>
                  <a:lnTo>
                    <a:pt x="1874" y="728"/>
                  </a:lnTo>
                  <a:lnTo>
                    <a:pt x="1877" y="728"/>
                  </a:lnTo>
                  <a:lnTo>
                    <a:pt x="1877" y="749"/>
                  </a:lnTo>
                  <a:lnTo>
                    <a:pt x="1879" y="750"/>
                  </a:lnTo>
                  <a:lnTo>
                    <a:pt x="1886" y="751"/>
                  </a:lnTo>
                  <a:lnTo>
                    <a:pt x="1896" y="753"/>
                  </a:lnTo>
                  <a:lnTo>
                    <a:pt x="1908" y="754"/>
                  </a:lnTo>
                  <a:lnTo>
                    <a:pt x="1920" y="756"/>
                  </a:lnTo>
                  <a:lnTo>
                    <a:pt x="1932" y="756"/>
                  </a:lnTo>
                  <a:lnTo>
                    <a:pt x="1941" y="753"/>
                  </a:lnTo>
                  <a:lnTo>
                    <a:pt x="1948" y="749"/>
                  </a:lnTo>
                  <a:lnTo>
                    <a:pt x="1956" y="724"/>
                  </a:lnTo>
                  <a:lnTo>
                    <a:pt x="1959" y="686"/>
                  </a:lnTo>
                  <a:lnTo>
                    <a:pt x="1958" y="648"/>
                  </a:lnTo>
                  <a:lnTo>
                    <a:pt x="1954" y="624"/>
                  </a:lnTo>
                  <a:lnTo>
                    <a:pt x="1946" y="615"/>
                  </a:lnTo>
                  <a:lnTo>
                    <a:pt x="1935" y="609"/>
                  </a:lnTo>
                  <a:lnTo>
                    <a:pt x="1926" y="607"/>
                  </a:lnTo>
                  <a:lnTo>
                    <a:pt x="1923" y="6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64" name="Freeform 84"/>
            <p:cNvSpPr>
              <a:spLocks/>
            </p:cNvSpPr>
            <p:nvPr/>
          </p:nvSpPr>
          <p:spPr bwMode="auto">
            <a:xfrm>
              <a:off x="3998" y="1200"/>
              <a:ext cx="385" cy="427"/>
            </a:xfrm>
            <a:custGeom>
              <a:avLst/>
              <a:gdLst>
                <a:gd name="T0" fmla="*/ 382 w 771"/>
                <a:gd name="T1" fmla="*/ 330 h 854"/>
                <a:gd name="T2" fmla="*/ 368 w 771"/>
                <a:gd name="T3" fmla="*/ 298 h 854"/>
                <a:gd name="T4" fmla="*/ 345 w 771"/>
                <a:gd name="T5" fmla="*/ 276 h 854"/>
                <a:gd name="T6" fmla="*/ 316 w 771"/>
                <a:gd name="T7" fmla="*/ 265 h 854"/>
                <a:gd name="T8" fmla="*/ 288 w 771"/>
                <a:gd name="T9" fmla="*/ 265 h 854"/>
                <a:gd name="T10" fmla="*/ 262 w 771"/>
                <a:gd name="T11" fmla="*/ 275 h 854"/>
                <a:gd name="T12" fmla="*/ 241 w 771"/>
                <a:gd name="T13" fmla="*/ 291 h 854"/>
                <a:gd name="T14" fmla="*/ 225 w 771"/>
                <a:gd name="T15" fmla="*/ 314 h 854"/>
                <a:gd name="T16" fmla="*/ 67 w 771"/>
                <a:gd name="T17" fmla="*/ 328 h 854"/>
                <a:gd name="T18" fmla="*/ 56 w 771"/>
                <a:gd name="T19" fmla="*/ 325 h 854"/>
                <a:gd name="T20" fmla="*/ 47 w 771"/>
                <a:gd name="T21" fmla="*/ 318 h 854"/>
                <a:gd name="T22" fmla="*/ 42 w 771"/>
                <a:gd name="T23" fmla="*/ 308 h 854"/>
                <a:gd name="T24" fmla="*/ 40 w 771"/>
                <a:gd name="T25" fmla="*/ 296 h 854"/>
                <a:gd name="T26" fmla="*/ 50 w 771"/>
                <a:gd name="T27" fmla="*/ 173 h 854"/>
                <a:gd name="T28" fmla="*/ 52 w 771"/>
                <a:gd name="T29" fmla="*/ 173 h 854"/>
                <a:gd name="T30" fmla="*/ 58 w 771"/>
                <a:gd name="T31" fmla="*/ 172 h 854"/>
                <a:gd name="T32" fmla="*/ 64 w 771"/>
                <a:gd name="T33" fmla="*/ 166 h 854"/>
                <a:gd name="T34" fmla="*/ 65 w 771"/>
                <a:gd name="T35" fmla="*/ 83 h 854"/>
                <a:gd name="T36" fmla="*/ 63 w 771"/>
                <a:gd name="T37" fmla="*/ 76 h 854"/>
                <a:gd name="T38" fmla="*/ 57 w 771"/>
                <a:gd name="T39" fmla="*/ 72 h 854"/>
                <a:gd name="T40" fmla="*/ 61 w 771"/>
                <a:gd name="T41" fmla="*/ 10 h 854"/>
                <a:gd name="T42" fmla="*/ 64 w 771"/>
                <a:gd name="T43" fmla="*/ 3 h 854"/>
                <a:gd name="T44" fmla="*/ 62 w 771"/>
                <a:gd name="T45" fmla="*/ 0 h 854"/>
                <a:gd name="T46" fmla="*/ 50 w 771"/>
                <a:gd name="T47" fmla="*/ 3 h 854"/>
                <a:gd name="T48" fmla="*/ 40 w 771"/>
                <a:gd name="T49" fmla="*/ 10 h 854"/>
                <a:gd name="T50" fmla="*/ 33 w 771"/>
                <a:gd name="T51" fmla="*/ 19 h 854"/>
                <a:gd name="T52" fmla="*/ 31 w 771"/>
                <a:gd name="T53" fmla="*/ 32 h 854"/>
                <a:gd name="T54" fmla="*/ 23 w 771"/>
                <a:gd name="T55" fmla="*/ 183 h 854"/>
                <a:gd name="T56" fmla="*/ 16 w 771"/>
                <a:gd name="T57" fmla="*/ 196 h 854"/>
                <a:gd name="T58" fmla="*/ 16 w 771"/>
                <a:gd name="T59" fmla="*/ 215 h 854"/>
                <a:gd name="T60" fmla="*/ 21 w 771"/>
                <a:gd name="T61" fmla="*/ 229 h 854"/>
                <a:gd name="T62" fmla="*/ 24 w 771"/>
                <a:gd name="T63" fmla="*/ 288 h 854"/>
                <a:gd name="T64" fmla="*/ 0 w 771"/>
                <a:gd name="T65" fmla="*/ 366 h 854"/>
                <a:gd name="T66" fmla="*/ 50 w 771"/>
                <a:gd name="T67" fmla="*/ 355 h 854"/>
                <a:gd name="T68" fmla="*/ 235 w 771"/>
                <a:gd name="T69" fmla="*/ 348 h 854"/>
                <a:gd name="T70" fmla="*/ 235 w 771"/>
                <a:gd name="T71" fmla="*/ 352 h 854"/>
                <a:gd name="T72" fmla="*/ 235 w 771"/>
                <a:gd name="T73" fmla="*/ 355 h 854"/>
                <a:gd name="T74" fmla="*/ 240 w 771"/>
                <a:gd name="T75" fmla="*/ 384 h 854"/>
                <a:gd name="T76" fmla="*/ 254 w 771"/>
                <a:gd name="T77" fmla="*/ 406 h 854"/>
                <a:gd name="T78" fmla="*/ 276 w 771"/>
                <a:gd name="T79" fmla="*/ 422 h 854"/>
                <a:gd name="T80" fmla="*/ 302 w 771"/>
                <a:gd name="T81" fmla="*/ 427 h 854"/>
                <a:gd name="T82" fmla="*/ 329 w 771"/>
                <a:gd name="T83" fmla="*/ 422 h 854"/>
                <a:gd name="T84" fmla="*/ 350 w 771"/>
                <a:gd name="T85" fmla="*/ 407 h 854"/>
                <a:gd name="T86" fmla="*/ 365 w 771"/>
                <a:gd name="T87" fmla="*/ 385 h 854"/>
                <a:gd name="T88" fmla="*/ 371 w 771"/>
                <a:gd name="T89" fmla="*/ 358 h 854"/>
                <a:gd name="T90" fmla="*/ 371 w 771"/>
                <a:gd name="T91" fmla="*/ 354 h 854"/>
                <a:gd name="T92" fmla="*/ 371 w 771"/>
                <a:gd name="T93" fmla="*/ 351 h 85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71"/>
                <a:gd name="T142" fmla="*/ 0 h 854"/>
                <a:gd name="T143" fmla="*/ 771 w 771"/>
                <a:gd name="T144" fmla="*/ 854 h 85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71" h="854">
                  <a:moveTo>
                    <a:pt x="771" y="700"/>
                  </a:moveTo>
                  <a:lnTo>
                    <a:pt x="765" y="659"/>
                  </a:lnTo>
                  <a:lnTo>
                    <a:pt x="753" y="625"/>
                  </a:lnTo>
                  <a:lnTo>
                    <a:pt x="736" y="595"/>
                  </a:lnTo>
                  <a:lnTo>
                    <a:pt x="715" y="571"/>
                  </a:lnTo>
                  <a:lnTo>
                    <a:pt x="690" y="552"/>
                  </a:lnTo>
                  <a:lnTo>
                    <a:pt x="662" y="538"/>
                  </a:lnTo>
                  <a:lnTo>
                    <a:pt x="633" y="530"/>
                  </a:lnTo>
                  <a:lnTo>
                    <a:pt x="604" y="528"/>
                  </a:lnTo>
                  <a:lnTo>
                    <a:pt x="576" y="530"/>
                  </a:lnTo>
                  <a:lnTo>
                    <a:pt x="549" y="537"/>
                  </a:lnTo>
                  <a:lnTo>
                    <a:pt x="524" y="549"/>
                  </a:lnTo>
                  <a:lnTo>
                    <a:pt x="502" y="564"/>
                  </a:lnTo>
                  <a:lnTo>
                    <a:pt x="483" y="582"/>
                  </a:lnTo>
                  <a:lnTo>
                    <a:pt x="465" y="603"/>
                  </a:lnTo>
                  <a:lnTo>
                    <a:pt x="451" y="627"/>
                  </a:lnTo>
                  <a:lnTo>
                    <a:pt x="441" y="653"/>
                  </a:lnTo>
                  <a:lnTo>
                    <a:pt x="134" y="656"/>
                  </a:lnTo>
                  <a:lnTo>
                    <a:pt x="123" y="654"/>
                  </a:lnTo>
                  <a:lnTo>
                    <a:pt x="113" y="649"/>
                  </a:lnTo>
                  <a:lnTo>
                    <a:pt x="102" y="643"/>
                  </a:lnTo>
                  <a:lnTo>
                    <a:pt x="94" y="635"/>
                  </a:lnTo>
                  <a:lnTo>
                    <a:pt x="88" y="626"/>
                  </a:lnTo>
                  <a:lnTo>
                    <a:pt x="84" y="616"/>
                  </a:lnTo>
                  <a:lnTo>
                    <a:pt x="80" y="604"/>
                  </a:lnTo>
                  <a:lnTo>
                    <a:pt x="80" y="591"/>
                  </a:lnTo>
                  <a:lnTo>
                    <a:pt x="99" y="345"/>
                  </a:lnTo>
                  <a:lnTo>
                    <a:pt x="101" y="346"/>
                  </a:lnTo>
                  <a:lnTo>
                    <a:pt x="103" y="346"/>
                  </a:lnTo>
                  <a:lnTo>
                    <a:pt x="105" y="346"/>
                  </a:lnTo>
                  <a:lnTo>
                    <a:pt x="107" y="346"/>
                  </a:lnTo>
                  <a:lnTo>
                    <a:pt x="116" y="344"/>
                  </a:lnTo>
                  <a:lnTo>
                    <a:pt x="124" y="339"/>
                  </a:lnTo>
                  <a:lnTo>
                    <a:pt x="129" y="332"/>
                  </a:lnTo>
                  <a:lnTo>
                    <a:pt x="131" y="323"/>
                  </a:lnTo>
                  <a:lnTo>
                    <a:pt x="131" y="166"/>
                  </a:lnTo>
                  <a:lnTo>
                    <a:pt x="130" y="158"/>
                  </a:lnTo>
                  <a:lnTo>
                    <a:pt x="126" y="152"/>
                  </a:lnTo>
                  <a:lnTo>
                    <a:pt x="121" y="147"/>
                  </a:lnTo>
                  <a:lnTo>
                    <a:pt x="114" y="143"/>
                  </a:lnTo>
                  <a:lnTo>
                    <a:pt x="122" y="28"/>
                  </a:lnTo>
                  <a:lnTo>
                    <a:pt x="123" y="20"/>
                  </a:lnTo>
                  <a:lnTo>
                    <a:pt x="125" y="13"/>
                  </a:lnTo>
                  <a:lnTo>
                    <a:pt x="128" y="6"/>
                  </a:lnTo>
                  <a:lnTo>
                    <a:pt x="131" y="0"/>
                  </a:lnTo>
                  <a:lnTo>
                    <a:pt x="124" y="0"/>
                  </a:lnTo>
                  <a:lnTo>
                    <a:pt x="111" y="2"/>
                  </a:lnTo>
                  <a:lnTo>
                    <a:pt x="100" y="5"/>
                  </a:lnTo>
                  <a:lnTo>
                    <a:pt x="90" y="11"/>
                  </a:lnTo>
                  <a:lnTo>
                    <a:pt x="80" y="19"/>
                  </a:lnTo>
                  <a:lnTo>
                    <a:pt x="72" y="28"/>
                  </a:lnTo>
                  <a:lnTo>
                    <a:pt x="66" y="38"/>
                  </a:lnTo>
                  <a:lnTo>
                    <a:pt x="63" y="50"/>
                  </a:lnTo>
                  <a:lnTo>
                    <a:pt x="62" y="63"/>
                  </a:lnTo>
                  <a:lnTo>
                    <a:pt x="55" y="359"/>
                  </a:lnTo>
                  <a:lnTo>
                    <a:pt x="46" y="366"/>
                  </a:lnTo>
                  <a:lnTo>
                    <a:pt x="39" y="377"/>
                  </a:lnTo>
                  <a:lnTo>
                    <a:pt x="33" y="392"/>
                  </a:lnTo>
                  <a:lnTo>
                    <a:pt x="31" y="411"/>
                  </a:lnTo>
                  <a:lnTo>
                    <a:pt x="32" y="429"/>
                  </a:lnTo>
                  <a:lnTo>
                    <a:pt x="37" y="444"/>
                  </a:lnTo>
                  <a:lnTo>
                    <a:pt x="43" y="457"/>
                  </a:lnTo>
                  <a:lnTo>
                    <a:pt x="53" y="464"/>
                  </a:lnTo>
                  <a:lnTo>
                    <a:pt x="49" y="575"/>
                  </a:lnTo>
                  <a:lnTo>
                    <a:pt x="3" y="575"/>
                  </a:lnTo>
                  <a:lnTo>
                    <a:pt x="0" y="732"/>
                  </a:lnTo>
                  <a:lnTo>
                    <a:pt x="100" y="730"/>
                  </a:lnTo>
                  <a:lnTo>
                    <a:pt x="100" y="709"/>
                  </a:lnTo>
                  <a:lnTo>
                    <a:pt x="469" y="700"/>
                  </a:lnTo>
                  <a:lnTo>
                    <a:pt x="471" y="696"/>
                  </a:lnTo>
                  <a:lnTo>
                    <a:pt x="471" y="700"/>
                  </a:lnTo>
                  <a:lnTo>
                    <a:pt x="471" y="703"/>
                  </a:lnTo>
                  <a:lnTo>
                    <a:pt x="471" y="707"/>
                  </a:lnTo>
                  <a:lnTo>
                    <a:pt x="471" y="710"/>
                  </a:lnTo>
                  <a:lnTo>
                    <a:pt x="473" y="739"/>
                  </a:lnTo>
                  <a:lnTo>
                    <a:pt x="480" y="767"/>
                  </a:lnTo>
                  <a:lnTo>
                    <a:pt x="492" y="791"/>
                  </a:lnTo>
                  <a:lnTo>
                    <a:pt x="509" y="812"/>
                  </a:lnTo>
                  <a:lnTo>
                    <a:pt x="529" y="830"/>
                  </a:lnTo>
                  <a:lnTo>
                    <a:pt x="552" y="843"/>
                  </a:lnTo>
                  <a:lnTo>
                    <a:pt x="577" y="851"/>
                  </a:lnTo>
                  <a:lnTo>
                    <a:pt x="605" y="854"/>
                  </a:lnTo>
                  <a:lnTo>
                    <a:pt x="632" y="852"/>
                  </a:lnTo>
                  <a:lnTo>
                    <a:pt x="658" y="844"/>
                  </a:lnTo>
                  <a:lnTo>
                    <a:pt x="681" y="831"/>
                  </a:lnTo>
                  <a:lnTo>
                    <a:pt x="701" y="814"/>
                  </a:lnTo>
                  <a:lnTo>
                    <a:pt x="719" y="794"/>
                  </a:lnTo>
                  <a:lnTo>
                    <a:pt x="731" y="770"/>
                  </a:lnTo>
                  <a:lnTo>
                    <a:pt x="740" y="744"/>
                  </a:lnTo>
                  <a:lnTo>
                    <a:pt x="743" y="715"/>
                  </a:lnTo>
                  <a:lnTo>
                    <a:pt x="743" y="711"/>
                  </a:lnTo>
                  <a:lnTo>
                    <a:pt x="743" y="708"/>
                  </a:lnTo>
                  <a:lnTo>
                    <a:pt x="743" y="704"/>
                  </a:lnTo>
                  <a:lnTo>
                    <a:pt x="743" y="701"/>
                  </a:lnTo>
                  <a:lnTo>
                    <a:pt x="771" y="7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65" name="Freeform 85"/>
            <p:cNvSpPr>
              <a:spLocks/>
            </p:cNvSpPr>
            <p:nvPr/>
          </p:nvSpPr>
          <p:spPr bwMode="auto">
            <a:xfrm>
              <a:off x="4272" y="1523"/>
              <a:ext cx="58" cy="59"/>
            </a:xfrm>
            <a:custGeom>
              <a:avLst/>
              <a:gdLst>
                <a:gd name="T0" fmla="*/ 29 w 118"/>
                <a:gd name="T1" fmla="*/ 59 h 117"/>
                <a:gd name="T2" fmla="*/ 34 w 118"/>
                <a:gd name="T3" fmla="*/ 58 h 117"/>
                <a:gd name="T4" fmla="*/ 40 w 118"/>
                <a:gd name="T5" fmla="*/ 57 h 117"/>
                <a:gd name="T6" fmla="*/ 45 w 118"/>
                <a:gd name="T7" fmla="*/ 54 h 117"/>
                <a:gd name="T8" fmla="*/ 49 w 118"/>
                <a:gd name="T9" fmla="*/ 50 h 117"/>
                <a:gd name="T10" fmla="*/ 53 w 118"/>
                <a:gd name="T11" fmla="*/ 46 h 117"/>
                <a:gd name="T12" fmla="*/ 56 w 118"/>
                <a:gd name="T13" fmla="*/ 41 h 117"/>
                <a:gd name="T14" fmla="*/ 57 w 118"/>
                <a:gd name="T15" fmla="*/ 35 h 117"/>
                <a:gd name="T16" fmla="*/ 58 w 118"/>
                <a:gd name="T17" fmla="*/ 30 h 117"/>
                <a:gd name="T18" fmla="*/ 57 w 118"/>
                <a:gd name="T19" fmla="*/ 24 h 117"/>
                <a:gd name="T20" fmla="*/ 56 w 118"/>
                <a:gd name="T21" fmla="*/ 18 h 117"/>
                <a:gd name="T22" fmla="*/ 53 w 118"/>
                <a:gd name="T23" fmla="*/ 13 h 117"/>
                <a:gd name="T24" fmla="*/ 49 w 118"/>
                <a:gd name="T25" fmla="*/ 9 h 117"/>
                <a:gd name="T26" fmla="*/ 45 w 118"/>
                <a:gd name="T27" fmla="*/ 5 h 117"/>
                <a:gd name="T28" fmla="*/ 40 w 118"/>
                <a:gd name="T29" fmla="*/ 3 h 117"/>
                <a:gd name="T30" fmla="*/ 34 w 118"/>
                <a:gd name="T31" fmla="*/ 1 h 117"/>
                <a:gd name="T32" fmla="*/ 29 w 118"/>
                <a:gd name="T33" fmla="*/ 0 h 117"/>
                <a:gd name="T34" fmla="*/ 23 w 118"/>
                <a:gd name="T35" fmla="*/ 1 h 117"/>
                <a:gd name="T36" fmla="*/ 18 w 118"/>
                <a:gd name="T37" fmla="*/ 3 h 117"/>
                <a:gd name="T38" fmla="*/ 13 w 118"/>
                <a:gd name="T39" fmla="*/ 5 h 117"/>
                <a:gd name="T40" fmla="*/ 8 w 118"/>
                <a:gd name="T41" fmla="*/ 9 h 117"/>
                <a:gd name="T42" fmla="*/ 5 w 118"/>
                <a:gd name="T43" fmla="*/ 13 h 117"/>
                <a:gd name="T44" fmla="*/ 2 w 118"/>
                <a:gd name="T45" fmla="*/ 18 h 117"/>
                <a:gd name="T46" fmla="*/ 0 w 118"/>
                <a:gd name="T47" fmla="*/ 24 h 117"/>
                <a:gd name="T48" fmla="*/ 0 w 118"/>
                <a:gd name="T49" fmla="*/ 30 h 117"/>
                <a:gd name="T50" fmla="*/ 0 w 118"/>
                <a:gd name="T51" fmla="*/ 35 h 117"/>
                <a:gd name="T52" fmla="*/ 2 w 118"/>
                <a:gd name="T53" fmla="*/ 41 h 117"/>
                <a:gd name="T54" fmla="*/ 5 w 118"/>
                <a:gd name="T55" fmla="*/ 46 h 117"/>
                <a:gd name="T56" fmla="*/ 8 w 118"/>
                <a:gd name="T57" fmla="*/ 50 h 117"/>
                <a:gd name="T58" fmla="*/ 13 w 118"/>
                <a:gd name="T59" fmla="*/ 54 h 117"/>
                <a:gd name="T60" fmla="*/ 18 w 118"/>
                <a:gd name="T61" fmla="*/ 57 h 117"/>
                <a:gd name="T62" fmla="*/ 23 w 118"/>
                <a:gd name="T63" fmla="*/ 58 h 117"/>
                <a:gd name="T64" fmla="*/ 29 w 118"/>
                <a:gd name="T65" fmla="*/ 59 h 1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7"/>
                <a:gd name="T101" fmla="*/ 118 w 118"/>
                <a:gd name="T102" fmla="*/ 117 h 11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7">
                  <a:moveTo>
                    <a:pt x="59" y="117"/>
                  </a:moveTo>
                  <a:lnTo>
                    <a:pt x="70" y="116"/>
                  </a:lnTo>
                  <a:lnTo>
                    <a:pt x="82" y="113"/>
                  </a:lnTo>
                  <a:lnTo>
                    <a:pt x="91" y="107"/>
                  </a:lnTo>
                  <a:lnTo>
                    <a:pt x="100" y="100"/>
                  </a:lnTo>
                  <a:lnTo>
                    <a:pt x="107" y="91"/>
                  </a:lnTo>
                  <a:lnTo>
                    <a:pt x="113" y="82"/>
                  </a:lnTo>
                  <a:lnTo>
                    <a:pt x="116" y="70"/>
                  </a:lnTo>
                  <a:lnTo>
                    <a:pt x="118" y="59"/>
                  </a:lnTo>
                  <a:lnTo>
                    <a:pt x="116" y="47"/>
                  </a:lnTo>
                  <a:lnTo>
                    <a:pt x="113" y="36"/>
                  </a:lnTo>
                  <a:lnTo>
                    <a:pt x="107" y="26"/>
                  </a:lnTo>
                  <a:lnTo>
                    <a:pt x="100" y="17"/>
                  </a:lnTo>
                  <a:lnTo>
                    <a:pt x="91" y="10"/>
                  </a:lnTo>
                  <a:lnTo>
                    <a:pt x="82" y="5"/>
                  </a:lnTo>
                  <a:lnTo>
                    <a:pt x="70" y="1"/>
                  </a:lnTo>
                  <a:lnTo>
                    <a:pt x="59" y="0"/>
                  </a:lnTo>
                  <a:lnTo>
                    <a:pt x="47" y="1"/>
                  </a:lnTo>
                  <a:lnTo>
                    <a:pt x="36" y="5"/>
                  </a:lnTo>
                  <a:lnTo>
                    <a:pt x="27" y="10"/>
                  </a:lnTo>
                  <a:lnTo>
                    <a:pt x="17" y="17"/>
                  </a:lnTo>
                  <a:lnTo>
                    <a:pt x="10" y="26"/>
                  </a:lnTo>
                  <a:lnTo>
                    <a:pt x="5" y="36"/>
                  </a:lnTo>
                  <a:lnTo>
                    <a:pt x="1" y="47"/>
                  </a:lnTo>
                  <a:lnTo>
                    <a:pt x="0" y="59"/>
                  </a:lnTo>
                  <a:lnTo>
                    <a:pt x="1" y="70"/>
                  </a:lnTo>
                  <a:lnTo>
                    <a:pt x="5" y="82"/>
                  </a:lnTo>
                  <a:lnTo>
                    <a:pt x="10" y="91"/>
                  </a:lnTo>
                  <a:lnTo>
                    <a:pt x="17" y="100"/>
                  </a:lnTo>
                  <a:lnTo>
                    <a:pt x="27" y="107"/>
                  </a:lnTo>
                  <a:lnTo>
                    <a:pt x="36" y="113"/>
                  </a:lnTo>
                  <a:lnTo>
                    <a:pt x="47" y="116"/>
                  </a:lnTo>
                  <a:lnTo>
                    <a:pt x="59" y="11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66" name="Freeform 86"/>
            <p:cNvSpPr>
              <a:spLocks/>
            </p:cNvSpPr>
            <p:nvPr/>
          </p:nvSpPr>
          <p:spPr bwMode="auto">
            <a:xfrm>
              <a:off x="4288" y="1532"/>
              <a:ext cx="34" cy="40"/>
            </a:xfrm>
            <a:custGeom>
              <a:avLst/>
              <a:gdLst>
                <a:gd name="T0" fmla="*/ 34 w 68"/>
                <a:gd name="T1" fmla="*/ 21 h 81"/>
                <a:gd name="T2" fmla="*/ 34 w 68"/>
                <a:gd name="T3" fmla="*/ 17 h 81"/>
                <a:gd name="T4" fmla="*/ 33 w 68"/>
                <a:gd name="T5" fmla="*/ 13 h 81"/>
                <a:gd name="T6" fmla="*/ 31 w 68"/>
                <a:gd name="T7" fmla="*/ 9 h 81"/>
                <a:gd name="T8" fmla="*/ 28 w 68"/>
                <a:gd name="T9" fmla="*/ 6 h 81"/>
                <a:gd name="T10" fmla="*/ 25 w 68"/>
                <a:gd name="T11" fmla="*/ 3 h 81"/>
                <a:gd name="T12" fmla="*/ 21 w 68"/>
                <a:gd name="T13" fmla="*/ 2 h 81"/>
                <a:gd name="T14" fmla="*/ 17 w 68"/>
                <a:gd name="T15" fmla="*/ 0 h 81"/>
                <a:gd name="T16" fmla="*/ 13 w 68"/>
                <a:gd name="T17" fmla="*/ 0 h 81"/>
                <a:gd name="T18" fmla="*/ 10 w 68"/>
                <a:gd name="T19" fmla="*/ 0 h 81"/>
                <a:gd name="T20" fmla="*/ 6 w 68"/>
                <a:gd name="T21" fmla="*/ 1 h 81"/>
                <a:gd name="T22" fmla="*/ 3 w 68"/>
                <a:gd name="T23" fmla="*/ 2 h 81"/>
                <a:gd name="T24" fmla="*/ 0 w 68"/>
                <a:gd name="T25" fmla="*/ 4 h 81"/>
                <a:gd name="T26" fmla="*/ 1 w 68"/>
                <a:gd name="T27" fmla="*/ 4 h 81"/>
                <a:gd name="T28" fmla="*/ 2 w 68"/>
                <a:gd name="T29" fmla="*/ 4 h 81"/>
                <a:gd name="T30" fmla="*/ 3 w 68"/>
                <a:gd name="T31" fmla="*/ 4 h 81"/>
                <a:gd name="T32" fmla="*/ 3 w 68"/>
                <a:gd name="T33" fmla="*/ 4 h 81"/>
                <a:gd name="T34" fmla="*/ 8 w 68"/>
                <a:gd name="T35" fmla="*/ 4 h 81"/>
                <a:gd name="T36" fmla="*/ 12 w 68"/>
                <a:gd name="T37" fmla="*/ 6 h 81"/>
                <a:gd name="T38" fmla="*/ 16 w 68"/>
                <a:gd name="T39" fmla="*/ 8 h 81"/>
                <a:gd name="T40" fmla="*/ 19 w 68"/>
                <a:gd name="T41" fmla="*/ 10 h 81"/>
                <a:gd name="T42" fmla="*/ 22 w 68"/>
                <a:gd name="T43" fmla="*/ 14 h 81"/>
                <a:gd name="T44" fmla="*/ 24 w 68"/>
                <a:gd name="T45" fmla="*/ 18 h 81"/>
                <a:gd name="T46" fmla="*/ 25 w 68"/>
                <a:gd name="T47" fmla="*/ 22 h 81"/>
                <a:gd name="T48" fmla="*/ 26 w 68"/>
                <a:gd name="T49" fmla="*/ 26 h 81"/>
                <a:gd name="T50" fmla="*/ 25 w 68"/>
                <a:gd name="T51" fmla="*/ 30 h 81"/>
                <a:gd name="T52" fmla="*/ 25 w 68"/>
                <a:gd name="T53" fmla="*/ 34 h 81"/>
                <a:gd name="T54" fmla="*/ 23 w 68"/>
                <a:gd name="T55" fmla="*/ 37 h 81"/>
                <a:gd name="T56" fmla="*/ 21 w 68"/>
                <a:gd name="T57" fmla="*/ 40 h 81"/>
                <a:gd name="T58" fmla="*/ 26 w 68"/>
                <a:gd name="T59" fmla="*/ 37 h 81"/>
                <a:gd name="T60" fmla="*/ 30 w 68"/>
                <a:gd name="T61" fmla="*/ 32 h 81"/>
                <a:gd name="T62" fmla="*/ 33 w 68"/>
                <a:gd name="T63" fmla="*/ 27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4"/>
                  </a:lnTo>
                  <a:lnTo>
                    <a:pt x="65" y="26"/>
                  </a:lnTo>
                  <a:lnTo>
                    <a:pt x="62" y="19"/>
                  </a:lnTo>
                  <a:lnTo>
                    <a:pt x="56" y="12"/>
                  </a:lnTo>
                  <a:lnTo>
                    <a:pt x="49" y="7"/>
                  </a:lnTo>
                  <a:lnTo>
                    <a:pt x="42" y="4"/>
                  </a:lnTo>
                  <a:lnTo>
                    <a:pt x="34" y="1"/>
                  </a:lnTo>
                  <a:lnTo>
                    <a:pt x="26" y="0"/>
                  </a:lnTo>
                  <a:lnTo>
                    <a:pt x="19" y="0"/>
                  </a:lnTo>
                  <a:lnTo>
                    <a:pt x="12" y="3"/>
                  </a:lnTo>
                  <a:lnTo>
                    <a:pt x="6" y="5"/>
                  </a:lnTo>
                  <a:lnTo>
                    <a:pt x="0" y="8"/>
                  </a:lnTo>
                  <a:lnTo>
                    <a:pt x="2" y="8"/>
                  </a:lnTo>
                  <a:lnTo>
                    <a:pt x="4" y="8"/>
                  </a:lnTo>
                  <a:lnTo>
                    <a:pt x="5" y="8"/>
                  </a:lnTo>
                  <a:lnTo>
                    <a:pt x="6" y="8"/>
                  </a:lnTo>
                  <a:lnTo>
                    <a:pt x="15" y="9"/>
                  </a:lnTo>
                  <a:lnTo>
                    <a:pt x="24" y="12"/>
                  </a:lnTo>
                  <a:lnTo>
                    <a:pt x="32" y="16"/>
                  </a:lnTo>
                  <a:lnTo>
                    <a:pt x="38" y="21"/>
                  </a:lnTo>
                  <a:lnTo>
                    <a:pt x="43" y="28"/>
                  </a:lnTo>
                  <a:lnTo>
                    <a:pt x="48" y="36"/>
                  </a:lnTo>
                  <a:lnTo>
                    <a:pt x="50" y="44"/>
                  </a:lnTo>
                  <a:lnTo>
                    <a:pt x="51" y="53"/>
                  </a:lnTo>
                  <a:lnTo>
                    <a:pt x="50" y="61"/>
                  </a:lnTo>
                  <a:lnTo>
                    <a:pt x="49" y="68"/>
                  </a:lnTo>
                  <a:lnTo>
                    <a:pt x="45" y="75"/>
                  </a:lnTo>
                  <a:lnTo>
                    <a:pt x="42" y="81"/>
                  </a:lnTo>
                  <a:lnTo>
                    <a:pt x="52" y="74"/>
                  </a:lnTo>
                  <a:lnTo>
                    <a:pt x="60" y="65"/>
                  </a:lnTo>
                  <a:lnTo>
                    <a:pt x="66" y="54"/>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67" name="Freeform 87"/>
            <p:cNvSpPr>
              <a:spLocks/>
            </p:cNvSpPr>
            <p:nvPr/>
          </p:nvSpPr>
          <p:spPr bwMode="auto">
            <a:xfrm>
              <a:off x="4953" y="1518"/>
              <a:ext cx="59" cy="58"/>
            </a:xfrm>
            <a:custGeom>
              <a:avLst/>
              <a:gdLst>
                <a:gd name="T0" fmla="*/ 30 w 118"/>
                <a:gd name="T1" fmla="*/ 58 h 116"/>
                <a:gd name="T2" fmla="*/ 36 w 118"/>
                <a:gd name="T3" fmla="*/ 58 h 116"/>
                <a:gd name="T4" fmla="*/ 41 w 118"/>
                <a:gd name="T5" fmla="*/ 56 h 116"/>
                <a:gd name="T6" fmla="*/ 46 w 118"/>
                <a:gd name="T7" fmla="*/ 54 h 116"/>
                <a:gd name="T8" fmla="*/ 51 w 118"/>
                <a:gd name="T9" fmla="*/ 50 h 116"/>
                <a:gd name="T10" fmla="*/ 54 w 118"/>
                <a:gd name="T11" fmla="*/ 46 h 116"/>
                <a:gd name="T12" fmla="*/ 57 w 118"/>
                <a:gd name="T13" fmla="*/ 41 h 116"/>
                <a:gd name="T14" fmla="*/ 59 w 118"/>
                <a:gd name="T15" fmla="*/ 35 h 116"/>
                <a:gd name="T16" fmla="*/ 59 w 118"/>
                <a:gd name="T17" fmla="*/ 29 h 116"/>
                <a:gd name="T18" fmla="*/ 59 w 118"/>
                <a:gd name="T19" fmla="*/ 24 h 116"/>
                <a:gd name="T20" fmla="*/ 57 w 118"/>
                <a:gd name="T21" fmla="*/ 18 h 116"/>
                <a:gd name="T22" fmla="*/ 54 w 118"/>
                <a:gd name="T23" fmla="*/ 13 h 116"/>
                <a:gd name="T24" fmla="*/ 51 w 118"/>
                <a:gd name="T25" fmla="*/ 9 h 116"/>
                <a:gd name="T26" fmla="*/ 46 w 118"/>
                <a:gd name="T27" fmla="*/ 5 h 116"/>
                <a:gd name="T28" fmla="*/ 41 w 118"/>
                <a:gd name="T29" fmla="*/ 2 h 116"/>
                <a:gd name="T30" fmla="*/ 36 w 118"/>
                <a:gd name="T31" fmla="*/ 1 h 116"/>
                <a:gd name="T32" fmla="*/ 30 w 118"/>
                <a:gd name="T33" fmla="*/ 0 h 116"/>
                <a:gd name="T34" fmla="*/ 24 w 118"/>
                <a:gd name="T35" fmla="*/ 1 h 116"/>
                <a:gd name="T36" fmla="*/ 18 w 118"/>
                <a:gd name="T37" fmla="*/ 2 h 116"/>
                <a:gd name="T38" fmla="*/ 14 w 118"/>
                <a:gd name="T39" fmla="*/ 5 h 116"/>
                <a:gd name="T40" fmla="*/ 9 w 118"/>
                <a:gd name="T41" fmla="*/ 9 h 116"/>
                <a:gd name="T42" fmla="*/ 6 w 118"/>
                <a:gd name="T43" fmla="*/ 13 h 116"/>
                <a:gd name="T44" fmla="*/ 3 w 118"/>
                <a:gd name="T45" fmla="*/ 18 h 116"/>
                <a:gd name="T46" fmla="*/ 1 w 118"/>
                <a:gd name="T47" fmla="*/ 24 h 116"/>
                <a:gd name="T48" fmla="*/ 0 w 118"/>
                <a:gd name="T49" fmla="*/ 29 h 116"/>
                <a:gd name="T50" fmla="*/ 1 w 118"/>
                <a:gd name="T51" fmla="*/ 35 h 116"/>
                <a:gd name="T52" fmla="*/ 3 w 118"/>
                <a:gd name="T53" fmla="*/ 41 h 116"/>
                <a:gd name="T54" fmla="*/ 6 w 118"/>
                <a:gd name="T55" fmla="*/ 46 h 116"/>
                <a:gd name="T56" fmla="*/ 9 w 118"/>
                <a:gd name="T57" fmla="*/ 50 h 116"/>
                <a:gd name="T58" fmla="*/ 14 w 118"/>
                <a:gd name="T59" fmla="*/ 54 h 116"/>
                <a:gd name="T60" fmla="*/ 18 w 118"/>
                <a:gd name="T61" fmla="*/ 56 h 116"/>
                <a:gd name="T62" fmla="*/ 24 w 118"/>
                <a:gd name="T63" fmla="*/ 58 h 116"/>
                <a:gd name="T64" fmla="*/ 30 w 118"/>
                <a:gd name="T65" fmla="*/ 58 h 1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6"/>
                <a:gd name="T101" fmla="*/ 118 w 118"/>
                <a:gd name="T102" fmla="*/ 116 h 1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6">
                  <a:moveTo>
                    <a:pt x="59" y="116"/>
                  </a:moveTo>
                  <a:lnTo>
                    <a:pt x="71" y="115"/>
                  </a:lnTo>
                  <a:lnTo>
                    <a:pt x="82" y="111"/>
                  </a:lnTo>
                  <a:lnTo>
                    <a:pt x="91" y="107"/>
                  </a:lnTo>
                  <a:lnTo>
                    <a:pt x="101" y="99"/>
                  </a:lnTo>
                  <a:lnTo>
                    <a:pt x="108" y="91"/>
                  </a:lnTo>
                  <a:lnTo>
                    <a:pt x="113" y="81"/>
                  </a:lnTo>
                  <a:lnTo>
                    <a:pt x="117" y="70"/>
                  </a:lnTo>
                  <a:lnTo>
                    <a:pt x="118" y="58"/>
                  </a:lnTo>
                  <a:lnTo>
                    <a:pt x="117" y="47"/>
                  </a:lnTo>
                  <a:lnTo>
                    <a:pt x="113" y="35"/>
                  </a:lnTo>
                  <a:lnTo>
                    <a:pt x="108" y="26"/>
                  </a:lnTo>
                  <a:lnTo>
                    <a:pt x="101" y="17"/>
                  </a:lnTo>
                  <a:lnTo>
                    <a:pt x="91" y="10"/>
                  </a:lnTo>
                  <a:lnTo>
                    <a:pt x="82" y="4"/>
                  </a:lnTo>
                  <a:lnTo>
                    <a:pt x="71" y="1"/>
                  </a:lnTo>
                  <a:lnTo>
                    <a:pt x="59" y="0"/>
                  </a:lnTo>
                  <a:lnTo>
                    <a:pt x="48" y="1"/>
                  </a:lnTo>
                  <a:lnTo>
                    <a:pt x="36" y="4"/>
                  </a:lnTo>
                  <a:lnTo>
                    <a:pt x="27" y="10"/>
                  </a:lnTo>
                  <a:lnTo>
                    <a:pt x="18" y="17"/>
                  </a:lnTo>
                  <a:lnTo>
                    <a:pt x="11" y="26"/>
                  </a:lnTo>
                  <a:lnTo>
                    <a:pt x="5" y="35"/>
                  </a:lnTo>
                  <a:lnTo>
                    <a:pt x="1" y="47"/>
                  </a:lnTo>
                  <a:lnTo>
                    <a:pt x="0" y="58"/>
                  </a:lnTo>
                  <a:lnTo>
                    <a:pt x="1" y="70"/>
                  </a:lnTo>
                  <a:lnTo>
                    <a:pt x="5" y="81"/>
                  </a:lnTo>
                  <a:lnTo>
                    <a:pt x="11" y="91"/>
                  </a:lnTo>
                  <a:lnTo>
                    <a:pt x="18" y="99"/>
                  </a:lnTo>
                  <a:lnTo>
                    <a:pt x="27" y="107"/>
                  </a:lnTo>
                  <a:lnTo>
                    <a:pt x="36" y="111"/>
                  </a:lnTo>
                  <a:lnTo>
                    <a:pt x="48" y="115"/>
                  </a:lnTo>
                  <a:lnTo>
                    <a:pt x="59" y="116"/>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5168" name="Freeform 88"/>
            <p:cNvSpPr>
              <a:spLocks/>
            </p:cNvSpPr>
            <p:nvPr/>
          </p:nvSpPr>
          <p:spPr bwMode="auto">
            <a:xfrm>
              <a:off x="4970" y="1526"/>
              <a:ext cx="34" cy="41"/>
            </a:xfrm>
            <a:custGeom>
              <a:avLst/>
              <a:gdLst>
                <a:gd name="T0" fmla="*/ 34 w 68"/>
                <a:gd name="T1" fmla="*/ 21 h 81"/>
                <a:gd name="T2" fmla="*/ 34 w 68"/>
                <a:gd name="T3" fmla="*/ 17 h 81"/>
                <a:gd name="T4" fmla="*/ 32 w 68"/>
                <a:gd name="T5" fmla="*/ 13 h 81"/>
                <a:gd name="T6" fmla="*/ 31 w 68"/>
                <a:gd name="T7" fmla="*/ 9 h 81"/>
                <a:gd name="T8" fmla="*/ 28 w 68"/>
                <a:gd name="T9" fmla="*/ 6 h 81"/>
                <a:gd name="T10" fmla="*/ 24 w 68"/>
                <a:gd name="T11" fmla="*/ 3 h 81"/>
                <a:gd name="T12" fmla="*/ 21 w 68"/>
                <a:gd name="T13" fmla="*/ 2 h 81"/>
                <a:gd name="T14" fmla="*/ 17 w 68"/>
                <a:gd name="T15" fmla="*/ 1 h 81"/>
                <a:gd name="T16" fmla="*/ 13 w 68"/>
                <a:gd name="T17" fmla="*/ 0 h 81"/>
                <a:gd name="T18" fmla="*/ 9 w 68"/>
                <a:gd name="T19" fmla="*/ 1 h 81"/>
                <a:gd name="T20" fmla="*/ 6 w 68"/>
                <a:gd name="T21" fmla="*/ 1 h 81"/>
                <a:gd name="T22" fmla="*/ 3 w 68"/>
                <a:gd name="T23" fmla="*/ 3 h 81"/>
                <a:gd name="T24" fmla="*/ 0 w 68"/>
                <a:gd name="T25" fmla="*/ 5 h 81"/>
                <a:gd name="T26" fmla="*/ 1 w 68"/>
                <a:gd name="T27" fmla="*/ 5 h 81"/>
                <a:gd name="T28" fmla="*/ 2 w 68"/>
                <a:gd name="T29" fmla="*/ 4 h 81"/>
                <a:gd name="T30" fmla="*/ 2 w 68"/>
                <a:gd name="T31" fmla="*/ 4 h 81"/>
                <a:gd name="T32" fmla="*/ 3 w 68"/>
                <a:gd name="T33" fmla="*/ 4 h 81"/>
                <a:gd name="T34" fmla="*/ 8 w 68"/>
                <a:gd name="T35" fmla="*/ 5 h 81"/>
                <a:gd name="T36" fmla="*/ 12 w 68"/>
                <a:gd name="T37" fmla="*/ 6 h 81"/>
                <a:gd name="T38" fmla="*/ 16 w 68"/>
                <a:gd name="T39" fmla="*/ 8 h 81"/>
                <a:gd name="T40" fmla="*/ 19 w 68"/>
                <a:gd name="T41" fmla="*/ 11 h 81"/>
                <a:gd name="T42" fmla="*/ 21 w 68"/>
                <a:gd name="T43" fmla="*/ 14 h 81"/>
                <a:gd name="T44" fmla="*/ 24 w 68"/>
                <a:gd name="T45" fmla="*/ 18 h 81"/>
                <a:gd name="T46" fmla="*/ 25 w 68"/>
                <a:gd name="T47" fmla="*/ 22 h 81"/>
                <a:gd name="T48" fmla="*/ 25 w 68"/>
                <a:gd name="T49" fmla="*/ 27 h 81"/>
                <a:gd name="T50" fmla="*/ 25 w 68"/>
                <a:gd name="T51" fmla="*/ 31 h 81"/>
                <a:gd name="T52" fmla="*/ 24 w 68"/>
                <a:gd name="T53" fmla="*/ 35 h 81"/>
                <a:gd name="T54" fmla="*/ 23 w 68"/>
                <a:gd name="T55" fmla="*/ 38 h 81"/>
                <a:gd name="T56" fmla="*/ 21 w 68"/>
                <a:gd name="T57" fmla="*/ 41 h 81"/>
                <a:gd name="T58" fmla="*/ 26 w 68"/>
                <a:gd name="T59" fmla="*/ 37 h 81"/>
                <a:gd name="T60" fmla="*/ 30 w 68"/>
                <a:gd name="T61" fmla="*/ 33 h 81"/>
                <a:gd name="T62" fmla="*/ 33 w 68"/>
                <a:gd name="T63" fmla="*/ 28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3"/>
                  </a:lnTo>
                  <a:lnTo>
                    <a:pt x="64" y="25"/>
                  </a:lnTo>
                  <a:lnTo>
                    <a:pt x="61" y="18"/>
                  </a:lnTo>
                  <a:lnTo>
                    <a:pt x="55" y="12"/>
                  </a:lnTo>
                  <a:lnTo>
                    <a:pt x="48" y="6"/>
                  </a:lnTo>
                  <a:lnTo>
                    <a:pt x="41" y="3"/>
                  </a:lnTo>
                  <a:lnTo>
                    <a:pt x="33" y="1"/>
                  </a:lnTo>
                  <a:lnTo>
                    <a:pt x="25" y="0"/>
                  </a:lnTo>
                  <a:lnTo>
                    <a:pt x="18" y="1"/>
                  </a:lnTo>
                  <a:lnTo>
                    <a:pt x="11" y="2"/>
                  </a:lnTo>
                  <a:lnTo>
                    <a:pt x="6" y="5"/>
                  </a:lnTo>
                  <a:lnTo>
                    <a:pt x="0" y="9"/>
                  </a:lnTo>
                  <a:lnTo>
                    <a:pt x="1" y="9"/>
                  </a:lnTo>
                  <a:lnTo>
                    <a:pt x="3" y="8"/>
                  </a:lnTo>
                  <a:lnTo>
                    <a:pt x="4" y="8"/>
                  </a:lnTo>
                  <a:lnTo>
                    <a:pt x="6" y="8"/>
                  </a:lnTo>
                  <a:lnTo>
                    <a:pt x="15" y="9"/>
                  </a:lnTo>
                  <a:lnTo>
                    <a:pt x="23" y="11"/>
                  </a:lnTo>
                  <a:lnTo>
                    <a:pt x="31" y="16"/>
                  </a:lnTo>
                  <a:lnTo>
                    <a:pt x="38" y="21"/>
                  </a:lnTo>
                  <a:lnTo>
                    <a:pt x="42" y="27"/>
                  </a:lnTo>
                  <a:lnTo>
                    <a:pt x="47" y="35"/>
                  </a:lnTo>
                  <a:lnTo>
                    <a:pt x="49" y="43"/>
                  </a:lnTo>
                  <a:lnTo>
                    <a:pt x="50" y="53"/>
                  </a:lnTo>
                  <a:lnTo>
                    <a:pt x="49" y="61"/>
                  </a:lnTo>
                  <a:lnTo>
                    <a:pt x="48" y="69"/>
                  </a:lnTo>
                  <a:lnTo>
                    <a:pt x="45" y="76"/>
                  </a:lnTo>
                  <a:lnTo>
                    <a:pt x="41" y="81"/>
                  </a:lnTo>
                  <a:lnTo>
                    <a:pt x="52" y="74"/>
                  </a:lnTo>
                  <a:lnTo>
                    <a:pt x="60" y="65"/>
                  </a:lnTo>
                  <a:lnTo>
                    <a:pt x="65" y="55"/>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grpSp>
      <p:pic>
        <p:nvPicPr>
          <p:cNvPr id="5127" name="Picture 89" descr="j021295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2438400"/>
            <a:ext cx="60960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Text Box 90"/>
          <p:cNvSpPr txBox="1">
            <a:spLocks noChangeArrowheads="1"/>
          </p:cNvSpPr>
          <p:nvPr/>
        </p:nvSpPr>
        <p:spPr bwMode="auto">
          <a:xfrm>
            <a:off x="3505200" y="1600200"/>
            <a:ext cx="60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sz="2400" b="1"/>
              <a:t>ك</a:t>
            </a:r>
            <a:r>
              <a:rPr lang="ar-SA" baseline="-25000"/>
              <a:t>1</a:t>
            </a:r>
            <a:endParaRPr lang="en-US" baseline="-25000"/>
          </a:p>
        </p:txBody>
      </p:sp>
      <p:sp>
        <p:nvSpPr>
          <p:cNvPr id="5129" name="Text Box 91"/>
          <p:cNvSpPr txBox="1">
            <a:spLocks noChangeArrowheads="1"/>
          </p:cNvSpPr>
          <p:nvPr/>
        </p:nvSpPr>
        <p:spPr bwMode="auto">
          <a:xfrm>
            <a:off x="7924800" y="2057400"/>
            <a:ext cx="431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sz="2400" b="1"/>
              <a:t>ك</a:t>
            </a:r>
            <a:r>
              <a:rPr lang="ar-SA" baseline="-25000"/>
              <a:t>2</a:t>
            </a:r>
            <a:endParaRPr lang="en-US" baseline="-25000"/>
          </a:p>
        </p:txBody>
      </p:sp>
      <p:sp>
        <p:nvSpPr>
          <p:cNvPr id="5130" name="Line 92"/>
          <p:cNvSpPr>
            <a:spLocks noChangeShapeType="1"/>
          </p:cNvSpPr>
          <p:nvPr/>
        </p:nvSpPr>
        <p:spPr bwMode="auto">
          <a:xfrm flipH="1">
            <a:off x="3733800" y="3200400"/>
            <a:ext cx="1066800" cy="0"/>
          </a:xfrm>
          <a:prstGeom prst="line">
            <a:avLst/>
          </a:prstGeom>
          <a:noFill/>
          <a:ln w="9525">
            <a:solidFill>
              <a:schemeClr val="tx1"/>
            </a:solidFill>
            <a:round/>
            <a:headEnd type="oval" w="med" len="med"/>
            <a:tailEnd type="arrow" w="med" len="med"/>
          </a:ln>
          <a:extLst>
            <a:ext uri="{909E8E84-426E-40DD-AFC4-6F175D3DCCD1}">
              <a14:hiddenFill xmlns:a14="http://schemas.microsoft.com/office/drawing/2010/main">
                <a:noFill/>
              </a14:hiddenFill>
            </a:ext>
          </a:extLst>
        </p:spPr>
        <p:txBody>
          <a:bodyPr/>
          <a:lstStyle/>
          <a:p>
            <a:endParaRPr lang="ar-SA"/>
          </a:p>
        </p:txBody>
      </p:sp>
      <p:sp>
        <p:nvSpPr>
          <p:cNvPr id="5131" name="Text Box 93"/>
          <p:cNvSpPr txBox="1">
            <a:spLocks noChangeArrowheads="1"/>
          </p:cNvSpPr>
          <p:nvPr/>
        </p:nvSpPr>
        <p:spPr bwMode="auto">
          <a:xfrm>
            <a:off x="4038600" y="3276600"/>
            <a:ext cx="498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sz="2400" b="1"/>
              <a:t>ف</a:t>
            </a:r>
            <a:r>
              <a:rPr lang="ar-SA" baseline="-25000"/>
              <a:t>1</a:t>
            </a:r>
            <a:endParaRPr lang="en-US" baseline="-25000"/>
          </a:p>
        </p:txBody>
      </p:sp>
      <p:sp>
        <p:nvSpPr>
          <p:cNvPr id="5132" name="Line 94"/>
          <p:cNvSpPr>
            <a:spLocks noChangeShapeType="1"/>
          </p:cNvSpPr>
          <p:nvPr/>
        </p:nvSpPr>
        <p:spPr bwMode="auto">
          <a:xfrm flipH="1">
            <a:off x="4800600" y="3200400"/>
            <a:ext cx="3505200" cy="0"/>
          </a:xfrm>
          <a:prstGeom prst="line">
            <a:avLst/>
          </a:prstGeom>
          <a:noFill/>
          <a:ln w="9525">
            <a:solidFill>
              <a:schemeClr val="tx1"/>
            </a:solidFill>
            <a:round/>
            <a:headEnd type="arrow" w="med" len="med"/>
            <a:tailEnd type="oval" w="med" len="med"/>
          </a:ln>
          <a:extLst>
            <a:ext uri="{909E8E84-426E-40DD-AFC4-6F175D3DCCD1}">
              <a14:hiddenFill xmlns:a14="http://schemas.microsoft.com/office/drawing/2010/main">
                <a:noFill/>
              </a14:hiddenFill>
            </a:ext>
          </a:extLst>
        </p:spPr>
        <p:txBody>
          <a:bodyPr/>
          <a:lstStyle/>
          <a:p>
            <a:endParaRPr lang="ar-SA"/>
          </a:p>
        </p:txBody>
      </p:sp>
      <p:sp>
        <p:nvSpPr>
          <p:cNvPr id="5133" name="Text Box 95"/>
          <p:cNvSpPr txBox="1">
            <a:spLocks noChangeArrowheads="1"/>
          </p:cNvSpPr>
          <p:nvPr/>
        </p:nvSpPr>
        <p:spPr bwMode="auto">
          <a:xfrm>
            <a:off x="6400800" y="3276600"/>
            <a:ext cx="498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sz="2400" b="1"/>
              <a:t>ف</a:t>
            </a:r>
            <a:r>
              <a:rPr lang="ar-SA" baseline="-25000"/>
              <a:t>2</a:t>
            </a:r>
            <a:endParaRPr lang="en-US" baseline="-25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23"/>
                                        </p:tgtEl>
                                        <p:attrNameLst>
                                          <p:attrName>style.visibility</p:attrName>
                                        </p:attrNameLst>
                                      </p:cBhvr>
                                      <p:to>
                                        <p:strVal val="visible"/>
                                      </p:to>
                                    </p:set>
                                    <p:animEffect transition="in" filter="wipe(left)">
                                      <p:cBhvr>
                                        <p:cTn id="7" dur="500"/>
                                        <p:tgtEl>
                                          <p:spTgt spid="20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18150" y="152400"/>
            <a:ext cx="6512511" cy="1143000"/>
          </a:xfrm>
        </p:spPr>
        <p:txBody>
          <a:bodyPr/>
          <a:lstStyle/>
          <a:p>
            <a:pPr marL="0" indent="0" eaLnBrk="1" hangingPunct="1">
              <a:buNone/>
            </a:pPr>
            <a:r>
              <a:rPr lang="ar-SA" sz="4000" dirty="0" smtClean="0"/>
              <a:t>فكرة غريبة لكنها صحيحة</a:t>
            </a:r>
            <a:endParaRPr lang="en-US" sz="4000" dirty="0" smtClean="0"/>
          </a:p>
        </p:txBody>
      </p:sp>
      <p:sp>
        <p:nvSpPr>
          <p:cNvPr id="6147" name="AutoShape 13"/>
          <p:cNvSpPr>
            <a:spLocks noChangeAspect="1" noChangeArrowheads="1" noTextEdit="1"/>
          </p:cNvSpPr>
          <p:nvPr/>
        </p:nvSpPr>
        <p:spPr bwMode="auto">
          <a:xfrm>
            <a:off x="6324600" y="1295400"/>
            <a:ext cx="1806575" cy="181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grpSp>
        <p:nvGrpSpPr>
          <p:cNvPr id="2" name="Group 57"/>
          <p:cNvGrpSpPr>
            <a:grpSpLocks/>
          </p:cNvGrpSpPr>
          <p:nvPr/>
        </p:nvGrpSpPr>
        <p:grpSpPr bwMode="auto">
          <a:xfrm>
            <a:off x="1371600" y="3875088"/>
            <a:ext cx="6988175" cy="1781175"/>
            <a:chOff x="518" y="2441"/>
            <a:chExt cx="4402" cy="1122"/>
          </a:xfrm>
        </p:grpSpPr>
        <p:pic>
          <p:nvPicPr>
            <p:cNvPr id="6189"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 y="2441"/>
              <a:ext cx="1810" cy="1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90" name="Text Box 59"/>
            <p:cNvSpPr txBox="1">
              <a:spLocks noChangeArrowheads="1"/>
            </p:cNvSpPr>
            <p:nvPr/>
          </p:nvSpPr>
          <p:spPr bwMode="auto">
            <a:xfrm>
              <a:off x="518" y="2711"/>
              <a:ext cx="2314" cy="58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ar-SA"/>
                <a:t>قال ارخميدس:“ لو وقفت على بعد معين سأرفع اللأرض“ أي لو اعطي أطزله كاف لرفع الارض </a:t>
              </a:r>
              <a:endParaRPr lang="en-US"/>
            </a:p>
          </p:txBody>
        </p:sp>
      </p:grpSp>
      <p:grpSp>
        <p:nvGrpSpPr>
          <p:cNvPr id="6149" name="Group 148"/>
          <p:cNvGrpSpPr>
            <a:grpSpLocks/>
          </p:cNvGrpSpPr>
          <p:nvPr/>
        </p:nvGrpSpPr>
        <p:grpSpPr bwMode="auto">
          <a:xfrm>
            <a:off x="1066800" y="2125663"/>
            <a:ext cx="7415213" cy="1422400"/>
            <a:chOff x="672" y="1339"/>
            <a:chExt cx="4671" cy="896"/>
          </a:xfrm>
        </p:grpSpPr>
        <p:sp>
          <p:nvSpPr>
            <p:cNvPr id="6150" name="AutoShape 103"/>
            <p:cNvSpPr>
              <a:spLocks noChangeArrowheads="1"/>
            </p:cNvSpPr>
            <p:nvPr/>
          </p:nvSpPr>
          <p:spPr bwMode="auto">
            <a:xfrm>
              <a:off x="2933" y="1803"/>
              <a:ext cx="192" cy="432"/>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ar-SA"/>
            </a:p>
          </p:txBody>
        </p:sp>
        <p:sp>
          <p:nvSpPr>
            <p:cNvPr id="6151" name="Rectangle 104"/>
            <p:cNvSpPr>
              <a:spLocks noChangeArrowheads="1"/>
            </p:cNvSpPr>
            <p:nvPr/>
          </p:nvSpPr>
          <p:spPr bwMode="auto">
            <a:xfrm>
              <a:off x="672" y="1776"/>
              <a:ext cx="4671" cy="57"/>
            </a:xfrm>
            <a:prstGeom prst="rect">
              <a:avLst/>
            </a:prstGeom>
            <a:solidFill>
              <a:schemeClr val="accent2"/>
            </a:solidFill>
            <a:ln w="9525">
              <a:solidFill>
                <a:schemeClr val="tx1"/>
              </a:solidFill>
              <a:miter lim="800000"/>
              <a:headEnd/>
              <a:tailEnd/>
            </a:ln>
          </p:spPr>
          <p:txBody>
            <a:bodyPr wrap="none" anchor="ctr"/>
            <a:lstStyle/>
            <a:p>
              <a:endParaRPr lang="ar-SA"/>
            </a:p>
          </p:txBody>
        </p:sp>
        <p:grpSp>
          <p:nvGrpSpPr>
            <p:cNvPr id="6152" name="Group 105"/>
            <p:cNvGrpSpPr>
              <a:grpSpLocks/>
            </p:cNvGrpSpPr>
            <p:nvPr/>
          </p:nvGrpSpPr>
          <p:grpSpPr bwMode="auto">
            <a:xfrm>
              <a:off x="1855" y="1339"/>
              <a:ext cx="1111" cy="461"/>
              <a:chOff x="3998" y="1193"/>
              <a:chExt cx="1111" cy="461"/>
            </a:xfrm>
          </p:grpSpPr>
          <p:sp>
            <p:nvSpPr>
              <p:cNvPr id="6154" name="Freeform 106"/>
              <p:cNvSpPr>
                <a:spLocks/>
              </p:cNvSpPr>
              <p:nvPr/>
            </p:nvSpPr>
            <p:spPr bwMode="auto">
              <a:xfrm>
                <a:off x="5060" y="1423"/>
                <a:ext cx="23" cy="83"/>
              </a:xfrm>
              <a:custGeom>
                <a:avLst/>
                <a:gdLst>
                  <a:gd name="T0" fmla="*/ 23 w 46"/>
                  <a:gd name="T1" fmla="*/ 83 h 165"/>
                  <a:gd name="T2" fmla="*/ 23 w 46"/>
                  <a:gd name="T3" fmla="*/ 1 h 165"/>
                  <a:gd name="T4" fmla="*/ 5 w 46"/>
                  <a:gd name="T5" fmla="*/ 0 h 165"/>
                  <a:gd name="T6" fmla="*/ 0 w 46"/>
                  <a:gd name="T7" fmla="*/ 83 h 165"/>
                  <a:gd name="T8" fmla="*/ 23 w 46"/>
                  <a:gd name="T9" fmla="*/ 83 h 165"/>
                  <a:gd name="T10" fmla="*/ 0 60000 65536"/>
                  <a:gd name="T11" fmla="*/ 0 60000 65536"/>
                  <a:gd name="T12" fmla="*/ 0 60000 65536"/>
                  <a:gd name="T13" fmla="*/ 0 60000 65536"/>
                  <a:gd name="T14" fmla="*/ 0 60000 65536"/>
                  <a:gd name="T15" fmla="*/ 0 w 46"/>
                  <a:gd name="T16" fmla="*/ 0 h 165"/>
                  <a:gd name="T17" fmla="*/ 46 w 46"/>
                  <a:gd name="T18" fmla="*/ 165 h 165"/>
                </a:gdLst>
                <a:ahLst/>
                <a:cxnLst>
                  <a:cxn ang="T10">
                    <a:pos x="T0" y="T1"/>
                  </a:cxn>
                  <a:cxn ang="T11">
                    <a:pos x="T2" y="T3"/>
                  </a:cxn>
                  <a:cxn ang="T12">
                    <a:pos x="T4" y="T5"/>
                  </a:cxn>
                  <a:cxn ang="T13">
                    <a:pos x="T6" y="T7"/>
                  </a:cxn>
                  <a:cxn ang="T14">
                    <a:pos x="T8" y="T9"/>
                  </a:cxn>
                </a:cxnLst>
                <a:rect l="T15" t="T16" r="T17" b="T18"/>
                <a:pathLst>
                  <a:path w="46" h="165">
                    <a:moveTo>
                      <a:pt x="46" y="165"/>
                    </a:moveTo>
                    <a:lnTo>
                      <a:pt x="46" y="2"/>
                    </a:lnTo>
                    <a:lnTo>
                      <a:pt x="9" y="0"/>
                    </a:lnTo>
                    <a:lnTo>
                      <a:pt x="0" y="165"/>
                    </a:lnTo>
                    <a:lnTo>
                      <a:pt x="46" y="1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55" name="Freeform 107"/>
              <p:cNvSpPr>
                <a:spLocks/>
              </p:cNvSpPr>
              <p:nvPr/>
            </p:nvSpPr>
            <p:spPr bwMode="auto">
              <a:xfrm>
                <a:off x="4938" y="1202"/>
                <a:ext cx="15" cy="53"/>
              </a:xfrm>
              <a:custGeom>
                <a:avLst/>
                <a:gdLst>
                  <a:gd name="T0" fmla="*/ 15 w 30"/>
                  <a:gd name="T1" fmla="*/ 27 h 106"/>
                  <a:gd name="T2" fmla="*/ 14 w 30"/>
                  <a:gd name="T3" fmla="*/ 16 h 106"/>
                  <a:gd name="T4" fmla="*/ 11 w 30"/>
                  <a:gd name="T5" fmla="*/ 8 h 106"/>
                  <a:gd name="T6" fmla="*/ 7 w 30"/>
                  <a:gd name="T7" fmla="*/ 3 h 106"/>
                  <a:gd name="T8" fmla="*/ 2 w 30"/>
                  <a:gd name="T9" fmla="*/ 0 h 106"/>
                  <a:gd name="T10" fmla="*/ 0 w 30"/>
                  <a:gd name="T11" fmla="*/ 53 h 106"/>
                  <a:gd name="T12" fmla="*/ 6 w 30"/>
                  <a:gd name="T13" fmla="*/ 51 h 106"/>
                  <a:gd name="T14" fmla="*/ 11 w 30"/>
                  <a:gd name="T15" fmla="*/ 45 h 106"/>
                  <a:gd name="T16" fmla="*/ 14 w 30"/>
                  <a:gd name="T17" fmla="*/ 37 h 106"/>
                  <a:gd name="T18" fmla="*/ 15 w 30"/>
                  <a:gd name="T19" fmla="*/ 27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30" y="53"/>
                    </a:moveTo>
                    <a:lnTo>
                      <a:pt x="28" y="32"/>
                    </a:lnTo>
                    <a:lnTo>
                      <a:pt x="22" y="16"/>
                    </a:lnTo>
                    <a:lnTo>
                      <a:pt x="14" y="5"/>
                    </a:lnTo>
                    <a:lnTo>
                      <a:pt x="3" y="0"/>
                    </a:lnTo>
                    <a:lnTo>
                      <a:pt x="0" y="106"/>
                    </a:lnTo>
                    <a:lnTo>
                      <a:pt x="12" y="101"/>
                    </a:lnTo>
                    <a:lnTo>
                      <a:pt x="21" y="90"/>
                    </a:lnTo>
                    <a:lnTo>
                      <a:pt x="27" y="74"/>
                    </a:lnTo>
                    <a:lnTo>
                      <a:pt x="30"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56" name="Freeform 108"/>
              <p:cNvSpPr>
                <a:spLocks/>
              </p:cNvSpPr>
              <p:nvPr/>
            </p:nvSpPr>
            <p:spPr bwMode="auto">
              <a:xfrm>
                <a:off x="4920" y="1271"/>
                <a:ext cx="39" cy="78"/>
              </a:xfrm>
              <a:custGeom>
                <a:avLst/>
                <a:gdLst>
                  <a:gd name="T0" fmla="*/ 32 w 78"/>
                  <a:gd name="T1" fmla="*/ 0 h 157"/>
                  <a:gd name="T2" fmla="*/ 29 w 78"/>
                  <a:gd name="T3" fmla="*/ 0 h 157"/>
                  <a:gd name="T4" fmla="*/ 27 w 78"/>
                  <a:gd name="T5" fmla="*/ 2 h 157"/>
                  <a:gd name="T6" fmla="*/ 25 w 78"/>
                  <a:gd name="T7" fmla="*/ 4 h 157"/>
                  <a:gd name="T8" fmla="*/ 25 w 78"/>
                  <a:gd name="T9" fmla="*/ 7 h 157"/>
                  <a:gd name="T10" fmla="*/ 25 w 78"/>
                  <a:gd name="T11" fmla="*/ 19 h 157"/>
                  <a:gd name="T12" fmla="*/ 1 w 78"/>
                  <a:gd name="T13" fmla="*/ 19 h 157"/>
                  <a:gd name="T14" fmla="*/ 1 w 78"/>
                  <a:gd name="T15" fmla="*/ 28 h 157"/>
                  <a:gd name="T16" fmla="*/ 25 w 78"/>
                  <a:gd name="T17" fmla="*/ 28 h 157"/>
                  <a:gd name="T18" fmla="*/ 24 w 78"/>
                  <a:gd name="T19" fmla="*/ 42 h 157"/>
                  <a:gd name="T20" fmla="*/ 0 w 78"/>
                  <a:gd name="T21" fmla="*/ 42 h 157"/>
                  <a:gd name="T22" fmla="*/ 0 w 78"/>
                  <a:gd name="T23" fmla="*/ 51 h 157"/>
                  <a:gd name="T24" fmla="*/ 24 w 78"/>
                  <a:gd name="T25" fmla="*/ 51 h 157"/>
                  <a:gd name="T26" fmla="*/ 24 w 78"/>
                  <a:gd name="T27" fmla="*/ 71 h 157"/>
                  <a:gd name="T28" fmla="*/ 24 w 78"/>
                  <a:gd name="T29" fmla="*/ 74 h 157"/>
                  <a:gd name="T30" fmla="*/ 25 w 78"/>
                  <a:gd name="T31" fmla="*/ 76 h 157"/>
                  <a:gd name="T32" fmla="*/ 28 w 78"/>
                  <a:gd name="T33" fmla="*/ 78 h 157"/>
                  <a:gd name="T34" fmla="*/ 31 w 78"/>
                  <a:gd name="T35" fmla="*/ 78 h 157"/>
                  <a:gd name="T36" fmla="*/ 33 w 78"/>
                  <a:gd name="T37" fmla="*/ 78 h 157"/>
                  <a:gd name="T38" fmla="*/ 35 w 78"/>
                  <a:gd name="T39" fmla="*/ 76 h 157"/>
                  <a:gd name="T40" fmla="*/ 37 w 78"/>
                  <a:gd name="T41" fmla="*/ 74 h 157"/>
                  <a:gd name="T42" fmla="*/ 37 w 78"/>
                  <a:gd name="T43" fmla="*/ 71 h 157"/>
                  <a:gd name="T44" fmla="*/ 39 w 78"/>
                  <a:gd name="T45" fmla="*/ 7 h 157"/>
                  <a:gd name="T46" fmla="*/ 39 w 78"/>
                  <a:gd name="T47" fmla="*/ 4 h 157"/>
                  <a:gd name="T48" fmla="*/ 37 w 78"/>
                  <a:gd name="T49" fmla="*/ 2 h 157"/>
                  <a:gd name="T50" fmla="*/ 35 w 78"/>
                  <a:gd name="T51" fmla="*/ 0 h 157"/>
                  <a:gd name="T52" fmla="*/ 32 w 78"/>
                  <a:gd name="T53" fmla="*/ 0 h 1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
                  <a:gd name="T82" fmla="*/ 0 h 157"/>
                  <a:gd name="T83" fmla="*/ 78 w 78"/>
                  <a:gd name="T84" fmla="*/ 157 h 1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 h="157">
                    <a:moveTo>
                      <a:pt x="64" y="0"/>
                    </a:moveTo>
                    <a:lnTo>
                      <a:pt x="58" y="1"/>
                    </a:lnTo>
                    <a:lnTo>
                      <a:pt x="54" y="5"/>
                    </a:lnTo>
                    <a:lnTo>
                      <a:pt x="50" y="9"/>
                    </a:lnTo>
                    <a:lnTo>
                      <a:pt x="49" y="15"/>
                    </a:lnTo>
                    <a:lnTo>
                      <a:pt x="49" y="38"/>
                    </a:lnTo>
                    <a:lnTo>
                      <a:pt x="1" y="38"/>
                    </a:lnTo>
                    <a:lnTo>
                      <a:pt x="1" y="56"/>
                    </a:lnTo>
                    <a:lnTo>
                      <a:pt x="49" y="56"/>
                    </a:lnTo>
                    <a:lnTo>
                      <a:pt x="48" y="84"/>
                    </a:lnTo>
                    <a:lnTo>
                      <a:pt x="0" y="84"/>
                    </a:lnTo>
                    <a:lnTo>
                      <a:pt x="0" y="102"/>
                    </a:lnTo>
                    <a:lnTo>
                      <a:pt x="48" y="102"/>
                    </a:lnTo>
                    <a:lnTo>
                      <a:pt x="47" y="142"/>
                    </a:lnTo>
                    <a:lnTo>
                      <a:pt x="48" y="148"/>
                    </a:lnTo>
                    <a:lnTo>
                      <a:pt x="50" y="152"/>
                    </a:lnTo>
                    <a:lnTo>
                      <a:pt x="55" y="156"/>
                    </a:lnTo>
                    <a:lnTo>
                      <a:pt x="61" y="157"/>
                    </a:lnTo>
                    <a:lnTo>
                      <a:pt x="65" y="156"/>
                    </a:lnTo>
                    <a:lnTo>
                      <a:pt x="70" y="152"/>
                    </a:lnTo>
                    <a:lnTo>
                      <a:pt x="73" y="148"/>
                    </a:lnTo>
                    <a:lnTo>
                      <a:pt x="74" y="142"/>
                    </a:lnTo>
                    <a:lnTo>
                      <a:pt x="78" y="15"/>
                    </a:lnTo>
                    <a:lnTo>
                      <a:pt x="77" y="9"/>
                    </a:lnTo>
                    <a:lnTo>
                      <a:pt x="74" y="5"/>
                    </a:lnTo>
                    <a:lnTo>
                      <a:pt x="70" y="1"/>
                    </a:lnTo>
                    <a:lnTo>
                      <a:pt x="6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57" name="Freeform 109"/>
              <p:cNvSpPr>
                <a:spLocks/>
              </p:cNvSpPr>
              <p:nvPr/>
            </p:nvSpPr>
            <p:spPr bwMode="auto">
              <a:xfrm>
                <a:off x="4058" y="1221"/>
                <a:ext cx="960" cy="433"/>
              </a:xfrm>
              <a:custGeom>
                <a:avLst/>
                <a:gdLst>
                  <a:gd name="T0" fmla="*/ 876 w 1920"/>
                  <a:gd name="T1" fmla="*/ 129 h 866"/>
                  <a:gd name="T2" fmla="*/ 893 w 1920"/>
                  <a:gd name="T3" fmla="*/ 149 h 866"/>
                  <a:gd name="T4" fmla="*/ 895 w 1920"/>
                  <a:gd name="T5" fmla="*/ 154 h 866"/>
                  <a:gd name="T6" fmla="*/ 900 w 1920"/>
                  <a:gd name="T7" fmla="*/ 156 h 866"/>
                  <a:gd name="T8" fmla="*/ 905 w 1920"/>
                  <a:gd name="T9" fmla="*/ 154 h 866"/>
                  <a:gd name="T10" fmla="*/ 907 w 1920"/>
                  <a:gd name="T11" fmla="*/ 149 h 866"/>
                  <a:gd name="T12" fmla="*/ 908 w 1920"/>
                  <a:gd name="T13" fmla="*/ 83 h 866"/>
                  <a:gd name="T14" fmla="*/ 904 w 1920"/>
                  <a:gd name="T15" fmla="*/ 79 h 866"/>
                  <a:gd name="T16" fmla="*/ 899 w 1920"/>
                  <a:gd name="T17" fmla="*/ 79 h 866"/>
                  <a:gd name="T18" fmla="*/ 895 w 1920"/>
                  <a:gd name="T19" fmla="*/ 83 h 866"/>
                  <a:gd name="T20" fmla="*/ 894 w 1920"/>
                  <a:gd name="T21" fmla="*/ 98 h 866"/>
                  <a:gd name="T22" fmla="*/ 878 w 1920"/>
                  <a:gd name="T23" fmla="*/ 38 h 866"/>
                  <a:gd name="T24" fmla="*/ 876 w 1920"/>
                  <a:gd name="T25" fmla="*/ 24 h 866"/>
                  <a:gd name="T26" fmla="*/ 870 w 1920"/>
                  <a:gd name="T27" fmla="*/ 12 h 866"/>
                  <a:gd name="T28" fmla="*/ 860 w 1920"/>
                  <a:gd name="T29" fmla="*/ 4 h 866"/>
                  <a:gd name="T30" fmla="*/ 848 w 1920"/>
                  <a:gd name="T31" fmla="*/ 0 h 866"/>
                  <a:gd name="T32" fmla="*/ 127 w 1920"/>
                  <a:gd name="T33" fmla="*/ 8 h 866"/>
                  <a:gd name="T34" fmla="*/ 38 w 1920"/>
                  <a:gd name="T35" fmla="*/ 6 h 866"/>
                  <a:gd name="T36" fmla="*/ 10 w 1920"/>
                  <a:gd name="T37" fmla="*/ 6 h 866"/>
                  <a:gd name="T38" fmla="*/ 8 w 1920"/>
                  <a:gd name="T39" fmla="*/ 7 h 866"/>
                  <a:gd name="T40" fmla="*/ 4 w 1920"/>
                  <a:gd name="T41" fmla="*/ 7 h 866"/>
                  <a:gd name="T42" fmla="*/ 0 w 1920"/>
                  <a:gd name="T43" fmla="*/ 8 h 866"/>
                  <a:gd name="T44" fmla="*/ 183 w 1920"/>
                  <a:gd name="T45" fmla="*/ 355 h 866"/>
                  <a:gd name="T46" fmla="*/ 183 w 1920"/>
                  <a:gd name="T47" fmla="*/ 357 h 866"/>
                  <a:gd name="T48" fmla="*/ 183 w 1920"/>
                  <a:gd name="T49" fmla="*/ 360 h 866"/>
                  <a:gd name="T50" fmla="*/ 184 w 1920"/>
                  <a:gd name="T51" fmla="*/ 376 h 866"/>
                  <a:gd name="T52" fmla="*/ 194 w 1920"/>
                  <a:gd name="T53" fmla="*/ 402 h 866"/>
                  <a:gd name="T54" fmla="*/ 212 w 1920"/>
                  <a:gd name="T55" fmla="*/ 421 h 866"/>
                  <a:gd name="T56" fmla="*/ 236 w 1920"/>
                  <a:gd name="T57" fmla="*/ 432 h 866"/>
                  <a:gd name="T58" fmla="*/ 263 w 1920"/>
                  <a:gd name="T59" fmla="*/ 432 h 866"/>
                  <a:gd name="T60" fmla="*/ 288 w 1920"/>
                  <a:gd name="T61" fmla="*/ 422 h 866"/>
                  <a:gd name="T62" fmla="*/ 307 w 1920"/>
                  <a:gd name="T63" fmla="*/ 404 h 866"/>
                  <a:gd name="T64" fmla="*/ 318 w 1920"/>
                  <a:gd name="T65" fmla="*/ 378 h 866"/>
                  <a:gd name="T66" fmla="*/ 319 w 1920"/>
                  <a:gd name="T67" fmla="*/ 362 h 866"/>
                  <a:gd name="T68" fmla="*/ 319 w 1920"/>
                  <a:gd name="T69" fmla="*/ 359 h 866"/>
                  <a:gd name="T70" fmla="*/ 460 w 1920"/>
                  <a:gd name="T71" fmla="*/ 352 h 866"/>
                  <a:gd name="T72" fmla="*/ 886 w 1920"/>
                  <a:gd name="T73" fmla="*/ 366 h 866"/>
                  <a:gd name="T74" fmla="*/ 898 w 1920"/>
                  <a:gd name="T75" fmla="*/ 340 h 866"/>
                  <a:gd name="T76" fmla="*/ 923 w 1920"/>
                  <a:gd name="T77" fmla="*/ 272 h 866"/>
                  <a:gd name="T78" fmla="*/ 949 w 1920"/>
                  <a:gd name="T79" fmla="*/ 202 h 866"/>
                  <a:gd name="T80" fmla="*/ 960 w 1920"/>
                  <a:gd name="T81" fmla="*/ 170 h 8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20"/>
                  <a:gd name="T124" fmla="*/ 0 h 866"/>
                  <a:gd name="T125" fmla="*/ 1920 w 1920"/>
                  <a:gd name="T126" fmla="*/ 866 h 86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20" h="866">
                    <a:moveTo>
                      <a:pt x="1749" y="340"/>
                    </a:moveTo>
                    <a:lnTo>
                      <a:pt x="1751" y="258"/>
                    </a:lnTo>
                    <a:lnTo>
                      <a:pt x="1787" y="258"/>
                    </a:lnTo>
                    <a:lnTo>
                      <a:pt x="1786" y="297"/>
                    </a:lnTo>
                    <a:lnTo>
                      <a:pt x="1787" y="303"/>
                    </a:lnTo>
                    <a:lnTo>
                      <a:pt x="1789" y="308"/>
                    </a:lnTo>
                    <a:lnTo>
                      <a:pt x="1794" y="311"/>
                    </a:lnTo>
                    <a:lnTo>
                      <a:pt x="1800" y="312"/>
                    </a:lnTo>
                    <a:lnTo>
                      <a:pt x="1804" y="311"/>
                    </a:lnTo>
                    <a:lnTo>
                      <a:pt x="1809" y="308"/>
                    </a:lnTo>
                    <a:lnTo>
                      <a:pt x="1812" y="303"/>
                    </a:lnTo>
                    <a:lnTo>
                      <a:pt x="1814" y="297"/>
                    </a:lnTo>
                    <a:lnTo>
                      <a:pt x="1817" y="172"/>
                    </a:lnTo>
                    <a:lnTo>
                      <a:pt x="1816" y="166"/>
                    </a:lnTo>
                    <a:lnTo>
                      <a:pt x="1812" y="161"/>
                    </a:lnTo>
                    <a:lnTo>
                      <a:pt x="1808" y="158"/>
                    </a:lnTo>
                    <a:lnTo>
                      <a:pt x="1803" y="157"/>
                    </a:lnTo>
                    <a:lnTo>
                      <a:pt x="1797" y="158"/>
                    </a:lnTo>
                    <a:lnTo>
                      <a:pt x="1793" y="161"/>
                    </a:lnTo>
                    <a:lnTo>
                      <a:pt x="1789" y="166"/>
                    </a:lnTo>
                    <a:lnTo>
                      <a:pt x="1788" y="172"/>
                    </a:lnTo>
                    <a:lnTo>
                      <a:pt x="1788" y="195"/>
                    </a:lnTo>
                    <a:lnTo>
                      <a:pt x="1752" y="195"/>
                    </a:lnTo>
                    <a:lnTo>
                      <a:pt x="1755" y="75"/>
                    </a:lnTo>
                    <a:lnTo>
                      <a:pt x="1754" y="62"/>
                    </a:lnTo>
                    <a:lnTo>
                      <a:pt x="1751" y="48"/>
                    </a:lnTo>
                    <a:lnTo>
                      <a:pt x="1746" y="36"/>
                    </a:lnTo>
                    <a:lnTo>
                      <a:pt x="1739" y="24"/>
                    </a:lnTo>
                    <a:lnTo>
                      <a:pt x="1729" y="15"/>
                    </a:lnTo>
                    <a:lnTo>
                      <a:pt x="1719" y="7"/>
                    </a:lnTo>
                    <a:lnTo>
                      <a:pt x="1709" y="2"/>
                    </a:lnTo>
                    <a:lnTo>
                      <a:pt x="1696" y="0"/>
                    </a:lnTo>
                    <a:lnTo>
                      <a:pt x="158" y="14"/>
                    </a:lnTo>
                    <a:lnTo>
                      <a:pt x="254" y="16"/>
                    </a:lnTo>
                    <a:lnTo>
                      <a:pt x="75" y="15"/>
                    </a:lnTo>
                    <a:lnTo>
                      <a:pt x="75" y="12"/>
                    </a:lnTo>
                    <a:lnTo>
                      <a:pt x="26" y="12"/>
                    </a:lnTo>
                    <a:lnTo>
                      <a:pt x="19" y="12"/>
                    </a:lnTo>
                    <a:lnTo>
                      <a:pt x="15" y="12"/>
                    </a:lnTo>
                    <a:lnTo>
                      <a:pt x="15" y="13"/>
                    </a:lnTo>
                    <a:lnTo>
                      <a:pt x="11" y="13"/>
                    </a:lnTo>
                    <a:lnTo>
                      <a:pt x="8" y="14"/>
                    </a:lnTo>
                    <a:lnTo>
                      <a:pt x="3" y="14"/>
                    </a:lnTo>
                    <a:lnTo>
                      <a:pt x="0" y="15"/>
                    </a:lnTo>
                    <a:lnTo>
                      <a:pt x="211" y="714"/>
                    </a:lnTo>
                    <a:lnTo>
                      <a:pt x="366" y="710"/>
                    </a:lnTo>
                    <a:lnTo>
                      <a:pt x="366" y="713"/>
                    </a:lnTo>
                    <a:lnTo>
                      <a:pt x="366" y="717"/>
                    </a:lnTo>
                    <a:lnTo>
                      <a:pt x="366" y="720"/>
                    </a:lnTo>
                    <a:lnTo>
                      <a:pt x="365" y="724"/>
                    </a:lnTo>
                    <a:lnTo>
                      <a:pt x="367" y="752"/>
                    </a:lnTo>
                    <a:lnTo>
                      <a:pt x="375" y="779"/>
                    </a:lnTo>
                    <a:lnTo>
                      <a:pt x="387" y="803"/>
                    </a:lnTo>
                    <a:lnTo>
                      <a:pt x="403" y="824"/>
                    </a:lnTo>
                    <a:lnTo>
                      <a:pt x="423" y="842"/>
                    </a:lnTo>
                    <a:lnTo>
                      <a:pt x="446" y="855"/>
                    </a:lnTo>
                    <a:lnTo>
                      <a:pt x="471" y="863"/>
                    </a:lnTo>
                    <a:lnTo>
                      <a:pt x="499" y="866"/>
                    </a:lnTo>
                    <a:lnTo>
                      <a:pt x="526" y="864"/>
                    </a:lnTo>
                    <a:lnTo>
                      <a:pt x="553" y="856"/>
                    </a:lnTo>
                    <a:lnTo>
                      <a:pt x="576" y="843"/>
                    </a:lnTo>
                    <a:lnTo>
                      <a:pt x="597" y="826"/>
                    </a:lnTo>
                    <a:lnTo>
                      <a:pt x="614" y="807"/>
                    </a:lnTo>
                    <a:lnTo>
                      <a:pt x="627" y="782"/>
                    </a:lnTo>
                    <a:lnTo>
                      <a:pt x="635" y="756"/>
                    </a:lnTo>
                    <a:lnTo>
                      <a:pt x="638" y="727"/>
                    </a:lnTo>
                    <a:lnTo>
                      <a:pt x="638" y="724"/>
                    </a:lnTo>
                    <a:lnTo>
                      <a:pt x="638" y="720"/>
                    </a:lnTo>
                    <a:lnTo>
                      <a:pt x="638" y="718"/>
                    </a:lnTo>
                    <a:lnTo>
                      <a:pt x="638" y="714"/>
                    </a:lnTo>
                    <a:lnTo>
                      <a:pt x="919" y="703"/>
                    </a:lnTo>
                    <a:lnTo>
                      <a:pt x="1069" y="704"/>
                    </a:lnTo>
                    <a:lnTo>
                      <a:pt x="1771" y="731"/>
                    </a:lnTo>
                    <a:lnTo>
                      <a:pt x="1778" y="720"/>
                    </a:lnTo>
                    <a:lnTo>
                      <a:pt x="1795" y="680"/>
                    </a:lnTo>
                    <a:lnTo>
                      <a:pt x="1818" y="618"/>
                    </a:lnTo>
                    <a:lnTo>
                      <a:pt x="1846" y="544"/>
                    </a:lnTo>
                    <a:lnTo>
                      <a:pt x="1872" y="470"/>
                    </a:lnTo>
                    <a:lnTo>
                      <a:pt x="1897" y="404"/>
                    </a:lnTo>
                    <a:lnTo>
                      <a:pt x="1913" y="357"/>
                    </a:lnTo>
                    <a:lnTo>
                      <a:pt x="1920" y="340"/>
                    </a:lnTo>
                    <a:lnTo>
                      <a:pt x="1749" y="340"/>
                    </a:lnTo>
                    <a:close/>
                  </a:path>
                </a:pathLst>
              </a:custGeom>
              <a:solidFill>
                <a:srgbClr val="D6CE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58" name="Freeform 110"/>
              <p:cNvSpPr>
                <a:spLocks/>
              </p:cNvSpPr>
              <p:nvPr/>
            </p:nvSpPr>
            <p:spPr bwMode="auto">
              <a:xfrm>
                <a:off x="4025" y="1200"/>
                <a:ext cx="1051" cy="347"/>
              </a:xfrm>
              <a:custGeom>
                <a:avLst/>
                <a:gdLst>
                  <a:gd name="T0" fmla="*/ 31 w 2102"/>
                  <a:gd name="T1" fmla="*/ 0 h 693"/>
                  <a:gd name="T2" fmla="*/ 877 w 2102"/>
                  <a:gd name="T3" fmla="*/ 10 h 693"/>
                  <a:gd name="T4" fmla="*/ 889 w 2102"/>
                  <a:gd name="T5" fmla="*/ 22 h 693"/>
                  <a:gd name="T6" fmla="*/ 895 w 2102"/>
                  <a:gd name="T7" fmla="*/ 53 h 693"/>
                  <a:gd name="T8" fmla="*/ 895 w 2102"/>
                  <a:gd name="T9" fmla="*/ 179 h 693"/>
                  <a:gd name="T10" fmla="*/ 1042 w 2102"/>
                  <a:gd name="T11" fmla="*/ 176 h 693"/>
                  <a:gd name="T12" fmla="*/ 1051 w 2102"/>
                  <a:gd name="T13" fmla="*/ 205 h 693"/>
                  <a:gd name="T14" fmla="*/ 1051 w 2102"/>
                  <a:gd name="T15" fmla="*/ 274 h 693"/>
                  <a:gd name="T16" fmla="*/ 1048 w 2102"/>
                  <a:gd name="T17" fmla="*/ 347 h 693"/>
                  <a:gd name="T18" fmla="*/ 328 w 2102"/>
                  <a:gd name="T19" fmla="*/ 343 h 693"/>
                  <a:gd name="T20" fmla="*/ 0 w 2102"/>
                  <a:gd name="T21" fmla="*/ 340 h 693"/>
                  <a:gd name="T22" fmla="*/ 3 w 2102"/>
                  <a:gd name="T23" fmla="*/ 287 h 693"/>
                  <a:gd name="T24" fmla="*/ 7 w 2102"/>
                  <a:gd name="T25" fmla="*/ 101 h 693"/>
                  <a:gd name="T26" fmla="*/ 9 w 2102"/>
                  <a:gd name="T27" fmla="*/ 41 h 693"/>
                  <a:gd name="T28" fmla="*/ 31 w 2102"/>
                  <a:gd name="T29" fmla="*/ 0 h 6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02"/>
                  <a:gd name="T46" fmla="*/ 0 h 693"/>
                  <a:gd name="T47" fmla="*/ 2102 w 2102"/>
                  <a:gd name="T48" fmla="*/ 693 h 69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02" h="693">
                    <a:moveTo>
                      <a:pt x="61" y="0"/>
                    </a:moveTo>
                    <a:lnTo>
                      <a:pt x="1753" y="19"/>
                    </a:lnTo>
                    <a:lnTo>
                      <a:pt x="1777" y="44"/>
                    </a:lnTo>
                    <a:lnTo>
                      <a:pt x="1789" y="106"/>
                    </a:lnTo>
                    <a:lnTo>
                      <a:pt x="1789" y="358"/>
                    </a:lnTo>
                    <a:lnTo>
                      <a:pt x="2084" y="352"/>
                    </a:lnTo>
                    <a:lnTo>
                      <a:pt x="2102" y="409"/>
                    </a:lnTo>
                    <a:lnTo>
                      <a:pt x="2102" y="548"/>
                    </a:lnTo>
                    <a:lnTo>
                      <a:pt x="2096" y="693"/>
                    </a:lnTo>
                    <a:lnTo>
                      <a:pt x="656" y="686"/>
                    </a:lnTo>
                    <a:lnTo>
                      <a:pt x="0" y="680"/>
                    </a:lnTo>
                    <a:lnTo>
                      <a:pt x="6" y="573"/>
                    </a:lnTo>
                    <a:lnTo>
                      <a:pt x="13" y="201"/>
                    </a:lnTo>
                    <a:lnTo>
                      <a:pt x="18" y="81"/>
                    </a:lnTo>
                    <a:lnTo>
                      <a:pt x="61" y="0"/>
                    </a:lnTo>
                    <a:close/>
                  </a:path>
                </a:pathLst>
              </a:custGeom>
              <a:solidFill>
                <a:srgbClr val="EDD6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59" name="Freeform 111"/>
              <p:cNvSpPr>
                <a:spLocks/>
              </p:cNvSpPr>
              <p:nvPr/>
            </p:nvSpPr>
            <p:spPr bwMode="auto">
              <a:xfrm>
                <a:off x="4025" y="1388"/>
                <a:ext cx="1054" cy="163"/>
              </a:xfrm>
              <a:custGeom>
                <a:avLst/>
                <a:gdLst>
                  <a:gd name="T0" fmla="*/ 1054 w 2108"/>
                  <a:gd name="T1" fmla="*/ 14 h 326"/>
                  <a:gd name="T2" fmla="*/ 1014 w 2108"/>
                  <a:gd name="T3" fmla="*/ 0 h 326"/>
                  <a:gd name="T4" fmla="*/ 1017 w 2108"/>
                  <a:gd name="T5" fmla="*/ 70 h 326"/>
                  <a:gd name="T6" fmla="*/ 970 w 2108"/>
                  <a:gd name="T7" fmla="*/ 56 h 326"/>
                  <a:gd name="T8" fmla="*/ 930 w 2108"/>
                  <a:gd name="T9" fmla="*/ 58 h 326"/>
                  <a:gd name="T10" fmla="*/ 908 w 2108"/>
                  <a:gd name="T11" fmla="*/ 70 h 326"/>
                  <a:gd name="T12" fmla="*/ 890 w 2108"/>
                  <a:gd name="T13" fmla="*/ 87 h 326"/>
                  <a:gd name="T14" fmla="*/ 865 w 2108"/>
                  <a:gd name="T15" fmla="*/ 120 h 326"/>
                  <a:gd name="T16" fmla="*/ 0 w 2108"/>
                  <a:gd name="T17" fmla="*/ 118 h 326"/>
                  <a:gd name="T18" fmla="*/ 2 w 2108"/>
                  <a:gd name="T19" fmla="*/ 163 h 326"/>
                  <a:gd name="T20" fmla="*/ 1043 w 2108"/>
                  <a:gd name="T21" fmla="*/ 159 h 326"/>
                  <a:gd name="T22" fmla="*/ 1043 w 2108"/>
                  <a:gd name="T23" fmla="*/ 116 h 326"/>
                  <a:gd name="T24" fmla="*/ 1051 w 2108"/>
                  <a:gd name="T25" fmla="*/ 118 h 326"/>
                  <a:gd name="T26" fmla="*/ 1054 w 2108"/>
                  <a:gd name="T27" fmla="*/ 14 h 3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08"/>
                  <a:gd name="T43" fmla="*/ 0 h 326"/>
                  <a:gd name="T44" fmla="*/ 2108 w 2108"/>
                  <a:gd name="T45" fmla="*/ 326 h 3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08" h="326">
                    <a:moveTo>
                      <a:pt x="2108" y="27"/>
                    </a:moveTo>
                    <a:lnTo>
                      <a:pt x="2027" y="0"/>
                    </a:lnTo>
                    <a:lnTo>
                      <a:pt x="2034" y="139"/>
                    </a:lnTo>
                    <a:lnTo>
                      <a:pt x="1940" y="111"/>
                    </a:lnTo>
                    <a:lnTo>
                      <a:pt x="1860" y="115"/>
                    </a:lnTo>
                    <a:lnTo>
                      <a:pt x="1816" y="139"/>
                    </a:lnTo>
                    <a:lnTo>
                      <a:pt x="1779" y="174"/>
                    </a:lnTo>
                    <a:lnTo>
                      <a:pt x="1730" y="239"/>
                    </a:lnTo>
                    <a:lnTo>
                      <a:pt x="0" y="235"/>
                    </a:lnTo>
                    <a:lnTo>
                      <a:pt x="4" y="326"/>
                    </a:lnTo>
                    <a:lnTo>
                      <a:pt x="2085" y="318"/>
                    </a:lnTo>
                    <a:lnTo>
                      <a:pt x="2085" y="232"/>
                    </a:lnTo>
                    <a:lnTo>
                      <a:pt x="2102" y="235"/>
                    </a:lnTo>
                    <a:lnTo>
                      <a:pt x="2108" y="2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0" name="Freeform 112"/>
              <p:cNvSpPr>
                <a:spLocks/>
              </p:cNvSpPr>
              <p:nvPr/>
            </p:nvSpPr>
            <p:spPr bwMode="auto">
              <a:xfrm>
                <a:off x="4030" y="1236"/>
                <a:ext cx="64" cy="281"/>
              </a:xfrm>
              <a:custGeom>
                <a:avLst/>
                <a:gdLst>
                  <a:gd name="T0" fmla="*/ 28 w 129"/>
                  <a:gd name="T1" fmla="*/ 0 h 561"/>
                  <a:gd name="T2" fmla="*/ 58 w 129"/>
                  <a:gd name="T3" fmla="*/ 0 h 561"/>
                  <a:gd name="T4" fmla="*/ 36 w 129"/>
                  <a:gd name="T5" fmla="*/ 230 h 561"/>
                  <a:gd name="T6" fmla="*/ 36 w 129"/>
                  <a:gd name="T7" fmla="*/ 234 h 561"/>
                  <a:gd name="T8" fmla="*/ 35 w 129"/>
                  <a:gd name="T9" fmla="*/ 242 h 561"/>
                  <a:gd name="T10" fmla="*/ 37 w 129"/>
                  <a:gd name="T11" fmla="*/ 253 h 561"/>
                  <a:gd name="T12" fmla="*/ 40 w 129"/>
                  <a:gd name="T13" fmla="*/ 262 h 561"/>
                  <a:gd name="T14" fmla="*/ 43 w 129"/>
                  <a:gd name="T15" fmla="*/ 266 h 561"/>
                  <a:gd name="T16" fmla="*/ 46 w 129"/>
                  <a:gd name="T17" fmla="*/ 269 h 561"/>
                  <a:gd name="T18" fmla="*/ 50 w 129"/>
                  <a:gd name="T19" fmla="*/ 272 h 561"/>
                  <a:gd name="T20" fmla="*/ 55 w 129"/>
                  <a:gd name="T21" fmla="*/ 275 h 561"/>
                  <a:gd name="T22" fmla="*/ 58 w 129"/>
                  <a:gd name="T23" fmla="*/ 277 h 561"/>
                  <a:gd name="T24" fmla="*/ 61 w 129"/>
                  <a:gd name="T25" fmla="*/ 279 h 561"/>
                  <a:gd name="T26" fmla="*/ 64 w 129"/>
                  <a:gd name="T27" fmla="*/ 280 h 561"/>
                  <a:gd name="T28" fmla="*/ 64 w 129"/>
                  <a:gd name="T29" fmla="*/ 281 h 561"/>
                  <a:gd name="T30" fmla="*/ 0 w 129"/>
                  <a:gd name="T31" fmla="*/ 278 h 561"/>
                  <a:gd name="T32" fmla="*/ 14 w 129"/>
                  <a:gd name="T33" fmla="*/ 64 h 561"/>
                  <a:gd name="T34" fmla="*/ 28 w 129"/>
                  <a:gd name="T35" fmla="*/ 0 h 56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9"/>
                  <a:gd name="T55" fmla="*/ 0 h 561"/>
                  <a:gd name="T56" fmla="*/ 129 w 129"/>
                  <a:gd name="T57" fmla="*/ 561 h 56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9" h="561">
                    <a:moveTo>
                      <a:pt x="57" y="0"/>
                    </a:moveTo>
                    <a:lnTo>
                      <a:pt x="116" y="0"/>
                    </a:lnTo>
                    <a:lnTo>
                      <a:pt x="73" y="460"/>
                    </a:lnTo>
                    <a:lnTo>
                      <a:pt x="73" y="467"/>
                    </a:lnTo>
                    <a:lnTo>
                      <a:pt x="71" y="484"/>
                    </a:lnTo>
                    <a:lnTo>
                      <a:pt x="74" y="505"/>
                    </a:lnTo>
                    <a:lnTo>
                      <a:pt x="81" y="523"/>
                    </a:lnTo>
                    <a:lnTo>
                      <a:pt x="86" y="531"/>
                    </a:lnTo>
                    <a:lnTo>
                      <a:pt x="93" y="538"/>
                    </a:lnTo>
                    <a:lnTo>
                      <a:pt x="101" y="544"/>
                    </a:lnTo>
                    <a:lnTo>
                      <a:pt x="110" y="550"/>
                    </a:lnTo>
                    <a:lnTo>
                      <a:pt x="116" y="554"/>
                    </a:lnTo>
                    <a:lnTo>
                      <a:pt x="123" y="558"/>
                    </a:lnTo>
                    <a:lnTo>
                      <a:pt x="128" y="560"/>
                    </a:lnTo>
                    <a:lnTo>
                      <a:pt x="129" y="561"/>
                    </a:lnTo>
                    <a:lnTo>
                      <a:pt x="0" y="556"/>
                    </a:lnTo>
                    <a:lnTo>
                      <a:pt x="29" y="128"/>
                    </a:lnTo>
                    <a:lnTo>
                      <a:pt x="57" y="0"/>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1" name="Freeform 113"/>
              <p:cNvSpPr>
                <a:spLocks/>
              </p:cNvSpPr>
              <p:nvPr/>
            </p:nvSpPr>
            <p:spPr bwMode="auto">
              <a:xfrm>
                <a:off x="4003" y="1219"/>
                <a:ext cx="15" cy="53"/>
              </a:xfrm>
              <a:custGeom>
                <a:avLst/>
                <a:gdLst>
                  <a:gd name="T0" fmla="*/ 0 w 30"/>
                  <a:gd name="T1" fmla="*/ 26 h 106"/>
                  <a:gd name="T2" fmla="*/ 2 w 30"/>
                  <a:gd name="T3" fmla="*/ 17 h 106"/>
                  <a:gd name="T4" fmla="*/ 5 w 30"/>
                  <a:gd name="T5" fmla="*/ 8 h 106"/>
                  <a:gd name="T6" fmla="*/ 9 w 30"/>
                  <a:gd name="T7" fmla="*/ 3 h 106"/>
                  <a:gd name="T8" fmla="*/ 15 w 30"/>
                  <a:gd name="T9" fmla="*/ 0 h 106"/>
                  <a:gd name="T10" fmla="*/ 14 w 30"/>
                  <a:gd name="T11" fmla="*/ 53 h 106"/>
                  <a:gd name="T12" fmla="*/ 8 w 30"/>
                  <a:gd name="T13" fmla="*/ 51 h 106"/>
                  <a:gd name="T14" fmla="*/ 4 w 30"/>
                  <a:gd name="T15" fmla="*/ 45 h 106"/>
                  <a:gd name="T16" fmla="*/ 1 w 30"/>
                  <a:gd name="T17" fmla="*/ 37 h 106"/>
                  <a:gd name="T18" fmla="*/ 0 w 30"/>
                  <a:gd name="T19" fmla="*/ 26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106"/>
                  <a:gd name="T32" fmla="*/ 30 w 30"/>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106">
                    <a:moveTo>
                      <a:pt x="0" y="52"/>
                    </a:moveTo>
                    <a:lnTo>
                      <a:pt x="3" y="33"/>
                    </a:lnTo>
                    <a:lnTo>
                      <a:pt x="9" y="15"/>
                    </a:lnTo>
                    <a:lnTo>
                      <a:pt x="18" y="5"/>
                    </a:lnTo>
                    <a:lnTo>
                      <a:pt x="30" y="0"/>
                    </a:lnTo>
                    <a:lnTo>
                      <a:pt x="28" y="106"/>
                    </a:lnTo>
                    <a:lnTo>
                      <a:pt x="16" y="102"/>
                    </a:lnTo>
                    <a:lnTo>
                      <a:pt x="8" y="90"/>
                    </a:lnTo>
                    <a:lnTo>
                      <a:pt x="2" y="73"/>
                    </a:lnTo>
                    <a:lnTo>
                      <a:pt x="0"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2" name="Freeform 114"/>
              <p:cNvSpPr>
                <a:spLocks/>
              </p:cNvSpPr>
              <p:nvPr/>
            </p:nvSpPr>
            <p:spPr bwMode="auto">
              <a:xfrm>
                <a:off x="4093" y="1323"/>
                <a:ext cx="93" cy="41"/>
              </a:xfrm>
              <a:custGeom>
                <a:avLst/>
                <a:gdLst>
                  <a:gd name="T0" fmla="*/ 0 w 186"/>
                  <a:gd name="T1" fmla="*/ 41 h 83"/>
                  <a:gd name="T2" fmla="*/ 92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4"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3" name="Freeform 115"/>
              <p:cNvSpPr>
                <a:spLocks/>
              </p:cNvSpPr>
              <p:nvPr/>
            </p:nvSpPr>
            <p:spPr bwMode="auto">
              <a:xfrm>
                <a:off x="4094"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4" name="Freeform 116"/>
              <p:cNvSpPr>
                <a:spLocks/>
              </p:cNvSpPr>
              <p:nvPr/>
            </p:nvSpPr>
            <p:spPr bwMode="auto">
              <a:xfrm>
                <a:off x="4206" y="1272"/>
                <a:ext cx="93" cy="37"/>
              </a:xfrm>
              <a:custGeom>
                <a:avLst/>
                <a:gdLst>
                  <a:gd name="T0" fmla="*/ 93 w 186"/>
                  <a:gd name="T1" fmla="*/ 0 h 74"/>
                  <a:gd name="T2" fmla="*/ 1 w 186"/>
                  <a:gd name="T3" fmla="*/ 0 h 74"/>
                  <a:gd name="T4" fmla="*/ 0 w 186"/>
                  <a:gd name="T5" fmla="*/ 37 h 74"/>
                  <a:gd name="T6" fmla="*/ 92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4"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5" name="Freeform 117"/>
              <p:cNvSpPr>
                <a:spLocks/>
              </p:cNvSpPr>
              <p:nvPr/>
            </p:nvSpPr>
            <p:spPr bwMode="auto">
              <a:xfrm>
                <a:off x="4205" y="1323"/>
                <a:ext cx="93" cy="41"/>
              </a:xfrm>
              <a:custGeom>
                <a:avLst/>
                <a:gdLst>
                  <a:gd name="T0" fmla="*/ 0 w 187"/>
                  <a:gd name="T1" fmla="*/ 41 h 83"/>
                  <a:gd name="T2" fmla="*/ 93 w 187"/>
                  <a:gd name="T3" fmla="*/ 41 h 83"/>
                  <a:gd name="T4" fmla="*/ 93 w 187"/>
                  <a:gd name="T5" fmla="*/ 0 h 83"/>
                  <a:gd name="T6" fmla="*/ 1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6" y="83"/>
                    </a:lnTo>
                    <a:lnTo>
                      <a:pt x="187" y="0"/>
                    </a:lnTo>
                    <a:lnTo>
                      <a:pt x="3"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6" name="Freeform 118"/>
              <p:cNvSpPr>
                <a:spLocks/>
              </p:cNvSpPr>
              <p:nvPr/>
            </p:nvSpPr>
            <p:spPr bwMode="auto">
              <a:xfrm>
                <a:off x="4317" y="1323"/>
                <a:ext cx="92" cy="41"/>
              </a:xfrm>
              <a:custGeom>
                <a:avLst/>
                <a:gdLst>
                  <a:gd name="T0" fmla="*/ 0 w 184"/>
                  <a:gd name="T1" fmla="*/ 41 h 83"/>
                  <a:gd name="T2" fmla="*/ 92 w 184"/>
                  <a:gd name="T3" fmla="*/ 41 h 83"/>
                  <a:gd name="T4" fmla="*/ 92 w 184"/>
                  <a:gd name="T5" fmla="*/ 0 h 83"/>
                  <a:gd name="T6" fmla="*/ 1 w 184"/>
                  <a:gd name="T7" fmla="*/ 0 h 83"/>
                  <a:gd name="T8" fmla="*/ 0 w 184"/>
                  <a:gd name="T9" fmla="*/ 41 h 83"/>
                  <a:gd name="T10" fmla="*/ 0 60000 65536"/>
                  <a:gd name="T11" fmla="*/ 0 60000 65536"/>
                  <a:gd name="T12" fmla="*/ 0 60000 65536"/>
                  <a:gd name="T13" fmla="*/ 0 60000 65536"/>
                  <a:gd name="T14" fmla="*/ 0 60000 65536"/>
                  <a:gd name="T15" fmla="*/ 0 w 184"/>
                  <a:gd name="T16" fmla="*/ 0 h 83"/>
                  <a:gd name="T17" fmla="*/ 184 w 184"/>
                  <a:gd name="T18" fmla="*/ 83 h 83"/>
                </a:gdLst>
                <a:ahLst/>
                <a:cxnLst>
                  <a:cxn ang="T10">
                    <a:pos x="T0" y="T1"/>
                  </a:cxn>
                  <a:cxn ang="T11">
                    <a:pos x="T2" y="T3"/>
                  </a:cxn>
                  <a:cxn ang="T12">
                    <a:pos x="T4" y="T5"/>
                  </a:cxn>
                  <a:cxn ang="T13">
                    <a:pos x="T6" y="T7"/>
                  </a:cxn>
                  <a:cxn ang="T14">
                    <a:pos x="T8" y="T9"/>
                  </a:cxn>
                </a:cxnLst>
                <a:rect l="T15" t="T16" r="T17" b="T18"/>
                <a:pathLst>
                  <a:path w="184" h="83">
                    <a:moveTo>
                      <a:pt x="0" y="83"/>
                    </a:moveTo>
                    <a:lnTo>
                      <a:pt x="183" y="83"/>
                    </a:lnTo>
                    <a:lnTo>
                      <a:pt x="184"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7" name="Freeform 119"/>
              <p:cNvSpPr>
                <a:spLocks/>
              </p:cNvSpPr>
              <p:nvPr/>
            </p:nvSpPr>
            <p:spPr bwMode="auto">
              <a:xfrm>
                <a:off x="4318" y="1272"/>
                <a:ext cx="92" cy="37"/>
              </a:xfrm>
              <a:custGeom>
                <a:avLst/>
                <a:gdLst>
                  <a:gd name="T0" fmla="*/ 92 w 186"/>
                  <a:gd name="T1" fmla="*/ 0 h 74"/>
                  <a:gd name="T2" fmla="*/ 0 w 186"/>
                  <a:gd name="T3" fmla="*/ 0 h 74"/>
                  <a:gd name="T4" fmla="*/ 0 w 186"/>
                  <a:gd name="T5" fmla="*/ 37 h 74"/>
                  <a:gd name="T6" fmla="*/ 92 w 186"/>
                  <a:gd name="T7" fmla="*/ 37 h 74"/>
                  <a:gd name="T8" fmla="*/ 92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1"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8" name="Freeform 120"/>
              <p:cNvSpPr>
                <a:spLocks/>
              </p:cNvSpPr>
              <p:nvPr/>
            </p:nvSpPr>
            <p:spPr bwMode="auto">
              <a:xfrm>
                <a:off x="4428" y="1323"/>
                <a:ext cx="93" cy="41"/>
              </a:xfrm>
              <a:custGeom>
                <a:avLst/>
                <a:gdLst>
                  <a:gd name="T0" fmla="*/ 0 w 185"/>
                  <a:gd name="T1" fmla="*/ 41 h 83"/>
                  <a:gd name="T2" fmla="*/ 92 w 185"/>
                  <a:gd name="T3" fmla="*/ 41 h 83"/>
                  <a:gd name="T4" fmla="*/ 93 w 185"/>
                  <a:gd name="T5" fmla="*/ 0 h 83"/>
                  <a:gd name="T6" fmla="*/ 1 w 185"/>
                  <a:gd name="T7" fmla="*/ 0 h 83"/>
                  <a:gd name="T8" fmla="*/ 0 w 185"/>
                  <a:gd name="T9" fmla="*/ 41 h 83"/>
                  <a:gd name="T10" fmla="*/ 0 60000 65536"/>
                  <a:gd name="T11" fmla="*/ 0 60000 65536"/>
                  <a:gd name="T12" fmla="*/ 0 60000 65536"/>
                  <a:gd name="T13" fmla="*/ 0 60000 65536"/>
                  <a:gd name="T14" fmla="*/ 0 60000 65536"/>
                  <a:gd name="T15" fmla="*/ 0 w 185"/>
                  <a:gd name="T16" fmla="*/ 0 h 83"/>
                  <a:gd name="T17" fmla="*/ 185 w 185"/>
                  <a:gd name="T18" fmla="*/ 83 h 83"/>
                </a:gdLst>
                <a:ahLst/>
                <a:cxnLst>
                  <a:cxn ang="T10">
                    <a:pos x="T0" y="T1"/>
                  </a:cxn>
                  <a:cxn ang="T11">
                    <a:pos x="T2" y="T3"/>
                  </a:cxn>
                  <a:cxn ang="T12">
                    <a:pos x="T4" y="T5"/>
                  </a:cxn>
                  <a:cxn ang="T13">
                    <a:pos x="T6" y="T7"/>
                  </a:cxn>
                  <a:cxn ang="T14">
                    <a:pos x="T8" y="T9"/>
                  </a:cxn>
                </a:cxnLst>
                <a:rect l="T15" t="T16" r="T17" b="T18"/>
                <a:pathLst>
                  <a:path w="185" h="83">
                    <a:moveTo>
                      <a:pt x="0" y="83"/>
                    </a:moveTo>
                    <a:lnTo>
                      <a:pt x="184" y="83"/>
                    </a:lnTo>
                    <a:lnTo>
                      <a:pt x="185"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69" name="Freeform 121"/>
              <p:cNvSpPr>
                <a:spLocks/>
              </p:cNvSpPr>
              <p:nvPr/>
            </p:nvSpPr>
            <p:spPr bwMode="auto">
              <a:xfrm>
                <a:off x="4429"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70" name="Freeform 122"/>
              <p:cNvSpPr>
                <a:spLocks/>
              </p:cNvSpPr>
              <p:nvPr/>
            </p:nvSpPr>
            <p:spPr bwMode="auto">
              <a:xfrm>
                <a:off x="4540" y="1323"/>
                <a:ext cx="93" cy="41"/>
              </a:xfrm>
              <a:custGeom>
                <a:avLst/>
                <a:gdLst>
                  <a:gd name="T0" fmla="*/ 0 w 187"/>
                  <a:gd name="T1" fmla="*/ 41 h 83"/>
                  <a:gd name="T2" fmla="*/ 92 w 187"/>
                  <a:gd name="T3" fmla="*/ 41 h 83"/>
                  <a:gd name="T4" fmla="*/ 93 w 187"/>
                  <a:gd name="T5" fmla="*/ 0 h 83"/>
                  <a:gd name="T6" fmla="*/ 0 w 187"/>
                  <a:gd name="T7" fmla="*/ 0 h 83"/>
                  <a:gd name="T8" fmla="*/ 0 w 187"/>
                  <a:gd name="T9" fmla="*/ 41 h 83"/>
                  <a:gd name="T10" fmla="*/ 0 60000 65536"/>
                  <a:gd name="T11" fmla="*/ 0 60000 65536"/>
                  <a:gd name="T12" fmla="*/ 0 60000 65536"/>
                  <a:gd name="T13" fmla="*/ 0 60000 65536"/>
                  <a:gd name="T14" fmla="*/ 0 60000 65536"/>
                  <a:gd name="T15" fmla="*/ 0 w 187"/>
                  <a:gd name="T16" fmla="*/ 0 h 83"/>
                  <a:gd name="T17" fmla="*/ 187 w 187"/>
                  <a:gd name="T18" fmla="*/ 83 h 83"/>
                </a:gdLst>
                <a:ahLst/>
                <a:cxnLst>
                  <a:cxn ang="T10">
                    <a:pos x="T0" y="T1"/>
                  </a:cxn>
                  <a:cxn ang="T11">
                    <a:pos x="T2" y="T3"/>
                  </a:cxn>
                  <a:cxn ang="T12">
                    <a:pos x="T4" y="T5"/>
                  </a:cxn>
                  <a:cxn ang="T13">
                    <a:pos x="T6" y="T7"/>
                  </a:cxn>
                  <a:cxn ang="T14">
                    <a:pos x="T8" y="T9"/>
                  </a:cxn>
                </a:cxnLst>
                <a:rect l="T15" t="T16" r="T17" b="T18"/>
                <a:pathLst>
                  <a:path w="187" h="83">
                    <a:moveTo>
                      <a:pt x="0" y="83"/>
                    </a:moveTo>
                    <a:lnTo>
                      <a:pt x="184" y="83"/>
                    </a:lnTo>
                    <a:lnTo>
                      <a:pt x="187"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71" name="Freeform 123"/>
              <p:cNvSpPr>
                <a:spLocks/>
              </p:cNvSpPr>
              <p:nvPr/>
            </p:nvSpPr>
            <p:spPr bwMode="auto">
              <a:xfrm>
                <a:off x="4541" y="1272"/>
                <a:ext cx="93" cy="37"/>
              </a:xfrm>
              <a:custGeom>
                <a:avLst/>
                <a:gdLst>
                  <a:gd name="T0" fmla="*/ 93 w 186"/>
                  <a:gd name="T1" fmla="*/ 0 h 74"/>
                  <a:gd name="T2" fmla="*/ 1 w 186"/>
                  <a:gd name="T3" fmla="*/ 0 h 74"/>
                  <a:gd name="T4" fmla="*/ 0 w 186"/>
                  <a:gd name="T5" fmla="*/ 37 h 74"/>
                  <a:gd name="T6" fmla="*/ 93 w 186"/>
                  <a:gd name="T7" fmla="*/ 37 h 74"/>
                  <a:gd name="T8" fmla="*/ 93 w 186"/>
                  <a:gd name="T9" fmla="*/ 0 h 74"/>
                  <a:gd name="T10" fmla="*/ 0 60000 65536"/>
                  <a:gd name="T11" fmla="*/ 0 60000 65536"/>
                  <a:gd name="T12" fmla="*/ 0 60000 65536"/>
                  <a:gd name="T13" fmla="*/ 0 60000 65536"/>
                  <a:gd name="T14" fmla="*/ 0 60000 65536"/>
                  <a:gd name="T15" fmla="*/ 0 w 186"/>
                  <a:gd name="T16" fmla="*/ 0 h 74"/>
                  <a:gd name="T17" fmla="*/ 186 w 186"/>
                  <a:gd name="T18" fmla="*/ 74 h 74"/>
                </a:gdLst>
                <a:ahLst/>
                <a:cxnLst>
                  <a:cxn ang="T10">
                    <a:pos x="T0" y="T1"/>
                  </a:cxn>
                  <a:cxn ang="T11">
                    <a:pos x="T2" y="T3"/>
                  </a:cxn>
                  <a:cxn ang="T12">
                    <a:pos x="T4" y="T5"/>
                  </a:cxn>
                  <a:cxn ang="T13">
                    <a:pos x="T6" y="T7"/>
                  </a:cxn>
                  <a:cxn ang="T14">
                    <a:pos x="T8" y="T9"/>
                  </a:cxn>
                </a:cxnLst>
                <a:rect l="T15" t="T16" r="T17" b="T18"/>
                <a:pathLst>
                  <a:path w="186" h="74">
                    <a:moveTo>
                      <a:pt x="186" y="0"/>
                    </a:moveTo>
                    <a:lnTo>
                      <a:pt x="2" y="0"/>
                    </a:lnTo>
                    <a:lnTo>
                      <a:pt x="0" y="74"/>
                    </a:lnTo>
                    <a:lnTo>
                      <a:pt x="185" y="74"/>
                    </a:lnTo>
                    <a:lnTo>
                      <a:pt x="1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72" name="Freeform 124"/>
              <p:cNvSpPr>
                <a:spLocks/>
              </p:cNvSpPr>
              <p:nvPr/>
            </p:nvSpPr>
            <p:spPr bwMode="auto">
              <a:xfrm>
                <a:off x="4650" y="1323"/>
                <a:ext cx="93" cy="41"/>
              </a:xfrm>
              <a:custGeom>
                <a:avLst/>
                <a:gdLst>
                  <a:gd name="T0" fmla="*/ 0 w 186"/>
                  <a:gd name="T1" fmla="*/ 41 h 83"/>
                  <a:gd name="T2" fmla="*/ 93 w 186"/>
                  <a:gd name="T3" fmla="*/ 41 h 83"/>
                  <a:gd name="T4" fmla="*/ 93 w 186"/>
                  <a:gd name="T5" fmla="*/ 0 h 83"/>
                  <a:gd name="T6" fmla="*/ 1 w 186"/>
                  <a:gd name="T7" fmla="*/ 0 h 83"/>
                  <a:gd name="T8" fmla="*/ 0 w 186"/>
                  <a:gd name="T9" fmla="*/ 41 h 83"/>
                  <a:gd name="T10" fmla="*/ 0 60000 65536"/>
                  <a:gd name="T11" fmla="*/ 0 60000 65536"/>
                  <a:gd name="T12" fmla="*/ 0 60000 65536"/>
                  <a:gd name="T13" fmla="*/ 0 60000 65536"/>
                  <a:gd name="T14" fmla="*/ 0 60000 65536"/>
                  <a:gd name="T15" fmla="*/ 0 w 186"/>
                  <a:gd name="T16" fmla="*/ 0 h 83"/>
                  <a:gd name="T17" fmla="*/ 186 w 186"/>
                  <a:gd name="T18" fmla="*/ 83 h 83"/>
                </a:gdLst>
                <a:ahLst/>
                <a:cxnLst>
                  <a:cxn ang="T10">
                    <a:pos x="T0" y="T1"/>
                  </a:cxn>
                  <a:cxn ang="T11">
                    <a:pos x="T2" y="T3"/>
                  </a:cxn>
                  <a:cxn ang="T12">
                    <a:pos x="T4" y="T5"/>
                  </a:cxn>
                  <a:cxn ang="T13">
                    <a:pos x="T6" y="T7"/>
                  </a:cxn>
                  <a:cxn ang="T14">
                    <a:pos x="T8" y="T9"/>
                  </a:cxn>
                </a:cxnLst>
                <a:rect l="T15" t="T16" r="T17" b="T18"/>
                <a:pathLst>
                  <a:path w="186" h="83">
                    <a:moveTo>
                      <a:pt x="0" y="83"/>
                    </a:moveTo>
                    <a:lnTo>
                      <a:pt x="185" y="83"/>
                    </a:lnTo>
                    <a:lnTo>
                      <a:pt x="186" y="0"/>
                    </a:lnTo>
                    <a:lnTo>
                      <a:pt x="1" y="0"/>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73" name="Freeform 125"/>
              <p:cNvSpPr>
                <a:spLocks/>
              </p:cNvSpPr>
              <p:nvPr/>
            </p:nvSpPr>
            <p:spPr bwMode="auto">
              <a:xfrm>
                <a:off x="4651" y="1272"/>
                <a:ext cx="93" cy="37"/>
              </a:xfrm>
              <a:custGeom>
                <a:avLst/>
                <a:gdLst>
                  <a:gd name="T0" fmla="*/ 93 w 187"/>
                  <a:gd name="T1" fmla="*/ 0 h 74"/>
                  <a:gd name="T2" fmla="*/ 1 w 187"/>
                  <a:gd name="T3" fmla="*/ 0 h 74"/>
                  <a:gd name="T4" fmla="*/ 0 w 187"/>
                  <a:gd name="T5" fmla="*/ 37 h 74"/>
                  <a:gd name="T6" fmla="*/ 93 w 187"/>
                  <a:gd name="T7" fmla="*/ 37 h 74"/>
                  <a:gd name="T8" fmla="*/ 93 w 187"/>
                  <a:gd name="T9" fmla="*/ 0 h 74"/>
                  <a:gd name="T10" fmla="*/ 0 60000 65536"/>
                  <a:gd name="T11" fmla="*/ 0 60000 65536"/>
                  <a:gd name="T12" fmla="*/ 0 60000 65536"/>
                  <a:gd name="T13" fmla="*/ 0 60000 65536"/>
                  <a:gd name="T14" fmla="*/ 0 60000 65536"/>
                  <a:gd name="T15" fmla="*/ 0 w 187"/>
                  <a:gd name="T16" fmla="*/ 0 h 74"/>
                  <a:gd name="T17" fmla="*/ 187 w 187"/>
                  <a:gd name="T18" fmla="*/ 74 h 74"/>
                </a:gdLst>
                <a:ahLst/>
                <a:cxnLst>
                  <a:cxn ang="T10">
                    <a:pos x="T0" y="T1"/>
                  </a:cxn>
                  <a:cxn ang="T11">
                    <a:pos x="T2" y="T3"/>
                  </a:cxn>
                  <a:cxn ang="T12">
                    <a:pos x="T4" y="T5"/>
                  </a:cxn>
                  <a:cxn ang="T13">
                    <a:pos x="T6" y="T7"/>
                  </a:cxn>
                  <a:cxn ang="T14">
                    <a:pos x="T8" y="T9"/>
                  </a:cxn>
                </a:cxnLst>
                <a:rect l="T15" t="T16" r="T17" b="T18"/>
                <a:pathLst>
                  <a:path w="187" h="74">
                    <a:moveTo>
                      <a:pt x="187" y="0"/>
                    </a:moveTo>
                    <a:lnTo>
                      <a:pt x="3" y="0"/>
                    </a:lnTo>
                    <a:lnTo>
                      <a:pt x="0" y="74"/>
                    </a:lnTo>
                    <a:lnTo>
                      <a:pt x="186" y="74"/>
                    </a:lnTo>
                    <a:lnTo>
                      <a:pt x="18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74" name="Freeform 126"/>
              <p:cNvSpPr>
                <a:spLocks/>
              </p:cNvSpPr>
              <p:nvPr/>
            </p:nvSpPr>
            <p:spPr bwMode="auto">
              <a:xfrm>
                <a:off x="4888" y="1433"/>
                <a:ext cx="168" cy="75"/>
              </a:xfrm>
              <a:custGeom>
                <a:avLst/>
                <a:gdLst>
                  <a:gd name="T0" fmla="*/ 56 w 335"/>
                  <a:gd name="T1" fmla="*/ 11 h 151"/>
                  <a:gd name="T2" fmla="*/ 46 w 335"/>
                  <a:gd name="T3" fmla="*/ 17 h 151"/>
                  <a:gd name="T4" fmla="*/ 37 w 335"/>
                  <a:gd name="T5" fmla="*/ 23 h 151"/>
                  <a:gd name="T6" fmla="*/ 29 w 335"/>
                  <a:gd name="T7" fmla="*/ 31 h 151"/>
                  <a:gd name="T8" fmla="*/ 22 w 335"/>
                  <a:gd name="T9" fmla="*/ 38 h 151"/>
                  <a:gd name="T10" fmla="*/ 15 w 335"/>
                  <a:gd name="T11" fmla="*/ 47 h 151"/>
                  <a:gd name="T12" fmla="*/ 10 w 335"/>
                  <a:gd name="T13" fmla="*/ 56 h 151"/>
                  <a:gd name="T14" fmla="*/ 4 w 335"/>
                  <a:gd name="T15" fmla="*/ 65 h 151"/>
                  <a:gd name="T16" fmla="*/ 0 w 335"/>
                  <a:gd name="T17" fmla="*/ 75 h 151"/>
                  <a:gd name="T18" fmla="*/ 5 w 335"/>
                  <a:gd name="T19" fmla="*/ 68 h 151"/>
                  <a:gd name="T20" fmla="*/ 10 w 335"/>
                  <a:gd name="T21" fmla="*/ 61 h 151"/>
                  <a:gd name="T22" fmla="*/ 15 w 335"/>
                  <a:gd name="T23" fmla="*/ 54 h 151"/>
                  <a:gd name="T24" fmla="*/ 20 w 335"/>
                  <a:gd name="T25" fmla="*/ 48 h 151"/>
                  <a:gd name="T26" fmla="*/ 27 w 335"/>
                  <a:gd name="T27" fmla="*/ 41 h 151"/>
                  <a:gd name="T28" fmla="*/ 34 w 335"/>
                  <a:gd name="T29" fmla="*/ 36 h 151"/>
                  <a:gd name="T30" fmla="*/ 41 w 335"/>
                  <a:gd name="T31" fmla="*/ 31 h 151"/>
                  <a:gd name="T32" fmla="*/ 49 w 335"/>
                  <a:gd name="T33" fmla="*/ 26 h 151"/>
                  <a:gd name="T34" fmla="*/ 56 w 335"/>
                  <a:gd name="T35" fmla="*/ 23 h 151"/>
                  <a:gd name="T36" fmla="*/ 64 w 335"/>
                  <a:gd name="T37" fmla="*/ 20 h 151"/>
                  <a:gd name="T38" fmla="*/ 72 w 335"/>
                  <a:gd name="T39" fmla="*/ 18 h 151"/>
                  <a:gd name="T40" fmla="*/ 80 w 335"/>
                  <a:gd name="T41" fmla="*/ 16 h 151"/>
                  <a:gd name="T42" fmla="*/ 88 w 335"/>
                  <a:gd name="T43" fmla="*/ 15 h 151"/>
                  <a:gd name="T44" fmla="*/ 96 w 335"/>
                  <a:gd name="T45" fmla="*/ 15 h 151"/>
                  <a:gd name="T46" fmla="*/ 104 w 335"/>
                  <a:gd name="T47" fmla="*/ 15 h 151"/>
                  <a:gd name="T48" fmla="*/ 112 w 335"/>
                  <a:gd name="T49" fmla="*/ 15 h 151"/>
                  <a:gd name="T50" fmla="*/ 120 w 335"/>
                  <a:gd name="T51" fmla="*/ 17 h 151"/>
                  <a:gd name="T52" fmla="*/ 127 w 335"/>
                  <a:gd name="T53" fmla="*/ 19 h 151"/>
                  <a:gd name="T54" fmla="*/ 135 w 335"/>
                  <a:gd name="T55" fmla="*/ 22 h 151"/>
                  <a:gd name="T56" fmla="*/ 141 w 335"/>
                  <a:gd name="T57" fmla="*/ 25 h 151"/>
                  <a:gd name="T58" fmla="*/ 148 w 335"/>
                  <a:gd name="T59" fmla="*/ 28 h 151"/>
                  <a:gd name="T60" fmla="*/ 155 w 335"/>
                  <a:gd name="T61" fmla="*/ 33 h 151"/>
                  <a:gd name="T62" fmla="*/ 162 w 335"/>
                  <a:gd name="T63" fmla="*/ 37 h 151"/>
                  <a:gd name="T64" fmla="*/ 167 w 335"/>
                  <a:gd name="T65" fmla="*/ 42 h 151"/>
                  <a:gd name="T66" fmla="*/ 168 w 335"/>
                  <a:gd name="T67" fmla="*/ 22 h 151"/>
                  <a:gd name="T68" fmla="*/ 162 w 335"/>
                  <a:gd name="T69" fmla="*/ 18 h 151"/>
                  <a:gd name="T70" fmla="*/ 156 w 335"/>
                  <a:gd name="T71" fmla="*/ 14 h 151"/>
                  <a:gd name="T72" fmla="*/ 150 w 335"/>
                  <a:gd name="T73" fmla="*/ 10 h 151"/>
                  <a:gd name="T74" fmla="*/ 143 w 335"/>
                  <a:gd name="T75" fmla="*/ 7 h 151"/>
                  <a:gd name="T76" fmla="*/ 136 w 335"/>
                  <a:gd name="T77" fmla="*/ 4 h 151"/>
                  <a:gd name="T78" fmla="*/ 129 w 335"/>
                  <a:gd name="T79" fmla="*/ 3 h 151"/>
                  <a:gd name="T80" fmla="*/ 122 w 335"/>
                  <a:gd name="T81" fmla="*/ 1 h 151"/>
                  <a:gd name="T82" fmla="*/ 114 w 335"/>
                  <a:gd name="T83" fmla="*/ 0 h 151"/>
                  <a:gd name="T84" fmla="*/ 107 w 335"/>
                  <a:gd name="T85" fmla="*/ 0 h 151"/>
                  <a:gd name="T86" fmla="*/ 99 w 335"/>
                  <a:gd name="T87" fmla="*/ 0 h 151"/>
                  <a:gd name="T88" fmla="*/ 93 w 335"/>
                  <a:gd name="T89" fmla="*/ 0 h 151"/>
                  <a:gd name="T90" fmla="*/ 85 w 335"/>
                  <a:gd name="T91" fmla="*/ 1 h 151"/>
                  <a:gd name="T92" fmla="*/ 78 w 335"/>
                  <a:gd name="T93" fmla="*/ 3 h 151"/>
                  <a:gd name="T94" fmla="*/ 70 w 335"/>
                  <a:gd name="T95" fmla="*/ 5 h 151"/>
                  <a:gd name="T96" fmla="*/ 63 w 335"/>
                  <a:gd name="T97" fmla="*/ 8 h 151"/>
                  <a:gd name="T98" fmla="*/ 56 w 335"/>
                  <a:gd name="T99" fmla="*/ 11 h 1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35"/>
                  <a:gd name="T151" fmla="*/ 0 h 151"/>
                  <a:gd name="T152" fmla="*/ 335 w 335"/>
                  <a:gd name="T153" fmla="*/ 151 h 15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35" h="151">
                    <a:moveTo>
                      <a:pt x="111" y="23"/>
                    </a:moveTo>
                    <a:lnTo>
                      <a:pt x="91" y="35"/>
                    </a:lnTo>
                    <a:lnTo>
                      <a:pt x="74" y="47"/>
                    </a:lnTo>
                    <a:lnTo>
                      <a:pt x="58" y="62"/>
                    </a:lnTo>
                    <a:lnTo>
                      <a:pt x="43" y="77"/>
                    </a:lnTo>
                    <a:lnTo>
                      <a:pt x="30" y="95"/>
                    </a:lnTo>
                    <a:lnTo>
                      <a:pt x="19" y="113"/>
                    </a:lnTo>
                    <a:lnTo>
                      <a:pt x="8" y="131"/>
                    </a:lnTo>
                    <a:lnTo>
                      <a:pt x="0" y="151"/>
                    </a:lnTo>
                    <a:lnTo>
                      <a:pt x="9" y="136"/>
                    </a:lnTo>
                    <a:lnTo>
                      <a:pt x="19" y="122"/>
                    </a:lnTo>
                    <a:lnTo>
                      <a:pt x="29" y="108"/>
                    </a:lnTo>
                    <a:lnTo>
                      <a:pt x="40" y="96"/>
                    </a:lnTo>
                    <a:lnTo>
                      <a:pt x="53" y="83"/>
                    </a:lnTo>
                    <a:lnTo>
                      <a:pt x="67" y="73"/>
                    </a:lnTo>
                    <a:lnTo>
                      <a:pt x="82" y="62"/>
                    </a:lnTo>
                    <a:lnTo>
                      <a:pt x="97" y="53"/>
                    </a:lnTo>
                    <a:lnTo>
                      <a:pt x="112" y="46"/>
                    </a:lnTo>
                    <a:lnTo>
                      <a:pt x="128" y="40"/>
                    </a:lnTo>
                    <a:lnTo>
                      <a:pt x="144" y="36"/>
                    </a:lnTo>
                    <a:lnTo>
                      <a:pt x="160" y="32"/>
                    </a:lnTo>
                    <a:lnTo>
                      <a:pt x="175" y="30"/>
                    </a:lnTo>
                    <a:lnTo>
                      <a:pt x="191" y="30"/>
                    </a:lnTo>
                    <a:lnTo>
                      <a:pt x="208" y="30"/>
                    </a:lnTo>
                    <a:lnTo>
                      <a:pt x="223" y="31"/>
                    </a:lnTo>
                    <a:lnTo>
                      <a:pt x="239" y="35"/>
                    </a:lnTo>
                    <a:lnTo>
                      <a:pt x="254" y="38"/>
                    </a:lnTo>
                    <a:lnTo>
                      <a:pt x="269" y="44"/>
                    </a:lnTo>
                    <a:lnTo>
                      <a:pt x="282" y="50"/>
                    </a:lnTo>
                    <a:lnTo>
                      <a:pt x="296" y="56"/>
                    </a:lnTo>
                    <a:lnTo>
                      <a:pt x="310" y="66"/>
                    </a:lnTo>
                    <a:lnTo>
                      <a:pt x="323" y="75"/>
                    </a:lnTo>
                    <a:lnTo>
                      <a:pt x="334" y="85"/>
                    </a:lnTo>
                    <a:lnTo>
                      <a:pt x="335" y="44"/>
                    </a:lnTo>
                    <a:lnTo>
                      <a:pt x="324" y="36"/>
                    </a:lnTo>
                    <a:lnTo>
                      <a:pt x="311" y="28"/>
                    </a:lnTo>
                    <a:lnTo>
                      <a:pt x="299" y="21"/>
                    </a:lnTo>
                    <a:lnTo>
                      <a:pt x="285" y="15"/>
                    </a:lnTo>
                    <a:lnTo>
                      <a:pt x="271" y="9"/>
                    </a:lnTo>
                    <a:lnTo>
                      <a:pt x="257" y="6"/>
                    </a:lnTo>
                    <a:lnTo>
                      <a:pt x="243" y="2"/>
                    </a:lnTo>
                    <a:lnTo>
                      <a:pt x="228" y="0"/>
                    </a:lnTo>
                    <a:lnTo>
                      <a:pt x="213" y="0"/>
                    </a:lnTo>
                    <a:lnTo>
                      <a:pt x="198" y="0"/>
                    </a:lnTo>
                    <a:lnTo>
                      <a:pt x="185" y="1"/>
                    </a:lnTo>
                    <a:lnTo>
                      <a:pt x="170" y="3"/>
                    </a:lnTo>
                    <a:lnTo>
                      <a:pt x="155" y="6"/>
                    </a:lnTo>
                    <a:lnTo>
                      <a:pt x="140" y="10"/>
                    </a:lnTo>
                    <a:lnTo>
                      <a:pt x="125" y="16"/>
                    </a:lnTo>
                    <a:lnTo>
                      <a:pt x="1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75" name="Freeform 127"/>
              <p:cNvSpPr>
                <a:spLocks/>
              </p:cNvSpPr>
              <p:nvPr/>
            </p:nvSpPr>
            <p:spPr bwMode="auto">
              <a:xfrm>
                <a:off x="4432" y="1476"/>
                <a:ext cx="619" cy="144"/>
              </a:xfrm>
              <a:custGeom>
                <a:avLst/>
                <a:gdLst>
                  <a:gd name="T0" fmla="*/ 585 w 1238"/>
                  <a:gd name="T1" fmla="*/ 9 h 289"/>
                  <a:gd name="T2" fmla="*/ 581 w 1238"/>
                  <a:gd name="T3" fmla="*/ 7 h 289"/>
                  <a:gd name="T4" fmla="*/ 577 w 1238"/>
                  <a:gd name="T5" fmla="*/ 5 h 289"/>
                  <a:gd name="T6" fmla="*/ 573 w 1238"/>
                  <a:gd name="T7" fmla="*/ 4 h 289"/>
                  <a:gd name="T8" fmla="*/ 569 w 1238"/>
                  <a:gd name="T9" fmla="*/ 2 h 289"/>
                  <a:gd name="T10" fmla="*/ 565 w 1238"/>
                  <a:gd name="T11" fmla="*/ 1 h 289"/>
                  <a:gd name="T12" fmla="*/ 561 w 1238"/>
                  <a:gd name="T13" fmla="*/ 0 h 289"/>
                  <a:gd name="T14" fmla="*/ 556 w 1238"/>
                  <a:gd name="T15" fmla="*/ 0 h 289"/>
                  <a:gd name="T16" fmla="*/ 552 w 1238"/>
                  <a:gd name="T17" fmla="*/ 0 h 289"/>
                  <a:gd name="T18" fmla="*/ 547 w 1238"/>
                  <a:gd name="T19" fmla="*/ 0 h 289"/>
                  <a:gd name="T20" fmla="*/ 542 w 1238"/>
                  <a:gd name="T21" fmla="*/ 0 h 289"/>
                  <a:gd name="T22" fmla="*/ 537 w 1238"/>
                  <a:gd name="T23" fmla="*/ 2 h 289"/>
                  <a:gd name="T24" fmla="*/ 532 w 1238"/>
                  <a:gd name="T25" fmla="*/ 3 h 289"/>
                  <a:gd name="T26" fmla="*/ 528 w 1238"/>
                  <a:gd name="T27" fmla="*/ 5 h 289"/>
                  <a:gd name="T28" fmla="*/ 523 w 1238"/>
                  <a:gd name="T29" fmla="*/ 7 h 289"/>
                  <a:gd name="T30" fmla="*/ 518 w 1238"/>
                  <a:gd name="T31" fmla="*/ 10 h 289"/>
                  <a:gd name="T32" fmla="*/ 514 w 1238"/>
                  <a:gd name="T33" fmla="*/ 13 h 289"/>
                  <a:gd name="T34" fmla="*/ 508 w 1238"/>
                  <a:gd name="T35" fmla="*/ 17 h 289"/>
                  <a:gd name="T36" fmla="*/ 503 w 1238"/>
                  <a:gd name="T37" fmla="*/ 22 h 289"/>
                  <a:gd name="T38" fmla="*/ 498 w 1238"/>
                  <a:gd name="T39" fmla="*/ 28 h 289"/>
                  <a:gd name="T40" fmla="*/ 494 w 1238"/>
                  <a:gd name="T41" fmla="*/ 34 h 289"/>
                  <a:gd name="T42" fmla="*/ 490 w 1238"/>
                  <a:gd name="T43" fmla="*/ 41 h 289"/>
                  <a:gd name="T44" fmla="*/ 487 w 1238"/>
                  <a:gd name="T45" fmla="*/ 48 h 289"/>
                  <a:gd name="T46" fmla="*/ 485 w 1238"/>
                  <a:gd name="T47" fmla="*/ 56 h 289"/>
                  <a:gd name="T48" fmla="*/ 483 w 1238"/>
                  <a:gd name="T49" fmla="*/ 64 h 289"/>
                  <a:gd name="T50" fmla="*/ 0 w 1238"/>
                  <a:gd name="T51" fmla="*/ 73 h 289"/>
                  <a:gd name="T52" fmla="*/ 483 w 1238"/>
                  <a:gd name="T53" fmla="*/ 81 h 289"/>
                  <a:gd name="T54" fmla="*/ 485 w 1238"/>
                  <a:gd name="T55" fmla="*/ 94 h 289"/>
                  <a:gd name="T56" fmla="*/ 490 w 1238"/>
                  <a:gd name="T57" fmla="*/ 105 h 289"/>
                  <a:gd name="T58" fmla="*/ 496 w 1238"/>
                  <a:gd name="T59" fmla="*/ 116 h 289"/>
                  <a:gd name="T60" fmla="*/ 504 w 1238"/>
                  <a:gd name="T61" fmla="*/ 126 h 289"/>
                  <a:gd name="T62" fmla="*/ 513 w 1238"/>
                  <a:gd name="T63" fmla="*/ 134 h 289"/>
                  <a:gd name="T64" fmla="*/ 524 w 1238"/>
                  <a:gd name="T65" fmla="*/ 139 h 289"/>
                  <a:gd name="T66" fmla="*/ 536 w 1238"/>
                  <a:gd name="T67" fmla="*/ 143 h 289"/>
                  <a:gd name="T68" fmla="*/ 549 w 1238"/>
                  <a:gd name="T69" fmla="*/ 144 h 289"/>
                  <a:gd name="T70" fmla="*/ 563 w 1238"/>
                  <a:gd name="T71" fmla="*/ 143 h 289"/>
                  <a:gd name="T72" fmla="*/ 576 w 1238"/>
                  <a:gd name="T73" fmla="*/ 139 h 289"/>
                  <a:gd name="T74" fmla="*/ 588 w 1238"/>
                  <a:gd name="T75" fmla="*/ 132 h 289"/>
                  <a:gd name="T76" fmla="*/ 598 w 1238"/>
                  <a:gd name="T77" fmla="*/ 123 h 289"/>
                  <a:gd name="T78" fmla="*/ 607 w 1238"/>
                  <a:gd name="T79" fmla="*/ 113 h 289"/>
                  <a:gd name="T80" fmla="*/ 613 w 1238"/>
                  <a:gd name="T81" fmla="*/ 101 h 289"/>
                  <a:gd name="T82" fmla="*/ 618 w 1238"/>
                  <a:gd name="T83" fmla="*/ 87 h 289"/>
                  <a:gd name="T84" fmla="*/ 619 w 1238"/>
                  <a:gd name="T85" fmla="*/ 72 h 289"/>
                  <a:gd name="T86" fmla="*/ 619 w 1238"/>
                  <a:gd name="T87" fmla="*/ 63 h 289"/>
                  <a:gd name="T88" fmla="*/ 617 w 1238"/>
                  <a:gd name="T89" fmla="*/ 53 h 289"/>
                  <a:gd name="T90" fmla="*/ 614 w 1238"/>
                  <a:gd name="T91" fmla="*/ 44 h 289"/>
                  <a:gd name="T92" fmla="*/ 610 w 1238"/>
                  <a:gd name="T93" fmla="*/ 35 h 289"/>
                  <a:gd name="T94" fmla="*/ 605 w 1238"/>
                  <a:gd name="T95" fmla="*/ 28 h 289"/>
                  <a:gd name="T96" fmla="*/ 599 w 1238"/>
                  <a:gd name="T97" fmla="*/ 20 h 289"/>
                  <a:gd name="T98" fmla="*/ 592 w 1238"/>
                  <a:gd name="T99" fmla="*/ 14 h 289"/>
                  <a:gd name="T100" fmla="*/ 585 w 1238"/>
                  <a:gd name="T101" fmla="*/ 9 h 2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38"/>
                  <a:gd name="T154" fmla="*/ 0 h 289"/>
                  <a:gd name="T155" fmla="*/ 1238 w 1238"/>
                  <a:gd name="T156" fmla="*/ 289 h 28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38" h="289">
                    <a:moveTo>
                      <a:pt x="1169" y="19"/>
                    </a:moveTo>
                    <a:lnTo>
                      <a:pt x="1162" y="14"/>
                    </a:lnTo>
                    <a:lnTo>
                      <a:pt x="1154" y="11"/>
                    </a:lnTo>
                    <a:lnTo>
                      <a:pt x="1146" y="8"/>
                    </a:lnTo>
                    <a:lnTo>
                      <a:pt x="1138" y="5"/>
                    </a:lnTo>
                    <a:lnTo>
                      <a:pt x="1130" y="3"/>
                    </a:lnTo>
                    <a:lnTo>
                      <a:pt x="1122" y="1"/>
                    </a:lnTo>
                    <a:lnTo>
                      <a:pt x="1112" y="0"/>
                    </a:lnTo>
                    <a:lnTo>
                      <a:pt x="1104" y="0"/>
                    </a:lnTo>
                    <a:lnTo>
                      <a:pt x="1094" y="0"/>
                    </a:lnTo>
                    <a:lnTo>
                      <a:pt x="1084" y="1"/>
                    </a:lnTo>
                    <a:lnTo>
                      <a:pt x="1073" y="4"/>
                    </a:lnTo>
                    <a:lnTo>
                      <a:pt x="1064" y="7"/>
                    </a:lnTo>
                    <a:lnTo>
                      <a:pt x="1055" y="11"/>
                    </a:lnTo>
                    <a:lnTo>
                      <a:pt x="1046" y="15"/>
                    </a:lnTo>
                    <a:lnTo>
                      <a:pt x="1036" y="20"/>
                    </a:lnTo>
                    <a:lnTo>
                      <a:pt x="1028" y="26"/>
                    </a:lnTo>
                    <a:lnTo>
                      <a:pt x="1016" y="35"/>
                    </a:lnTo>
                    <a:lnTo>
                      <a:pt x="1005" y="45"/>
                    </a:lnTo>
                    <a:lnTo>
                      <a:pt x="995" y="57"/>
                    </a:lnTo>
                    <a:lnTo>
                      <a:pt x="987" y="69"/>
                    </a:lnTo>
                    <a:lnTo>
                      <a:pt x="979" y="82"/>
                    </a:lnTo>
                    <a:lnTo>
                      <a:pt x="973" y="97"/>
                    </a:lnTo>
                    <a:lnTo>
                      <a:pt x="970" y="112"/>
                    </a:lnTo>
                    <a:lnTo>
                      <a:pt x="966" y="128"/>
                    </a:lnTo>
                    <a:lnTo>
                      <a:pt x="0" y="147"/>
                    </a:lnTo>
                    <a:lnTo>
                      <a:pt x="965" y="162"/>
                    </a:lnTo>
                    <a:lnTo>
                      <a:pt x="970" y="188"/>
                    </a:lnTo>
                    <a:lnTo>
                      <a:pt x="979" y="211"/>
                    </a:lnTo>
                    <a:lnTo>
                      <a:pt x="991" y="233"/>
                    </a:lnTo>
                    <a:lnTo>
                      <a:pt x="1008" y="253"/>
                    </a:lnTo>
                    <a:lnTo>
                      <a:pt x="1026" y="268"/>
                    </a:lnTo>
                    <a:lnTo>
                      <a:pt x="1048" y="279"/>
                    </a:lnTo>
                    <a:lnTo>
                      <a:pt x="1072" y="287"/>
                    </a:lnTo>
                    <a:lnTo>
                      <a:pt x="1098" y="289"/>
                    </a:lnTo>
                    <a:lnTo>
                      <a:pt x="1125" y="286"/>
                    </a:lnTo>
                    <a:lnTo>
                      <a:pt x="1152" y="278"/>
                    </a:lnTo>
                    <a:lnTo>
                      <a:pt x="1175" y="265"/>
                    </a:lnTo>
                    <a:lnTo>
                      <a:pt x="1195" y="247"/>
                    </a:lnTo>
                    <a:lnTo>
                      <a:pt x="1213" y="226"/>
                    </a:lnTo>
                    <a:lnTo>
                      <a:pt x="1225" y="202"/>
                    </a:lnTo>
                    <a:lnTo>
                      <a:pt x="1235" y="174"/>
                    </a:lnTo>
                    <a:lnTo>
                      <a:pt x="1238" y="145"/>
                    </a:lnTo>
                    <a:lnTo>
                      <a:pt x="1237" y="126"/>
                    </a:lnTo>
                    <a:lnTo>
                      <a:pt x="1233" y="106"/>
                    </a:lnTo>
                    <a:lnTo>
                      <a:pt x="1228" y="88"/>
                    </a:lnTo>
                    <a:lnTo>
                      <a:pt x="1220" y="71"/>
                    </a:lnTo>
                    <a:lnTo>
                      <a:pt x="1210" y="56"/>
                    </a:lnTo>
                    <a:lnTo>
                      <a:pt x="1198" y="41"/>
                    </a:lnTo>
                    <a:lnTo>
                      <a:pt x="1184" y="29"/>
                    </a:lnTo>
                    <a:lnTo>
                      <a:pt x="1169"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76" name="Rectangle 128"/>
              <p:cNvSpPr>
                <a:spLocks noChangeArrowheads="1"/>
              </p:cNvSpPr>
              <p:nvPr/>
            </p:nvSpPr>
            <p:spPr bwMode="auto">
              <a:xfrm>
                <a:off x="4052" y="1238"/>
                <a:ext cx="465"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6177" name="Rectangle 129"/>
              <p:cNvSpPr>
                <a:spLocks noChangeArrowheads="1"/>
              </p:cNvSpPr>
              <p:nvPr/>
            </p:nvSpPr>
            <p:spPr bwMode="auto">
              <a:xfrm>
                <a:off x="4094" y="1386"/>
                <a:ext cx="4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6178" name="Freeform 130"/>
              <p:cNvSpPr>
                <a:spLocks/>
              </p:cNvSpPr>
              <p:nvPr/>
            </p:nvSpPr>
            <p:spPr bwMode="auto">
              <a:xfrm>
                <a:off x="4058" y="1431"/>
                <a:ext cx="670" cy="16"/>
              </a:xfrm>
              <a:custGeom>
                <a:avLst/>
                <a:gdLst>
                  <a:gd name="T0" fmla="*/ 0 w 1339"/>
                  <a:gd name="T1" fmla="*/ 16 h 32"/>
                  <a:gd name="T2" fmla="*/ 0 w 1339"/>
                  <a:gd name="T3" fmla="*/ 0 h 32"/>
                  <a:gd name="T4" fmla="*/ 670 w 1339"/>
                  <a:gd name="T5" fmla="*/ 6 h 32"/>
                  <a:gd name="T6" fmla="*/ 0 w 1339"/>
                  <a:gd name="T7" fmla="*/ 16 h 32"/>
                  <a:gd name="T8" fmla="*/ 0 60000 65536"/>
                  <a:gd name="T9" fmla="*/ 0 60000 65536"/>
                  <a:gd name="T10" fmla="*/ 0 60000 65536"/>
                  <a:gd name="T11" fmla="*/ 0 60000 65536"/>
                  <a:gd name="T12" fmla="*/ 0 w 1339"/>
                  <a:gd name="T13" fmla="*/ 0 h 32"/>
                  <a:gd name="T14" fmla="*/ 1339 w 1339"/>
                  <a:gd name="T15" fmla="*/ 32 h 32"/>
                </a:gdLst>
                <a:ahLst/>
                <a:cxnLst>
                  <a:cxn ang="T8">
                    <a:pos x="T0" y="T1"/>
                  </a:cxn>
                  <a:cxn ang="T9">
                    <a:pos x="T2" y="T3"/>
                  </a:cxn>
                  <a:cxn ang="T10">
                    <a:pos x="T4" y="T5"/>
                  </a:cxn>
                  <a:cxn ang="T11">
                    <a:pos x="T6" y="T7"/>
                  </a:cxn>
                </a:cxnLst>
                <a:rect l="T12" t="T13" r="T14" b="T15"/>
                <a:pathLst>
                  <a:path w="1339" h="32">
                    <a:moveTo>
                      <a:pt x="0" y="32"/>
                    </a:moveTo>
                    <a:lnTo>
                      <a:pt x="0" y="0"/>
                    </a:lnTo>
                    <a:lnTo>
                      <a:pt x="1339" y="12"/>
                    </a:lnTo>
                    <a:lnTo>
                      <a:pt x="0" y="32"/>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79" name="Freeform 131"/>
              <p:cNvSpPr>
                <a:spLocks/>
              </p:cNvSpPr>
              <p:nvPr/>
            </p:nvSpPr>
            <p:spPr bwMode="auto">
              <a:xfrm>
                <a:off x="4401" y="1503"/>
                <a:ext cx="492" cy="16"/>
              </a:xfrm>
              <a:custGeom>
                <a:avLst/>
                <a:gdLst>
                  <a:gd name="T0" fmla="*/ 486 w 984"/>
                  <a:gd name="T1" fmla="*/ 16 h 31"/>
                  <a:gd name="T2" fmla="*/ 492 w 984"/>
                  <a:gd name="T3" fmla="*/ 0 h 31"/>
                  <a:gd name="T4" fmla="*/ 0 w 984"/>
                  <a:gd name="T5" fmla="*/ 3 h 31"/>
                  <a:gd name="T6" fmla="*/ 486 w 984"/>
                  <a:gd name="T7" fmla="*/ 16 h 31"/>
                  <a:gd name="T8" fmla="*/ 0 60000 65536"/>
                  <a:gd name="T9" fmla="*/ 0 60000 65536"/>
                  <a:gd name="T10" fmla="*/ 0 60000 65536"/>
                  <a:gd name="T11" fmla="*/ 0 60000 65536"/>
                  <a:gd name="T12" fmla="*/ 0 w 984"/>
                  <a:gd name="T13" fmla="*/ 0 h 31"/>
                  <a:gd name="T14" fmla="*/ 984 w 984"/>
                  <a:gd name="T15" fmla="*/ 31 h 31"/>
                </a:gdLst>
                <a:ahLst/>
                <a:cxnLst>
                  <a:cxn ang="T8">
                    <a:pos x="T0" y="T1"/>
                  </a:cxn>
                  <a:cxn ang="T9">
                    <a:pos x="T2" y="T3"/>
                  </a:cxn>
                  <a:cxn ang="T10">
                    <a:pos x="T4" y="T5"/>
                  </a:cxn>
                  <a:cxn ang="T11">
                    <a:pos x="T6" y="T7"/>
                  </a:cxn>
                </a:cxnLst>
                <a:rect l="T12" t="T13" r="T14" b="T15"/>
                <a:pathLst>
                  <a:path w="984" h="31">
                    <a:moveTo>
                      <a:pt x="971" y="31"/>
                    </a:moveTo>
                    <a:lnTo>
                      <a:pt x="984" y="0"/>
                    </a:lnTo>
                    <a:lnTo>
                      <a:pt x="0" y="5"/>
                    </a:lnTo>
                    <a:lnTo>
                      <a:pt x="971"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80" name="Freeform 132"/>
              <p:cNvSpPr>
                <a:spLocks/>
              </p:cNvSpPr>
              <p:nvPr/>
            </p:nvSpPr>
            <p:spPr bwMode="auto">
              <a:xfrm>
                <a:off x="4056" y="1421"/>
                <a:ext cx="685" cy="15"/>
              </a:xfrm>
              <a:custGeom>
                <a:avLst/>
                <a:gdLst>
                  <a:gd name="T0" fmla="*/ 0 w 1370"/>
                  <a:gd name="T1" fmla="*/ 15 h 31"/>
                  <a:gd name="T2" fmla="*/ 0 w 1370"/>
                  <a:gd name="T3" fmla="*/ 0 h 31"/>
                  <a:gd name="T4" fmla="*/ 685 w 1370"/>
                  <a:gd name="T5" fmla="*/ 6 h 31"/>
                  <a:gd name="T6" fmla="*/ 0 w 1370"/>
                  <a:gd name="T7" fmla="*/ 15 h 31"/>
                  <a:gd name="T8" fmla="*/ 0 60000 65536"/>
                  <a:gd name="T9" fmla="*/ 0 60000 65536"/>
                  <a:gd name="T10" fmla="*/ 0 60000 65536"/>
                  <a:gd name="T11" fmla="*/ 0 60000 65536"/>
                  <a:gd name="T12" fmla="*/ 0 w 1370"/>
                  <a:gd name="T13" fmla="*/ 0 h 31"/>
                  <a:gd name="T14" fmla="*/ 1370 w 1370"/>
                  <a:gd name="T15" fmla="*/ 31 h 31"/>
                </a:gdLst>
                <a:ahLst/>
                <a:cxnLst>
                  <a:cxn ang="T8">
                    <a:pos x="T0" y="T1"/>
                  </a:cxn>
                  <a:cxn ang="T9">
                    <a:pos x="T2" y="T3"/>
                  </a:cxn>
                  <a:cxn ang="T10">
                    <a:pos x="T4" y="T5"/>
                  </a:cxn>
                  <a:cxn ang="T11">
                    <a:pos x="T6" y="T7"/>
                  </a:cxn>
                </a:cxnLst>
                <a:rect l="T12" t="T13" r="T14" b="T15"/>
                <a:pathLst>
                  <a:path w="1370" h="31">
                    <a:moveTo>
                      <a:pt x="0" y="31"/>
                    </a:moveTo>
                    <a:lnTo>
                      <a:pt x="0" y="0"/>
                    </a:lnTo>
                    <a:lnTo>
                      <a:pt x="1370" y="13"/>
                    </a:lnTo>
                    <a:lnTo>
                      <a:pt x="0"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81" name="Rectangle 133"/>
              <p:cNvSpPr>
                <a:spLocks noChangeArrowheads="1"/>
              </p:cNvSpPr>
              <p:nvPr/>
            </p:nvSpPr>
            <p:spPr bwMode="auto">
              <a:xfrm>
                <a:off x="4827" y="1262"/>
                <a:ext cx="41"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6182" name="Rectangle 134"/>
              <p:cNvSpPr>
                <a:spLocks noChangeArrowheads="1"/>
              </p:cNvSpPr>
              <p:nvPr/>
            </p:nvSpPr>
            <p:spPr bwMode="auto">
              <a:xfrm>
                <a:off x="4773" y="1262"/>
                <a:ext cx="42" cy="22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ar-SA"/>
              </a:p>
            </p:txBody>
          </p:sp>
          <p:sp>
            <p:nvSpPr>
              <p:cNvPr id="6183" name="Freeform 135"/>
              <p:cNvSpPr>
                <a:spLocks/>
              </p:cNvSpPr>
              <p:nvPr/>
            </p:nvSpPr>
            <p:spPr bwMode="auto">
              <a:xfrm>
                <a:off x="4129" y="1193"/>
                <a:ext cx="980" cy="378"/>
              </a:xfrm>
              <a:custGeom>
                <a:avLst/>
                <a:gdLst>
                  <a:gd name="T0" fmla="*/ 964 w 1959"/>
                  <a:gd name="T1" fmla="*/ 201 h 756"/>
                  <a:gd name="T2" fmla="*/ 962 w 1959"/>
                  <a:gd name="T3" fmla="*/ 189 h 756"/>
                  <a:gd name="T4" fmla="*/ 956 w 1959"/>
                  <a:gd name="T5" fmla="*/ 179 h 756"/>
                  <a:gd name="T6" fmla="*/ 946 w 1959"/>
                  <a:gd name="T7" fmla="*/ 172 h 756"/>
                  <a:gd name="T8" fmla="*/ 934 w 1959"/>
                  <a:gd name="T9" fmla="*/ 169 h 756"/>
                  <a:gd name="T10" fmla="*/ 799 w 1959"/>
                  <a:gd name="T11" fmla="*/ 38 h 756"/>
                  <a:gd name="T12" fmla="*/ 797 w 1959"/>
                  <a:gd name="T13" fmla="*/ 24 h 756"/>
                  <a:gd name="T14" fmla="*/ 791 w 1959"/>
                  <a:gd name="T15" fmla="*/ 12 h 756"/>
                  <a:gd name="T16" fmla="*/ 781 w 1959"/>
                  <a:gd name="T17" fmla="*/ 4 h 756"/>
                  <a:gd name="T18" fmla="*/ 770 w 1959"/>
                  <a:gd name="T19" fmla="*/ 0 h 756"/>
                  <a:gd name="T20" fmla="*/ 760 w 1959"/>
                  <a:gd name="T21" fmla="*/ 28 h 756"/>
                  <a:gd name="T22" fmla="*/ 771 w 1959"/>
                  <a:gd name="T23" fmla="*/ 32 h 756"/>
                  <a:gd name="T24" fmla="*/ 780 w 1959"/>
                  <a:gd name="T25" fmla="*/ 42 h 756"/>
                  <a:gd name="T26" fmla="*/ 786 w 1959"/>
                  <a:gd name="T27" fmla="*/ 54 h 756"/>
                  <a:gd name="T28" fmla="*/ 787 w 1959"/>
                  <a:gd name="T29" fmla="*/ 66 h 756"/>
                  <a:gd name="T30" fmla="*/ 769 w 1959"/>
                  <a:gd name="T31" fmla="*/ 72 h 756"/>
                  <a:gd name="T32" fmla="*/ 779 w 1959"/>
                  <a:gd name="T33" fmla="*/ 172 h 756"/>
                  <a:gd name="T34" fmla="*/ 909 w 1959"/>
                  <a:gd name="T35" fmla="*/ 199 h 756"/>
                  <a:gd name="T36" fmla="*/ 920 w 1959"/>
                  <a:gd name="T37" fmla="*/ 202 h 756"/>
                  <a:gd name="T38" fmla="*/ 929 w 1959"/>
                  <a:gd name="T39" fmla="*/ 209 h 756"/>
                  <a:gd name="T40" fmla="*/ 934 w 1959"/>
                  <a:gd name="T41" fmla="*/ 219 h 756"/>
                  <a:gd name="T42" fmla="*/ 936 w 1959"/>
                  <a:gd name="T43" fmla="*/ 231 h 756"/>
                  <a:gd name="T44" fmla="*/ 940 w 1959"/>
                  <a:gd name="T45" fmla="*/ 246 h 756"/>
                  <a:gd name="T46" fmla="*/ 946 w 1959"/>
                  <a:gd name="T47" fmla="*/ 259 h 756"/>
                  <a:gd name="T48" fmla="*/ 945 w 1959"/>
                  <a:gd name="T49" fmla="*/ 279 h 756"/>
                  <a:gd name="T50" fmla="*/ 937 w 1959"/>
                  <a:gd name="T51" fmla="*/ 293 h 756"/>
                  <a:gd name="T52" fmla="*/ 931 w 1959"/>
                  <a:gd name="T53" fmla="*/ 339 h 756"/>
                  <a:gd name="T54" fmla="*/ 915 w 1959"/>
                  <a:gd name="T55" fmla="*/ 361 h 756"/>
                  <a:gd name="T56" fmla="*/ 926 w 1959"/>
                  <a:gd name="T57" fmla="*/ 362 h 756"/>
                  <a:gd name="T58" fmla="*/ 933 w 1959"/>
                  <a:gd name="T59" fmla="*/ 363 h 756"/>
                  <a:gd name="T60" fmla="*/ 936 w 1959"/>
                  <a:gd name="T61" fmla="*/ 364 h 756"/>
                  <a:gd name="T62" fmla="*/ 939 w 1959"/>
                  <a:gd name="T63" fmla="*/ 364 h 756"/>
                  <a:gd name="T64" fmla="*/ 940 w 1959"/>
                  <a:gd name="T65" fmla="*/ 375 h 756"/>
                  <a:gd name="T66" fmla="*/ 948 w 1959"/>
                  <a:gd name="T67" fmla="*/ 377 h 756"/>
                  <a:gd name="T68" fmla="*/ 960 w 1959"/>
                  <a:gd name="T69" fmla="*/ 378 h 756"/>
                  <a:gd name="T70" fmla="*/ 971 w 1959"/>
                  <a:gd name="T71" fmla="*/ 377 h 756"/>
                  <a:gd name="T72" fmla="*/ 978 w 1959"/>
                  <a:gd name="T73" fmla="*/ 362 h 756"/>
                  <a:gd name="T74" fmla="*/ 979 w 1959"/>
                  <a:gd name="T75" fmla="*/ 324 h 756"/>
                  <a:gd name="T76" fmla="*/ 973 w 1959"/>
                  <a:gd name="T77" fmla="*/ 308 h 756"/>
                  <a:gd name="T78" fmla="*/ 963 w 1959"/>
                  <a:gd name="T79" fmla="*/ 304 h 75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959"/>
                  <a:gd name="T121" fmla="*/ 0 h 756"/>
                  <a:gd name="T122" fmla="*/ 1959 w 1959"/>
                  <a:gd name="T123" fmla="*/ 756 h 75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959" h="756">
                    <a:moveTo>
                      <a:pt x="1923" y="606"/>
                    </a:moveTo>
                    <a:lnTo>
                      <a:pt x="1928" y="402"/>
                    </a:lnTo>
                    <a:lnTo>
                      <a:pt x="1927" y="389"/>
                    </a:lnTo>
                    <a:lnTo>
                      <a:pt x="1924" y="378"/>
                    </a:lnTo>
                    <a:lnTo>
                      <a:pt x="1918" y="366"/>
                    </a:lnTo>
                    <a:lnTo>
                      <a:pt x="1911" y="357"/>
                    </a:lnTo>
                    <a:lnTo>
                      <a:pt x="1902" y="349"/>
                    </a:lnTo>
                    <a:lnTo>
                      <a:pt x="1892" y="343"/>
                    </a:lnTo>
                    <a:lnTo>
                      <a:pt x="1881" y="340"/>
                    </a:lnTo>
                    <a:lnTo>
                      <a:pt x="1868" y="338"/>
                    </a:lnTo>
                    <a:lnTo>
                      <a:pt x="1592" y="338"/>
                    </a:lnTo>
                    <a:lnTo>
                      <a:pt x="1598" y="75"/>
                    </a:lnTo>
                    <a:lnTo>
                      <a:pt x="1596" y="62"/>
                    </a:lnTo>
                    <a:lnTo>
                      <a:pt x="1594" y="48"/>
                    </a:lnTo>
                    <a:lnTo>
                      <a:pt x="1588" y="35"/>
                    </a:lnTo>
                    <a:lnTo>
                      <a:pt x="1582" y="24"/>
                    </a:lnTo>
                    <a:lnTo>
                      <a:pt x="1572" y="15"/>
                    </a:lnTo>
                    <a:lnTo>
                      <a:pt x="1562" y="7"/>
                    </a:lnTo>
                    <a:lnTo>
                      <a:pt x="1552" y="2"/>
                    </a:lnTo>
                    <a:lnTo>
                      <a:pt x="1539" y="0"/>
                    </a:lnTo>
                    <a:lnTo>
                      <a:pt x="0" y="14"/>
                    </a:lnTo>
                    <a:lnTo>
                      <a:pt x="1520" y="56"/>
                    </a:lnTo>
                    <a:lnTo>
                      <a:pt x="1532" y="58"/>
                    </a:lnTo>
                    <a:lnTo>
                      <a:pt x="1542" y="64"/>
                    </a:lnTo>
                    <a:lnTo>
                      <a:pt x="1552" y="72"/>
                    </a:lnTo>
                    <a:lnTo>
                      <a:pt x="1560" y="83"/>
                    </a:lnTo>
                    <a:lnTo>
                      <a:pt x="1567" y="94"/>
                    </a:lnTo>
                    <a:lnTo>
                      <a:pt x="1571" y="107"/>
                    </a:lnTo>
                    <a:lnTo>
                      <a:pt x="1573" y="120"/>
                    </a:lnTo>
                    <a:lnTo>
                      <a:pt x="1573" y="132"/>
                    </a:lnTo>
                    <a:lnTo>
                      <a:pt x="1572" y="143"/>
                    </a:lnTo>
                    <a:lnTo>
                      <a:pt x="1537" y="143"/>
                    </a:lnTo>
                    <a:lnTo>
                      <a:pt x="1537" y="343"/>
                    </a:lnTo>
                    <a:lnTo>
                      <a:pt x="1558" y="343"/>
                    </a:lnTo>
                    <a:lnTo>
                      <a:pt x="1555" y="383"/>
                    </a:lnTo>
                    <a:lnTo>
                      <a:pt x="1818" y="398"/>
                    </a:lnTo>
                    <a:lnTo>
                      <a:pt x="1829" y="401"/>
                    </a:lnTo>
                    <a:lnTo>
                      <a:pt x="1840" y="404"/>
                    </a:lnTo>
                    <a:lnTo>
                      <a:pt x="1850" y="411"/>
                    </a:lnTo>
                    <a:lnTo>
                      <a:pt x="1858" y="418"/>
                    </a:lnTo>
                    <a:lnTo>
                      <a:pt x="1864" y="427"/>
                    </a:lnTo>
                    <a:lnTo>
                      <a:pt x="1868" y="438"/>
                    </a:lnTo>
                    <a:lnTo>
                      <a:pt x="1872" y="449"/>
                    </a:lnTo>
                    <a:lnTo>
                      <a:pt x="1872" y="462"/>
                    </a:lnTo>
                    <a:lnTo>
                      <a:pt x="1870" y="484"/>
                    </a:lnTo>
                    <a:lnTo>
                      <a:pt x="1879" y="491"/>
                    </a:lnTo>
                    <a:lnTo>
                      <a:pt x="1887" y="502"/>
                    </a:lnTo>
                    <a:lnTo>
                      <a:pt x="1892" y="518"/>
                    </a:lnTo>
                    <a:lnTo>
                      <a:pt x="1893" y="537"/>
                    </a:lnTo>
                    <a:lnTo>
                      <a:pt x="1890" y="557"/>
                    </a:lnTo>
                    <a:lnTo>
                      <a:pt x="1883" y="574"/>
                    </a:lnTo>
                    <a:lnTo>
                      <a:pt x="1874" y="585"/>
                    </a:lnTo>
                    <a:lnTo>
                      <a:pt x="1864" y="591"/>
                    </a:lnTo>
                    <a:lnTo>
                      <a:pt x="1862" y="678"/>
                    </a:lnTo>
                    <a:lnTo>
                      <a:pt x="1832" y="678"/>
                    </a:lnTo>
                    <a:lnTo>
                      <a:pt x="1830" y="722"/>
                    </a:lnTo>
                    <a:lnTo>
                      <a:pt x="1842" y="722"/>
                    </a:lnTo>
                    <a:lnTo>
                      <a:pt x="1852" y="723"/>
                    </a:lnTo>
                    <a:lnTo>
                      <a:pt x="1859" y="724"/>
                    </a:lnTo>
                    <a:lnTo>
                      <a:pt x="1865" y="726"/>
                    </a:lnTo>
                    <a:lnTo>
                      <a:pt x="1868" y="727"/>
                    </a:lnTo>
                    <a:lnTo>
                      <a:pt x="1872" y="728"/>
                    </a:lnTo>
                    <a:lnTo>
                      <a:pt x="1874" y="728"/>
                    </a:lnTo>
                    <a:lnTo>
                      <a:pt x="1877" y="728"/>
                    </a:lnTo>
                    <a:lnTo>
                      <a:pt x="1877" y="749"/>
                    </a:lnTo>
                    <a:lnTo>
                      <a:pt x="1879" y="750"/>
                    </a:lnTo>
                    <a:lnTo>
                      <a:pt x="1886" y="751"/>
                    </a:lnTo>
                    <a:lnTo>
                      <a:pt x="1896" y="753"/>
                    </a:lnTo>
                    <a:lnTo>
                      <a:pt x="1908" y="754"/>
                    </a:lnTo>
                    <a:lnTo>
                      <a:pt x="1920" y="756"/>
                    </a:lnTo>
                    <a:lnTo>
                      <a:pt x="1932" y="756"/>
                    </a:lnTo>
                    <a:lnTo>
                      <a:pt x="1941" y="753"/>
                    </a:lnTo>
                    <a:lnTo>
                      <a:pt x="1948" y="749"/>
                    </a:lnTo>
                    <a:lnTo>
                      <a:pt x="1956" y="724"/>
                    </a:lnTo>
                    <a:lnTo>
                      <a:pt x="1959" y="686"/>
                    </a:lnTo>
                    <a:lnTo>
                      <a:pt x="1958" y="648"/>
                    </a:lnTo>
                    <a:lnTo>
                      <a:pt x="1954" y="624"/>
                    </a:lnTo>
                    <a:lnTo>
                      <a:pt x="1946" y="615"/>
                    </a:lnTo>
                    <a:lnTo>
                      <a:pt x="1935" y="609"/>
                    </a:lnTo>
                    <a:lnTo>
                      <a:pt x="1926" y="607"/>
                    </a:lnTo>
                    <a:lnTo>
                      <a:pt x="1923" y="6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84" name="Freeform 136"/>
              <p:cNvSpPr>
                <a:spLocks/>
              </p:cNvSpPr>
              <p:nvPr/>
            </p:nvSpPr>
            <p:spPr bwMode="auto">
              <a:xfrm>
                <a:off x="3998" y="1200"/>
                <a:ext cx="385" cy="427"/>
              </a:xfrm>
              <a:custGeom>
                <a:avLst/>
                <a:gdLst>
                  <a:gd name="T0" fmla="*/ 382 w 771"/>
                  <a:gd name="T1" fmla="*/ 330 h 854"/>
                  <a:gd name="T2" fmla="*/ 368 w 771"/>
                  <a:gd name="T3" fmla="*/ 298 h 854"/>
                  <a:gd name="T4" fmla="*/ 345 w 771"/>
                  <a:gd name="T5" fmla="*/ 276 h 854"/>
                  <a:gd name="T6" fmla="*/ 316 w 771"/>
                  <a:gd name="T7" fmla="*/ 265 h 854"/>
                  <a:gd name="T8" fmla="*/ 288 w 771"/>
                  <a:gd name="T9" fmla="*/ 265 h 854"/>
                  <a:gd name="T10" fmla="*/ 262 w 771"/>
                  <a:gd name="T11" fmla="*/ 275 h 854"/>
                  <a:gd name="T12" fmla="*/ 241 w 771"/>
                  <a:gd name="T13" fmla="*/ 291 h 854"/>
                  <a:gd name="T14" fmla="*/ 225 w 771"/>
                  <a:gd name="T15" fmla="*/ 314 h 854"/>
                  <a:gd name="T16" fmla="*/ 67 w 771"/>
                  <a:gd name="T17" fmla="*/ 328 h 854"/>
                  <a:gd name="T18" fmla="*/ 56 w 771"/>
                  <a:gd name="T19" fmla="*/ 325 h 854"/>
                  <a:gd name="T20" fmla="*/ 47 w 771"/>
                  <a:gd name="T21" fmla="*/ 318 h 854"/>
                  <a:gd name="T22" fmla="*/ 42 w 771"/>
                  <a:gd name="T23" fmla="*/ 308 h 854"/>
                  <a:gd name="T24" fmla="*/ 40 w 771"/>
                  <a:gd name="T25" fmla="*/ 296 h 854"/>
                  <a:gd name="T26" fmla="*/ 50 w 771"/>
                  <a:gd name="T27" fmla="*/ 173 h 854"/>
                  <a:gd name="T28" fmla="*/ 52 w 771"/>
                  <a:gd name="T29" fmla="*/ 173 h 854"/>
                  <a:gd name="T30" fmla="*/ 58 w 771"/>
                  <a:gd name="T31" fmla="*/ 172 h 854"/>
                  <a:gd name="T32" fmla="*/ 64 w 771"/>
                  <a:gd name="T33" fmla="*/ 166 h 854"/>
                  <a:gd name="T34" fmla="*/ 65 w 771"/>
                  <a:gd name="T35" fmla="*/ 83 h 854"/>
                  <a:gd name="T36" fmla="*/ 63 w 771"/>
                  <a:gd name="T37" fmla="*/ 76 h 854"/>
                  <a:gd name="T38" fmla="*/ 57 w 771"/>
                  <a:gd name="T39" fmla="*/ 72 h 854"/>
                  <a:gd name="T40" fmla="*/ 61 w 771"/>
                  <a:gd name="T41" fmla="*/ 10 h 854"/>
                  <a:gd name="T42" fmla="*/ 64 w 771"/>
                  <a:gd name="T43" fmla="*/ 3 h 854"/>
                  <a:gd name="T44" fmla="*/ 62 w 771"/>
                  <a:gd name="T45" fmla="*/ 0 h 854"/>
                  <a:gd name="T46" fmla="*/ 50 w 771"/>
                  <a:gd name="T47" fmla="*/ 3 h 854"/>
                  <a:gd name="T48" fmla="*/ 40 w 771"/>
                  <a:gd name="T49" fmla="*/ 10 h 854"/>
                  <a:gd name="T50" fmla="*/ 33 w 771"/>
                  <a:gd name="T51" fmla="*/ 19 h 854"/>
                  <a:gd name="T52" fmla="*/ 31 w 771"/>
                  <a:gd name="T53" fmla="*/ 32 h 854"/>
                  <a:gd name="T54" fmla="*/ 23 w 771"/>
                  <a:gd name="T55" fmla="*/ 183 h 854"/>
                  <a:gd name="T56" fmla="*/ 16 w 771"/>
                  <a:gd name="T57" fmla="*/ 196 h 854"/>
                  <a:gd name="T58" fmla="*/ 16 w 771"/>
                  <a:gd name="T59" fmla="*/ 215 h 854"/>
                  <a:gd name="T60" fmla="*/ 21 w 771"/>
                  <a:gd name="T61" fmla="*/ 229 h 854"/>
                  <a:gd name="T62" fmla="*/ 24 w 771"/>
                  <a:gd name="T63" fmla="*/ 288 h 854"/>
                  <a:gd name="T64" fmla="*/ 0 w 771"/>
                  <a:gd name="T65" fmla="*/ 366 h 854"/>
                  <a:gd name="T66" fmla="*/ 50 w 771"/>
                  <a:gd name="T67" fmla="*/ 355 h 854"/>
                  <a:gd name="T68" fmla="*/ 235 w 771"/>
                  <a:gd name="T69" fmla="*/ 348 h 854"/>
                  <a:gd name="T70" fmla="*/ 235 w 771"/>
                  <a:gd name="T71" fmla="*/ 352 h 854"/>
                  <a:gd name="T72" fmla="*/ 235 w 771"/>
                  <a:gd name="T73" fmla="*/ 355 h 854"/>
                  <a:gd name="T74" fmla="*/ 240 w 771"/>
                  <a:gd name="T75" fmla="*/ 384 h 854"/>
                  <a:gd name="T76" fmla="*/ 254 w 771"/>
                  <a:gd name="T77" fmla="*/ 406 h 854"/>
                  <a:gd name="T78" fmla="*/ 276 w 771"/>
                  <a:gd name="T79" fmla="*/ 422 h 854"/>
                  <a:gd name="T80" fmla="*/ 302 w 771"/>
                  <a:gd name="T81" fmla="*/ 427 h 854"/>
                  <a:gd name="T82" fmla="*/ 329 w 771"/>
                  <a:gd name="T83" fmla="*/ 422 h 854"/>
                  <a:gd name="T84" fmla="*/ 350 w 771"/>
                  <a:gd name="T85" fmla="*/ 407 h 854"/>
                  <a:gd name="T86" fmla="*/ 365 w 771"/>
                  <a:gd name="T87" fmla="*/ 385 h 854"/>
                  <a:gd name="T88" fmla="*/ 371 w 771"/>
                  <a:gd name="T89" fmla="*/ 358 h 854"/>
                  <a:gd name="T90" fmla="*/ 371 w 771"/>
                  <a:gd name="T91" fmla="*/ 354 h 854"/>
                  <a:gd name="T92" fmla="*/ 371 w 771"/>
                  <a:gd name="T93" fmla="*/ 351 h 85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71"/>
                  <a:gd name="T142" fmla="*/ 0 h 854"/>
                  <a:gd name="T143" fmla="*/ 771 w 771"/>
                  <a:gd name="T144" fmla="*/ 854 h 85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71" h="854">
                    <a:moveTo>
                      <a:pt x="771" y="700"/>
                    </a:moveTo>
                    <a:lnTo>
                      <a:pt x="765" y="659"/>
                    </a:lnTo>
                    <a:lnTo>
                      <a:pt x="753" y="625"/>
                    </a:lnTo>
                    <a:lnTo>
                      <a:pt x="736" y="595"/>
                    </a:lnTo>
                    <a:lnTo>
                      <a:pt x="715" y="571"/>
                    </a:lnTo>
                    <a:lnTo>
                      <a:pt x="690" y="552"/>
                    </a:lnTo>
                    <a:lnTo>
                      <a:pt x="662" y="538"/>
                    </a:lnTo>
                    <a:lnTo>
                      <a:pt x="633" y="530"/>
                    </a:lnTo>
                    <a:lnTo>
                      <a:pt x="604" y="528"/>
                    </a:lnTo>
                    <a:lnTo>
                      <a:pt x="576" y="530"/>
                    </a:lnTo>
                    <a:lnTo>
                      <a:pt x="549" y="537"/>
                    </a:lnTo>
                    <a:lnTo>
                      <a:pt x="524" y="549"/>
                    </a:lnTo>
                    <a:lnTo>
                      <a:pt x="502" y="564"/>
                    </a:lnTo>
                    <a:lnTo>
                      <a:pt x="483" y="582"/>
                    </a:lnTo>
                    <a:lnTo>
                      <a:pt x="465" y="603"/>
                    </a:lnTo>
                    <a:lnTo>
                      <a:pt x="451" y="627"/>
                    </a:lnTo>
                    <a:lnTo>
                      <a:pt x="441" y="653"/>
                    </a:lnTo>
                    <a:lnTo>
                      <a:pt x="134" y="656"/>
                    </a:lnTo>
                    <a:lnTo>
                      <a:pt x="123" y="654"/>
                    </a:lnTo>
                    <a:lnTo>
                      <a:pt x="113" y="649"/>
                    </a:lnTo>
                    <a:lnTo>
                      <a:pt x="102" y="643"/>
                    </a:lnTo>
                    <a:lnTo>
                      <a:pt x="94" y="635"/>
                    </a:lnTo>
                    <a:lnTo>
                      <a:pt x="88" y="626"/>
                    </a:lnTo>
                    <a:lnTo>
                      <a:pt x="84" y="616"/>
                    </a:lnTo>
                    <a:lnTo>
                      <a:pt x="80" y="604"/>
                    </a:lnTo>
                    <a:lnTo>
                      <a:pt x="80" y="591"/>
                    </a:lnTo>
                    <a:lnTo>
                      <a:pt x="99" y="345"/>
                    </a:lnTo>
                    <a:lnTo>
                      <a:pt x="101" y="346"/>
                    </a:lnTo>
                    <a:lnTo>
                      <a:pt x="103" y="346"/>
                    </a:lnTo>
                    <a:lnTo>
                      <a:pt x="105" y="346"/>
                    </a:lnTo>
                    <a:lnTo>
                      <a:pt x="107" y="346"/>
                    </a:lnTo>
                    <a:lnTo>
                      <a:pt x="116" y="344"/>
                    </a:lnTo>
                    <a:lnTo>
                      <a:pt x="124" y="339"/>
                    </a:lnTo>
                    <a:lnTo>
                      <a:pt x="129" y="332"/>
                    </a:lnTo>
                    <a:lnTo>
                      <a:pt x="131" y="323"/>
                    </a:lnTo>
                    <a:lnTo>
                      <a:pt x="131" y="166"/>
                    </a:lnTo>
                    <a:lnTo>
                      <a:pt x="130" y="158"/>
                    </a:lnTo>
                    <a:lnTo>
                      <a:pt x="126" y="152"/>
                    </a:lnTo>
                    <a:lnTo>
                      <a:pt x="121" y="147"/>
                    </a:lnTo>
                    <a:lnTo>
                      <a:pt x="114" y="143"/>
                    </a:lnTo>
                    <a:lnTo>
                      <a:pt x="122" y="28"/>
                    </a:lnTo>
                    <a:lnTo>
                      <a:pt x="123" y="20"/>
                    </a:lnTo>
                    <a:lnTo>
                      <a:pt x="125" y="13"/>
                    </a:lnTo>
                    <a:lnTo>
                      <a:pt x="128" y="6"/>
                    </a:lnTo>
                    <a:lnTo>
                      <a:pt x="131" y="0"/>
                    </a:lnTo>
                    <a:lnTo>
                      <a:pt x="124" y="0"/>
                    </a:lnTo>
                    <a:lnTo>
                      <a:pt x="111" y="2"/>
                    </a:lnTo>
                    <a:lnTo>
                      <a:pt x="100" y="5"/>
                    </a:lnTo>
                    <a:lnTo>
                      <a:pt x="90" y="11"/>
                    </a:lnTo>
                    <a:lnTo>
                      <a:pt x="80" y="19"/>
                    </a:lnTo>
                    <a:lnTo>
                      <a:pt x="72" y="28"/>
                    </a:lnTo>
                    <a:lnTo>
                      <a:pt x="66" y="38"/>
                    </a:lnTo>
                    <a:lnTo>
                      <a:pt x="63" y="50"/>
                    </a:lnTo>
                    <a:lnTo>
                      <a:pt x="62" y="63"/>
                    </a:lnTo>
                    <a:lnTo>
                      <a:pt x="55" y="359"/>
                    </a:lnTo>
                    <a:lnTo>
                      <a:pt x="46" y="366"/>
                    </a:lnTo>
                    <a:lnTo>
                      <a:pt x="39" y="377"/>
                    </a:lnTo>
                    <a:lnTo>
                      <a:pt x="33" y="392"/>
                    </a:lnTo>
                    <a:lnTo>
                      <a:pt x="31" y="411"/>
                    </a:lnTo>
                    <a:lnTo>
                      <a:pt x="32" y="429"/>
                    </a:lnTo>
                    <a:lnTo>
                      <a:pt x="37" y="444"/>
                    </a:lnTo>
                    <a:lnTo>
                      <a:pt x="43" y="457"/>
                    </a:lnTo>
                    <a:lnTo>
                      <a:pt x="53" y="464"/>
                    </a:lnTo>
                    <a:lnTo>
                      <a:pt x="49" y="575"/>
                    </a:lnTo>
                    <a:lnTo>
                      <a:pt x="3" y="575"/>
                    </a:lnTo>
                    <a:lnTo>
                      <a:pt x="0" y="732"/>
                    </a:lnTo>
                    <a:lnTo>
                      <a:pt x="100" y="730"/>
                    </a:lnTo>
                    <a:lnTo>
                      <a:pt x="100" y="709"/>
                    </a:lnTo>
                    <a:lnTo>
                      <a:pt x="469" y="700"/>
                    </a:lnTo>
                    <a:lnTo>
                      <a:pt x="471" y="696"/>
                    </a:lnTo>
                    <a:lnTo>
                      <a:pt x="471" y="700"/>
                    </a:lnTo>
                    <a:lnTo>
                      <a:pt x="471" y="703"/>
                    </a:lnTo>
                    <a:lnTo>
                      <a:pt x="471" y="707"/>
                    </a:lnTo>
                    <a:lnTo>
                      <a:pt x="471" y="710"/>
                    </a:lnTo>
                    <a:lnTo>
                      <a:pt x="473" y="739"/>
                    </a:lnTo>
                    <a:lnTo>
                      <a:pt x="480" y="767"/>
                    </a:lnTo>
                    <a:lnTo>
                      <a:pt x="492" y="791"/>
                    </a:lnTo>
                    <a:lnTo>
                      <a:pt x="509" y="812"/>
                    </a:lnTo>
                    <a:lnTo>
                      <a:pt x="529" y="830"/>
                    </a:lnTo>
                    <a:lnTo>
                      <a:pt x="552" y="843"/>
                    </a:lnTo>
                    <a:lnTo>
                      <a:pt x="577" y="851"/>
                    </a:lnTo>
                    <a:lnTo>
                      <a:pt x="605" y="854"/>
                    </a:lnTo>
                    <a:lnTo>
                      <a:pt x="632" y="852"/>
                    </a:lnTo>
                    <a:lnTo>
                      <a:pt x="658" y="844"/>
                    </a:lnTo>
                    <a:lnTo>
                      <a:pt x="681" y="831"/>
                    </a:lnTo>
                    <a:lnTo>
                      <a:pt x="701" y="814"/>
                    </a:lnTo>
                    <a:lnTo>
                      <a:pt x="719" y="794"/>
                    </a:lnTo>
                    <a:lnTo>
                      <a:pt x="731" y="770"/>
                    </a:lnTo>
                    <a:lnTo>
                      <a:pt x="740" y="744"/>
                    </a:lnTo>
                    <a:lnTo>
                      <a:pt x="743" y="715"/>
                    </a:lnTo>
                    <a:lnTo>
                      <a:pt x="743" y="711"/>
                    </a:lnTo>
                    <a:lnTo>
                      <a:pt x="743" y="708"/>
                    </a:lnTo>
                    <a:lnTo>
                      <a:pt x="743" y="704"/>
                    </a:lnTo>
                    <a:lnTo>
                      <a:pt x="743" y="701"/>
                    </a:lnTo>
                    <a:lnTo>
                      <a:pt x="771" y="7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85" name="Freeform 137"/>
              <p:cNvSpPr>
                <a:spLocks/>
              </p:cNvSpPr>
              <p:nvPr/>
            </p:nvSpPr>
            <p:spPr bwMode="auto">
              <a:xfrm>
                <a:off x="4272" y="1523"/>
                <a:ext cx="58" cy="59"/>
              </a:xfrm>
              <a:custGeom>
                <a:avLst/>
                <a:gdLst>
                  <a:gd name="T0" fmla="*/ 29 w 118"/>
                  <a:gd name="T1" fmla="*/ 59 h 117"/>
                  <a:gd name="T2" fmla="*/ 34 w 118"/>
                  <a:gd name="T3" fmla="*/ 58 h 117"/>
                  <a:gd name="T4" fmla="*/ 40 w 118"/>
                  <a:gd name="T5" fmla="*/ 57 h 117"/>
                  <a:gd name="T6" fmla="*/ 45 w 118"/>
                  <a:gd name="T7" fmla="*/ 54 h 117"/>
                  <a:gd name="T8" fmla="*/ 49 w 118"/>
                  <a:gd name="T9" fmla="*/ 50 h 117"/>
                  <a:gd name="T10" fmla="*/ 53 w 118"/>
                  <a:gd name="T11" fmla="*/ 46 h 117"/>
                  <a:gd name="T12" fmla="*/ 56 w 118"/>
                  <a:gd name="T13" fmla="*/ 41 h 117"/>
                  <a:gd name="T14" fmla="*/ 57 w 118"/>
                  <a:gd name="T15" fmla="*/ 35 h 117"/>
                  <a:gd name="T16" fmla="*/ 58 w 118"/>
                  <a:gd name="T17" fmla="*/ 30 h 117"/>
                  <a:gd name="T18" fmla="*/ 57 w 118"/>
                  <a:gd name="T19" fmla="*/ 24 h 117"/>
                  <a:gd name="T20" fmla="*/ 56 w 118"/>
                  <a:gd name="T21" fmla="*/ 18 h 117"/>
                  <a:gd name="T22" fmla="*/ 53 w 118"/>
                  <a:gd name="T23" fmla="*/ 13 h 117"/>
                  <a:gd name="T24" fmla="*/ 49 w 118"/>
                  <a:gd name="T25" fmla="*/ 9 h 117"/>
                  <a:gd name="T26" fmla="*/ 45 w 118"/>
                  <a:gd name="T27" fmla="*/ 5 h 117"/>
                  <a:gd name="T28" fmla="*/ 40 w 118"/>
                  <a:gd name="T29" fmla="*/ 3 h 117"/>
                  <a:gd name="T30" fmla="*/ 34 w 118"/>
                  <a:gd name="T31" fmla="*/ 1 h 117"/>
                  <a:gd name="T32" fmla="*/ 29 w 118"/>
                  <a:gd name="T33" fmla="*/ 0 h 117"/>
                  <a:gd name="T34" fmla="*/ 23 w 118"/>
                  <a:gd name="T35" fmla="*/ 1 h 117"/>
                  <a:gd name="T36" fmla="*/ 18 w 118"/>
                  <a:gd name="T37" fmla="*/ 3 h 117"/>
                  <a:gd name="T38" fmla="*/ 13 w 118"/>
                  <a:gd name="T39" fmla="*/ 5 h 117"/>
                  <a:gd name="T40" fmla="*/ 8 w 118"/>
                  <a:gd name="T41" fmla="*/ 9 h 117"/>
                  <a:gd name="T42" fmla="*/ 5 w 118"/>
                  <a:gd name="T43" fmla="*/ 13 h 117"/>
                  <a:gd name="T44" fmla="*/ 2 w 118"/>
                  <a:gd name="T45" fmla="*/ 18 h 117"/>
                  <a:gd name="T46" fmla="*/ 0 w 118"/>
                  <a:gd name="T47" fmla="*/ 24 h 117"/>
                  <a:gd name="T48" fmla="*/ 0 w 118"/>
                  <a:gd name="T49" fmla="*/ 30 h 117"/>
                  <a:gd name="T50" fmla="*/ 0 w 118"/>
                  <a:gd name="T51" fmla="*/ 35 h 117"/>
                  <a:gd name="T52" fmla="*/ 2 w 118"/>
                  <a:gd name="T53" fmla="*/ 41 h 117"/>
                  <a:gd name="T54" fmla="*/ 5 w 118"/>
                  <a:gd name="T55" fmla="*/ 46 h 117"/>
                  <a:gd name="T56" fmla="*/ 8 w 118"/>
                  <a:gd name="T57" fmla="*/ 50 h 117"/>
                  <a:gd name="T58" fmla="*/ 13 w 118"/>
                  <a:gd name="T59" fmla="*/ 54 h 117"/>
                  <a:gd name="T60" fmla="*/ 18 w 118"/>
                  <a:gd name="T61" fmla="*/ 57 h 117"/>
                  <a:gd name="T62" fmla="*/ 23 w 118"/>
                  <a:gd name="T63" fmla="*/ 58 h 117"/>
                  <a:gd name="T64" fmla="*/ 29 w 118"/>
                  <a:gd name="T65" fmla="*/ 59 h 1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7"/>
                  <a:gd name="T101" fmla="*/ 118 w 118"/>
                  <a:gd name="T102" fmla="*/ 117 h 11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7">
                    <a:moveTo>
                      <a:pt x="59" y="117"/>
                    </a:moveTo>
                    <a:lnTo>
                      <a:pt x="70" y="116"/>
                    </a:lnTo>
                    <a:lnTo>
                      <a:pt x="82" y="113"/>
                    </a:lnTo>
                    <a:lnTo>
                      <a:pt x="91" y="107"/>
                    </a:lnTo>
                    <a:lnTo>
                      <a:pt x="100" y="100"/>
                    </a:lnTo>
                    <a:lnTo>
                      <a:pt x="107" y="91"/>
                    </a:lnTo>
                    <a:lnTo>
                      <a:pt x="113" y="82"/>
                    </a:lnTo>
                    <a:lnTo>
                      <a:pt x="116" y="70"/>
                    </a:lnTo>
                    <a:lnTo>
                      <a:pt x="118" y="59"/>
                    </a:lnTo>
                    <a:lnTo>
                      <a:pt x="116" y="47"/>
                    </a:lnTo>
                    <a:lnTo>
                      <a:pt x="113" y="36"/>
                    </a:lnTo>
                    <a:lnTo>
                      <a:pt x="107" y="26"/>
                    </a:lnTo>
                    <a:lnTo>
                      <a:pt x="100" y="17"/>
                    </a:lnTo>
                    <a:lnTo>
                      <a:pt x="91" y="10"/>
                    </a:lnTo>
                    <a:lnTo>
                      <a:pt x="82" y="5"/>
                    </a:lnTo>
                    <a:lnTo>
                      <a:pt x="70" y="1"/>
                    </a:lnTo>
                    <a:lnTo>
                      <a:pt x="59" y="0"/>
                    </a:lnTo>
                    <a:lnTo>
                      <a:pt x="47" y="1"/>
                    </a:lnTo>
                    <a:lnTo>
                      <a:pt x="36" y="5"/>
                    </a:lnTo>
                    <a:lnTo>
                      <a:pt x="27" y="10"/>
                    </a:lnTo>
                    <a:lnTo>
                      <a:pt x="17" y="17"/>
                    </a:lnTo>
                    <a:lnTo>
                      <a:pt x="10" y="26"/>
                    </a:lnTo>
                    <a:lnTo>
                      <a:pt x="5" y="36"/>
                    </a:lnTo>
                    <a:lnTo>
                      <a:pt x="1" y="47"/>
                    </a:lnTo>
                    <a:lnTo>
                      <a:pt x="0" y="59"/>
                    </a:lnTo>
                    <a:lnTo>
                      <a:pt x="1" y="70"/>
                    </a:lnTo>
                    <a:lnTo>
                      <a:pt x="5" y="82"/>
                    </a:lnTo>
                    <a:lnTo>
                      <a:pt x="10" y="91"/>
                    </a:lnTo>
                    <a:lnTo>
                      <a:pt x="17" y="100"/>
                    </a:lnTo>
                    <a:lnTo>
                      <a:pt x="27" y="107"/>
                    </a:lnTo>
                    <a:lnTo>
                      <a:pt x="36" y="113"/>
                    </a:lnTo>
                    <a:lnTo>
                      <a:pt x="47" y="116"/>
                    </a:lnTo>
                    <a:lnTo>
                      <a:pt x="59" y="117"/>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86" name="Freeform 138"/>
              <p:cNvSpPr>
                <a:spLocks/>
              </p:cNvSpPr>
              <p:nvPr/>
            </p:nvSpPr>
            <p:spPr bwMode="auto">
              <a:xfrm>
                <a:off x="4288" y="1532"/>
                <a:ext cx="34" cy="40"/>
              </a:xfrm>
              <a:custGeom>
                <a:avLst/>
                <a:gdLst>
                  <a:gd name="T0" fmla="*/ 34 w 68"/>
                  <a:gd name="T1" fmla="*/ 21 h 81"/>
                  <a:gd name="T2" fmla="*/ 34 w 68"/>
                  <a:gd name="T3" fmla="*/ 17 h 81"/>
                  <a:gd name="T4" fmla="*/ 33 w 68"/>
                  <a:gd name="T5" fmla="*/ 13 h 81"/>
                  <a:gd name="T6" fmla="*/ 31 w 68"/>
                  <a:gd name="T7" fmla="*/ 9 h 81"/>
                  <a:gd name="T8" fmla="*/ 28 w 68"/>
                  <a:gd name="T9" fmla="*/ 6 h 81"/>
                  <a:gd name="T10" fmla="*/ 25 w 68"/>
                  <a:gd name="T11" fmla="*/ 3 h 81"/>
                  <a:gd name="T12" fmla="*/ 21 w 68"/>
                  <a:gd name="T13" fmla="*/ 2 h 81"/>
                  <a:gd name="T14" fmla="*/ 17 w 68"/>
                  <a:gd name="T15" fmla="*/ 0 h 81"/>
                  <a:gd name="T16" fmla="*/ 13 w 68"/>
                  <a:gd name="T17" fmla="*/ 0 h 81"/>
                  <a:gd name="T18" fmla="*/ 10 w 68"/>
                  <a:gd name="T19" fmla="*/ 0 h 81"/>
                  <a:gd name="T20" fmla="*/ 6 w 68"/>
                  <a:gd name="T21" fmla="*/ 1 h 81"/>
                  <a:gd name="T22" fmla="*/ 3 w 68"/>
                  <a:gd name="T23" fmla="*/ 2 h 81"/>
                  <a:gd name="T24" fmla="*/ 0 w 68"/>
                  <a:gd name="T25" fmla="*/ 4 h 81"/>
                  <a:gd name="T26" fmla="*/ 1 w 68"/>
                  <a:gd name="T27" fmla="*/ 4 h 81"/>
                  <a:gd name="T28" fmla="*/ 2 w 68"/>
                  <a:gd name="T29" fmla="*/ 4 h 81"/>
                  <a:gd name="T30" fmla="*/ 3 w 68"/>
                  <a:gd name="T31" fmla="*/ 4 h 81"/>
                  <a:gd name="T32" fmla="*/ 3 w 68"/>
                  <a:gd name="T33" fmla="*/ 4 h 81"/>
                  <a:gd name="T34" fmla="*/ 8 w 68"/>
                  <a:gd name="T35" fmla="*/ 4 h 81"/>
                  <a:gd name="T36" fmla="*/ 12 w 68"/>
                  <a:gd name="T37" fmla="*/ 6 h 81"/>
                  <a:gd name="T38" fmla="*/ 16 w 68"/>
                  <a:gd name="T39" fmla="*/ 8 h 81"/>
                  <a:gd name="T40" fmla="*/ 19 w 68"/>
                  <a:gd name="T41" fmla="*/ 10 h 81"/>
                  <a:gd name="T42" fmla="*/ 22 w 68"/>
                  <a:gd name="T43" fmla="*/ 14 h 81"/>
                  <a:gd name="T44" fmla="*/ 24 w 68"/>
                  <a:gd name="T45" fmla="*/ 18 h 81"/>
                  <a:gd name="T46" fmla="*/ 25 w 68"/>
                  <a:gd name="T47" fmla="*/ 22 h 81"/>
                  <a:gd name="T48" fmla="*/ 26 w 68"/>
                  <a:gd name="T49" fmla="*/ 26 h 81"/>
                  <a:gd name="T50" fmla="*/ 25 w 68"/>
                  <a:gd name="T51" fmla="*/ 30 h 81"/>
                  <a:gd name="T52" fmla="*/ 25 w 68"/>
                  <a:gd name="T53" fmla="*/ 34 h 81"/>
                  <a:gd name="T54" fmla="*/ 23 w 68"/>
                  <a:gd name="T55" fmla="*/ 37 h 81"/>
                  <a:gd name="T56" fmla="*/ 21 w 68"/>
                  <a:gd name="T57" fmla="*/ 40 h 81"/>
                  <a:gd name="T58" fmla="*/ 26 w 68"/>
                  <a:gd name="T59" fmla="*/ 37 h 81"/>
                  <a:gd name="T60" fmla="*/ 30 w 68"/>
                  <a:gd name="T61" fmla="*/ 32 h 81"/>
                  <a:gd name="T62" fmla="*/ 33 w 68"/>
                  <a:gd name="T63" fmla="*/ 27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4"/>
                    </a:lnTo>
                    <a:lnTo>
                      <a:pt x="65" y="26"/>
                    </a:lnTo>
                    <a:lnTo>
                      <a:pt x="62" y="19"/>
                    </a:lnTo>
                    <a:lnTo>
                      <a:pt x="56" y="12"/>
                    </a:lnTo>
                    <a:lnTo>
                      <a:pt x="49" y="7"/>
                    </a:lnTo>
                    <a:lnTo>
                      <a:pt x="42" y="4"/>
                    </a:lnTo>
                    <a:lnTo>
                      <a:pt x="34" y="1"/>
                    </a:lnTo>
                    <a:lnTo>
                      <a:pt x="26" y="0"/>
                    </a:lnTo>
                    <a:lnTo>
                      <a:pt x="19" y="0"/>
                    </a:lnTo>
                    <a:lnTo>
                      <a:pt x="12" y="3"/>
                    </a:lnTo>
                    <a:lnTo>
                      <a:pt x="6" y="5"/>
                    </a:lnTo>
                    <a:lnTo>
                      <a:pt x="0" y="8"/>
                    </a:lnTo>
                    <a:lnTo>
                      <a:pt x="2" y="8"/>
                    </a:lnTo>
                    <a:lnTo>
                      <a:pt x="4" y="8"/>
                    </a:lnTo>
                    <a:lnTo>
                      <a:pt x="5" y="8"/>
                    </a:lnTo>
                    <a:lnTo>
                      <a:pt x="6" y="8"/>
                    </a:lnTo>
                    <a:lnTo>
                      <a:pt x="15" y="9"/>
                    </a:lnTo>
                    <a:lnTo>
                      <a:pt x="24" y="12"/>
                    </a:lnTo>
                    <a:lnTo>
                      <a:pt x="32" y="16"/>
                    </a:lnTo>
                    <a:lnTo>
                      <a:pt x="38" y="21"/>
                    </a:lnTo>
                    <a:lnTo>
                      <a:pt x="43" y="28"/>
                    </a:lnTo>
                    <a:lnTo>
                      <a:pt x="48" y="36"/>
                    </a:lnTo>
                    <a:lnTo>
                      <a:pt x="50" y="44"/>
                    </a:lnTo>
                    <a:lnTo>
                      <a:pt x="51" y="53"/>
                    </a:lnTo>
                    <a:lnTo>
                      <a:pt x="50" y="61"/>
                    </a:lnTo>
                    <a:lnTo>
                      <a:pt x="49" y="68"/>
                    </a:lnTo>
                    <a:lnTo>
                      <a:pt x="45" y="75"/>
                    </a:lnTo>
                    <a:lnTo>
                      <a:pt x="42" y="81"/>
                    </a:lnTo>
                    <a:lnTo>
                      <a:pt x="52" y="74"/>
                    </a:lnTo>
                    <a:lnTo>
                      <a:pt x="60" y="65"/>
                    </a:lnTo>
                    <a:lnTo>
                      <a:pt x="66" y="54"/>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87" name="Freeform 139"/>
              <p:cNvSpPr>
                <a:spLocks/>
              </p:cNvSpPr>
              <p:nvPr/>
            </p:nvSpPr>
            <p:spPr bwMode="auto">
              <a:xfrm>
                <a:off x="4953" y="1518"/>
                <a:ext cx="59" cy="58"/>
              </a:xfrm>
              <a:custGeom>
                <a:avLst/>
                <a:gdLst>
                  <a:gd name="T0" fmla="*/ 30 w 118"/>
                  <a:gd name="T1" fmla="*/ 58 h 116"/>
                  <a:gd name="T2" fmla="*/ 36 w 118"/>
                  <a:gd name="T3" fmla="*/ 58 h 116"/>
                  <a:gd name="T4" fmla="*/ 41 w 118"/>
                  <a:gd name="T5" fmla="*/ 56 h 116"/>
                  <a:gd name="T6" fmla="*/ 46 w 118"/>
                  <a:gd name="T7" fmla="*/ 54 h 116"/>
                  <a:gd name="T8" fmla="*/ 51 w 118"/>
                  <a:gd name="T9" fmla="*/ 50 h 116"/>
                  <a:gd name="T10" fmla="*/ 54 w 118"/>
                  <a:gd name="T11" fmla="*/ 46 h 116"/>
                  <a:gd name="T12" fmla="*/ 57 w 118"/>
                  <a:gd name="T13" fmla="*/ 41 h 116"/>
                  <a:gd name="T14" fmla="*/ 59 w 118"/>
                  <a:gd name="T15" fmla="*/ 35 h 116"/>
                  <a:gd name="T16" fmla="*/ 59 w 118"/>
                  <a:gd name="T17" fmla="*/ 29 h 116"/>
                  <a:gd name="T18" fmla="*/ 59 w 118"/>
                  <a:gd name="T19" fmla="*/ 24 h 116"/>
                  <a:gd name="T20" fmla="*/ 57 w 118"/>
                  <a:gd name="T21" fmla="*/ 18 h 116"/>
                  <a:gd name="T22" fmla="*/ 54 w 118"/>
                  <a:gd name="T23" fmla="*/ 13 h 116"/>
                  <a:gd name="T24" fmla="*/ 51 w 118"/>
                  <a:gd name="T25" fmla="*/ 9 h 116"/>
                  <a:gd name="T26" fmla="*/ 46 w 118"/>
                  <a:gd name="T27" fmla="*/ 5 h 116"/>
                  <a:gd name="T28" fmla="*/ 41 w 118"/>
                  <a:gd name="T29" fmla="*/ 2 h 116"/>
                  <a:gd name="T30" fmla="*/ 36 w 118"/>
                  <a:gd name="T31" fmla="*/ 1 h 116"/>
                  <a:gd name="T32" fmla="*/ 30 w 118"/>
                  <a:gd name="T33" fmla="*/ 0 h 116"/>
                  <a:gd name="T34" fmla="*/ 24 w 118"/>
                  <a:gd name="T35" fmla="*/ 1 h 116"/>
                  <a:gd name="T36" fmla="*/ 18 w 118"/>
                  <a:gd name="T37" fmla="*/ 2 h 116"/>
                  <a:gd name="T38" fmla="*/ 14 w 118"/>
                  <a:gd name="T39" fmla="*/ 5 h 116"/>
                  <a:gd name="T40" fmla="*/ 9 w 118"/>
                  <a:gd name="T41" fmla="*/ 9 h 116"/>
                  <a:gd name="T42" fmla="*/ 6 w 118"/>
                  <a:gd name="T43" fmla="*/ 13 h 116"/>
                  <a:gd name="T44" fmla="*/ 3 w 118"/>
                  <a:gd name="T45" fmla="*/ 18 h 116"/>
                  <a:gd name="T46" fmla="*/ 1 w 118"/>
                  <a:gd name="T47" fmla="*/ 24 h 116"/>
                  <a:gd name="T48" fmla="*/ 0 w 118"/>
                  <a:gd name="T49" fmla="*/ 29 h 116"/>
                  <a:gd name="T50" fmla="*/ 1 w 118"/>
                  <a:gd name="T51" fmla="*/ 35 h 116"/>
                  <a:gd name="T52" fmla="*/ 3 w 118"/>
                  <a:gd name="T53" fmla="*/ 41 h 116"/>
                  <a:gd name="T54" fmla="*/ 6 w 118"/>
                  <a:gd name="T55" fmla="*/ 46 h 116"/>
                  <a:gd name="T56" fmla="*/ 9 w 118"/>
                  <a:gd name="T57" fmla="*/ 50 h 116"/>
                  <a:gd name="T58" fmla="*/ 14 w 118"/>
                  <a:gd name="T59" fmla="*/ 54 h 116"/>
                  <a:gd name="T60" fmla="*/ 18 w 118"/>
                  <a:gd name="T61" fmla="*/ 56 h 116"/>
                  <a:gd name="T62" fmla="*/ 24 w 118"/>
                  <a:gd name="T63" fmla="*/ 58 h 116"/>
                  <a:gd name="T64" fmla="*/ 30 w 118"/>
                  <a:gd name="T65" fmla="*/ 58 h 1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8"/>
                  <a:gd name="T100" fmla="*/ 0 h 116"/>
                  <a:gd name="T101" fmla="*/ 118 w 118"/>
                  <a:gd name="T102" fmla="*/ 116 h 1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8" h="116">
                    <a:moveTo>
                      <a:pt x="59" y="116"/>
                    </a:moveTo>
                    <a:lnTo>
                      <a:pt x="71" y="115"/>
                    </a:lnTo>
                    <a:lnTo>
                      <a:pt x="82" y="111"/>
                    </a:lnTo>
                    <a:lnTo>
                      <a:pt x="91" y="107"/>
                    </a:lnTo>
                    <a:lnTo>
                      <a:pt x="101" y="99"/>
                    </a:lnTo>
                    <a:lnTo>
                      <a:pt x="108" y="91"/>
                    </a:lnTo>
                    <a:lnTo>
                      <a:pt x="113" y="81"/>
                    </a:lnTo>
                    <a:lnTo>
                      <a:pt x="117" y="70"/>
                    </a:lnTo>
                    <a:lnTo>
                      <a:pt x="118" y="58"/>
                    </a:lnTo>
                    <a:lnTo>
                      <a:pt x="117" y="47"/>
                    </a:lnTo>
                    <a:lnTo>
                      <a:pt x="113" y="35"/>
                    </a:lnTo>
                    <a:lnTo>
                      <a:pt x="108" y="26"/>
                    </a:lnTo>
                    <a:lnTo>
                      <a:pt x="101" y="17"/>
                    </a:lnTo>
                    <a:lnTo>
                      <a:pt x="91" y="10"/>
                    </a:lnTo>
                    <a:lnTo>
                      <a:pt x="82" y="4"/>
                    </a:lnTo>
                    <a:lnTo>
                      <a:pt x="71" y="1"/>
                    </a:lnTo>
                    <a:lnTo>
                      <a:pt x="59" y="0"/>
                    </a:lnTo>
                    <a:lnTo>
                      <a:pt x="48" y="1"/>
                    </a:lnTo>
                    <a:lnTo>
                      <a:pt x="36" y="4"/>
                    </a:lnTo>
                    <a:lnTo>
                      <a:pt x="27" y="10"/>
                    </a:lnTo>
                    <a:lnTo>
                      <a:pt x="18" y="17"/>
                    </a:lnTo>
                    <a:lnTo>
                      <a:pt x="11" y="26"/>
                    </a:lnTo>
                    <a:lnTo>
                      <a:pt x="5" y="35"/>
                    </a:lnTo>
                    <a:lnTo>
                      <a:pt x="1" y="47"/>
                    </a:lnTo>
                    <a:lnTo>
                      <a:pt x="0" y="58"/>
                    </a:lnTo>
                    <a:lnTo>
                      <a:pt x="1" y="70"/>
                    </a:lnTo>
                    <a:lnTo>
                      <a:pt x="5" y="81"/>
                    </a:lnTo>
                    <a:lnTo>
                      <a:pt x="11" y="91"/>
                    </a:lnTo>
                    <a:lnTo>
                      <a:pt x="18" y="99"/>
                    </a:lnTo>
                    <a:lnTo>
                      <a:pt x="27" y="107"/>
                    </a:lnTo>
                    <a:lnTo>
                      <a:pt x="36" y="111"/>
                    </a:lnTo>
                    <a:lnTo>
                      <a:pt x="48" y="115"/>
                    </a:lnTo>
                    <a:lnTo>
                      <a:pt x="59" y="116"/>
                    </a:lnTo>
                    <a:close/>
                  </a:path>
                </a:pathLst>
              </a:custGeom>
              <a:solidFill>
                <a:srgbClr val="C9B25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
            <p:nvSpPr>
              <p:cNvPr id="6188" name="Freeform 140"/>
              <p:cNvSpPr>
                <a:spLocks/>
              </p:cNvSpPr>
              <p:nvPr/>
            </p:nvSpPr>
            <p:spPr bwMode="auto">
              <a:xfrm>
                <a:off x="4970" y="1526"/>
                <a:ext cx="34" cy="41"/>
              </a:xfrm>
              <a:custGeom>
                <a:avLst/>
                <a:gdLst>
                  <a:gd name="T0" fmla="*/ 34 w 68"/>
                  <a:gd name="T1" fmla="*/ 21 h 81"/>
                  <a:gd name="T2" fmla="*/ 34 w 68"/>
                  <a:gd name="T3" fmla="*/ 17 h 81"/>
                  <a:gd name="T4" fmla="*/ 32 w 68"/>
                  <a:gd name="T5" fmla="*/ 13 h 81"/>
                  <a:gd name="T6" fmla="*/ 31 w 68"/>
                  <a:gd name="T7" fmla="*/ 9 h 81"/>
                  <a:gd name="T8" fmla="*/ 28 w 68"/>
                  <a:gd name="T9" fmla="*/ 6 h 81"/>
                  <a:gd name="T10" fmla="*/ 24 w 68"/>
                  <a:gd name="T11" fmla="*/ 3 h 81"/>
                  <a:gd name="T12" fmla="*/ 21 w 68"/>
                  <a:gd name="T13" fmla="*/ 2 h 81"/>
                  <a:gd name="T14" fmla="*/ 17 w 68"/>
                  <a:gd name="T15" fmla="*/ 1 h 81"/>
                  <a:gd name="T16" fmla="*/ 13 w 68"/>
                  <a:gd name="T17" fmla="*/ 0 h 81"/>
                  <a:gd name="T18" fmla="*/ 9 w 68"/>
                  <a:gd name="T19" fmla="*/ 1 h 81"/>
                  <a:gd name="T20" fmla="*/ 6 w 68"/>
                  <a:gd name="T21" fmla="*/ 1 h 81"/>
                  <a:gd name="T22" fmla="*/ 3 w 68"/>
                  <a:gd name="T23" fmla="*/ 3 h 81"/>
                  <a:gd name="T24" fmla="*/ 0 w 68"/>
                  <a:gd name="T25" fmla="*/ 5 h 81"/>
                  <a:gd name="T26" fmla="*/ 1 w 68"/>
                  <a:gd name="T27" fmla="*/ 5 h 81"/>
                  <a:gd name="T28" fmla="*/ 2 w 68"/>
                  <a:gd name="T29" fmla="*/ 4 h 81"/>
                  <a:gd name="T30" fmla="*/ 2 w 68"/>
                  <a:gd name="T31" fmla="*/ 4 h 81"/>
                  <a:gd name="T32" fmla="*/ 3 w 68"/>
                  <a:gd name="T33" fmla="*/ 4 h 81"/>
                  <a:gd name="T34" fmla="*/ 8 w 68"/>
                  <a:gd name="T35" fmla="*/ 5 h 81"/>
                  <a:gd name="T36" fmla="*/ 12 w 68"/>
                  <a:gd name="T37" fmla="*/ 6 h 81"/>
                  <a:gd name="T38" fmla="*/ 16 w 68"/>
                  <a:gd name="T39" fmla="*/ 8 h 81"/>
                  <a:gd name="T40" fmla="*/ 19 w 68"/>
                  <a:gd name="T41" fmla="*/ 11 h 81"/>
                  <a:gd name="T42" fmla="*/ 21 w 68"/>
                  <a:gd name="T43" fmla="*/ 14 h 81"/>
                  <a:gd name="T44" fmla="*/ 24 w 68"/>
                  <a:gd name="T45" fmla="*/ 18 h 81"/>
                  <a:gd name="T46" fmla="*/ 25 w 68"/>
                  <a:gd name="T47" fmla="*/ 22 h 81"/>
                  <a:gd name="T48" fmla="*/ 25 w 68"/>
                  <a:gd name="T49" fmla="*/ 27 h 81"/>
                  <a:gd name="T50" fmla="*/ 25 w 68"/>
                  <a:gd name="T51" fmla="*/ 31 h 81"/>
                  <a:gd name="T52" fmla="*/ 24 w 68"/>
                  <a:gd name="T53" fmla="*/ 35 h 81"/>
                  <a:gd name="T54" fmla="*/ 23 w 68"/>
                  <a:gd name="T55" fmla="*/ 38 h 81"/>
                  <a:gd name="T56" fmla="*/ 21 w 68"/>
                  <a:gd name="T57" fmla="*/ 41 h 81"/>
                  <a:gd name="T58" fmla="*/ 26 w 68"/>
                  <a:gd name="T59" fmla="*/ 37 h 81"/>
                  <a:gd name="T60" fmla="*/ 30 w 68"/>
                  <a:gd name="T61" fmla="*/ 33 h 81"/>
                  <a:gd name="T62" fmla="*/ 33 w 68"/>
                  <a:gd name="T63" fmla="*/ 28 h 81"/>
                  <a:gd name="T64" fmla="*/ 34 w 68"/>
                  <a:gd name="T65" fmla="*/ 2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81"/>
                  <a:gd name="T101" fmla="*/ 68 w 68"/>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81">
                    <a:moveTo>
                      <a:pt x="68" y="42"/>
                    </a:moveTo>
                    <a:lnTo>
                      <a:pt x="67" y="33"/>
                    </a:lnTo>
                    <a:lnTo>
                      <a:pt x="64" y="25"/>
                    </a:lnTo>
                    <a:lnTo>
                      <a:pt x="61" y="18"/>
                    </a:lnTo>
                    <a:lnTo>
                      <a:pt x="55" y="12"/>
                    </a:lnTo>
                    <a:lnTo>
                      <a:pt x="48" y="6"/>
                    </a:lnTo>
                    <a:lnTo>
                      <a:pt x="41" y="3"/>
                    </a:lnTo>
                    <a:lnTo>
                      <a:pt x="33" y="1"/>
                    </a:lnTo>
                    <a:lnTo>
                      <a:pt x="25" y="0"/>
                    </a:lnTo>
                    <a:lnTo>
                      <a:pt x="18" y="1"/>
                    </a:lnTo>
                    <a:lnTo>
                      <a:pt x="11" y="2"/>
                    </a:lnTo>
                    <a:lnTo>
                      <a:pt x="6" y="5"/>
                    </a:lnTo>
                    <a:lnTo>
                      <a:pt x="0" y="9"/>
                    </a:lnTo>
                    <a:lnTo>
                      <a:pt x="1" y="9"/>
                    </a:lnTo>
                    <a:lnTo>
                      <a:pt x="3" y="8"/>
                    </a:lnTo>
                    <a:lnTo>
                      <a:pt x="4" y="8"/>
                    </a:lnTo>
                    <a:lnTo>
                      <a:pt x="6" y="8"/>
                    </a:lnTo>
                    <a:lnTo>
                      <a:pt x="15" y="9"/>
                    </a:lnTo>
                    <a:lnTo>
                      <a:pt x="23" y="11"/>
                    </a:lnTo>
                    <a:lnTo>
                      <a:pt x="31" y="16"/>
                    </a:lnTo>
                    <a:lnTo>
                      <a:pt x="38" y="21"/>
                    </a:lnTo>
                    <a:lnTo>
                      <a:pt x="42" y="27"/>
                    </a:lnTo>
                    <a:lnTo>
                      <a:pt x="47" y="35"/>
                    </a:lnTo>
                    <a:lnTo>
                      <a:pt x="49" y="43"/>
                    </a:lnTo>
                    <a:lnTo>
                      <a:pt x="50" y="53"/>
                    </a:lnTo>
                    <a:lnTo>
                      <a:pt x="49" y="61"/>
                    </a:lnTo>
                    <a:lnTo>
                      <a:pt x="48" y="69"/>
                    </a:lnTo>
                    <a:lnTo>
                      <a:pt x="45" y="76"/>
                    </a:lnTo>
                    <a:lnTo>
                      <a:pt x="41" y="81"/>
                    </a:lnTo>
                    <a:lnTo>
                      <a:pt x="52" y="74"/>
                    </a:lnTo>
                    <a:lnTo>
                      <a:pt x="60" y="65"/>
                    </a:lnTo>
                    <a:lnTo>
                      <a:pt x="65" y="55"/>
                    </a:lnTo>
                    <a:lnTo>
                      <a:pt x="68" y="42"/>
                    </a:lnTo>
                    <a:close/>
                  </a:path>
                </a:pathLst>
              </a:custGeom>
              <a:solidFill>
                <a:srgbClr val="F2E2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grpSp>
        <p:pic>
          <p:nvPicPr>
            <p:cNvPr id="6153" name="Picture 141" descr="j021295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44" y="1536"/>
              <a:ext cx="384"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19200" y="22412"/>
            <a:ext cx="6512511" cy="1143000"/>
          </a:xfrm>
        </p:spPr>
        <p:txBody>
          <a:bodyPr/>
          <a:lstStyle/>
          <a:p>
            <a:pPr marL="0" indent="0" algn="ctr">
              <a:buNone/>
            </a:pPr>
            <a:r>
              <a:rPr lang="ar-SA" sz="4000" dirty="0" smtClean="0"/>
              <a:t>مركز الكتلة</a:t>
            </a:r>
          </a:p>
        </p:txBody>
      </p:sp>
      <p:sp>
        <p:nvSpPr>
          <p:cNvPr id="3" name="TextBox 2"/>
          <p:cNvSpPr txBox="1"/>
          <p:nvPr/>
        </p:nvSpPr>
        <p:spPr>
          <a:xfrm>
            <a:off x="3429000" y="1657506"/>
            <a:ext cx="4953000" cy="4154984"/>
          </a:xfrm>
          <a:prstGeom prst="rect">
            <a:avLst/>
          </a:prstGeom>
          <a:noFill/>
        </p:spPr>
        <p:txBody>
          <a:bodyPr rtlCol="1">
            <a:spAutoFit/>
          </a:bodyPr>
          <a:lstStyle/>
          <a:p>
            <a:pPr marL="285750" indent="-285750" algn="r" rtl="1">
              <a:buFontTx/>
              <a:buBlip>
                <a:blip r:embed="rId2"/>
              </a:buBlip>
              <a:defRPr/>
            </a:pPr>
            <a:r>
              <a:rPr lang="ar-SA" sz="2400" dirty="0"/>
              <a:t>هي النقطة التي لو علقنا النظام من خلالها لحدث اتزان, أو هي النقطة التي يكون مسار حركتها مماثلا لمسار جسم نقطي له نفس كتلة الجسم موضوع في هذه النقطة حيث لو نظرنا الى الشكل, مسار مركز الكتلة تمثل مسار الجسم.</a:t>
            </a:r>
          </a:p>
          <a:p>
            <a:pPr marL="285750" indent="-285750" algn="r" rtl="1">
              <a:buFontTx/>
              <a:buBlip>
                <a:blip r:embed="rId2"/>
              </a:buBlip>
              <a:defRPr/>
            </a:pPr>
            <a:r>
              <a:rPr lang="ar-SA" sz="2400" dirty="0"/>
              <a:t>و إذا كان هناك عدة اجسام, يمكن استبدالها جميعا بجسم كتله تساوي مجموع كتل الاجسام موضوع في مركز الكتلة.</a:t>
            </a:r>
          </a:p>
          <a:p>
            <a:pPr marL="285750" indent="-285750" algn="r" rtl="1">
              <a:buFontTx/>
              <a:buBlip>
                <a:blip r:embed="rId2"/>
              </a:buBlip>
              <a:defRPr/>
            </a:pPr>
            <a:endParaRPr lang="ar-SA" sz="2400" dirty="0"/>
          </a:p>
          <a:p>
            <a:pPr algn="r" rtl="1">
              <a:defRPr/>
            </a:pPr>
            <a:endParaRPr lang="ar-SA" sz="2400" dirty="0"/>
          </a:p>
        </p:txBody>
      </p:sp>
      <p:pic>
        <p:nvPicPr>
          <p:cNvPr id="717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125" y="2362200"/>
            <a:ext cx="3067050" cy="296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447800" y="381000"/>
            <a:ext cx="6512511" cy="1143000"/>
          </a:xfrm>
        </p:spPr>
        <p:txBody>
          <a:bodyPr/>
          <a:lstStyle/>
          <a:p>
            <a:r>
              <a:rPr lang="ar-SA" dirty="0" smtClean="0"/>
              <a:t>ايجاد مركز الكتلة</a:t>
            </a:r>
          </a:p>
        </p:txBody>
      </p:sp>
      <p:sp>
        <p:nvSpPr>
          <p:cNvPr id="3" name="Content Placeholder 2"/>
          <p:cNvSpPr>
            <a:spLocks noGrp="1"/>
          </p:cNvSpPr>
          <p:nvPr>
            <p:ph sz="quarter" idx="13"/>
          </p:nvPr>
        </p:nvSpPr>
        <p:spPr>
          <a:xfrm>
            <a:off x="1905000" y="1976718"/>
            <a:ext cx="6400800" cy="3474720"/>
          </a:xfrm>
        </p:spPr>
        <p:txBody>
          <a:bodyPr>
            <a:normAutofit fontScale="85000" lnSpcReduction="20000"/>
          </a:bodyPr>
          <a:lstStyle/>
          <a:p>
            <a:pPr algn="r" rtl="1">
              <a:defRPr/>
            </a:pPr>
            <a:r>
              <a:rPr lang="ar-SA" sz="2400" dirty="0" smtClean="0"/>
              <a:t>المقطع السيني:</a:t>
            </a:r>
          </a:p>
          <a:p>
            <a:pPr algn="r" rtl="1">
              <a:defRPr/>
            </a:pPr>
            <a:endParaRPr lang="ar-SA" sz="2400" dirty="0" smtClean="0"/>
          </a:p>
          <a:p>
            <a:pPr marL="0" indent="0" algn="r" rtl="1">
              <a:buFontTx/>
              <a:buNone/>
              <a:defRPr/>
            </a:pPr>
            <a:endParaRPr lang="ar-SA" sz="2400" dirty="0" smtClean="0"/>
          </a:p>
          <a:p>
            <a:pPr algn="r" rtl="1">
              <a:defRPr/>
            </a:pPr>
            <a:r>
              <a:rPr lang="ar-SA" sz="2400" dirty="0" smtClean="0"/>
              <a:t>المقطع الصادي</a:t>
            </a:r>
            <a:r>
              <a:rPr lang="ar-SA" sz="2400" dirty="0" smtClean="0"/>
              <a:t>:</a:t>
            </a:r>
          </a:p>
          <a:p>
            <a:pPr algn="r" rtl="1">
              <a:defRPr/>
            </a:pPr>
            <a:endParaRPr lang="ar-SA" sz="2400" dirty="0" smtClean="0"/>
          </a:p>
          <a:p>
            <a:pPr algn="r" rtl="1">
              <a:defRPr/>
            </a:pPr>
            <a:endParaRPr lang="ar-SA" sz="2400" dirty="0" smtClean="0"/>
          </a:p>
          <a:p>
            <a:pPr algn="r" rtl="1">
              <a:defRPr/>
            </a:pPr>
            <a:endParaRPr lang="ar-SA" sz="2400" dirty="0"/>
          </a:p>
          <a:p>
            <a:pPr algn="r" rtl="1">
              <a:defRPr/>
            </a:pPr>
            <a:r>
              <a:rPr lang="ar-SA" sz="2400" dirty="0" smtClean="0"/>
              <a:t>(ك1, ك2, ...) هي كتل الجسام.</a:t>
            </a:r>
          </a:p>
          <a:p>
            <a:pPr algn="r" rtl="1">
              <a:defRPr/>
            </a:pPr>
            <a:r>
              <a:rPr lang="ar-SA" sz="2400" dirty="0" smtClean="0"/>
              <a:t>(س1, س2, ...) الاحداثي السيني لكل جسم.</a:t>
            </a:r>
          </a:p>
          <a:p>
            <a:pPr algn="r" rtl="1">
              <a:defRPr/>
            </a:pPr>
            <a:r>
              <a:rPr lang="ar-SA" sz="2400" dirty="0" smtClean="0"/>
              <a:t>(ص1, ص2,...) الاحداثي الصادي لكل جسم.</a:t>
            </a:r>
            <a:endParaRPr lang="ar-SA" sz="2400" dirty="0"/>
          </a:p>
        </p:txBody>
      </p:sp>
      <p:pic>
        <p:nvPicPr>
          <p:cNvPr id="8196" name="Picture 3"/>
          <p:cNvPicPr>
            <a:picLocks noChangeAspect="1" noChangeArrowheads="1"/>
          </p:cNvPicPr>
          <p:nvPr/>
        </p:nvPicPr>
        <p:blipFill>
          <a:blip r:embed="rId2">
            <a:extLst>
              <a:ext uri="{28A0092B-C50C-407E-A947-70E740481C1C}">
                <a14:useLocalDpi xmlns:a14="http://schemas.microsoft.com/office/drawing/2010/main" val="0"/>
              </a:ext>
            </a:extLst>
          </a:blip>
          <a:srcRect t="12563"/>
          <a:stretch>
            <a:fillRect/>
          </a:stretch>
        </p:blipFill>
        <p:spPr bwMode="auto">
          <a:xfrm>
            <a:off x="1362449" y="2330824"/>
            <a:ext cx="6858000" cy="754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4"/>
          <p:cNvPicPr>
            <a:picLocks noChangeAspect="1" noChangeArrowheads="1"/>
          </p:cNvPicPr>
          <p:nvPr/>
        </p:nvPicPr>
        <p:blipFill>
          <a:blip r:embed="rId3">
            <a:extLst>
              <a:ext uri="{28A0092B-C50C-407E-A947-70E740481C1C}">
                <a14:useLocalDpi xmlns:a14="http://schemas.microsoft.com/office/drawing/2010/main" val="0"/>
              </a:ext>
            </a:extLst>
          </a:blip>
          <a:srcRect t="11122"/>
          <a:stretch>
            <a:fillRect/>
          </a:stretch>
        </p:blipFill>
        <p:spPr bwMode="auto">
          <a:xfrm>
            <a:off x="1308474" y="3461497"/>
            <a:ext cx="6911975"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324" y="4276725"/>
            <a:ext cx="3019425" cy="258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295400" y="152400"/>
            <a:ext cx="6512511" cy="1143000"/>
          </a:xfrm>
        </p:spPr>
        <p:txBody>
          <a:bodyPr/>
          <a:lstStyle/>
          <a:p>
            <a:pPr marL="0" indent="0" algn="ctr">
              <a:buNone/>
            </a:pPr>
            <a:r>
              <a:rPr lang="ar-SA" dirty="0" smtClean="0">
                <a:solidFill>
                  <a:srgbClr val="C00000"/>
                </a:solidFill>
              </a:rPr>
              <a:t>مثال(1)</a:t>
            </a:r>
          </a:p>
        </p:txBody>
      </p:sp>
      <p:pic>
        <p:nvPicPr>
          <p:cNvPr id="921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600200"/>
            <a:ext cx="4800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3"/>
          <p:cNvPicPr>
            <a:picLocks noChangeAspect="1" noChangeArrowheads="1"/>
          </p:cNvPicPr>
          <p:nvPr/>
        </p:nvPicPr>
        <p:blipFill>
          <a:blip r:embed="rId3">
            <a:extLst>
              <a:ext uri="{28A0092B-C50C-407E-A947-70E740481C1C}">
                <a14:useLocalDpi xmlns:a14="http://schemas.microsoft.com/office/drawing/2010/main" val="0"/>
              </a:ext>
            </a:extLst>
          </a:blip>
          <a:srcRect l="10150" t="12091" r="19460" b="14378"/>
          <a:stretch>
            <a:fillRect/>
          </a:stretch>
        </p:blipFill>
        <p:spPr bwMode="auto">
          <a:xfrm>
            <a:off x="228600" y="2286000"/>
            <a:ext cx="2889250" cy="243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4"/>
          <p:cNvPicPr>
            <a:picLocks noChangeAspect="1" noChangeArrowheads="1"/>
          </p:cNvPicPr>
          <p:nvPr/>
        </p:nvPicPr>
        <p:blipFill>
          <a:blip r:embed="rId4">
            <a:extLst>
              <a:ext uri="{28A0092B-C50C-407E-A947-70E740481C1C}">
                <a14:useLocalDpi xmlns:a14="http://schemas.microsoft.com/office/drawing/2010/main" val="0"/>
              </a:ext>
            </a:extLst>
          </a:blip>
          <a:srcRect l="57697" t="4121" b="75278"/>
          <a:stretch>
            <a:fillRect/>
          </a:stretch>
        </p:blipFill>
        <p:spPr bwMode="auto">
          <a:xfrm>
            <a:off x="5791200" y="2355850"/>
            <a:ext cx="2994025"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4"/>
          <p:cNvPicPr>
            <a:picLocks noChangeAspect="1" noChangeArrowheads="1"/>
          </p:cNvPicPr>
          <p:nvPr/>
        </p:nvPicPr>
        <p:blipFill>
          <a:blip r:embed="rId4">
            <a:extLst>
              <a:ext uri="{28A0092B-C50C-407E-A947-70E740481C1C}">
                <a14:useLocalDpi xmlns:a14="http://schemas.microsoft.com/office/drawing/2010/main" val="0"/>
              </a:ext>
            </a:extLst>
          </a:blip>
          <a:srcRect t="81258" r="19823"/>
          <a:stretch>
            <a:fillRect/>
          </a:stretch>
        </p:blipFill>
        <p:spPr bwMode="auto">
          <a:xfrm>
            <a:off x="2490788" y="5349875"/>
            <a:ext cx="5673725"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3" name="Picture 4"/>
          <p:cNvPicPr>
            <a:picLocks noChangeAspect="1" noChangeArrowheads="1"/>
          </p:cNvPicPr>
          <p:nvPr/>
        </p:nvPicPr>
        <p:blipFill>
          <a:blip r:embed="rId4">
            <a:extLst>
              <a:ext uri="{28A0092B-C50C-407E-A947-70E740481C1C}">
                <a14:useLocalDpi xmlns:a14="http://schemas.microsoft.com/office/drawing/2010/main" val="0"/>
              </a:ext>
            </a:extLst>
          </a:blip>
          <a:srcRect l="21414" t="52950" r="19064" b="23526"/>
          <a:stretch>
            <a:fillRect/>
          </a:stretch>
        </p:blipFill>
        <p:spPr bwMode="auto">
          <a:xfrm>
            <a:off x="3235325" y="4198938"/>
            <a:ext cx="4213225"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4" name="Picture 4"/>
          <p:cNvPicPr>
            <a:picLocks noChangeAspect="1" noChangeArrowheads="1"/>
          </p:cNvPicPr>
          <p:nvPr/>
        </p:nvPicPr>
        <p:blipFill>
          <a:blip r:embed="rId4">
            <a:extLst>
              <a:ext uri="{28A0092B-C50C-407E-A947-70E740481C1C}">
                <a14:useLocalDpi xmlns:a14="http://schemas.microsoft.com/office/drawing/2010/main" val="0"/>
              </a:ext>
            </a:extLst>
          </a:blip>
          <a:srcRect l="35439" t="28844" r="24448" b="46021"/>
          <a:stretch>
            <a:fillRect/>
          </a:stretch>
        </p:blipFill>
        <p:spPr bwMode="auto">
          <a:xfrm>
            <a:off x="4208463" y="3246438"/>
            <a:ext cx="2838450" cy="84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97500" y="152400"/>
            <a:ext cx="6512511" cy="1143000"/>
          </a:xfrm>
        </p:spPr>
        <p:txBody>
          <a:bodyPr/>
          <a:lstStyle/>
          <a:p>
            <a:pPr marL="0" indent="0" algn="ctr">
              <a:buNone/>
            </a:pPr>
            <a:r>
              <a:rPr lang="ar-SA" dirty="0" smtClean="0"/>
              <a:t>سؤال</a:t>
            </a:r>
          </a:p>
        </p:txBody>
      </p:sp>
      <p:pic>
        <p:nvPicPr>
          <p:cNvPr id="10243" name="Picture 2"/>
          <p:cNvPicPr>
            <a:picLocks noChangeAspect="1" noChangeArrowheads="1"/>
          </p:cNvPicPr>
          <p:nvPr/>
        </p:nvPicPr>
        <p:blipFill>
          <a:blip r:embed="rId2">
            <a:extLst>
              <a:ext uri="{28A0092B-C50C-407E-A947-70E740481C1C}">
                <a14:useLocalDpi xmlns:a14="http://schemas.microsoft.com/office/drawing/2010/main" val="0"/>
              </a:ext>
            </a:extLst>
          </a:blip>
          <a:srcRect t="16959"/>
          <a:stretch>
            <a:fillRect/>
          </a:stretch>
        </p:blipFill>
        <p:spPr bwMode="auto">
          <a:xfrm>
            <a:off x="573088" y="1676400"/>
            <a:ext cx="816133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2482</TotalTime>
  <Words>198</Words>
  <Application>Microsoft Office PowerPoint</Application>
  <PresentationFormat>On-screen Show (4:3)</PresentationFormat>
  <Paragraphs>40</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Slipstream</vt:lpstr>
      <vt:lpstr>PowerPoint Presentation</vt:lpstr>
      <vt:lpstr>السي سو</vt:lpstr>
      <vt:lpstr>موازنة كتل غير متساوية</vt:lpstr>
      <vt:lpstr>موازنة كتل غير متساوية</vt:lpstr>
      <vt:lpstr>فكرة غريبة لكنها صحيحة</vt:lpstr>
      <vt:lpstr>مركز الكتلة</vt:lpstr>
      <vt:lpstr>ايجاد مركز الكتلة</vt:lpstr>
      <vt:lpstr>مثال(1)</vt:lpstr>
      <vt:lpstr>سؤال</vt:lpstr>
      <vt:lpstr>قانون نيوتن الثاني و مركز الكتلة</vt:lpstr>
      <vt:lpstr>قانون نيوتن الثاني و مركز الكتلة</vt:lpstr>
      <vt:lpstr>مثال(2)</vt:lpstr>
      <vt:lpstr>تابع: مثال(2)</vt:lpstr>
    </vt:vector>
  </TitlesOfParts>
  <Company>Kenyon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Center of Mass</dc:title>
  <dc:creator>Carol Schumacher</dc:creator>
  <cp:lastModifiedBy>shadi</cp:lastModifiedBy>
  <cp:revision>86</cp:revision>
  <dcterms:created xsi:type="dcterms:W3CDTF">2006-10-13T10:11:09Z</dcterms:created>
  <dcterms:modified xsi:type="dcterms:W3CDTF">2011-05-13T09:48:31Z</dcterms:modified>
</cp:coreProperties>
</file>