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FC8D06-63F4-40ED-8684-90BEDCFA65F0}" type="datetimeFigureOut">
              <a:rPr lang="ar-SA" smtClean="0"/>
              <a:t>06/10/1432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5924F56-1372-4603-AE29-586B5E6C67F2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shadi\Documents\Any%20Video%20Converter\SWF\balls560.sw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ar-SA" dirty="0" smtClean="0"/>
              <a:t>حفظ كمية التحرك</a:t>
            </a:r>
            <a:endParaRPr lang="ar-S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3012" y="3284984"/>
            <a:ext cx="6657975" cy="264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731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181" y="332656"/>
            <a:ext cx="7125113" cy="924475"/>
          </a:xfrm>
        </p:spPr>
        <p:txBody>
          <a:bodyPr>
            <a:noAutofit/>
          </a:bodyPr>
          <a:lstStyle/>
          <a:p>
            <a:r>
              <a:rPr lang="ar-SA" sz="2800" dirty="0" smtClean="0"/>
              <a:t>كمية التحرك لمجموعة اجسام في نظام مغلق</a:t>
            </a:r>
            <a:endParaRPr lang="ar-SA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74360" y="2094042"/>
            <a:ext cx="7704856" cy="4051437"/>
          </a:xfrm>
        </p:spPr>
        <p:txBody>
          <a:bodyPr>
            <a:normAutofit/>
          </a:bodyPr>
          <a:lstStyle/>
          <a:p>
            <a:r>
              <a:rPr lang="ar-SA" sz="2400" dirty="0" smtClean="0"/>
              <a:t>لو كان لدينا مجموعة اجسام كتلها ك1, ك2,...,ك ن فإن كمية تحركها تساوي:</a:t>
            </a:r>
          </a:p>
          <a:p>
            <a:endParaRPr lang="ar-SA" sz="2400" dirty="0"/>
          </a:p>
          <a:p>
            <a:endParaRPr lang="ar-SA" sz="2400" dirty="0" smtClean="0"/>
          </a:p>
          <a:p>
            <a:endParaRPr lang="ar-SA" sz="2400" dirty="0"/>
          </a:p>
          <a:p>
            <a:r>
              <a:rPr lang="ar-SA" sz="2400" dirty="0" smtClean="0"/>
              <a:t>و باستخدام قانون سرعة مركز الكتلة:</a:t>
            </a:r>
          </a:p>
          <a:p>
            <a:endParaRPr lang="ar-SA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40" y="2996952"/>
            <a:ext cx="7019925" cy="126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81" y="5229200"/>
            <a:ext cx="7191375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660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/>
          <a:lstStyle/>
          <a:p>
            <a:pPr algn="r"/>
            <a:r>
              <a:rPr lang="ar-SA" sz="3200" dirty="0"/>
              <a:t>كمية التحرك لمجموعة اجسام في نظام مغلق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755576" y="1916832"/>
            <a:ext cx="7883038" cy="936103"/>
          </a:xfrm>
        </p:spPr>
        <p:txBody>
          <a:bodyPr/>
          <a:lstStyle/>
          <a:p>
            <a:r>
              <a:rPr lang="ar-SA" dirty="0" smtClean="0"/>
              <a:t>لو أخذنا التغير في كمية التحرك بالنسبة للزمن للنظام ككل, ينتج:</a:t>
            </a:r>
            <a:endParaRPr lang="ar-SA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492896"/>
            <a:ext cx="5076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2052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924475"/>
          </a:xfrm>
        </p:spPr>
        <p:txBody>
          <a:bodyPr/>
          <a:lstStyle/>
          <a:p>
            <a:pPr algn="ctr"/>
            <a:r>
              <a:rPr lang="ar-SA" dirty="0" smtClean="0"/>
              <a:t>حفظ كمية التحرك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043608" y="1340768"/>
            <a:ext cx="7125112" cy="792088"/>
          </a:xfrm>
        </p:spPr>
        <p:txBody>
          <a:bodyPr/>
          <a:lstStyle/>
          <a:p>
            <a:r>
              <a:rPr lang="ar-SA" dirty="0" smtClean="0"/>
              <a:t>لو كانت محصلة القوى الخارجية تساوي صفر, فإن:</a:t>
            </a:r>
            <a:endParaRPr lang="ar-S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117652"/>
            <a:ext cx="6667500" cy="295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5373216"/>
            <a:ext cx="7459588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00"/>
                </a:solidFill>
              </a:rPr>
              <a:t>إذا كمية التحرك محفوظة</a:t>
            </a:r>
            <a:endParaRPr lang="ar-SA" sz="2000" b="1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662" y="5877272"/>
            <a:ext cx="20574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19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alls560.swf"/>
          <p:cNvPicPr>
            <a:picLocks noGrp="1" noRot="1" noChangeAspect="1"/>
          </p:cNvPicPr>
          <p:nvPr>
            <p:ph sz="quarter" idx="13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99792" y="1916832"/>
            <a:ext cx="3668679" cy="27515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5736" y="476672"/>
            <a:ext cx="489654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فلاش لحفظ كمية التحرك</a:t>
            </a:r>
            <a:endParaRPr lang="ar-SA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7978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7158" y="839639"/>
            <a:ext cx="6512511" cy="1143000"/>
          </a:xfrm>
        </p:spPr>
        <p:txBody>
          <a:bodyPr/>
          <a:lstStyle/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فكر</a:t>
            </a:r>
            <a:endParaRPr lang="ar-SA" sz="4000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4" y="3717032"/>
            <a:ext cx="846799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476671"/>
            <a:ext cx="3003662" cy="2917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4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algn="ctr"/>
            <a:r>
              <a:rPr lang="ar-SA" dirty="0" smtClean="0"/>
              <a:t>مثال(1)</a:t>
            </a:r>
            <a:endParaRPr lang="ar-SA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74"/>
          <a:stretch/>
        </p:blipFill>
        <p:spPr bwMode="auto">
          <a:xfrm>
            <a:off x="4584615" y="1484784"/>
            <a:ext cx="4115185" cy="25202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753" b="54307"/>
          <a:stretch/>
        </p:blipFill>
        <p:spPr bwMode="auto">
          <a:xfrm>
            <a:off x="179512" y="2383910"/>
            <a:ext cx="4133020" cy="1085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95786"/>
            <a:ext cx="3579292" cy="2205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635839"/>
            <a:ext cx="427370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87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16632"/>
            <a:ext cx="6512511" cy="1143000"/>
          </a:xfrm>
        </p:spPr>
        <p:txBody>
          <a:bodyPr/>
          <a:lstStyle/>
          <a:p>
            <a:pPr algn="ctr"/>
            <a:r>
              <a:rPr lang="ar-SA" dirty="0" smtClean="0"/>
              <a:t>سؤال</a:t>
            </a:r>
            <a:endParaRPr lang="ar-S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6"/>
            <a:ext cx="8637984" cy="93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8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95</TotalTime>
  <Words>79</Words>
  <Application>Microsoft Office PowerPoint</Application>
  <PresentationFormat>On-screen Show (4:3)</PresentationFormat>
  <Paragraphs>16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Slipstream</vt:lpstr>
      <vt:lpstr>حفظ كمية التحرك</vt:lpstr>
      <vt:lpstr>كمية التحرك لمجموعة اجسام في نظام مغلق</vt:lpstr>
      <vt:lpstr>كمية التحرك لمجموعة اجسام في نظام مغلق</vt:lpstr>
      <vt:lpstr>حفظ كمية التحرك</vt:lpstr>
      <vt:lpstr>PowerPoint Presentation</vt:lpstr>
      <vt:lpstr>فكر</vt:lpstr>
      <vt:lpstr>مثال(1)</vt:lpstr>
      <vt:lpstr>سؤال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حفظ كمية التحرك</dc:title>
  <dc:creator>shadi</dc:creator>
  <cp:lastModifiedBy>shadi</cp:lastModifiedBy>
  <cp:revision>8</cp:revision>
  <dcterms:created xsi:type="dcterms:W3CDTF">2011-04-04T18:55:18Z</dcterms:created>
  <dcterms:modified xsi:type="dcterms:W3CDTF">2011-05-13T09:22:18Z</dcterms:modified>
</cp:coreProperties>
</file>