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fld id="{B16DAA92-040E-417D-92EC-900A83E8F282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ar-JO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D4C2F4E7-5740-4974-B0B6-D582EA32BCDC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>
            <a:off x="685800" y="620689"/>
            <a:ext cx="7772400" cy="1368151"/>
          </a:xfrm>
        </p:spPr>
        <p:txBody>
          <a:bodyPr>
            <a:noAutofit/>
          </a:bodyPr>
          <a:lstStyle/>
          <a:p>
            <a:pPr algn="ctr"/>
            <a:r>
              <a:rPr lang="ar-JO" sz="8000" dirty="0" smtClean="0">
                <a:solidFill>
                  <a:srgbClr val="002060"/>
                </a:solidFill>
                <a:cs typeface="Mudir MT" pitchFamily="2" charset="-78"/>
              </a:rPr>
              <a:t>العناصر</a:t>
            </a:r>
            <a:endParaRPr lang="ar-JO" sz="8000" dirty="0">
              <a:solidFill>
                <a:srgbClr val="002060"/>
              </a:solidFill>
              <a:cs typeface="Mudi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1285852" y="2348880"/>
            <a:ext cx="7246588" cy="3289920"/>
          </a:xfrm>
        </p:spPr>
        <p:txBody>
          <a:bodyPr>
            <a:normAutofit/>
          </a:bodyPr>
          <a:lstStyle/>
          <a:p>
            <a:pPr algn="r"/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أولا : الخواص الطبيعية للعناصر</a:t>
            </a:r>
          </a:p>
          <a:p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***</a:t>
            </a:r>
          </a:p>
          <a:p>
            <a:pPr algn="r"/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ثانيا : رموز العناصر</a:t>
            </a:r>
            <a:endParaRPr lang="ar-JO" sz="4000" dirty="0">
              <a:solidFill>
                <a:srgbClr val="002060"/>
              </a:solidFill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95048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انتهت </a:t>
            </a:r>
          </a:p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الوحدة الثالثة</a:t>
            </a:r>
            <a:endParaRPr lang="ar-SA" sz="96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الخواص الطبيعية للعناصر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الحالة الطبيعية ( صلبة , سائلة , غازية ).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اللمعان.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القابلية للطرق والسحب والثني.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القابلية لتوصيل الحرارة.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القابلية لتوصيل الكهرباء.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قابلية العناصر للانصهار.</a:t>
            </a:r>
          </a:p>
          <a:p>
            <a:pPr marL="514350" indent="-514350">
              <a:buAutoNum type="arabicPeriod"/>
            </a:pPr>
            <a:r>
              <a:rPr lang="ar-JO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قابلية التمغنط.</a:t>
            </a:r>
          </a:p>
          <a:p>
            <a:pPr marL="514350" indent="-514350">
              <a:buAutoNum type="arabicPeriod"/>
            </a:pPr>
            <a:endParaRPr lang="ar-JO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1500174"/>
            <a:ext cx="1785950" cy="2394797"/>
          </a:xfrm>
          <a:prstGeom prst="rect">
            <a:avLst/>
          </a:prstGeom>
        </p:spPr>
      </p:pic>
      <p:pic>
        <p:nvPicPr>
          <p:cNvPr id="5" name="صورة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643446"/>
            <a:ext cx="2143140" cy="1476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0018308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الفلزات واللافلزات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167348"/>
              </p:ext>
            </p:extLst>
          </p:nvPr>
        </p:nvGraphicFramePr>
        <p:xfrm>
          <a:off x="539552" y="1340768"/>
          <a:ext cx="8229600" cy="5090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FF0000"/>
                          </a:solidFill>
                        </a:rPr>
                        <a:t>فلزات </a:t>
                      </a:r>
                      <a:endParaRPr lang="ar-JO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FF0000"/>
                          </a:solidFill>
                        </a:rPr>
                        <a:t>لافلزات</a:t>
                      </a:r>
                      <a:endParaRPr lang="ar-JO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الألمنيوم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اكسجين</a:t>
                      </a:r>
                      <a:r>
                        <a:rPr lang="ar-JO" sz="24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ماغنيسيوم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هيدروجين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حديد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نيتروجين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نحاس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فلور 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فضة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يود 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ذهب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كلور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بوتاسيوم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بروم 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خارصين 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كبريت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صوديوم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فوسفور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كالسيوم</a:t>
                      </a:r>
                      <a:endParaRPr lang="ar-JO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810100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 smtClean="0">
                <a:solidFill>
                  <a:srgbClr val="FF0000"/>
                </a:solidFill>
                <a:cs typeface="Mudir MT" pitchFamily="2" charset="-78"/>
              </a:rPr>
              <a:t>رموز العناصر</a:t>
            </a:r>
            <a:endParaRPr lang="ar-JO" sz="4800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endParaRPr lang="ar-JO" dirty="0"/>
          </a:p>
        </p:txBody>
      </p:sp>
      <p:pic>
        <p:nvPicPr>
          <p:cNvPr id="1026" name="Picture 2" descr="G:\كتاب علوم\صور للوحدة الثالثة\kjh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484784"/>
            <a:ext cx="688540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625130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2124" y="332656"/>
            <a:ext cx="6482283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884668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0637" y="620688"/>
            <a:ext cx="6562725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430600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9212" y="620688"/>
            <a:ext cx="650557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032404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3011" y="1268760"/>
            <a:ext cx="665797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275816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3012" y="1196752"/>
            <a:ext cx="6929388" cy="410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37600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43</TotalTime>
  <Words>73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Theme2</vt:lpstr>
      <vt:lpstr>العناصر</vt:lpstr>
      <vt:lpstr>الخواص الطبيعية للعناصر</vt:lpstr>
      <vt:lpstr>الفلزات واللافلزات</vt:lpstr>
      <vt:lpstr>رموز العناصر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العناصر</dc:title>
  <dc:creator>User</dc:creator>
  <cp:lastModifiedBy>Rami</cp:lastModifiedBy>
  <cp:revision>12</cp:revision>
  <dcterms:created xsi:type="dcterms:W3CDTF">2011-06-02T18:26:38Z</dcterms:created>
  <dcterms:modified xsi:type="dcterms:W3CDTF">2011-06-04T06:23:26Z</dcterms:modified>
</cp:coreProperties>
</file>