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emf" ContentType="image/x-emf"/>
  <Default Extension="rels" ContentType="application/vnd.openxmlformats-package.relationships+xml"/>
  <Default Extension="xml" ContentType="application/xml"/>
  <Default Extension="wav" ContentType="audio/wav"/>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327"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Lst>
  <p:sldSz cx="9144000" cy="6858000" type="screen4x3"/>
  <p:notesSz cx="6858000" cy="9144000"/>
  <p:defaultTextStyle>
    <a:defPPr>
      <a:defRPr lang="en-US"/>
    </a:defPPr>
    <a:lvl1pPr algn="ctr" rtl="0" fontAlgn="base">
      <a:spcBef>
        <a:spcPct val="50000"/>
      </a:spcBef>
      <a:spcAft>
        <a:spcPct val="0"/>
      </a:spcAft>
      <a:defRPr sz="2000" b="1" kern="1200">
        <a:solidFill>
          <a:schemeClr val="tx1"/>
        </a:solidFill>
        <a:latin typeface="Arial" charset="0"/>
        <a:ea typeface="+mn-ea"/>
        <a:cs typeface="Arial" charset="0"/>
      </a:defRPr>
    </a:lvl1pPr>
    <a:lvl2pPr marL="457200" algn="ctr" rtl="0" fontAlgn="base">
      <a:spcBef>
        <a:spcPct val="50000"/>
      </a:spcBef>
      <a:spcAft>
        <a:spcPct val="0"/>
      </a:spcAft>
      <a:defRPr sz="2000" b="1" kern="1200">
        <a:solidFill>
          <a:schemeClr val="tx1"/>
        </a:solidFill>
        <a:latin typeface="Arial" charset="0"/>
        <a:ea typeface="+mn-ea"/>
        <a:cs typeface="Arial" charset="0"/>
      </a:defRPr>
    </a:lvl2pPr>
    <a:lvl3pPr marL="914400" algn="ctr" rtl="0" fontAlgn="base">
      <a:spcBef>
        <a:spcPct val="50000"/>
      </a:spcBef>
      <a:spcAft>
        <a:spcPct val="0"/>
      </a:spcAft>
      <a:defRPr sz="2000" b="1" kern="1200">
        <a:solidFill>
          <a:schemeClr val="tx1"/>
        </a:solidFill>
        <a:latin typeface="Arial" charset="0"/>
        <a:ea typeface="+mn-ea"/>
        <a:cs typeface="Arial" charset="0"/>
      </a:defRPr>
    </a:lvl3pPr>
    <a:lvl4pPr marL="1371600" algn="ctr" rtl="0" fontAlgn="base">
      <a:spcBef>
        <a:spcPct val="50000"/>
      </a:spcBef>
      <a:spcAft>
        <a:spcPct val="0"/>
      </a:spcAft>
      <a:defRPr sz="2000" b="1" kern="1200">
        <a:solidFill>
          <a:schemeClr val="tx1"/>
        </a:solidFill>
        <a:latin typeface="Arial" charset="0"/>
        <a:ea typeface="+mn-ea"/>
        <a:cs typeface="Arial" charset="0"/>
      </a:defRPr>
    </a:lvl4pPr>
    <a:lvl5pPr marL="1828800" algn="ctr" rtl="0" fontAlgn="base">
      <a:spcBef>
        <a:spcPct val="50000"/>
      </a:spcBef>
      <a:spcAft>
        <a:spcPct val="0"/>
      </a:spcAft>
      <a:defRPr sz="2000" b="1" kern="1200">
        <a:solidFill>
          <a:schemeClr val="tx1"/>
        </a:solidFill>
        <a:latin typeface="Arial" charset="0"/>
        <a:ea typeface="+mn-ea"/>
        <a:cs typeface="Arial" charset="0"/>
      </a:defRPr>
    </a:lvl5pPr>
    <a:lvl6pPr marL="2286000" algn="r" defTabSz="914400" rtl="1" eaLnBrk="1" latinLnBrk="0" hangingPunct="1">
      <a:defRPr sz="2000" b="1" kern="1200">
        <a:solidFill>
          <a:schemeClr val="tx1"/>
        </a:solidFill>
        <a:latin typeface="Arial" charset="0"/>
        <a:ea typeface="+mn-ea"/>
        <a:cs typeface="Arial" charset="0"/>
      </a:defRPr>
    </a:lvl6pPr>
    <a:lvl7pPr marL="2743200" algn="r" defTabSz="914400" rtl="1" eaLnBrk="1" latinLnBrk="0" hangingPunct="1">
      <a:defRPr sz="2000" b="1" kern="1200">
        <a:solidFill>
          <a:schemeClr val="tx1"/>
        </a:solidFill>
        <a:latin typeface="Arial" charset="0"/>
        <a:ea typeface="+mn-ea"/>
        <a:cs typeface="Arial" charset="0"/>
      </a:defRPr>
    </a:lvl7pPr>
    <a:lvl8pPr marL="3200400" algn="r" defTabSz="914400" rtl="1" eaLnBrk="1" latinLnBrk="0" hangingPunct="1">
      <a:defRPr sz="2000" b="1" kern="1200">
        <a:solidFill>
          <a:schemeClr val="tx1"/>
        </a:solidFill>
        <a:latin typeface="Arial" charset="0"/>
        <a:ea typeface="+mn-ea"/>
        <a:cs typeface="Arial" charset="0"/>
      </a:defRPr>
    </a:lvl8pPr>
    <a:lvl9pPr marL="3657600" algn="r" defTabSz="914400" rtl="1" eaLnBrk="1" latinLnBrk="0" hangingPunct="1">
      <a:defRPr sz="2000" b="1"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CC"/>
    <a:srgbClr val="9CFCFC"/>
    <a:srgbClr val="99FF66"/>
    <a:srgbClr val="FF0066"/>
    <a:srgbClr val="FFFF66"/>
    <a:srgbClr val="F7DCA7"/>
    <a:srgbClr val="8F5529"/>
    <a:srgbClr val="FACB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15620" autoAdjust="0"/>
    <p:restoredTop sz="96386" autoAdjust="0"/>
  </p:normalViewPr>
  <p:slideViewPr>
    <p:cSldViewPr>
      <p:cViewPr varScale="1">
        <p:scale>
          <a:sx n="52" d="100"/>
          <a:sy n="52" d="100"/>
        </p:scale>
        <p:origin x="-1531" y="-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47.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50.wmf"/><Relationship Id="rId2" Type="http://schemas.openxmlformats.org/officeDocument/2006/relationships/image" Target="../media/image49.wmf"/><Relationship Id="rId1" Type="http://schemas.openxmlformats.org/officeDocument/2006/relationships/image" Target="../media/image48.wmf"/><Relationship Id="rId4" Type="http://schemas.openxmlformats.org/officeDocument/2006/relationships/image" Target="../media/image51.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52.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54.wmf"/><Relationship Id="rId1" Type="http://schemas.openxmlformats.org/officeDocument/2006/relationships/image" Target="../media/image53.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57.wmf"/><Relationship Id="rId2" Type="http://schemas.openxmlformats.org/officeDocument/2006/relationships/image" Target="../media/image56.wmf"/><Relationship Id="rId1" Type="http://schemas.openxmlformats.org/officeDocument/2006/relationships/image" Target="../media/image55.wmf"/><Relationship Id="rId4" Type="http://schemas.openxmlformats.org/officeDocument/2006/relationships/image" Target="../media/image58.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59.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61.wmf"/><Relationship Id="rId1" Type="http://schemas.openxmlformats.org/officeDocument/2006/relationships/image" Target="../media/image60.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60.wmf"/><Relationship Id="rId1" Type="http://schemas.openxmlformats.org/officeDocument/2006/relationships/image" Target="../media/image62.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63.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64.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64.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66.wmf"/><Relationship Id="rId2" Type="http://schemas.openxmlformats.org/officeDocument/2006/relationships/image" Target="../media/image65.wmf"/><Relationship Id="rId1" Type="http://schemas.openxmlformats.org/officeDocument/2006/relationships/image" Target="../media/image63.wmf"/><Relationship Id="rId4" Type="http://schemas.openxmlformats.org/officeDocument/2006/relationships/image" Target="../media/image67.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69.wmf"/><Relationship Id="rId2" Type="http://schemas.openxmlformats.org/officeDocument/2006/relationships/image" Target="../media/image68.wmf"/><Relationship Id="rId1" Type="http://schemas.openxmlformats.org/officeDocument/2006/relationships/image" Target="../media/image64.wmf"/><Relationship Id="rId4" Type="http://schemas.openxmlformats.org/officeDocument/2006/relationships/image" Target="../media/image70.wmf"/></Relationships>
</file>

<file path=ppt/drawings/_rels/vmlDrawing23.vml.rels><?xml version="1.0" encoding="UTF-8" standalone="yes"?>
<Relationships xmlns="http://schemas.openxmlformats.org/package/2006/relationships"><Relationship Id="rId8" Type="http://schemas.openxmlformats.org/officeDocument/2006/relationships/image" Target="../media/image77.wmf"/><Relationship Id="rId3" Type="http://schemas.openxmlformats.org/officeDocument/2006/relationships/image" Target="../media/image72.wmf"/><Relationship Id="rId7" Type="http://schemas.openxmlformats.org/officeDocument/2006/relationships/image" Target="../media/image76.wmf"/><Relationship Id="rId2" Type="http://schemas.openxmlformats.org/officeDocument/2006/relationships/image" Target="../media/image71.wmf"/><Relationship Id="rId1" Type="http://schemas.openxmlformats.org/officeDocument/2006/relationships/image" Target="../media/image64.wmf"/><Relationship Id="rId6" Type="http://schemas.openxmlformats.org/officeDocument/2006/relationships/image" Target="../media/image75.wmf"/><Relationship Id="rId5" Type="http://schemas.openxmlformats.org/officeDocument/2006/relationships/image" Target="../media/image74.wmf"/><Relationship Id="rId10" Type="http://schemas.openxmlformats.org/officeDocument/2006/relationships/image" Target="../media/image79.wmf"/><Relationship Id="rId4" Type="http://schemas.openxmlformats.org/officeDocument/2006/relationships/image" Target="../media/image73.wmf"/><Relationship Id="rId9" Type="http://schemas.openxmlformats.org/officeDocument/2006/relationships/image" Target="../media/image78.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82.wmf"/><Relationship Id="rId2" Type="http://schemas.openxmlformats.org/officeDocument/2006/relationships/image" Target="../media/image81.wmf"/><Relationship Id="rId1" Type="http://schemas.openxmlformats.org/officeDocument/2006/relationships/image" Target="../media/image80.wmf"/><Relationship Id="rId4" Type="http://schemas.openxmlformats.org/officeDocument/2006/relationships/image" Target="../media/image83.wmf"/></Relationships>
</file>

<file path=ppt/drawings/_rels/vmlDrawing25.vml.rels><?xml version="1.0" encoding="UTF-8" standalone="yes"?>
<Relationships xmlns="http://schemas.openxmlformats.org/package/2006/relationships"><Relationship Id="rId3" Type="http://schemas.openxmlformats.org/officeDocument/2006/relationships/image" Target="../media/image86.wmf"/><Relationship Id="rId2" Type="http://schemas.openxmlformats.org/officeDocument/2006/relationships/image" Target="../media/image85.wmf"/><Relationship Id="rId1" Type="http://schemas.openxmlformats.org/officeDocument/2006/relationships/image" Target="../media/image84.wmf"/><Relationship Id="rId6" Type="http://schemas.openxmlformats.org/officeDocument/2006/relationships/image" Target="../media/image89.wmf"/><Relationship Id="rId5" Type="http://schemas.openxmlformats.org/officeDocument/2006/relationships/image" Target="../media/image88.wmf"/><Relationship Id="rId4" Type="http://schemas.openxmlformats.org/officeDocument/2006/relationships/image" Target="../media/image87.wmf"/></Relationships>
</file>

<file path=ppt/drawings/_rels/vmlDrawing26.vml.rels><?xml version="1.0" encoding="UTF-8" standalone="yes"?>
<Relationships xmlns="http://schemas.openxmlformats.org/package/2006/relationships"><Relationship Id="rId3" Type="http://schemas.openxmlformats.org/officeDocument/2006/relationships/image" Target="../media/image92.wmf"/><Relationship Id="rId2" Type="http://schemas.openxmlformats.org/officeDocument/2006/relationships/image" Target="../media/image91.wmf"/><Relationship Id="rId1" Type="http://schemas.openxmlformats.org/officeDocument/2006/relationships/image" Target="../media/image90.wmf"/><Relationship Id="rId5" Type="http://schemas.openxmlformats.org/officeDocument/2006/relationships/image" Target="../media/image94.wmf"/><Relationship Id="rId4" Type="http://schemas.openxmlformats.org/officeDocument/2006/relationships/image" Target="../media/image93.wmf"/></Relationships>
</file>

<file path=ppt/drawings/_rels/vmlDrawing27.vml.rels><?xml version="1.0" encoding="UTF-8" standalone="yes"?>
<Relationships xmlns="http://schemas.openxmlformats.org/package/2006/relationships"><Relationship Id="rId2" Type="http://schemas.openxmlformats.org/officeDocument/2006/relationships/image" Target="../media/image96.wmf"/><Relationship Id="rId1" Type="http://schemas.openxmlformats.org/officeDocument/2006/relationships/image" Target="../media/image95.wmf"/></Relationships>
</file>

<file path=ppt/drawings/_rels/vmlDrawing28.vml.rels><?xml version="1.0" encoding="UTF-8" standalone="yes"?>
<Relationships xmlns="http://schemas.openxmlformats.org/package/2006/relationships"><Relationship Id="rId3" Type="http://schemas.openxmlformats.org/officeDocument/2006/relationships/image" Target="../media/image98.wmf"/><Relationship Id="rId2" Type="http://schemas.openxmlformats.org/officeDocument/2006/relationships/image" Target="../media/image22.wmf"/><Relationship Id="rId1" Type="http://schemas.openxmlformats.org/officeDocument/2006/relationships/image" Target="../media/image97.wmf"/><Relationship Id="rId4" Type="http://schemas.openxmlformats.org/officeDocument/2006/relationships/image" Target="../media/image99.wmf"/></Relationships>
</file>

<file path=ppt/drawings/_rels/vmlDrawing29.vml.rels><?xml version="1.0" encoding="UTF-8" standalone="yes"?>
<Relationships xmlns="http://schemas.openxmlformats.org/package/2006/relationships"><Relationship Id="rId2" Type="http://schemas.openxmlformats.org/officeDocument/2006/relationships/image" Target="../media/image101.wmf"/><Relationship Id="rId1" Type="http://schemas.openxmlformats.org/officeDocument/2006/relationships/image" Target="../media/image100.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27.wmf"/><Relationship Id="rId3" Type="http://schemas.openxmlformats.org/officeDocument/2006/relationships/image" Target="../media/image22.wmf"/><Relationship Id="rId7" Type="http://schemas.openxmlformats.org/officeDocument/2006/relationships/image" Target="../media/image26.wmf"/><Relationship Id="rId2" Type="http://schemas.openxmlformats.org/officeDocument/2006/relationships/image" Target="../media/image21.wmf"/><Relationship Id="rId1" Type="http://schemas.openxmlformats.org/officeDocument/2006/relationships/image" Target="../media/image20.wmf"/><Relationship Id="rId6" Type="http://schemas.openxmlformats.org/officeDocument/2006/relationships/image" Target="../media/image25.wmf"/><Relationship Id="rId5" Type="http://schemas.openxmlformats.org/officeDocument/2006/relationships/image" Target="../media/image24.wmf"/><Relationship Id="rId10" Type="http://schemas.openxmlformats.org/officeDocument/2006/relationships/image" Target="../media/image29.wmf"/><Relationship Id="rId4" Type="http://schemas.openxmlformats.org/officeDocument/2006/relationships/image" Target="../media/image23.wmf"/><Relationship Id="rId9" Type="http://schemas.openxmlformats.org/officeDocument/2006/relationships/image" Target="../media/image28.wmf"/></Relationships>
</file>

<file path=ppt/drawings/_rels/vmlDrawing30.vml.rels><?xml version="1.0" encoding="UTF-8" standalone="yes"?>
<Relationships xmlns="http://schemas.openxmlformats.org/package/2006/relationships"><Relationship Id="rId3" Type="http://schemas.openxmlformats.org/officeDocument/2006/relationships/image" Target="../media/image104.wmf"/><Relationship Id="rId2" Type="http://schemas.openxmlformats.org/officeDocument/2006/relationships/image" Target="../media/image103.wmf"/><Relationship Id="rId1" Type="http://schemas.openxmlformats.org/officeDocument/2006/relationships/image" Target="../media/image102.wmf"/><Relationship Id="rId4" Type="http://schemas.openxmlformats.org/officeDocument/2006/relationships/image" Target="../media/image105.wmf"/></Relationships>
</file>

<file path=ppt/drawings/_rels/vmlDrawing31.vml.rels><?xml version="1.0" encoding="UTF-8" standalone="yes"?>
<Relationships xmlns="http://schemas.openxmlformats.org/package/2006/relationships"><Relationship Id="rId1" Type="http://schemas.openxmlformats.org/officeDocument/2006/relationships/image" Target="../media/image106.e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image" Target="../media/image31.wmf"/><Relationship Id="rId1" Type="http://schemas.openxmlformats.org/officeDocument/2006/relationships/image" Target="../media/image30.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34.wmf"/><Relationship Id="rId1" Type="http://schemas.openxmlformats.org/officeDocument/2006/relationships/image" Target="../media/image33.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37.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40.wmf"/><Relationship Id="rId2" Type="http://schemas.openxmlformats.org/officeDocument/2006/relationships/image" Target="../media/image39.wmf"/><Relationship Id="rId1" Type="http://schemas.openxmlformats.org/officeDocument/2006/relationships/image" Target="../media/image38.wmf"/><Relationship Id="rId6" Type="http://schemas.openxmlformats.org/officeDocument/2006/relationships/image" Target="../media/image43.wmf"/><Relationship Id="rId5" Type="http://schemas.openxmlformats.org/officeDocument/2006/relationships/image" Target="../media/image42.wmf"/><Relationship Id="rId4" Type="http://schemas.openxmlformats.org/officeDocument/2006/relationships/image" Target="../media/image41.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45.wmf"/><Relationship Id="rId1" Type="http://schemas.openxmlformats.org/officeDocument/2006/relationships/image" Target="../media/image44.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46.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ar-JO"/>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ar-JO"/>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5F5A7A8-BAC0-49DD-BCD8-86D7980C6725}" type="slidenum">
              <a:rPr lang="ar-SA"/>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JO"/>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545C6BB-6CCD-4978-8D17-7AC9F1C3AA43}" type="slidenum">
              <a:rPr lang="ar-SA"/>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ar-J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8020BBB-4E6B-4DC1-9A2F-439483286270}" type="slidenum">
              <a:rPr lang="ar-SA"/>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3" name="Date Placeholder 2"/>
          <p:cNvSpPr>
            <a:spLocks noGrp="1"/>
          </p:cNvSpPr>
          <p:nvPr>
            <p:ph type="dt" sz="half" idx="10"/>
          </p:nvPr>
        </p:nvSpPr>
        <p:spPr>
          <a:xfrm>
            <a:off x="457200" y="6245225"/>
            <a:ext cx="2133600" cy="476250"/>
          </a:xfrm>
        </p:spPr>
        <p:txBody>
          <a:bodyPr/>
          <a:lstStyle>
            <a:lvl1pPr>
              <a:defRPr/>
            </a:lvl1pPr>
          </a:lstStyle>
          <a:p>
            <a:endParaRPr lang="en-US"/>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D63DFD54-26BD-4FD9-A3AA-AA1DE6DD6E53}" type="slidenum">
              <a:rPr lang="ar-SA"/>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a:t>Click to edit Master title style</a:t>
            </a:r>
            <a:endParaRPr lang="ar-JO"/>
          </a:p>
        </p:txBody>
      </p:sp>
      <p:sp>
        <p:nvSpPr>
          <p:cNvPr id="3" name="Content Placeholder 2"/>
          <p:cNvSpPr>
            <a:spLocks noGrp="1"/>
          </p:cNvSpPr>
          <p:nvPr>
            <p:ph sz="quarter" idx="1"/>
          </p:nvPr>
        </p:nvSpPr>
        <p:spPr>
          <a:xfrm>
            <a:off x="457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5" name="Content Placeholder 4"/>
          <p:cNvSpPr>
            <a:spLocks noGrp="1"/>
          </p:cNvSpPr>
          <p:nvPr>
            <p:ph sz="quarter" idx="3"/>
          </p:nvPr>
        </p:nvSpPr>
        <p:spPr>
          <a:xfrm>
            <a:off x="457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6" name="Content Placeholder 5"/>
          <p:cNvSpPr>
            <a:spLocks noGrp="1"/>
          </p:cNvSpPr>
          <p:nvPr>
            <p:ph sz="quarter" idx="4"/>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7" name="Date Placeholder 6"/>
          <p:cNvSpPr>
            <a:spLocks noGrp="1"/>
          </p:cNvSpPr>
          <p:nvPr>
            <p:ph type="dt" sz="half" idx="10"/>
          </p:nvPr>
        </p:nvSpPr>
        <p:spPr>
          <a:xfrm>
            <a:off x="457200" y="6245225"/>
            <a:ext cx="2133600" cy="476250"/>
          </a:xfrm>
        </p:spPr>
        <p:txBody>
          <a:bodyPr/>
          <a:lstStyle>
            <a:lvl1pPr>
              <a:defRPr/>
            </a:lvl1pPr>
          </a:lstStyle>
          <a:p>
            <a:endParaRPr lang="en-US"/>
          </a:p>
        </p:txBody>
      </p:sp>
      <p:sp>
        <p:nvSpPr>
          <p:cNvPr id="8" name="Footer Placeholder 7"/>
          <p:cNvSpPr>
            <a:spLocks noGrp="1"/>
          </p:cNvSpPr>
          <p:nvPr>
            <p:ph type="ftr" sz="quarter" idx="11"/>
          </p:nvPr>
        </p:nvSpPr>
        <p:spPr>
          <a:xfrm>
            <a:off x="3124200" y="6245225"/>
            <a:ext cx="2895600" cy="476250"/>
          </a:xfrm>
        </p:spPr>
        <p:txBody>
          <a:bodyPr/>
          <a:lstStyle>
            <a:lvl1pPr>
              <a:defRPr/>
            </a:lvl1pPr>
          </a:lstStyle>
          <a:p>
            <a:endParaRPr lang="en-US"/>
          </a:p>
        </p:txBody>
      </p:sp>
      <p:sp>
        <p:nvSpPr>
          <p:cNvPr id="9" name="Slide Number Placeholder 8"/>
          <p:cNvSpPr>
            <a:spLocks noGrp="1"/>
          </p:cNvSpPr>
          <p:nvPr>
            <p:ph type="sldNum" sz="quarter" idx="12"/>
          </p:nvPr>
        </p:nvSpPr>
        <p:spPr>
          <a:xfrm>
            <a:off x="6553200" y="6245225"/>
            <a:ext cx="2133600" cy="476250"/>
          </a:xfrm>
        </p:spPr>
        <p:txBody>
          <a:bodyPr/>
          <a:lstStyle>
            <a:lvl1pPr>
              <a:defRPr/>
            </a:lvl1pPr>
          </a:lstStyle>
          <a:p>
            <a:fld id="{5DD0A5BA-70AE-436E-B4E5-B9279374CF86}" type="slidenum">
              <a:rPr lang="ar-SA"/>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ar-JO"/>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6" name="Date Placeholder 5"/>
          <p:cNvSpPr>
            <a:spLocks noGrp="1"/>
          </p:cNvSpPr>
          <p:nvPr>
            <p:ph type="dt" sz="half" idx="10"/>
          </p:nvPr>
        </p:nvSpPr>
        <p:spPr>
          <a:xfrm>
            <a:off x="457200" y="6245225"/>
            <a:ext cx="2133600" cy="476250"/>
          </a:xfrm>
        </p:spPr>
        <p:txBody>
          <a:bodyPr/>
          <a:lstStyle>
            <a:lvl1pPr>
              <a:defRPr/>
            </a:lvl1pPr>
          </a:lstStyle>
          <a:p>
            <a:endParaRPr lang="en-US"/>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endParaRPr lang="en-US"/>
          </a:p>
        </p:txBody>
      </p:sp>
      <p:sp>
        <p:nvSpPr>
          <p:cNvPr id="8" name="Slide Number Placeholder 7"/>
          <p:cNvSpPr>
            <a:spLocks noGrp="1"/>
          </p:cNvSpPr>
          <p:nvPr>
            <p:ph type="sldNum" sz="quarter" idx="12"/>
          </p:nvPr>
        </p:nvSpPr>
        <p:spPr>
          <a:xfrm>
            <a:off x="6553200" y="6245225"/>
            <a:ext cx="2133600" cy="476250"/>
          </a:xfrm>
        </p:spPr>
        <p:txBody>
          <a:bodyPr/>
          <a:lstStyle>
            <a:lvl1pPr>
              <a:defRPr/>
            </a:lvl1pPr>
          </a:lstStyle>
          <a:p>
            <a:fld id="{E2C895E8-EE24-40A1-93B8-72F912B768E9}" type="slidenum">
              <a:rPr lang="ar-SA"/>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ar-JO"/>
          </a:p>
        </p:txBody>
      </p:sp>
      <p:sp>
        <p:nvSpPr>
          <p:cNvPr id="3" name="SmartArt Placeholder 2"/>
          <p:cNvSpPr>
            <a:spLocks noGrp="1"/>
          </p:cNvSpPr>
          <p:nvPr>
            <p:ph type="dgm" idx="1"/>
          </p:nvPr>
        </p:nvSpPr>
        <p:spPr>
          <a:xfrm>
            <a:off x="457200" y="1600200"/>
            <a:ext cx="8229600" cy="4525963"/>
          </a:xfrm>
        </p:spPr>
        <p:txBody>
          <a:bodyPr/>
          <a:lstStyle/>
          <a:p>
            <a:endParaRPr lang="ar-JO"/>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B65A54BD-33EB-4AF7-B263-C7C0D6F51864}" type="slidenum">
              <a:rPr lang="ar-SA"/>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JO"/>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FEC0097-0C45-4799-81ED-A764331A7E89}" type="slidenum">
              <a:rPr lang="ar-SA"/>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ar-J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C2D9D91-0784-42B0-9723-C95A9B50EC2A}" type="slidenum">
              <a:rPr lang="ar-SA"/>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J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269A246-55D0-4FF0-B44D-03BD9AFD6AB0}" type="slidenum">
              <a:rPr lang="ar-SA"/>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ar-J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4A7D10B-5C07-41A8-BD7C-D2149B967D07}" type="slidenum">
              <a:rPr lang="ar-SA"/>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JO"/>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3F3826E4-62B7-439E-AE71-E43029A1594E}" type="slidenum">
              <a:rPr lang="ar-SA"/>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2BB64F82-8CEB-47F6-AF3C-CFC7DD747313}" type="slidenum">
              <a:rPr lang="ar-SA"/>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ar-J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8BD87DE-41E9-41D9-8BD6-B3EBBC4B94F8}" type="slidenum">
              <a:rPr lang="ar-SA"/>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ar-J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JO"/>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2E60F5C-EE4C-4EBF-B50D-3BC72F627184}" type="slidenum">
              <a:rPr lang="ar-SA"/>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folHlink"/>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en-US" smtClean="0"/>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endParaRPr lang="en-US" smtClean="0"/>
          </a:p>
          <a:p>
            <a:pPr lvl="1"/>
            <a:r>
              <a:rPr lang="ar-SA" smtClean="0"/>
              <a:t>المستوى الثاني</a:t>
            </a:r>
            <a:endParaRPr lang="en-US" smtClean="0"/>
          </a:p>
          <a:p>
            <a:pPr lvl="2"/>
            <a:r>
              <a:rPr lang="ar-SA" smtClean="0"/>
              <a:t>المستوى الثالث</a:t>
            </a:r>
            <a:endParaRPr lang="en-US" smtClean="0"/>
          </a:p>
          <a:p>
            <a:pPr lvl="3"/>
            <a:r>
              <a:rPr lang="ar-SA" smtClean="0"/>
              <a:t>المستوى الرابع</a:t>
            </a:r>
            <a:endParaRPr lang="en-US" smtClean="0"/>
          </a:p>
          <a:p>
            <a:pPr lvl="4"/>
            <a:r>
              <a:rPr lang="ar-SA" smtClean="0"/>
              <a:t>المستوى الخامس</a:t>
            </a:r>
            <a:endParaRPr lang="en-US" smtClean="0"/>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spcBef>
                <a:spcPct val="0"/>
              </a:spcBef>
              <a:defRPr sz="1400" b="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1400" b="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400" b="0"/>
            </a:lvl1pPr>
          </a:lstStyle>
          <a:p>
            <a:fld id="{3D55C4B9-4F7D-4E28-BE98-C36C2183D6A8}" type="slidenum">
              <a:rPr lang="ar-SA"/>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advTm="1400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audio" Target="../media/audio6.wav"/><Relationship Id="rId7" Type="http://schemas.openxmlformats.org/officeDocument/2006/relationships/oleObject" Target="../embeddings/oleObject6.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17.png"/><Relationship Id="rId11" Type="http://schemas.openxmlformats.org/officeDocument/2006/relationships/slide" Target="slide2.xml"/><Relationship Id="rId5" Type="http://schemas.openxmlformats.org/officeDocument/2006/relationships/image" Target="../media/image16.png"/><Relationship Id="rId10" Type="http://schemas.openxmlformats.org/officeDocument/2006/relationships/image" Target="../media/image14.wmf"/><Relationship Id="rId4" Type="http://schemas.openxmlformats.org/officeDocument/2006/relationships/image" Target="../media/image15.png"/><Relationship Id="rId9" Type="http://schemas.openxmlformats.org/officeDocument/2006/relationships/oleObject" Target="../embeddings/oleObject7.bin"/></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slide" Target="slide2.xml"/><Relationship Id="rId2" Type="http://schemas.openxmlformats.org/officeDocument/2006/relationships/audio" Target="../media/audio3.wav"/><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18.wmf"/><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audio" Target="../media/audio7.wav"/><Relationship Id="rId1" Type="http://schemas.openxmlformats.org/officeDocument/2006/relationships/slideLayout" Target="../slideLayouts/slideLayout2.xml"/><Relationship Id="rId5" Type="http://schemas.openxmlformats.org/officeDocument/2006/relationships/slide" Target="slide2.xml"/><Relationship Id="rId4" Type="http://schemas.openxmlformats.org/officeDocument/2006/relationships/image" Target="../media/image19.png"/></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audio" Target="../media/audio2.wav"/><Relationship Id="rId1" Type="http://schemas.openxmlformats.org/officeDocument/2006/relationships/slideLayout" Target="../slideLayouts/slideLayout12.xml"/><Relationship Id="rId4" Type="http://schemas.openxmlformats.org/officeDocument/2006/relationships/slide" Target="slide2.xml"/></Relationships>
</file>

<file path=ppt/slides/_rels/slide14.xml.rels><?xml version="1.0" encoding="UTF-8" standalone="yes"?>
<Relationships xmlns="http://schemas.openxmlformats.org/package/2006/relationships"><Relationship Id="rId8" Type="http://schemas.openxmlformats.org/officeDocument/2006/relationships/image" Target="../media/image21.wmf"/><Relationship Id="rId13" Type="http://schemas.openxmlformats.org/officeDocument/2006/relationships/oleObject" Target="../embeddings/oleObject12.bin"/><Relationship Id="rId18" Type="http://schemas.openxmlformats.org/officeDocument/2006/relationships/oleObject" Target="../embeddings/oleObject15.bin"/><Relationship Id="rId26" Type="http://schemas.openxmlformats.org/officeDocument/2006/relationships/image" Target="../media/image28.wmf"/><Relationship Id="rId3" Type="http://schemas.openxmlformats.org/officeDocument/2006/relationships/audio" Target="../media/audio6.wav"/><Relationship Id="rId21" Type="http://schemas.openxmlformats.org/officeDocument/2006/relationships/image" Target="../media/image26.wmf"/><Relationship Id="rId7" Type="http://schemas.openxmlformats.org/officeDocument/2006/relationships/oleObject" Target="../embeddings/oleObject9.bin"/><Relationship Id="rId12" Type="http://schemas.openxmlformats.org/officeDocument/2006/relationships/image" Target="../media/image23.wmf"/><Relationship Id="rId17" Type="http://schemas.openxmlformats.org/officeDocument/2006/relationships/image" Target="../media/image25.wmf"/><Relationship Id="rId25" Type="http://schemas.openxmlformats.org/officeDocument/2006/relationships/oleObject" Target="../embeddings/oleObject20.bin"/><Relationship Id="rId2" Type="http://schemas.openxmlformats.org/officeDocument/2006/relationships/slideLayout" Target="../slideLayouts/slideLayout13.xml"/><Relationship Id="rId16" Type="http://schemas.openxmlformats.org/officeDocument/2006/relationships/oleObject" Target="../embeddings/oleObject14.bin"/><Relationship Id="rId20" Type="http://schemas.openxmlformats.org/officeDocument/2006/relationships/oleObject" Target="../embeddings/oleObject17.bin"/><Relationship Id="rId29" Type="http://schemas.openxmlformats.org/officeDocument/2006/relationships/image" Target="../media/image29.wmf"/><Relationship Id="rId1" Type="http://schemas.openxmlformats.org/officeDocument/2006/relationships/vmlDrawing" Target="../drawings/vmlDrawing3.vml"/><Relationship Id="rId6" Type="http://schemas.openxmlformats.org/officeDocument/2006/relationships/image" Target="../media/image20.wmf"/><Relationship Id="rId11" Type="http://schemas.openxmlformats.org/officeDocument/2006/relationships/oleObject" Target="../embeddings/oleObject11.bin"/><Relationship Id="rId24" Type="http://schemas.openxmlformats.org/officeDocument/2006/relationships/oleObject" Target="../embeddings/oleObject19.bin"/><Relationship Id="rId5" Type="http://schemas.openxmlformats.org/officeDocument/2006/relationships/oleObject" Target="../embeddings/oleObject8.bin"/><Relationship Id="rId15" Type="http://schemas.openxmlformats.org/officeDocument/2006/relationships/image" Target="../media/image24.wmf"/><Relationship Id="rId23" Type="http://schemas.openxmlformats.org/officeDocument/2006/relationships/image" Target="../media/image27.wmf"/><Relationship Id="rId28" Type="http://schemas.openxmlformats.org/officeDocument/2006/relationships/oleObject" Target="../embeddings/oleObject22.bin"/><Relationship Id="rId10" Type="http://schemas.openxmlformats.org/officeDocument/2006/relationships/image" Target="../media/image22.wmf"/><Relationship Id="rId19" Type="http://schemas.openxmlformats.org/officeDocument/2006/relationships/oleObject" Target="../embeddings/oleObject16.bin"/><Relationship Id="rId4" Type="http://schemas.openxmlformats.org/officeDocument/2006/relationships/image" Target="../media/image19.png"/><Relationship Id="rId9" Type="http://schemas.openxmlformats.org/officeDocument/2006/relationships/oleObject" Target="../embeddings/oleObject10.bin"/><Relationship Id="rId14" Type="http://schemas.openxmlformats.org/officeDocument/2006/relationships/oleObject" Target="../embeddings/oleObject13.bin"/><Relationship Id="rId22" Type="http://schemas.openxmlformats.org/officeDocument/2006/relationships/oleObject" Target="../embeddings/oleObject18.bin"/><Relationship Id="rId27" Type="http://schemas.openxmlformats.org/officeDocument/2006/relationships/oleObject" Target="../embeddings/oleObject21.bin"/><Relationship Id="rId30" Type="http://schemas.openxmlformats.org/officeDocument/2006/relationships/slide" Target="slide2.xml"/></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25.bin"/><Relationship Id="rId3" Type="http://schemas.openxmlformats.org/officeDocument/2006/relationships/audio" Target="../media/audio3.wav"/><Relationship Id="rId7" Type="http://schemas.openxmlformats.org/officeDocument/2006/relationships/image" Target="../media/image31.wmf"/><Relationship Id="rId2" Type="http://schemas.openxmlformats.org/officeDocument/2006/relationships/slideLayout" Target="../slideLayouts/slideLayout14.xml"/><Relationship Id="rId1" Type="http://schemas.openxmlformats.org/officeDocument/2006/relationships/vmlDrawing" Target="../drawings/vmlDrawing4.vml"/><Relationship Id="rId6" Type="http://schemas.openxmlformats.org/officeDocument/2006/relationships/oleObject" Target="../embeddings/oleObject24.bin"/><Relationship Id="rId5" Type="http://schemas.openxmlformats.org/officeDocument/2006/relationships/image" Target="../media/image30.wmf"/><Relationship Id="rId10" Type="http://schemas.openxmlformats.org/officeDocument/2006/relationships/slide" Target="slide2.xml"/><Relationship Id="rId4" Type="http://schemas.openxmlformats.org/officeDocument/2006/relationships/oleObject" Target="../embeddings/oleObject23.bin"/><Relationship Id="rId9" Type="http://schemas.openxmlformats.org/officeDocument/2006/relationships/image" Target="../media/image32.wmf"/></Relationships>
</file>

<file path=ppt/slides/_rels/slide16.xml.rels><?xml version="1.0" encoding="UTF-8" standalone="yes"?>
<Relationships xmlns="http://schemas.openxmlformats.org/package/2006/relationships"><Relationship Id="rId8" Type="http://schemas.openxmlformats.org/officeDocument/2006/relationships/image" Target="../media/image35.wmf"/><Relationship Id="rId3" Type="http://schemas.openxmlformats.org/officeDocument/2006/relationships/audio" Target="../media/audio3.wav"/><Relationship Id="rId7" Type="http://schemas.openxmlformats.org/officeDocument/2006/relationships/image" Target="../media/image34.wmf"/><Relationship Id="rId2" Type="http://schemas.openxmlformats.org/officeDocument/2006/relationships/slideLayout" Target="../slideLayouts/slideLayout4.xml"/><Relationship Id="rId1" Type="http://schemas.openxmlformats.org/officeDocument/2006/relationships/vmlDrawing" Target="../drawings/vmlDrawing5.vml"/><Relationship Id="rId6" Type="http://schemas.openxmlformats.org/officeDocument/2006/relationships/oleObject" Target="../embeddings/oleObject27.bin"/><Relationship Id="rId5" Type="http://schemas.openxmlformats.org/officeDocument/2006/relationships/image" Target="../media/image33.wmf"/><Relationship Id="rId10" Type="http://schemas.openxmlformats.org/officeDocument/2006/relationships/slide" Target="slide2.xml"/><Relationship Id="rId4" Type="http://schemas.openxmlformats.org/officeDocument/2006/relationships/oleObject" Target="../embeddings/oleObject26.bin"/><Relationship Id="rId9" Type="http://schemas.openxmlformats.org/officeDocument/2006/relationships/image" Target="../media/image15.png"/></Relationships>
</file>

<file path=ppt/slides/_rels/slide17.xml.rels><?xml version="1.0" encoding="UTF-8" standalone="yes"?>
<Relationships xmlns="http://schemas.openxmlformats.org/package/2006/relationships"><Relationship Id="rId8" Type="http://schemas.openxmlformats.org/officeDocument/2006/relationships/slide" Target="slide28.xml"/><Relationship Id="rId3" Type="http://schemas.openxmlformats.org/officeDocument/2006/relationships/slide" Target="slide18.xml"/><Relationship Id="rId7" Type="http://schemas.openxmlformats.org/officeDocument/2006/relationships/slide" Target="slide27.xml"/><Relationship Id="rId2" Type="http://schemas.openxmlformats.org/officeDocument/2006/relationships/audio" Target="../media/audio5.wav"/><Relationship Id="rId1" Type="http://schemas.openxmlformats.org/officeDocument/2006/relationships/slideLayout" Target="../slideLayouts/slideLayout15.xml"/><Relationship Id="rId6" Type="http://schemas.openxmlformats.org/officeDocument/2006/relationships/slide" Target="slide23.xml"/><Relationship Id="rId11" Type="http://schemas.openxmlformats.org/officeDocument/2006/relationships/image" Target="../media/image36.jpeg"/><Relationship Id="rId5" Type="http://schemas.openxmlformats.org/officeDocument/2006/relationships/slide" Target="slide22.xml"/><Relationship Id="rId10" Type="http://schemas.openxmlformats.org/officeDocument/2006/relationships/slide" Target="slide31.xml"/><Relationship Id="rId4" Type="http://schemas.openxmlformats.org/officeDocument/2006/relationships/slide" Target="slide20.xml"/><Relationship Id="rId9" Type="http://schemas.openxmlformats.org/officeDocument/2006/relationships/slide" Target="slide29.xml"/></Relationships>
</file>

<file path=ppt/slides/_rels/slide18.xml.rels><?xml version="1.0" encoding="UTF-8" standalone="yes"?>
<Relationships xmlns="http://schemas.openxmlformats.org/package/2006/relationships"><Relationship Id="rId8" Type="http://schemas.openxmlformats.org/officeDocument/2006/relationships/slide" Target="slide17.xml"/><Relationship Id="rId3" Type="http://schemas.openxmlformats.org/officeDocument/2006/relationships/audio" Target="../media/audio3.wav"/><Relationship Id="rId7" Type="http://schemas.openxmlformats.org/officeDocument/2006/relationships/image" Target="../media/image36.jpeg"/><Relationship Id="rId2" Type="http://schemas.openxmlformats.org/officeDocument/2006/relationships/slideLayout" Target="../slideLayouts/slideLayout12.xml"/><Relationship Id="rId1" Type="http://schemas.openxmlformats.org/officeDocument/2006/relationships/vmlDrawing" Target="../drawings/vmlDrawing6.vml"/><Relationship Id="rId6" Type="http://schemas.openxmlformats.org/officeDocument/2006/relationships/image" Target="../media/image12.png"/><Relationship Id="rId5" Type="http://schemas.openxmlformats.org/officeDocument/2006/relationships/image" Target="../media/image37.wmf"/><Relationship Id="rId4" Type="http://schemas.openxmlformats.org/officeDocument/2006/relationships/oleObject" Target="../embeddings/oleObject28.bin"/></Relationships>
</file>

<file path=ppt/slides/_rels/slide19.xml.rels><?xml version="1.0" encoding="UTF-8" standalone="yes"?>
<Relationships xmlns="http://schemas.openxmlformats.org/package/2006/relationships"><Relationship Id="rId3" Type="http://schemas.openxmlformats.org/officeDocument/2006/relationships/image" Target="../media/image36.jpeg"/><Relationship Id="rId2" Type="http://schemas.openxmlformats.org/officeDocument/2006/relationships/audio" Target="../media/audio3.wav"/><Relationship Id="rId1" Type="http://schemas.openxmlformats.org/officeDocument/2006/relationships/slideLayout" Target="../slideLayouts/slideLayout2.xml"/><Relationship Id="rId4" Type="http://schemas.openxmlformats.org/officeDocument/2006/relationships/slide" Target="slide17.xml"/></Relationships>
</file>

<file path=ppt/slides/_rels/slide2.xml.rels><?xml version="1.0" encoding="UTF-8" standalone="yes"?>
<Relationships xmlns="http://schemas.openxmlformats.org/package/2006/relationships"><Relationship Id="rId3" Type="http://schemas.openxmlformats.org/officeDocument/2006/relationships/audio" Target="../media/audio3.wav"/><Relationship Id="rId2" Type="http://schemas.openxmlformats.org/officeDocument/2006/relationships/audio" Target="../media/audio2.wav"/><Relationship Id="rId1" Type="http://schemas.openxmlformats.org/officeDocument/2006/relationships/slideLayout" Target="../slideLayouts/slideLayout2.xml"/><Relationship Id="rId5" Type="http://schemas.openxmlformats.org/officeDocument/2006/relationships/slide" Target="slide2.xml"/><Relationship Id="rId4" Type="http://schemas.openxmlformats.org/officeDocument/2006/relationships/audio" Target="../media/audio4.wav"/></Relationships>
</file>

<file path=ppt/slides/_rels/slide20.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audio" Target="../media/audio3.wav"/><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31.bin"/><Relationship Id="rId13" Type="http://schemas.openxmlformats.org/officeDocument/2006/relationships/oleObject" Target="../embeddings/oleObject34.bin"/><Relationship Id="rId3" Type="http://schemas.openxmlformats.org/officeDocument/2006/relationships/audio" Target="../media/audio3.wav"/><Relationship Id="rId7" Type="http://schemas.openxmlformats.org/officeDocument/2006/relationships/image" Target="../media/image39.wmf"/><Relationship Id="rId12" Type="http://schemas.openxmlformats.org/officeDocument/2006/relationships/image" Target="../media/image41.wmf"/><Relationship Id="rId17" Type="http://schemas.openxmlformats.org/officeDocument/2006/relationships/slide" Target="slide17.xml"/><Relationship Id="rId2" Type="http://schemas.openxmlformats.org/officeDocument/2006/relationships/slideLayout" Target="../slideLayouts/slideLayout13.xml"/><Relationship Id="rId16" Type="http://schemas.openxmlformats.org/officeDocument/2006/relationships/image" Target="../media/image43.wmf"/><Relationship Id="rId1" Type="http://schemas.openxmlformats.org/officeDocument/2006/relationships/vmlDrawing" Target="../drawings/vmlDrawing7.vml"/><Relationship Id="rId6" Type="http://schemas.openxmlformats.org/officeDocument/2006/relationships/oleObject" Target="../embeddings/oleObject30.bin"/><Relationship Id="rId11" Type="http://schemas.openxmlformats.org/officeDocument/2006/relationships/oleObject" Target="../embeddings/oleObject33.bin"/><Relationship Id="rId5" Type="http://schemas.openxmlformats.org/officeDocument/2006/relationships/image" Target="../media/image38.wmf"/><Relationship Id="rId15" Type="http://schemas.openxmlformats.org/officeDocument/2006/relationships/oleObject" Target="../embeddings/oleObject35.bin"/><Relationship Id="rId10" Type="http://schemas.openxmlformats.org/officeDocument/2006/relationships/oleObject" Target="../embeddings/oleObject32.bin"/><Relationship Id="rId4" Type="http://schemas.openxmlformats.org/officeDocument/2006/relationships/oleObject" Target="../embeddings/oleObject29.bin"/><Relationship Id="rId9" Type="http://schemas.openxmlformats.org/officeDocument/2006/relationships/image" Target="../media/image40.wmf"/><Relationship Id="rId14" Type="http://schemas.openxmlformats.org/officeDocument/2006/relationships/image" Target="../media/image42.wmf"/></Relationships>
</file>

<file path=ppt/slides/_rels/slide23.xml.rels><?xml version="1.0" encoding="UTF-8" standalone="yes"?>
<Relationships xmlns="http://schemas.openxmlformats.org/package/2006/relationships"><Relationship Id="rId3" Type="http://schemas.openxmlformats.org/officeDocument/2006/relationships/image" Target="../media/image36.jpeg"/><Relationship Id="rId2" Type="http://schemas.openxmlformats.org/officeDocument/2006/relationships/audio" Target="../media/audio3.wav"/><Relationship Id="rId1" Type="http://schemas.openxmlformats.org/officeDocument/2006/relationships/slideLayout" Target="../slideLayouts/slideLayout2.xml"/><Relationship Id="rId5" Type="http://schemas.openxmlformats.org/officeDocument/2006/relationships/slide" Target="slide17.xml"/><Relationship Id="rId4" Type="http://schemas.openxmlformats.org/officeDocument/2006/relationships/image" Target="../media/image15.png"/></Relationships>
</file>

<file path=ppt/slides/_rels/slide24.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6.jpeg"/><Relationship Id="rId2" Type="http://schemas.openxmlformats.org/officeDocument/2006/relationships/audio" Target="../media/audio3.wav"/><Relationship Id="rId1" Type="http://schemas.openxmlformats.org/officeDocument/2006/relationships/slideLayout" Target="../slideLayouts/slideLayout2.xml"/><Relationship Id="rId5" Type="http://schemas.openxmlformats.org/officeDocument/2006/relationships/slide" Target="slide17.xml"/><Relationship Id="rId4" Type="http://schemas.openxmlformats.org/officeDocument/2006/relationships/image" Target="../media/image35.wmf"/></Relationships>
</file>

<file path=ppt/slides/_rels/slide26.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image" Target="../media/image35.w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audio" Target="../media/audio3.wav"/><Relationship Id="rId1" Type="http://schemas.openxmlformats.org/officeDocument/2006/relationships/slideLayout" Target="../slideLayouts/slideLayout2.xml"/><Relationship Id="rId4" Type="http://schemas.openxmlformats.org/officeDocument/2006/relationships/slide" Target="slide17.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audio" Target="../media/audio3.wav"/><Relationship Id="rId1" Type="http://schemas.openxmlformats.org/officeDocument/2006/relationships/slideLayout" Target="../slideLayouts/slideLayout2.xml"/><Relationship Id="rId4" Type="http://schemas.openxmlformats.org/officeDocument/2006/relationships/slide" Target="slide17.xml"/></Relationships>
</file>

<file path=ppt/slides/_rels/slide29.xml.rels><?xml version="1.0" encoding="UTF-8" standalone="yes"?>
<Relationships xmlns="http://schemas.openxmlformats.org/package/2006/relationships"><Relationship Id="rId8" Type="http://schemas.openxmlformats.org/officeDocument/2006/relationships/oleObject" Target="../embeddings/oleObject38.bin"/><Relationship Id="rId3" Type="http://schemas.openxmlformats.org/officeDocument/2006/relationships/audio" Target="../media/audio3.wav"/><Relationship Id="rId7" Type="http://schemas.openxmlformats.org/officeDocument/2006/relationships/image" Target="../media/image45.wmf"/><Relationship Id="rId2" Type="http://schemas.openxmlformats.org/officeDocument/2006/relationships/slideLayout" Target="../slideLayouts/slideLayout13.xml"/><Relationship Id="rId1" Type="http://schemas.openxmlformats.org/officeDocument/2006/relationships/vmlDrawing" Target="../drawings/vmlDrawing8.vml"/><Relationship Id="rId6" Type="http://schemas.openxmlformats.org/officeDocument/2006/relationships/oleObject" Target="../embeddings/oleObject37.bin"/><Relationship Id="rId11" Type="http://schemas.openxmlformats.org/officeDocument/2006/relationships/slide" Target="slide17.xml"/><Relationship Id="rId5" Type="http://schemas.openxmlformats.org/officeDocument/2006/relationships/image" Target="../media/image44.wmf"/><Relationship Id="rId10" Type="http://schemas.openxmlformats.org/officeDocument/2006/relationships/image" Target="../media/image8.png"/><Relationship Id="rId4" Type="http://schemas.openxmlformats.org/officeDocument/2006/relationships/oleObject" Target="../embeddings/oleObject36.bin"/><Relationship Id="rId9" Type="http://schemas.openxmlformats.org/officeDocument/2006/relationships/oleObject" Target="../embeddings/oleObject39.bin"/></Relationships>
</file>

<file path=ppt/slides/_rels/slide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audio" Target="../media/audio5.wav"/><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8" Type="http://schemas.openxmlformats.org/officeDocument/2006/relationships/oleObject" Target="../embeddings/oleObject43.bin"/><Relationship Id="rId13" Type="http://schemas.openxmlformats.org/officeDocument/2006/relationships/slide" Target="slide17.xml"/><Relationship Id="rId3" Type="http://schemas.openxmlformats.org/officeDocument/2006/relationships/audio" Target="../media/audio3.wav"/><Relationship Id="rId7" Type="http://schemas.openxmlformats.org/officeDocument/2006/relationships/oleObject" Target="../embeddings/oleObject42.bin"/><Relationship Id="rId12" Type="http://schemas.openxmlformats.org/officeDocument/2006/relationships/oleObject" Target="../embeddings/oleObject47.bin"/><Relationship Id="rId2" Type="http://schemas.openxmlformats.org/officeDocument/2006/relationships/slideLayout" Target="../slideLayouts/slideLayout13.xml"/><Relationship Id="rId1" Type="http://schemas.openxmlformats.org/officeDocument/2006/relationships/vmlDrawing" Target="../drawings/vmlDrawing9.vml"/><Relationship Id="rId6" Type="http://schemas.openxmlformats.org/officeDocument/2006/relationships/oleObject" Target="../embeddings/oleObject41.bin"/><Relationship Id="rId11" Type="http://schemas.openxmlformats.org/officeDocument/2006/relationships/oleObject" Target="../embeddings/oleObject46.bin"/><Relationship Id="rId5" Type="http://schemas.openxmlformats.org/officeDocument/2006/relationships/image" Target="../media/image46.wmf"/><Relationship Id="rId10" Type="http://schemas.openxmlformats.org/officeDocument/2006/relationships/oleObject" Target="../embeddings/oleObject45.bin"/><Relationship Id="rId4" Type="http://schemas.openxmlformats.org/officeDocument/2006/relationships/oleObject" Target="../embeddings/oleObject40.bin"/><Relationship Id="rId9" Type="http://schemas.openxmlformats.org/officeDocument/2006/relationships/oleObject" Target="../embeddings/oleObject44.bin"/></Relationships>
</file>

<file path=ppt/slides/_rels/slide31.xml.rels><?xml version="1.0" encoding="UTF-8" standalone="yes"?>
<Relationships xmlns="http://schemas.openxmlformats.org/package/2006/relationships"><Relationship Id="rId8" Type="http://schemas.openxmlformats.org/officeDocument/2006/relationships/oleObject" Target="../embeddings/oleObject50.bin"/><Relationship Id="rId3" Type="http://schemas.openxmlformats.org/officeDocument/2006/relationships/audio" Target="../media/audio3.wav"/><Relationship Id="rId7" Type="http://schemas.openxmlformats.org/officeDocument/2006/relationships/oleObject" Target="../embeddings/oleObject49.bin"/><Relationship Id="rId2" Type="http://schemas.openxmlformats.org/officeDocument/2006/relationships/slideLayout" Target="../slideLayouts/slideLayout13.xml"/><Relationship Id="rId1" Type="http://schemas.openxmlformats.org/officeDocument/2006/relationships/vmlDrawing" Target="../drawings/vmlDrawing10.vml"/><Relationship Id="rId6" Type="http://schemas.openxmlformats.org/officeDocument/2006/relationships/image" Target="../media/image47.wmf"/><Relationship Id="rId11" Type="http://schemas.openxmlformats.org/officeDocument/2006/relationships/slide" Target="slide17.xml"/><Relationship Id="rId5" Type="http://schemas.openxmlformats.org/officeDocument/2006/relationships/oleObject" Target="../embeddings/oleObject48.bin"/><Relationship Id="rId10" Type="http://schemas.openxmlformats.org/officeDocument/2006/relationships/oleObject" Target="../embeddings/oleObject52.bin"/><Relationship Id="rId4" Type="http://schemas.openxmlformats.org/officeDocument/2006/relationships/image" Target="../media/image3.png"/><Relationship Id="rId9" Type="http://schemas.openxmlformats.org/officeDocument/2006/relationships/oleObject" Target="../embeddings/oleObject51.bin"/></Relationships>
</file>

<file path=ppt/slides/_rels/slide32.xml.rels><?xml version="1.0" encoding="UTF-8" standalone="yes"?>
<Relationships xmlns="http://schemas.openxmlformats.org/package/2006/relationships"><Relationship Id="rId8" Type="http://schemas.openxmlformats.org/officeDocument/2006/relationships/slide" Target="slide40.xml"/><Relationship Id="rId13" Type="http://schemas.openxmlformats.org/officeDocument/2006/relationships/slide" Target="slide51.xml"/><Relationship Id="rId3" Type="http://schemas.openxmlformats.org/officeDocument/2006/relationships/slide" Target="slide33.xml"/><Relationship Id="rId7" Type="http://schemas.openxmlformats.org/officeDocument/2006/relationships/slide" Target="slide41.xml"/><Relationship Id="rId12" Type="http://schemas.openxmlformats.org/officeDocument/2006/relationships/slide" Target="slide53.xml"/><Relationship Id="rId2" Type="http://schemas.openxmlformats.org/officeDocument/2006/relationships/audio" Target="../media/audio3.wav"/><Relationship Id="rId16" Type="http://schemas.openxmlformats.org/officeDocument/2006/relationships/slide" Target="slide59.xml"/><Relationship Id="rId1" Type="http://schemas.openxmlformats.org/officeDocument/2006/relationships/slideLayout" Target="../slideLayouts/slideLayout2.xml"/><Relationship Id="rId6" Type="http://schemas.openxmlformats.org/officeDocument/2006/relationships/slide" Target="slide36.xml"/><Relationship Id="rId11" Type="http://schemas.openxmlformats.org/officeDocument/2006/relationships/slide" Target="slide55.xml"/><Relationship Id="rId5" Type="http://schemas.openxmlformats.org/officeDocument/2006/relationships/slide" Target="slide38.xml"/><Relationship Id="rId15" Type="http://schemas.openxmlformats.org/officeDocument/2006/relationships/slide" Target="slide46.xml"/><Relationship Id="rId10" Type="http://schemas.openxmlformats.org/officeDocument/2006/relationships/slide" Target="slide57.xml"/><Relationship Id="rId4" Type="http://schemas.openxmlformats.org/officeDocument/2006/relationships/slide" Target="slide35.xml"/><Relationship Id="rId9" Type="http://schemas.openxmlformats.org/officeDocument/2006/relationships/slide" Target="slide44.xml"/><Relationship Id="rId14" Type="http://schemas.openxmlformats.org/officeDocument/2006/relationships/slide" Target="slide48.xml"/></Relationships>
</file>

<file path=ppt/slides/_rels/slide33.xml.rels><?xml version="1.0" encoding="UTF-8" standalone="yes"?>
<Relationships xmlns="http://schemas.openxmlformats.org/package/2006/relationships"><Relationship Id="rId8" Type="http://schemas.openxmlformats.org/officeDocument/2006/relationships/oleObject" Target="../embeddings/oleObject55.bin"/><Relationship Id="rId13" Type="http://schemas.openxmlformats.org/officeDocument/2006/relationships/slide" Target="slide32.xml"/><Relationship Id="rId3" Type="http://schemas.openxmlformats.org/officeDocument/2006/relationships/audio" Target="../media/audio3.wav"/><Relationship Id="rId7" Type="http://schemas.openxmlformats.org/officeDocument/2006/relationships/image" Target="../media/image49.wmf"/><Relationship Id="rId12" Type="http://schemas.openxmlformats.org/officeDocument/2006/relationships/image" Target="../media/image4.png"/><Relationship Id="rId2" Type="http://schemas.openxmlformats.org/officeDocument/2006/relationships/slideLayout" Target="../slideLayouts/slideLayout13.xml"/><Relationship Id="rId1" Type="http://schemas.openxmlformats.org/officeDocument/2006/relationships/vmlDrawing" Target="../drawings/vmlDrawing11.vml"/><Relationship Id="rId6" Type="http://schemas.openxmlformats.org/officeDocument/2006/relationships/oleObject" Target="../embeddings/oleObject54.bin"/><Relationship Id="rId11" Type="http://schemas.openxmlformats.org/officeDocument/2006/relationships/image" Target="../media/image51.wmf"/><Relationship Id="rId5" Type="http://schemas.openxmlformats.org/officeDocument/2006/relationships/image" Target="../media/image48.wmf"/><Relationship Id="rId10" Type="http://schemas.openxmlformats.org/officeDocument/2006/relationships/oleObject" Target="../embeddings/oleObject56.bin"/><Relationship Id="rId4" Type="http://schemas.openxmlformats.org/officeDocument/2006/relationships/oleObject" Target="../embeddings/oleObject53.bin"/><Relationship Id="rId9" Type="http://schemas.openxmlformats.org/officeDocument/2006/relationships/image" Target="../media/image50.wmf"/></Relationships>
</file>

<file path=ppt/slides/_rels/slide34.xml.rels><?xml version="1.0" encoding="UTF-8" standalone="yes"?>
<Relationships xmlns="http://schemas.openxmlformats.org/package/2006/relationships"><Relationship Id="rId3" Type="http://schemas.openxmlformats.org/officeDocument/2006/relationships/audio" Target="../media/audio3.wav"/><Relationship Id="rId2" Type="http://schemas.openxmlformats.org/officeDocument/2006/relationships/slideLayout" Target="../slideLayouts/slideLayout12.xml"/><Relationship Id="rId1" Type="http://schemas.openxmlformats.org/officeDocument/2006/relationships/vmlDrawing" Target="../drawings/vmlDrawing12.vml"/><Relationship Id="rId6" Type="http://schemas.openxmlformats.org/officeDocument/2006/relationships/slide" Target="slide32.xml"/><Relationship Id="rId5" Type="http://schemas.openxmlformats.org/officeDocument/2006/relationships/image" Target="../media/image52.wmf"/><Relationship Id="rId4" Type="http://schemas.openxmlformats.org/officeDocument/2006/relationships/oleObject" Target="../embeddings/oleObject57.bin"/></Relationships>
</file>

<file path=ppt/slides/_rels/slide35.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audio" Target="../media/audio3.wav"/><Relationship Id="rId7" Type="http://schemas.openxmlformats.org/officeDocument/2006/relationships/image" Target="../media/image54.wmf"/><Relationship Id="rId2" Type="http://schemas.openxmlformats.org/officeDocument/2006/relationships/slideLayout" Target="../slideLayouts/slideLayout4.xml"/><Relationship Id="rId1" Type="http://schemas.openxmlformats.org/officeDocument/2006/relationships/vmlDrawing" Target="../drawings/vmlDrawing13.vml"/><Relationship Id="rId6" Type="http://schemas.openxmlformats.org/officeDocument/2006/relationships/oleObject" Target="../embeddings/oleObject59.bin"/><Relationship Id="rId5" Type="http://schemas.openxmlformats.org/officeDocument/2006/relationships/image" Target="../media/image53.wmf"/><Relationship Id="rId4" Type="http://schemas.openxmlformats.org/officeDocument/2006/relationships/oleObject" Target="../embeddings/oleObject58.bin"/><Relationship Id="rId9" Type="http://schemas.openxmlformats.org/officeDocument/2006/relationships/slide" Target="slide32.xml"/></Relationships>
</file>

<file path=ppt/slides/_rels/slide36.xml.rels><?xml version="1.0" encoding="UTF-8" standalone="yes"?>
<Relationships xmlns="http://schemas.openxmlformats.org/package/2006/relationships"><Relationship Id="rId8" Type="http://schemas.openxmlformats.org/officeDocument/2006/relationships/oleObject" Target="../embeddings/oleObject62.bin"/><Relationship Id="rId13" Type="http://schemas.openxmlformats.org/officeDocument/2006/relationships/oleObject" Target="../embeddings/oleObject65.bin"/><Relationship Id="rId3" Type="http://schemas.openxmlformats.org/officeDocument/2006/relationships/audio" Target="../media/audio3.wav"/><Relationship Id="rId7" Type="http://schemas.openxmlformats.org/officeDocument/2006/relationships/image" Target="../media/image56.wmf"/><Relationship Id="rId12" Type="http://schemas.openxmlformats.org/officeDocument/2006/relationships/image" Target="../media/image58.wmf"/><Relationship Id="rId2" Type="http://schemas.openxmlformats.org/officeDocument/2006/relationships/slideLayout" Target="../slideLayouts/slideLayout13.xml"/><Relationship Id="rId16" Type="http://schemas.openxmlformats.org/officeDocument/2006/relationships/slide" Target="slide32.xml"/><Relationship Id="rId1" Type="http://schemas.openxmlformats.org/officeDocument/2006/relationships/vmlDrawing" Target="../drawings/vmlDrawing14.vml"/><Relationship Id="rId6" Type="http://schemas.openxmlformats.org/officeDocument/2006/relationships/oleObject" Target="../embeddings/oleObject61.bin"/><Relationship Id="rId11" Type="http://schemas.openxmlformats.org/officeDocument/2006/relationships/oleObject" Target="../embeddings/oleObject64.bin"/><Relationship Id="rId5" Type="http://schemas.openxmlformats.org/officeDocument/2006/relationships/image" Target="../media/image55.wmf"/><Relationship Id="rId15" Type="http://schemas.openxmlformats.org/officeDocument/2006/relationships/oleObject" Target="../embeddings/oleObject67.bin"/><Relationship Id="rId10" Type="http://schemas.openxmlformats.org/officeDocument/2006/relationships/image" Target="../media/image57.wmf"/><Relationship Id="rId4" Type="http://schemas.openxmlformats.org/officeDocument/2006/relationships/oleObject" Target="../embeddings/oleObject60.bin"/><Relationship Id="rId9" Type="http://schemas.openxmlformats.org/officeDocument/2006/relationships/oleObject" Target="../embeddings/oleObject63.bin"/><Relationship Id="rId14" Type="http://schemas.openxmlformats.org/officeDocument/2006/relationships/oleObject" Target="../embeddings/oleObject66.bin"/></Relationships>
</file>

<file path=ppt/slides/_rels/slide37.xml.rels><?xml version="1.0" encoding="UTF-8" standalone="yes"?>
<Relationships xmlns="http://schemas.openxmlformats.org/package/2006/relationships"><Relationship Id="rId8" Type="http://schemas.openxmlformats.org/officeDocument/2006/relationships/slide" Target="slide32.xml"/><Relationship Id="rId3" Type="http://schemas.openxmlformats.org/officeDocument/2006/relationships/audio" Target="../media/audio3.wav"/><Relationship Id="rId7" Type="http://schemas.openxmlformats.org/officeDocument/2006/relationships/oleObject" Target="../embeddings/oleObject70.bin"/><Relationship Id="rId2" Type="http://schemas.openxmlformats.org/officeDocument/2006/relationships/slideLayout" Target="../slideLayouts/slideLayout14.xml"/><Relationship Id="rId1" Type="http://schemas.openxmlformats.org/officeDocument/2006/relationships/vmlDrawing" Target="../drawings/vmlDrawing15.vml"/><Relationship Id="rId6" Type="http://schemas.openxmlformats.org/officeDocument/2006/relationships/oleObject" Target="../embeddings/oleObject69.bin"/><Relationship Id="rId5" Type="http://schemas.openxmlformats.org/officeDocument/2006/relationships/image" Target="../media/image59.wmf"/><Relationship Id="rId4" Type="http://schemas.openxmlformats.org/officeDocument/2006/relationships/oleObject" Target="../embeddings/oleObject68.bin"/></Relationships>
</file>

<file path=ppt/slides/_rels/slide38.xml.rels><?xml version="1.0" encoding="UTF-8" standalone="yes"?>
<Relationships xmlns="http://schemas.openxmlformats.org/package/2006/relationships"><Relationship Id="rId3" Type="http://schemas.openxmlformats.org/officeDocument/2006/relationships/slide" Target="slide39.xml"/><Relationship Id="rId2" Type="http://schemas.openxmlformats.org/officeDocument/2006/relationships/audio" Target="../media/audio3.wav"/><Relationship Id="rId1" Type="http://schemas.openxmlformats.org/officeDocument/2006/relationships/slideLayout" Target="../slideLayouts/slideLayout2.xml"/><Relationship Id="rId4" Type="http://schemas.openxmlformats.org/officeDocument/2006/relationships/slide" Target="slide32.xml"/></Relationships>
</file>

<file path=ppt/slides/_rels/slide3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audio" Target="../media/audio3.wav"/><Relationship Id="rId1" Type="http://schemas.openxmlformats.org/officeDocument/2006/relationships/slideLayout" Target="../slideLayouts/slideLayout2.xml"/><Relationship Id="rId4" Type="http://schemas.openxmlformats.org/officeDocument/2006/relationships/slide" Target="slide32.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audio" Target="../media/audio5.wav"/><Relationship Id="rId1" Type="http://schemas.openxmlformats.org/officeDocument/2006/relationships/slideLayout" Target="../slideLayouts/slideLayout6.xml"/><Relationship Id="rId4" Type="http://schemas.openxmlformats.org/officeDocument/2006/relationships/slide" Target="slide2.xml"/></Relationships>
</file>

<file path=ppt/slides/_rels/slide4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3.wav"/><Relationship Id="rId1" Type="http://schemas.openxmlformats.org/officeDocument/2006/relationships/slideLayout" Target="../slideLayouts/slideLayout2.xml"/><Relationship Id="rId4" Type="http://schemas.openxmlformats.org/officeDocument/2006/relationships/slide" Target="slide32.xml"/></Relationships>
</file>

<file path=ppt/slides/_rels/slide4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audio" Target="../media/audio3.wav"/><Relationship Id="rId7" Type="http://schemas.openxmlformats.org/officeDocument/2006/relationships/image" Target="../media/image61.wmf"/><Relationship Id="rId2" Type="http://schemas.openxmlformats.org/officeDocument/2006/relationships/slideLayout" Target="../slideLayouts/slideLayout4.xml"/><Relationship Id="rId1" Type="http://schemas.openxmlformats.org/officeDocument/2006/relationships/vmlDrawing" Target="../drawings/vmlDrawing16.vml"/><Relationship Id="rId6" Type="http://schemas.openxmlformats.org/officeDocument/2006/relationships/oleObject" Target="../embeddings/oleObject72.bin"/><Relationship Id="rId5" Type="http://schemas.openxmlformats.org/officeDocument/2006/relationships/image" Target="../media/image60.wmf"/><Relationship Id="rId4" Type="http://schemas.openxmlformats.org/officeDocument/2006/relationships/oleObject" Target="../embeddings/oleObject71.bin"/><Relationship Id="rId9" Type="http://schemas.openxmlformats.org/officeDocument/2006/relationships/slide" Target="slide32.xml"/></Relationships>
</file>

<file path=ppt/slides/_rels/slide42.xml.rels><?xml version="1.0" encoding="UTF-8" standalone="yes"?>
<Relationships xmlns="http://schemas.openxmlformats.org/package/2006/relationships"><Relationship Id="rId8" Type="http://schemas.openxmlformats.org/officeDocument/2006/relationships/oleObject" Target="../embeddings/oleObject75.bin"/><Relationship Id="rId3" Type="http://schemas.openxmlformats.org/officeDocument/2006/relationships/audio" Target="../media/audio3.wav"/><Relationship Id="rId7" Type="http://schemas.openxmlformats.org/officeDocument/2006/relationships/image" Target="../media/image60.wmf"/><Relationship Id="rId2" Type="http://schemas.openxmlformats.org/officeDocument/2006/relationships/slideLayout" Target="../slideLayouts/slideLayout14.xml"/><Relationship Id="rId1" Type="http://schemas.openxmlformats.org/officeDocument/2006/relationships/vmlDrawing" Target="../drawings/vmlDrawing17.vml"/><Relationship Id="rId6" Type="http://schemas.openxmlformats.org/officeDocument/2006/relationships/oleObject" Target="../embeddings/oleObject74.bin"/><Relationship Id="rId5" Type="http://schemas.openxmlformats.org/officeDocument/2006/relationships/image" Target="../media/image62.wmf"/><Relationship Id="rId10" Type="http://schemas.openxmlformats.org/officeDocument/2006/relationships/slide" Target="slide32.xml"/><Relationship Id="rId4" Type="http://schemas.openxmlformats.org/officeDocument/2006/relationships/oleObject" Target="../embeddings/oleObject73.bin"/><Relationship Id="rId9" Type="http://schemas.openxmlformats.org/officeDocument/2006/relationships/slide" Target="slide43.xml"/></Relationships>
</file>

<file path=ppt/slides/_rels/slide43.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audio" Target="../media/audio3.wav"/><Relationship Id="rId1" Type="http://schemas.openxmlformats.org/officeDocument/2006/relationships/slideLayout" Target="../slideLayouts/slideLayout2.xml"/><Relationship Id="rId4" Type="http://schemas.openxmlformats.org/officeDocument/2006/relationships/slide" Target="slide32.xml"/></Relationships>
</file>

<file path=ppt/slides/_rels/slide45.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slide" Target="slide47.xml"/><Relationship Id="rId2" Type="http://schemas.openxmlformats.org/officeDocument/2006/relationships/audio" Target="../media/audio3.wav"/><Relationship Id="rId1" Type="http://schemas.openxmlformats.org/officeDocument/2006/relationships/slideLayout" Target="../slideLayouts/slideLayout2.xml"/><Relationship Id="rId4" Type="http://schemas.openxmlformats.org/officeDocument/2006/relationships/slide" Target="slide32.xml"/></Relationships>
</file>

<file path=ppt/slides/_rels/slide47.xml.rels><?xml version="1.0" encoding="UTF-8" standalone="yes"?>
<Relationships xmlns="http://schemas.openxmlformats.org/package/2006/relationships"><Relationship Id="rId3" Type="http://schemas.openxmlformats.org/officeDocument/2006/relationships/audio" Target="../media/audio3.wav"/><Relationship Id="rId2" Type="http://schemas.openxmlformats.org/officeDocument/2006/relationships/slideLayout" Target="../slideLayouts/slideLayout12.xml"/><Relationship Id="rId1" Type="http://schemas.openxmlformats.org/officeDocument/2006/relationships/vmlDrawing" Target="../drawings/vmlDrawing18.vml"/><Relationship Id="rId6" Type="http://schemas.openxmlformats.org/officeDocument/2006/relationships/slide" Target="slide32.xml"/><Relationship Id="rId5" Type="http://schemas.openxmlformats.org/officeDocument/2006/relationships/image" Target="../media/image63.wmf"/><Relationship Id="rId4" Type="http://schemas.openxmlformats.org/officeDocument/2006/relationships/oleObject" Target="../embeddings/oleObject76.bin"/></Relationships>
</file>

<file path=ppt/slides/_rels/slide48.xml.rels><?xml version="1.0" encoding="UTF-8" standalone="yes"?>
<Relationships xmlns="http://schemas.openxmlformats.org/package/2006/relationships"><Relationship Id="rId8" Type="http://schemas.openxmlformats.org/officeDocument/2006/relationships/oleObject" Target="../embeddings/oleObject80.bin"/><Relationship Id="rId3" Type="http://schemas.openxmlformats.org/officeDocument/2006/relationships/audio" Target="../media/audio3.wav"/><Relationship Id="rId7" Type="http://schemas.openxmlformats.org/officeDocument/2006/relationships/oleObject" Target="../embeddings/oleObject79.bin"/><Relationship Id="rId2" Type="http://schemas.openxmlformats.org/officeDocument/2006/relationships/slideLayout" Target="../slideLayouts/slideLayout13.xml"/><Relationship Id="rId1" Type="http://schemas.openxmlformats.org/officeDocument/2006/relationships/vmlDrawing" Target="../drawings/vmlDrawing19.vml"/><Relationship Id="rId6" Type="http://schemas.openxmlformats.org/officeDocument/2006/relationships/oleObject" Target="../embeddings/oleObject78.bin"/><Relationship Id="rId11" Type="http://schemas.openxmlformats.org/officeDocument/2006/relationships/slide" Target="slide32.xml"/><Relationship Id="rId5" Type="http://schemas.openxmlformats.org/officeDocument/2006/relationships/image" Target="../media/image64.wmf"/><Relationship Id="rId10" Type="http://schemas.openxmlformats.org/officeDocument/2006/relationships/oleObject" Target="../embeddings/oleObject82.bin"/><Relationship Id="rId4" Type="http://schemas.openxmlformats.org/officeDocument/2006/relationships/oleObject" Target="../embeddings/oleObject77.bin"/><Relationship Id="rId9" Type="http://schemas.openxmlformats.org/officeDocument/2006/relationships/oleObject" Target="../embeddings/oleObject81.bin"/></Relationships>
</file>

<file path=ppt/slides/_rels/slide49.xml.rels><?xml version="1.0" encoding="UTF-8" standalone="yes"?>
<Relationships xmlns="http://schemas.openxmlformats.org/package/2006/relationships"><Relationship Id="rId8" Type="http://schemas.openxmlformats.org/officeDocument/2006/relationships/oleObject" Target="../embeddings/oleObject86.bin"/><Relationship Id="rId13" Type="http://schemas.openxmlformats.org/officeDocument/2006/relationships/slide" Target="slide50.xml"/><Relationship Id="rId3" Type="http://schemas.openxmlformats.org/officeDocument/2006/relationships/audio" Target="../media/audio3.wav"/><Relationship Id="rId7" Type="http://schemas.openxmlformats.org/officeDocument/2006/relationships/oleObject" Target="../embeddings/oleObject85.bin"/><Relationship Id="rId12" Type="http://schemas.openxmlformats.org/officeDocument/2006/relationships/oleObject" Target="../embeddings/oleObject90.bin"/><Relationship Id="rId2" Type="http://schemas.openxmlformats.org/officeDocument/2006/relationships/slideLayout" Target="../slideLayouts/slideLayout13.xml"/><Relationship Id="rId1" Type="http://schemas.openxmlformats.org/officeDocument/2006/relationships/vmlDrawing" Target="../drawings/vmlDrawing20.vml"/><Relationship Id="rId6" Type="http://schemas.openxmlformats.org/officeDocument/2006/relationships/oleObject" Target="../embeddings/oleObject84.bin"/><Relationship Id="rId11" Type="http://schemas.openxmlformats.org/officeDocument/2006/relationships/oleObject" Target="../embeddings/oleObject89.bin"/><Relationship Id="rId5" Type="http://schemas.openxmlformats.org/officeDocument/2006/relationships/image" Target="../media/image64.wmf"/><Relationship Id="rId10" Type="http://schemas.openxmlformats.org/officeDocument/2006/relationships/oleObject" Target="../embeddings/oleObject88.bin"/><Relationship Id="rId4" Type="http://schemas.openxmlformats.org/officeDocument/2006/relationships/oleObject" Target="../embeddings/oleObject83.bin"/><Relationship Id="rId9" Type="http://schemas.openxmlformats.org/officeDocument/2006/relationships/oleObject" Target="../embeddings/oleObject87.bin"/><Relationship Id="rId14" Type="http://schemas.openxmlformats.org/officeDocument/2006/relationships/slide" Target="slide3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6.wav"/><Relationship Id="rId1" Type="http://schemas.openxmlformats.org/officeDocument/2006/relationships/slideLayout" Target="../slideLayouts/slideLayout2.xml"/><Relationship Id="rId5" Type="http://schemas.openxmlformats.org/officeDocument/2006/relationships/slide" Target="slide2.xml"/><Relationship Id="rId4" Type="http://schemas.openxmlformats.org/officeDocument/2006/relationships/image" Target="../media/image4.png"/></Relationships>
</file>

<file path=ppt/slides/_rels/slide50.xml.rels><?xml version="1.0" encoding="UTF-8" standalone="yes"?>
<Relationships xmlns="http://schemas.openxmlformats.org/package/2006/relationships"><Relationship Id="rId8" Type="http://schemas.openxmlformats.org/officeDocument/2006/relationships/oleObject" Target="../embeddings/oleObject93.bin"/><Relationship Id="rId3" Type="http://schemas.openxmlformats.org/officeDocument/2006/relationships/audio" Target="../media/audio3.wav"/><Relationship Id="rId7" Type="http://schemas.openxmlformats.org/officeDocument/2006/relationships/image" Target="../media/image65.wmf"/><Relationship Id="rId12" Type="http://schemas.openxmlformats.org/officeDocument/2006/relationships/slide" Target="slide32.xml"/><Relationship Id="rId2" Type="http://schemas.openxmlformats.org/officeDocument/2006/relationships/slideLayout" Target="../slideLayouts/slideLayout14.xml"/><Relationship Id="rId1" Type="http://schemas.openxmlformats.org/officeDocument/2006/relationships/vmlDrawing" Target="../drawings/vmlDrawing21.vml"/><Relationship Id="rId6" Type="http://schemas.openxmlformats.org/officeDocument/2006/relationships/oleObject" Target="../embeddings/oleObject92.bin"/><Relationship Id="rId11" Type="http://schemas.openxmlformats.org/officeDocument/2006/relationships/image" Target="../media/image67.wmf"/><Relationship Id="rId5" Type="http://schemas.openxmlformats.org/officeDocument/2006/relationships/image" Target="../media/image63.wmf"/><Relationship Id="rId10" Type="http://schemas.openxmlformats.org/officeDocument/2006/relationships/oleObject" Target="../embeddings/oleObject94.bin"/><Relationship Id="rId4" Type="http://schemas.openxmlformats.org/officeDocument/2006/relationships/oleObject" Target="../embeddings/oleObject91.bin"/><Relationship Id="rId9" Type="http://schemas.openxmlformats.org/officeDocument/2006/relationships/image" Target="../media/image66.wmf"/></Relationships>
</file>

<file path=ppt/slides/_rels/slide51.xml.rels><?xml version="1.0" encoding="UTF-8" standalone="yes"?>
<Relationships xmlns="http://schemas.openxmlformats.org/package/2006/relationships"><Relationship Id="rId8" Type="http://schemas.openxmlformats.org/officeDocument/2006/relationships/image" Target="../media/image68.wmf"/><Relationship Id="rId13" Type="http://schemas.openxmlformats.org/officeDocument/2006/relationships/oleObject" Target="../embeddings/oleObject101.bin"/><Relationship Id="rId3" Type="http://schemas.openxmlformats.org/officeDocument/2006/relationships/audio" Target="../media/audio3.wav"/><Relationship Id="rId7" Type="http://schemas.openxmlformats.org/officeDocument/2006/relationships/oleObject" Target="../embeddings/oleObject97.bin"/><Relationship Id="rId12" Type="http://schemas.openxmlformats.org/officeDocument/2006/relationships/oleObject" Target="../embeddings/oleObject100.bin"/><Relationship Id="rId17" Type="http://schemas.openxmlformats.org/officeDocument/2006/relationships/slide" Target="slide32.xml"/><Relationship Id="rId2" Type="http://schemas.openxmlformats.org/officeDocument/2006/relationships/slideLayout" Target="../slideLayouts/slideLayout14.xml"/><Relationship Id="rId16" Type="http://schemas.openxmlformats.org/officeDocument/2006/relationships/image" Target="../media/image70.wmf"/><Relationship Id="rId1" Type="http://schemas.openxmlformats.org/officeDocument/2006/relationships/vmlDrawing" Target="../drawings/vmlDrawing22.vml"/><Relationship Id="rId6" Type="http://schemas.openxmlformats.org/officeDocument/2006/relationships/oleObject" Target="../embeddings/oleObject96.bin"/><Relationship Id="rId11" Type="http://schemas.openxmlformats.org/officeDocument/2006/relationships/oleObject" Target="../embeddings/oleObject99.bin"/><Relationship Id="rId5" Type="http://schemas.openxmlformats.org/officeDocument/2006/relationships/image" Target="../media/image64.wmf"/><Relationship Id="rId15" Type="http://schemas.openxmlformats.org/officeDocument/2006/relationships/oleObject" Target="../embeddings/oleObject103.bin"/><Relationship Id="rId10" Type="http://schemas.openxmlformats.org/officeDocument/2006/relationships/image" Target="../media/image69.wmf"/><Relationship Id="rId4" Type="http://schemas.openxmlformats.org/officeDocument/2006/relationships/oleObject" Target="../embeddings/oleObject95.bin"/><Relationship Id="rId9" Type="http://schemas.openxmlformats.org/officeDocument/2006/relationships/oleObject" Target="../embeddings/oleObject98.bin"/><Relationship Id="rId14" Type="http://schemas.openxmlformats.org/officeDocument/2006/relationships/oleObject" Target="../embeddings/oleObject102.bin"/></Relationships>
</file>

<file path=ppt/slides/_rels/slide52.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audio" Target="../media/audio3.wav"/><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8" Type="http://schemas.openxmlformats.org/officeDocument/2006/relationships/oleObject" Target="../embeddings/oleObject106.bin"/><Relationship Id="rId13" Type="http://schemas.openxmlformats.org/officeDocument/2006/relationships/image" Target="../media/image74.wmf"/><Relationship Id="rId18" Type="http://schemas.openxmlformats.org/officeDocument/2006/relationships/oleObject" Target="../embeddings/oleObject112.bin"/><Relationship Id="rId26" Type="http://schemas.openxmlformats.org/officeDocument/2006/relationships/oleObject" Target="../embeddings/oleObject116.bin"/><Relationship Id="rId3" Type="http://schemas.openxmlformats.org/officeDocument/2006/relationships/audio" Target="../media/audio3.wav"/><Relationship Id="rId21" Type="http://schemas.openxmlformats.org/officeDocument/2006/relationships/image" Target="../media/image77.wmf"/><Relationship Id="rId7" Type="http://schemas.openxmlformats.org/officeDocument/2006/relationships/image" Target="../media/image71.wmf"/><Relationship Id="rId12" Type="http://schemas.openxmlformats.org/officeDocument/2006/relationships/oleObject" Target="../embeddings/oleObject108.bin"/><Relationship Id="rId17" Type="http://schemas.openxmlformats.org/officeDocument/2006/relationships/oleObject" Target="../embeddings/oleObject111.bin"/><Relationship Id="rId25" Type="http://schemas.openxmlformats.org/officeDocument/2006/relationships/image" Target="../media/image79.wmf"/><Relationship Id="rId2" Type="http://schemas.openxmlformats.org/officeDocument/2006/relationships/slideLayout" Target="../slideLayouts/slideLayout13.xml"/><Relationship Id="rId16" Type="http://schemas.openxmlformats.org/officeDocument/2006/relationships/oleObject" Target="../embeddings/oleObject110.bin"/><Relationship Id="rId20" Type="http://schemas.openxmlformats.org/officeDocument/2006/relationships/oleObject" Target="../embeddings/oleObject113.bin"/><Relationship Id="rId29" Type="http://schemas.openxmlformats.org/officeDocument/2006/relationships/slide" Target="slide32.xml"/><Relationship Id="rId1" Type="http://schemas.openxmlformats.org/officeDocument/2006/relationships/vmlDrawing" Target="../drawings/vmlDrawing23.vml"/><Relationship Id="rId6" Type="http://schemas.openxmlformats.org/officeDocument/2006/relationships/oleObject" Target="../embeddings/oleObject105.bin"/><Relationship Id="rId11" Type="http://schemas.openxmlformats.org/officeDocument/2006/relationships/image" Target="../media/image73.wmf"/><Relationship Id="rId24" Type="http://schemas.openxmlformats.org/officeDocument/2006/relationships/oleObject" Target="../embeddings/oleObject115.bin"/><Relationship Id="rId5" Type="http://schemas.openxmlformats.org/officeDocument/2006/relationships/image" Target="../media/image64.wmf"/><Relationship Id="rId15" Type="http://schemas.openxmlformats.org/officeDocument/2006/relationships/image" Target="../media/image75.wmf"/><Relationship Id="rId23" Type="http://schemas.openxmlformats.org/officeDocument/2006/relationships/image" Target="../media/image78.wmf"/><Relationship Id="rId28" Type="http://schemas.openxmlformats.org/officeDocument/2006/relationships/slide" Target="slide54.xml"/><Relationship Id="rId10" Type="http://schemas.openxmlformats.org/officeDocument/2006/relationships/oleObject" Target="../embeddings/oleObject107.bin"/><Relationship Id="rId19" Type="http://schemas.openxmlformats.org/officeDocument/2006/relationships/image" Target="../media/image76.wmf"/><Relationship Id="rId4" Type="http://schemas.openxmlformats.org/officeDocument/2006/relationships/oleObject" Target="../embeddings/oleObject104.bin"/><Relationship Id="rId9" Type="http://schemas.openxmlformats.org/officeDocument/2006/relationships/image" Target="../media/image72.wmf"/><Relationship Id="rId14" Type="http://schemas.openxmlformats.org/officeDocument/2006/relationships/oleObject" Target="../embeddings/oleObject109.bin"/><Relationship Id="rId22" Type="http://schemas.openxmlformats.org/officeDocument/2006/relationships/oleObject" Target="../embeddings/oleObject114.bin"/><Relationship Id="rId27" Type="http://schemas.openxmlformats.org/officeDocument/2006/relationships/oleObject" Target="../embeddings/oleObject117.bin"/></Relationships>
</file>

<file path=ppt/slides/_rels/slide54.xml.rels><?xml version="1.0" encoding="UTF-8" standalone="yes"?>
<Relationships xmlns="http://schemas.openxmlformats.org/package/2006/relationships"><Relationship Id="rId8" Type="http://schemas.openxmlformats.org/officeDocument/2006/relationships/oleObject" Target="../embeddings/oleObject120.bin"/><Relationship Id="rId3" Type="http://schemas.openxmlformats.org/officeDocument/2006/relationships/audio" Target="../media/audio3.wav"/><Relationship Id="rId7" Type="http://schemas.openxmlformats.org/officeDocument/2006/relationships/image" Target="../media/image81.wmf"/><Relationship Id="rId12" Type="http://schemas.openxmlformats.org/officeDocument/2006/relationships/slide" Target="slide32.xml"/><Relationship Id="rId2" Type="http://schemas.openxmlformats.org/officeDocument/2006/relationships/slideLayout" Target="../slideLayouts/slideLayout12.xml"/><Relationship Id="rId1" Type="http://schemas.openxmlformats.org/officeDocument/2006/relationships/vmlDrawing" Target="../drawings/vmlDrawing24.vml"/><Relationship Id="rId6" Type="http://schemas.openxmlformats.org/officeDocument/2006/relationships/oleObject" Target="../embeddings/oleObject119.bin"/><Relationship Id="rId11" Type="http://schemas.openxmlformats.org/officeDocument/2006/relationships/image" Target="../media/image83.wmf"/><Relationship Id="rId5" Type="http://schemas.openxmlformats.org/officeDocument/2006/relationships/image" Target="../media/image80.wmf"/><Relationship Id="rId10" Type="http://schemas.openxmlformats.org/officeDocument/2006/relationships/oleObject" Target="../embeddings/oleObject121.bin"/><Relationship Id="rId4" Type="http://schemas.openxmlformats.org/officeDocument/2006/relationships/oleObject" Target="../embeddings/oleObject118.bin"/><Relationship Id="rId9" Type="http://schemas.openxmlformats.org/officeDocument/2006/relationships/image" Target="../media/image82.wmf"/></Relationships>
</file>

<file path=ppt/slides/_rels/slide55.xml.rels><?xml version="1.0" encoding="UTF-8" standalone="yes"?>
<Relationships xmlns="http://schemas.openxmlformats.org/package/2006/relationships"><Relationship Id="rId8" Type="http://schemas.openxmlformats.org/officeDocument/2006/relationships/oleObject" Target="../embeddings/oleObject124.bin"/><Relationship Id="rId13" Type="http://schemas.openxmlformats.org/officeDocument/2006/relationships/image" Target="../media/image88.wmf"/><Relationship Id="rId3" Type="http://schemas.openxmlformats.org/officeDocument/2006/relationships/audio" Target="../media/audio3.wav"/><Relationship Id="rId7" Type="http://schemas.openxmlformats.org/officeDocument/2006/relationships/image" Target="../media/image85.wmf"/><Relationship Id="rId12" Type="http://schemas.openxmlformats.org/officeDocument/2006/relationships/oleObject" Target="../embeddings/oleObject126.bin"/><Relationship Id="rId2" Type="http://schemas.openxmlformats.org/officeDocument/2006/relationships/slideLayout" Target="../slideLayouts/slideLayout13.xml"/><Relationship Id="rId16" Type="http://schemas.openxmlformats.org/officeDocument/2006/relationships/slide" Target="slide32.xml"/><Relationship Id="rId1" Type="http://schemas.openxmlformats.org/officeDocument/2006/relationships/vmlDrawing" Target="../drawings/vmlDrawing25.vml"/><Relationship Id="rId6" Type="http://schemas.openxmlformats.org/officeDocument/2006/relationships/oleObject" Target="../embeddings/oleObject123.bin"/><Relationship Id="rId11" Type="http://schemas.openxmlformats.org/officeDocument/2006/relationships/image" Target="../media/image87.wmf"/><Relationship Id="rId5" Type="http://schemas.openxmlformats.org/officeDocument/2006/relationships/image" Target="../media/image84.wmf"/><Relationship Id="rId15" Type="http://schemas.openxmlformats.org/officeDocument/2006/relationships/image" Target="../media/image89.wmf"/><Relationship Id="rId10" Type="http://schemas.openxmlformats.org/officeDocument/2006/relationships/oleObject" Target="../embeddings/oleObject125.bin"/><Relationship Id="rId4" Type="http://schemas.openxmlformats.org/officeDocument/2006/relationships/oleObject" Target="../embeddings/oleObject122.bin"/><Relationship Id="rId9" Type="http://schemas.openxmlformats.org/officeDocument/2006/relationships/image" Target="../media/image86.wmf"/><Relationship Id="rId14" Type="http://schemas.openxmlformats.org/officeDocument/2006/relationships/oleObject" Target="../embeddings/oleObject127.bin"/></Relationships>
</file>

<file path=ppt/slides/_rels/slide56.xml.rels><?xml version="1.0" encoding="UTF-8" standalone="yes"?>
<Relationships xmlns="http://schemas.openxmlformats.org/package/2006/relationships"><Relationship Id="rId8" Type="http://schemas.openxmlformats.org/officeDocument/2006/relationships/oleObject" Target="../embeddings/oleObject130.bin"/><Relationship Id="rId13" Type="http://schemas.openxmlformats.org/officeDocument/2006/relationships/image" Target="../media/image94.wmf"/><Relationship Id="rId3" Type="http://schemas.openxmlformats.org/officeDocument/2006/relationships/audio" Target="../media/audio3.wav"/><Relationship Id="rId7" Type="http://schemas.openxmlformats.org/officeDocument/2006/relationships/image" Target="../media/image91.wmf"/><Relationship Id="rId12" Type="http://schemas.openxmlformats.org/officeDocument/2006/relationships/oleObject" Target="../embeddings/oleObject132.bin"/><Relationship Id="rId2" Type="http://schemas.openxmlformats.org/officeDocument/2006/relationships/slideLayout" Target="../slideLayouts/slideLayout13.xml"/><Relationship Id="rId1" Type="http://schemas.openxmlformats.org/officeDocument/2006/relationships/vmlDrawing" Target="../drawings/vmlDrawing26.vml"/><Relationship Id="rId6" Type="http://schemas.openxmlformats.org/officeDocument/2006/relationships/oleObject" Target="../embeddings/oleObject129.bin"/><Relationship Id="rId11" Type="http://schemas.openxmlformats.org/officeDocument/2006/relationships/image" Target="../media/image93.wmf"/><Relationship Id="rId5" Type="http://schemas.openxmlformats.org/officeDocument/2006/relationships/image" Target="../media/image90.wmf"/><Relationship Id="rId10" Type="http://schemas.openxmlformats.org/officeDocument/2006/relationships/oleObject" Target="../embeddings/oleObject131.bin"/><Relationship Id="rId4" Type="http://schemas.openxmlformats.org/officeDocument/2006/relationships/oleObject" Target="../embeddings/oleObject128.bin"/><Relationship Id="rId9" Type="http://schemas.openxmlformats.org/officeDocument/2006/relationships/image" Target="../media/image92.wmf"/><Relationship Id="rId14" Type="http://schemas.openxmlformats.org/officeDocument/2006/relationships/slide" Target="slide32.xml"/></Relationships>
</file>

<file path=ppt/slides/_rels/slide57.xml.rels><?xml version="1.0" encoding="UTF-8" standalone="yes"?>
<Relationships xmlns="http://schemas.openxmlformats.org/package/2006/relationships"><Relationship Id="rId8" Type="http://schemas.openxmlformats.org/officeDocument/2006/relationships/oleObject" Target="../embeddings/oleObject135.bin"/><Relationship Id="rId3" Type="http://schemas.openxmlformats.org/officeDocument/2006/relationships/audio" Target="../media/audio3.wav"/><Relationship Id="rId7" Type="http://schemas.openxmlformats.org/officeDocument/2006/relationships/image" Target="../media/image96.wmf"/><Relationship Id="rId2" Type="http://schemas.openxmlformats.org/officeDocument/2006/relationships/slideLayout" Target="../slideLayouts/slideLayout14.xml"/><Relationship Id="rId1" Type="http://schemas.openxmlformats.org/officeDocument/2006/relationships/vmlDrawing" Target="../drawings/vmlDrawing27.vml"/><Relationship Id="rId6" Type="http://schemas.openxmlformats.org/officeDocument/2006/relationships/oleObject" Target="../embeddings/oleObject134.bin"/><Relationship Id="rId5" Type="http://schemas.openxmlformats.org/officeDocument/2006/relationships/image" Target="../media/image95.wmf"/><Relationship Id="rId4" Type="http://schemas.openxmlformats.org/officeDocument/2006/relationships/oleObject" Target="../embeddings/oleObject133.bin"/><Relationship Id="rId9" Type="http://schemas.openxmlformats.org/officeDocument/2006/relationships/slide" Target="slide32.xml"/></Relationships>
</file>

<file path=ppt/slides/_rels/slide58.xml.rels><?xml version="1.0" encoding="UTF-8" standalone="yes"?>
<Relationships xmlns="http://schemas.openxmlformats.org/package/2006/relationships"><Relationship Id="rId8" Type="http://schemas.openxmlformats.org/officeDocument/2006/relationships/oleObject" Target="../embeddings/oleObject138.bin"/><Relationship Id="rId3" Type="http://schemas.openxmlformats.org/officeDocument/2006/relationships/audio" Target="../media/audio3.wav"/><Relationship Id="rId7" Type="http://schemas.openxmlformats.org/officeDocument/2006/relationships/image" Target="../media/image22.wmf"/><Relationship Id="rId12" Type="http://schemas.openxmlformats.org/officeDocument/2006/relationships/slide" Target="slide32.xml"/><Relationship Id="rId2" Type="http://schemas.openxmlformats.org/officeDocument/2006/relationships/slideLayout" Target="../slideLayouts/slideLayout13.xml"/><Relationship Id="rId1" Type="http://schemas.openxmlformats.org/officeDocument/2006/relationships/vmlDrawing" Target="../drawings/vmlDrawing28.vml"/><Relationship Id="rId6" Type="http://schemas.openxmlformats.org/officeDocument/2006/relationships/oleObject" Target="../embeddings/oleObject137.bin"/><Relationship Id="rId11" Type="http://schemas.openxmlformats.org/officeDocument/2006/relationships/image" Target="../media/image99.wmf"/><Relationship Id="rId5" Type="http://schemas.openxmlformats.org/officeDocument/2006/relationships/image" Target="../media/image97.wmf"/><Relationship Id="rId10" Type="http://schemas.openxmlformats.org/officeDocument/2006/relationships/oleObject" Target="../embeddings/oleObject139.bin"/><Relationship Id="rId4" Type="http://schemas.openxmlformats.org/officeDocument/2006/relationships/oleObject" Target="../embeddings/oleObject136.bin"/><Relationship Id="rId9" Type="http://schemas.openxmlformats.org/officeDocument/2006/relationships/image" Target="../media/image98.wmf"/></Relationships>
</file>

<file path=ppt/slides/_rels/slide59.xml.rels><?xml version="1.0" encoding="UTF-8" standalone="yes"?>
<Relationships xmlns="http://schemas.openxmlformats.org/package/2006/relationships"><Relationship Id="rId8" Type="http://schemas.openxmlformats.org/officeDocument/2006/relationships/slide" Target="slide60.xml"/><Relationship Id="rId3" Type="http://schemas.openxmlformats.org/officeDocument/2006/relationships/audio" Target="../media/audio3.wav"/><Relationship Id="rId7" Type="http://schemas.openxmlformats.org/officeDocument/2006/relationships/image" Target="../media/image101.wmf"/><Relationship Id="rId2" Type="http://schemas.openxmlformats.org/officeDocument/2006/relationships/slideLayout" Target="../slideLayouts/slideLayout4.xml"/><Relationship Id="rId1" Type="http://schemas.openxmlformats.org/officeDocument/2006/relationships/vmlDrawing" Target="../drawings/vmlDrawing29.vml"/><Relationship Id="rId6" Type="http://schemas.openxmlformats.org/officeDocument/2006/relationships/oleObject" Target="../embeddings/oleObject141.bin"/><Relationship Id="rId5" Type="http://schemas.openxmlformats.org/officeDocument/2006/relationships/image" Target="../media/image100.wmf"/><Relationship Id="rId10" Type="http://schemas.openxmlformats.org/officeDocument/2006/relationships/slide" Target="slide32.xml"/><Relationship Id="rId4" Type="http://schemas.openxmlformats.org/officeDocument/2006/relationships/oleObject" Target="../embeddings/oleObject140.bin"/><Relationship Id="rId9" Type="http://schemas.openxmlformats.org/officeDocument/2006/relationships/audio" Target="../media/audio1.wav"/></Relationships>
</file>

<file path=ppt/slides/_rels/slide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8" Type="http://schemas.openxmlformats.org/officeDocument/2006/relationships/oleObject" Target="../embeddings/oleObject144.bin"/><Relationship Id="rId13" Type="http://schemas.openxmlformats.org/officeDocument/2006/relationships/slide" Target="slide32.xml"/><Relationship Id="rId3" Type="http://schemas.openxmlformats.org/officeDocument/2006/relationships/audio" Target="../media/audio3.wav"/><Relationship Id="rId7" Type="http://schemas.openxmlformats.org/officeDocument/2006/relationships/image" Target="../media/image103.wmf"/><Relationship Id="rId12" Type="http://schemas.openxmlformats.org/officeDocument/2006/relationships/image" Target="../media/image105.wmf"/><Relationship Id="rId2" Type="http://schemas.openxmlformats.org/officeDocument/2006/relationships/slideLayout" Target="../slideLayouts/slideLayout13.xml"/><Relationship Id="rId1" Type="http://schemas.openxmlformats.org/officeDocument/2006/relationships/vmlDrawing" Target="../drawings/vmlDrawing30.vml"/><Relationship Id="rId6" Type="http://schemas.openxmlformats.org/officeDocument/2006/relationships/oleObject" Target="../embeddings/oleObject143.bin"/><Relationship Id="rId11" Type="http://schemas.openxmlformats.org/officeDocument/2006/relationships/oleObject" Target="../embeddings/oleObject145.bin"/><Relationship Id="rId5" Type="http://schemas.openxmlformats.org/officeDocument/2006/relationships/image" Target="../media/image102.wmf"/><Relationship Id="rId10" Type="http://schemas.openxmlformats.org/officeDocument/2006/relationships/image" Target="../media/image6.png"/><Relationship Id="rId4" Type="http://schemas.openxmlformats.org/officeDocument/2006/relationships/oleObject" Target="../embeddings/oleObject142.bin"/><Relationship Id="rId9" Type="http://schemas.openxmlformats.org/officeDocument/2006/relationships/image" Target="../media/image104.wmf"/></Relationships>
</file>

<file path=ppt/slides/_rels/slide61.xml.rels><?xml version="1.0" encoding="UTF-8" standalone="yes"?>
<Relationships xmlns="http://schemas.openxmlformats.org/package/2006/relationships"><Relationship Id="rId8" Type="http://schemas.openxmlformats.org/officeDocument/2006/relationships/slide" Target="slide67.xml"/><Relationship Id="rId3" Type="http://schemas.openxmlformats.org/officeDocument/2006/relationships/slide" Target="slide62.xml"/><Relationship Id="rId7" Type="http://schemas.openxmlformats.org/officeDocument/2006/relationships/slide" Target="slide68.xml"/><Relationship Id="rId2" Type="http://schemas.openxmlformats.org/officeDocument/2006/relationships/image" Target="../media/image36.jpeg"/><Relationship Id="rId1" Type="http://schemas.openxmlformats.org/officeDocument/2006/relationships/slideLayout" Target="../slideLayouts/slideLayout2.xml"/><Relationship Id="rId6" Type="http://schemas.openxmlformats.org/officeDocument/2006/relationships/slide" Target="slide69.xml"/><Relationship Id="rId5" Type="http://schemas.openxmlformats.org/officeDocument/2006/relationships/slide" Target="slide65.xml"/><Relationship Id="rId4" Type="http://schemas.openxmlformats.org/officeDocument/2006/relationships/slide" Target="slide63.xml"/></Relationships>
</file>

<file path=ppt/slides/_rels/slide62.xml.rels><?xml version="1.0" encoding="UTF-8" standalone="yes"?>
<Relationships xmlns="http://schemas.openxmlformats.org/package/2006/relationships"><Relationship Id="rId3" Type="http://schemas.openxmlformats.org/officeDocument/2006/relationships/slide" Target="slide61.xml"/><Relationship Id="rId2" Type="http://schemas.openxmlformats.org/officeDocument/2006/relationships/audio" Target="../media/audio8.wav"/><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slide" Target="slide61.xml"/><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audio" Target="../media/audio9.wav"/><Relationship Id="rId2" Type="http://schemas.openxmlformats.org/officeDocument/2006/relationships/slideLayout" Target="../slideLayouts/slideLayout12.xml"/><Relationship Id="rId1" Type="http://schemas.openxmlformats.org/officeDocument/2006/relationships/vmlDrawing" Target="../drawings/vmlDrawing31.vml"/><Relationship Id="rId6" Type="http://schemas.openxmlformats.org/officeDocument/2006/relationships/slide" Target="slide61.xml"/><Relationship Id="rId5" Type="http://schemas.openxmlformats.org/officeDocument/2006/relationships/image" Target="../media/image106.emf"/><Relationship Id="rId4" Type="http://schemas.openxmlformats.org/officeDocument/2006/relationships/oleObject" Target="../embeddings/oleObject146.bin"/></Relationships>
</file>

<file path=ppt/slides/_rels/slide65.xml.rels><?xml version="1.0" encoding="UTF-8" standalone="yes"?>
<Relationships xmlns="http://schemas.openxmlformats.org/package/2006/relationships"><Relationship Id="rId3" Type="http://schemas.openxmlformats.org/officeDocument/2006/relationships/slide" Target="slide61.xml"/><Relationship Id="rId2" Type="http://schemas.openxmlformats.org/officeDocument/2006/relationships/audio" Target="../media/audio3.wav"/><Relationship Id="rId1" Type="http://schemas.openxmlformats.org/officeDocument/2006/relationships/slideLayout" Target="../slideLayouts/slideLayout12.xml"/></Relationships>
</file>

<file path=ppt/slides/_rels/slide66.xml.rels><?xml version="1.0" encoding="UTF-8" standalone="yes"?>
<Relationships xmlns="http://schemas.openxmlformats.org/package/2006/relationships"><Relationship Id="rId3" Type="http://schemas.openxmlformats.org/officeDocument/2006/relationships/slide" Target="slide61.xml"/><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slide" Target="slide61.xml"/><Relationship Id="rId2" Type="http://schemas.openxmlformats.org/officeDocument/2006/relationships/audio" Target="../media/audio5.wav"/><Relationship Id="rId1" Type="http://schemas.openxmlformats.org/officeDocument/2006/relationships/slideLayout" Target="../slideLayouts/slideLayout12.xml"/></Relationships>
</file>

<file path=ppt/slides/_rels/slide68.xml.rels><?xml version="1.0" encoding="UTF-8" standalone="yes"?>
<Relationships xmlns="http://schemas.openxmlformats.org/package/2006/relationships"><Relationship Id="rId3" Type="http://schemas.openxmlformats.org/officeDocument/2006/relationships/slide" Target="slide61.xml"/><Relationship Id="rId2" Type="http://schemas.openxmlformats.org/officeDocument/2006/relationships/audio" Target="../media/audio5.wav"/><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slide" Target="slide61.xml"/><Relationship Id="rId2" Type="http://schemas.openxmlformats.org/officeDocument/2006/relationships/audio" Target="../media/audio5.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audio" Target="../media/audio6.wav"/><Relationship Id="rId1" Type="http://schemas.openxmlformats.org/officeDocument/2006/relationships/slideLayout" Target="../slideLayouts/slideLayout12.xml"/><Relationship Id="rId5" Type="http://schemas.openxmlformats.org/officeDocument/2006/relationships/slide" Target="slide2.xml"/><Relationship Id="rId4" Type="http://schemas.openxmlformats.org/officeDocument/2006/relationships/image" Target="../media/image7.png"/></Relationships>
</file>

<file path=ppt/slides/_rels/slide70.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audio" Target="../media/audio6.wav"/><Relationship Id="rId1" Type="http://schemas.openxmlformats.org/officeDocument/2006/relationships/slideLayout" Target="../slideLayouts/slideLayout2.xm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2.bin"/><Relationship Id="rId13" Type="http://schemas.openxmlformats.org/officeDocument/2006/relationships/image" Target="../media/image11.wmf"/><Relationship Id="rId3" Type="http://schemas.openxmlformats.org/officeDocument/2006/relationships/audio" Target="../media/audio2.wav"/><Relationship Id="rId7" Type="http://schemas.openxmlformats.org/officeDocument/2006/relationships/image" Target="../media/image9.wmf"/><Relationship Id="rId12" Type="http://schemas.openxmlformats.org/officeDocument/2006/relationships/oleObject" Target="../embeddings/oleObject5.bin"/><Relationship Id="rId2" Type="http://schemas.openxmlformats.org/officeDocument/2006/relationships/slideLayout" Target="../slideLayouts/slideLayout13.xml"/><Relationship Id="rId1" Type="http://schemas.openxmlformats.org/officeDocument/2006/relationships/vmlDrawing" Target="../drawings/vmlDrawing1.vml"/><Relationship Id="rId6" Type="http://schemas.openxmlformats.org/officeDocument/2006/relationships/oleObject" Target="../embeddings/oleObject1.bin"/><Relationship Id="rId11" Type="http://schemas.openxmlformats.org/officeDocument/2006/relationships/oleObject" Target="../embeddings/oleObject4.bin"/><Relationship Id="rId5" Type="http://schemas.openxmlformats.org/officeDocument/2006/relationships/image" Target="../media/image7.png"/><Relationship Id="rId10" Type="http://schemas.openxmlformats.org/officeDocument/2006/relationships/oleObject" Target="../embeddings/oleObject3.bin"/><Relationship Id="rId4" Type="http://schemas.openxmlformats.org/officeDocument/2006/relationships/image" Target="../media/image12.png"/><Relationship Id="rId9" Type="http://schemas.openxmlformats.org/officeDocument/2006/relationships/image" Target="../media/image10.wmf"/><Relationship Id="rId14" Type="http://schemas.openxmlformats.org/officeDocument/2006/relationships/slide" Target="slide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2"/>
            </a:gs>
            <a:gs pos="100000">
              <a:srgbClr val="FFFF66"/>
            </a:gs>
          </a:gsLst>
          <a:path path="rect">
            <a:fillToRect l="100000" b="100000"/>
          </a:path>
        </a:gra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4213" y="2205038"/>
            <a:ext cx="7772400" cy="1470025"/>
          </a:xfrm>
        </p:spPr>
        <p:txBody>
          <a:bodyPr/>
          <a:lstStyle/>
          <a:p>
            <a:r>
              <a:rPr lang="ar-SA">
                <a:solidFill>
                  <a:schemeClr val="accent2"/>
                </a:solidFill>
                <a:cs typeface="Andalus" pitchFamily="2" charset="-78"/>
              </a:rPr>
              <a:t>وزارة التربية والتعليم العالي</a:t>
            </a:r>
            <a:endParaRPr lang="en-US">
              <a:solidFill>
                <a:schemeClr val="accent2"/>
              </a:solidFill>
              <a:cs typeface="Andalus" pitchFamily="2" charset="-78"/>
            </a:endParaRPr>
          </a:p>
        </p:txBody>
      </p:sp>
      <p:sp>
        <p:nvSpPr>
          <p:cNvPr id="2051" name="Rectangle 3"/>
          <p:cNvSpPr>
            <a:spLocks noGrp="1" noChangeArrowheads="1"/>
          </p:cNvSpPr>
          <p:nvPr>
            <p:ph type="subTitle" idx="1"/>
          </p:nvPr>
        </p:nvSpPr>
        <p:spPr/>
        <p:txBody>
          <a:bodyPr/>
          <a:lstStyle/>
          <a:p>
            <a:pPr>
              <a:lnSpc>
                <a:spcPct val="80000"/>
              </a:lnSpc>
            </a:pPr>
            <a:r>
              <a:rPr lang="ar-SA">
                <a:solidFill>
                  <a:srgbClr val="800000"/>
                </a:solidFill>
                <a:cs typeface="Andalus" pitchFamily="2" charset="-78"/>
              </a:rPr>
              <a:t>مديرية التربية والتعليم /سلفيت</a:t>
            </a:r>
          </a:p>
          <a:p>
            <a:pPr>
              <a:lnSpc>
                <a:spcPct val="80000"/>
              </a:lnSpc>
            </a:pPr>
            <a:r>
              <a:rPr lang="ar-SA">
                <a:solidFill>
                  <a:srgbClr val="800000"/>
                </a:solidFill>
                <a:cs typeface="Andalus" pitchFamily="2" charset="-78"/>
              </a:rPr>
              <a:t>مدرسة بنات قراوة بني حسان الثانوية</a:t>
            </a:r>
          </a:p>
          <a:p>
            <a:pPr>
              <a:lnSpc>
                <a:spcPct val="80000"/>
              </a:lnSpc>
            </a:pPr>
            <a:r>
              <a:rPr lang="ar-SA">
                <a:solidFill>
                  <a:srgbClr val="800000"/>
                </a:solidFill>
                <a:cs typeface="Andalus" pitchFamily="2" charset="-78"/>
              </a:rPr>
              <a:t> انتاج : المعلمة فداء عبد العزيز</a:t>
            </a:r>
          </a:p>
          <a:p>
            <a:pPr>
              <a:lnSpc>
                <a:spcPct val="80000"/>
              </a:lnSpc>
            </a:pPr>
            <a:r>
              <a:rPr lang="ar-SA">
                <a:solidFill>
                  <a:srgbClr val="800000"/>
                </a:solidFill>
                <a:cs typeface="Andalus" pitchFamily="2" charset="-78"/>
              </a:rPr>
              <a:t>مادة الرياضيات</a:t>
            </a:r>
          </a:p>
          <a:p>
            <a:pPr>
              <a:lnSpc>
                <a:spcPct val="80000"/>
              </a:lnSpc>
            </a:pPr>
            <a:r>
              <a:rPr lang="ar-SA">
                <a:solidFill>
                  <a:srgbClr val="800000"/>
                </a:solidFill>
                <a:cs typeface="Andalus" pitchFamily="2" charset="-78"/>
              </a:rPr>
              <a:t>الصف السابع</a:t>
            </a:r>
            <a:endParaRPr lang="en-US">
              <a:solidFill>
                <a:srgbClr val="800000"/>
              </a:solidFill>
              <a:cs typeface="Andalus" pitchFamily="2" charset="-78"/>
            </a:endParaRPr>
          </a:p>
        </p:txBody>
      </p:sp>
      <p:pic>
        <p:nvPicPr>
          <p:cNvPr id="2053" name="Picture 5" descr="7"/>
          <p:cNvPicPr>
            <a:picLocks noChangeAspect="1" noChangeArrowheads="1"/>
          </p:cNvPicPr>
          <p:nvPr/>
        </p:nvPicPr>
        <p:blipFill>
          <a:blip r:embed="rId3"/>
          <a:srcRect/>
          <a:stretch>
            <a:fillRect/>
          </a:stretch>
        </p:blipFill>
        <p:spPr bwMode="auto">
          <a:xfrm>
            <a:off x="3708400" y="620713"/>
            <a:ext cx="2016125" cy="1800225"/>
          </a:xfrm>
          <a:prstGeom prst="rect">
            <a:avLst/>
          </a:prstGeom>
          <a:noFill/>
        </p:spPr>
      </p:pic>
    </p:spTree>
  </p:cSld>
  <p:clrMapOvr>
    <a:masterClrMapping/>
  </p:clrMapOvr>
  <p:transition spd="med">
    <p:zoom dir="in"/>
    <p:sndAc>
      <p:stSnd>
        <p:snd r:embed="rId2" name="explode.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grpId="0" nodeType="afterEffect">
                                  <p:stCondLst>
                                    <p:cond delay="0"/>
                                  </p:stCondLst>
                                  <p:childTnLst>
                                    <p:animMotion origin="layout" path="M 0.08402 0.05255 C 0.11215 -0.04953 0.16319 -0.17523 0.07066 -0.18842 C -0.02188 -0.20162 -0.44358 -0.12893 -0.4717 -0.02685 C -0.49983 0.07524 -0.19219 0.41181 -0.09861 0.42431 C -0.00504 0.43681 0.0559 0.15463 0.08402 0.05255 Z " pathEditMode="relative" rAng="0" ptsTypes="aaaaa">
                                      <p:cBhvr>
                                        <p:cTn id="6" dur="2000" fill="hold"/>
                                        <p:tgtEl>
                                          <p:spTgt spid="2050"/>
                                        </p:tgtEl>
                                        <p:attrNameLst>
                                          <p:attrName>ppt_x</p:attrName>
                                          <p:attrName>ppt_y</p:attrName>
                                        </p:attrNameLst>
                                      </p:cBhvr>
                                      <p:rCtr x="-25200" y="6500"/>
                                    </p:animMotion>
                                  </p:childTnLst>
                                </p:cTn>
                              </p:par>
                            </p:childTnLst>
                          </p:cTn>
                        </p:par>
                        <p:par>
                          <p:cTn id="7" fill="hold">
                            <p:stCondLst>
                              <p:cond delay="2000"/>
                            </p:stCondLst>
                            <p:childTnLst>
                              <p:par>
                                <p:cTn id="8" presetID="4" presetClass="entr" presetSubtype="16" fill="hold" nodeType="afterEffect">
                                  <p:stCondLst>
                                    <p:cond delay="0"/>
                                  </p:stCondLst>
                                  <p:childTnLst>
                                    <p:set>
                                      <p:cBhvr>
                                        <p:cTn id="9" dur="1" fill="hold">
                                          <p:stCondLst>
                                            <p:cond delay="0"/>
                                          </p:stCondLst>
                                        </p:cTn>
                                        <p:tgtEl>
                                          <p:spTgt spid="2051">
                                            <p:txEl>
                                              <p:pRg st="0" end="0"/>
                                            </p:txEl>
                                          </p:spTgt>
                                        </p:tgtEl>
                                        <p:attrNameLst>
                                          <p:attrName>style.visibility</p:attrName>
                                        </p:attrNameLst>
                                      </p:cBhvr>
                                      <p:to>
                                        <p:strVal val="visible"/>
                                      </p:to>
                                    </p:set>
                                    <p:animEffect transition="in" filter="box(in)">
                                      <p:cBhvr>
                                        <p:cTn id="10" dur="500"/>
                                        <p:tgtEl>
                                          <p:spTgt spid="2051">
                                            <p:txEl>
                                              <p:pRg st="0" end="0"/>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2051">
                                            <p:txEl>
                                              <p:pRg st="1" end="1"/>
                                            </p:txEl>
                                          </p:spTgt>
                                        </p:tgtEl>
                                        <p:attrNameLst>
                                          <p:attrName>style.visibility</p:attrName>
                                        </p:attrNameLst>
                                      </p:cBhvr>
                                      <p:to>
                                        <p:strVal val="visible"/>
                                      </p:to>
                                    </p:set>
                                    <p:animEffect transition="in" filter="box(in)">
                                      <p:cBhvr>
                                        <p:cTn id="13" dur="500"/>
                                        <p:tgtEl>
                                          <p:spTgt spid="2051">
                                            <p:txEl>
                                              <p:pRg st="1" end="1"/>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2051">
                                            <p:txEl>
                                              <p:pRg st="2" end="2"/>
                                            </p:txEl>
                                          </p:spTgt>
                                        </p:tgtEl>
                                        <p:attrNameLst>
                                          <p:attrName>style.visibility</p:attrName>
                                        </p:attrNameLst>
                                      </p:cBhvr>
                                      <p:to>
                                        <p:strVal val="visible"/>
                                      </p:to>
                                    </p:set>
                                    <p:animEffect transition="in" filter="box(in)">
                                      <p:cBhvr>
                                        <p:cTn id="16" dur="500"/>
                                        <p:tgtEl>
                                          <p:spTgt spid="2051">
                                            <p:txEl>
                                              <p:pRg st="2" end="2"/>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2051">
                                            <p:txEl>
                                              <p:pRg st="3" end="3"/>
                                            </p:txEl>
                                          </p:spTgt>
                                        </p:tgtEl>
                                        <p:attrNameLst>
                                          <p:attrName>style.visibility</p:attrName>
                                        </p:attrNameLst>
                                      </p:cBhvr>
                                      <p:to>
                                        <p:strVal val="visible"/>
                                      </p:to>
                                    </p:set>
                                    <p:animEffect transition="in" filter="box(in)">
                                      <p:cBhvr>
                                        <p:cTn id="19" dur="500"/>
                                        <p:tgtEl>
                                          <p:spTgt spid="2051">
                                            <p:txEl>
                                              <p:pRg st="3" end="3"/>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2051">
                                            <p:txEl>
                                              <p:pRg st="4" end="4"/>
                                            </p:txEl>
                                          </p:spTgt>
                                        </p:tgtEl>
                                        <p:attrNameLst>
                                          <p:attrName>style.visibility</p:attrName>
                                        </p:attrNameLst>
                                      </p:cBhvr>
                                      <p:to>
                                        <p:strVal val="visible"/>
                                      </p:to>
                                    </p:set>
                                    <p:animEffect transition="in" filter="box(in)">
                                      <p:cBhvr>
                                        <p:cTn id="22" dur="500"/>
                                        <p:tgtEl>
                                          <p:spTgt spid="205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2" name="Text Box 6"/>
          <p:cNvSpPr txBox="1">
            <a:spLocks noChangeArrowheads="1"/>
          </p:cNvSpPr>
          <p:nvPr/>
        </p:nvSpPr>
        <p:spPr bwMode="auto">
          <a:xfrm>
            <a:off x="2916238" y="476250"/>
            <a:ext cx="3887787" cy="641350"/>
          </a:xfrm>
          <a:prstGeom prst="rect">
            <a:avLst/>
          </a:prstGeom>
          <a:noFill/>
          <a:ln w="9525">
            <a:noFill/>
            <a:miter lim="800000"/>
            <a:headEnd/>
            <a:tailEnd/>
          </a:ln>
          <a:effectLst/>
        </p:spPr>
        <p:txBody>
          <a:bodyPr>
            <a:spAutoFit/>
          </a:bodyPr>
          <a:lstStyle/>
          <a:p>
            <a:pPr algn="l"/>
            <a:r>
              <a:rPr lang="ar-SA" sz="3600" u="sng"/>
              <a:t>تساوي المجموعات </a:t>
            </a:r>
            <a:endParaRPr lang="en-US" sz="3600" u="sng"/>
          </a:p>
        </p:txBody>
      </p:sp>
      <p:pic>
        <p:nvPicPr>
          <p:cNvPr id="34823" name="Picture 7" descr="م"/>
          <p:cNvPicPr>
            <a:picLocks noChangeAspect="1" noChangeArrowheads="1"/>
          </p:cNvPicPr>
          <p:nvPr/>
        </p:nvPicPr>
        <p:blipFill>
          <a:blip r:embed="rId4"/>
          <a:srcRect/>
          <a:stretch>
            <a:fillRect/>
          </a:stretch>
        </p:blipFill>
        <p:spPr bwMode="auto">
          <a:xfrm>
            <a:off x="2124075" y="404813"/>
            <a:ext cx="628650" cy="719137"/>
          </a:xfrm>
          <a:prstGeom prst="rect">
            <a:avLst/>
          </a:prstGeom>
          <a:noFill/>
        </p:spPr>
      </p:pic>
      <p:pic>
        <p:nvPicPr>
          <p:cNvPr id="34824" name="Picture 8" descr="م"/>
          <p:cNvPicPr>
            <a:picLocks noChangeAspect="1" noChangeArrowheads="1"/>
          </p:cNvPicPr>
          <p:nvPr/>
        </p:nvPicPr>
        <p:blipFill>
          <a:blip r:embed="rId4"/>
          <a:srcRect/>
          <a:stretch>
            <a:fillRect/>
          </a:stretch>
        </p:blipFill>
        <p:spPr bwMode="auto">
          <a:xfrm>
            <a:off x="6227763" y="404813"/>
            <a:ext cx="669925" cy="765175"/>
          </a:xfrm>
          <a:prstGeom prst="rect">
            <a:avLst/>
          </a:prstGeom>
          <a:noFill/>
        </p:spPr>
      </p:pic>
      <p:sp>
        <p:nvSpPr>
          <p:cNvPr id="34825" name="AutoShape 9"/>
          <p:cNvSpPr>
            <a:spLocks noChangeArrowheads="1"/>
          </p:cNvSpPr>
          <p:nvPr/>
        </p:nvSpPr>
        <p:spPr bwMode="auto">
          <a:xfrm>
            <a:off x="1187450" y="1341438"/>
            <a:ext cx="7415213" cy="2159000"/>
          </a:xfrm>
          <a:prstGeom prst="flowChartMultidocument">
            <a:avLst/>
          </a:prstGeom>
          <a:gradFill rotWithShape="1">
            <a:gsLst>
              <a:gs pos="0">
                <a:srgbClr val="FF0066"/>
              </a:gs>
              <a:gs pos="100000">
                <a:srgbClr val="FFFF99"/>
              </a:gs>
            </a:gsLst>
            <a:path path="rect">
              <a:fillToRect l="50000" t="50000" r="50000" b="50000"/>
            </a:path>
          </a:gradFill>
          <a:ln w="9525">
            <a:solidFill>
              <a:schemeClr val="tx1"/>
            </a:solidFill>
            <a:miter lim="800000"/>
            <a:headEnd/>
            <a:tailEnd/>
          </a:ln>
          <a:effectLst/>
        </p:spPr>
        <p:txBody>
          <a:bodyPr wrap="none" anchor="ctr"/>
          <a:lstStyle/>
          <a:p>
            <a:pPr>
              <a:spcBef>
                <a:spcPct val="0"/>
              </a:spcBef>
            </a:pPr>
            <a:r>
              <a:rPr lang="ar-SA" sz="3200" b="0"/>
              <a:t>اذا كانت ع = ص فان ع    ص ، ص   ع</a:t>
            </a:r>
          </a:p>
          <a:p>
            <a:pPr>
              <a:spcBef>
                <a:spcPct val="0"/>
              </a:spcBef>
            </a:pPr>
            <a:r>
              <a:rPr lang="ar-SA" sz="3200" b="0"/>
              <a:t>(تتكون المجموعتان من العناصر نفسها )</a:t>
            </a:r>
            <a:endParaRPr lang="en-US" sz="3200" b="0"/>
          </a:p>
        </p:txBody>
      </p:sp>
      <p:pic>
        <p:nvPicPr>
          <p:cNvPr id="34826" name="Picture 10" descr="ن"/>
          <p:cNvPicPr>
            <a:picLocks noChangeAspect="1" noChangeArrowheads="1"/>
          </p:cNvPicPr>
          <p:nvPr/>
        </p:nvPicPr>
        <p:blipFill>
          <a:blip r:embed="rId5"/>
          <a:srcRect/>
          <a:stretch>
            <a:fillRect/>
          </a:stretch>
        </p:blipFill>
        <p:spPr bwMode="auto">
          <a:xfrm>
            <a:off x="7204075" y="1844675"/>
            <a:ext cx="330200" cy="431800"/>
          </a:xfrm>
          <a:prstGeom prst="rect">
            <a:avLst/>
          </a:prstGeom>
          <a:noFill/>
        </p:spPr>
      </p:pic>
      <p:sp>
        <p:nvSpPr>
          <p:cNvPr id="34827" name="Text Box 11"/>
          <p:cNvSpPr txBox="1">
            <a:spLocks noChangeArrowheads="1"/>
          </p:cNvSpPr>
          <p:nvPr/>
        </p:nvSpPr>
        <p:spPr bwMode="auto">
          <a:xfrm>
            <a:off x="323850" y="3500438"/>
            <a:ext cx="8135938" cy="1917700"/>
          </a:xfrm>
          <a:prstGeom prst="rect">
            <a:avLst/>
          </a:prstGeom>
          <a:noFill/>
          <a:ln w="9525">
            <a:noFill/>
            <a:miter lim="800000"/>
            <a:headEnd/>
            <a:tailEnd/>
          </a:ln>
          <a:effectLst/>
        </p:spPr>
        <p:txBody>
          <a:bodyPr>
            <a:spAutoFit/>
          </a:bodyPr>
          <a:lstStyle/>
          <a:p>
            <a:pPr algn="r"/>
            <a:r>
              <a:rPr lang="ar-SA" sz="2400"/>
              <a:t>:  اذا كانت س هي مجموعة أرقام العدد3234 ،وكانت ص هي مجموعة أرقام       العدد 2243 ، فهل س = ص ؟؟ </a:t>
            </a:r>
          </a:p>
          <a:p>
            <a:pPr algn="r"/>
            <a:endParaRPr lang="ar-SA" sz="2400"/>
          </a:p>
          <a:p>
            <a:pPr algn="r"/>
            <a:r>
              <a:rPr lang="en-US" sz="2400"/>
              <a:t>{</a:t>
            </a:r>
            <a:r>
              <a:rPr lang="ar-SA" sz="2400"/>
              <a:t>2،3،4</a:t>
            </a:r>
            <a:r>
              <a:rPr lang="en-US" sz="2400"/>
              <a:t>} </a:t>
            </a:r>
            <a:r>
              <a:rPr lang="ar-SA" sz="2400"/>
              <a:t>، ص=</a:t>
            </a:r>
            <a:r>
              <a:rPr lang="en-US" sz="2400"/>
              <a:t>{</a:t>
            </a:r>
            <a:r>
              <a:rPr lang="ar-SA" sz="2400"/>
              <a:t>2،3،4</a:t>
            </a:r>
            <a:r>
              <a:rPr lang="en-US" sz="2400"/>
              <a:t>}</a:t>
            </a:r>
            <a:r>
              <a:rPr lang="ar-SA" sz="2400"/>
              <a:t>ان س = </a:t>
            </a:r>
          </a:p>
        </p:txBody>
      </p:sp>
      <p:sp>
        <p:nvSpPr>
          <p:cNvPr id="34828" name="WordArt 12"/>
          <p:cNvSpPr>
            <a:spLocks noChangeArrowheads="1" noChangeShapeType="1" noTextEdit="1"/>
          </p:cNvSpPr>
          <p:nvPr/>
        </p:nvSpPr>
        <p:spPr bwMode="auto">
          <a:xfrm>
            <a:off x="8316913" y="3284538"/>
            <a:ext cx="628650" cy="874712"/>
          </a:xfrm>
          <a:prstGeom prst="rect">
            <a:avLst/>
          </a:prstGeom>
        </p:spPr>
        <p:txBody>
          <a:bodyPr wrap="none" fromWordArt="1">
            <a:prstTxWarp prst="textCascadeUp">
              <a:avLst>
                <a:gd name="adj" fmla="val 44444"/>
              </a:avLst>
            </a:prstTxWarp>
            <a:scene3d>
              <a:camera prst="legacyPerspectiveFront">
                <a:rot lat="20519999" lon="1080000" rev="0"/>
              </a:camera>
              <a:lightRig rig="legacyHarsh2" dir="b"/>
            </a:scene3d>
            <a:sp3d extrusionH="430200" prstMaterial="legacyMatte">
              <a:extrusionClr>
                <a:srgbClr val="FF6600"/>
              </a:extrusionClr>
            </a:sp3d>
          </a:bodyPr>
          <a:lstStyle/>
          <a:p>
            <a:pPr rtl="1"/>
            <a:r>
              <a:rPr lang="ar-JO" sz="3600" kern="10">
                <a:ln w="9525">
                  <a:round/>
                  <a:headEnd/>
                  <a:tailEnd/>
                </a:ln>
                <a:gradFill rotWithShape="0">
                  <a:gsLst>
                    <a:gs pos="0">
                      <a:srgbClr val="FFE701"/>
                    </a:gs>
                    <a:gs pos="100000">
                      <a:srgbClr val="FE3E02"/>
                    </a:gs>
                  </a:gsLst>
                  <a:lin ang="5400000" scaled="1"/>
                </a:gradFill>
                <a:latin typeface="Impact"/>
              </a:rPr>
              <a:t>مثال</a:t>
            </a:r>
          </a:p>
        </p:txBody>
      </p:sp>
      <p:pic>
        <p:nvPicPr>
          <p:cNvPr id="34829" name="Picture 13" descr="يساوي"/>
          <p:cNvPicPr>
            <a:picLocks noChangeAspect="1" noChangeArrowheads="1"/>
          </p:cNvPicPr>
          <p:nvPr/>
        </p:nvPicPr>
        <p:blipFill>
          <a:blip r:embed="rId6"/>
          <a:srcRect/>
          <a:stretch>
            <a:fillRect/>
          </a:stretch>
        </p:blipFill>
        <p:spPr bwMode="auto">
          <a:xfrm>
            <a:off x="1619250" y="5805488"/>
            <a:ext cx="333375" cy="222250"/>
          </a:xfrm>
          <a:prstGeom prst="rect">
            <a:avLst/>
          </a:prstGeom>
          <a:solidFill>
            <a:srgbClr val="00FF00"/>
          </a:solidFill>
        </p:spPr>
      </p:pic>
      <p:graphicFrame>
        <p:nvGraphicFramePr>
          <p:cNvPr id="34830" name="Object 14"/>
          <p:cNvGraphicFramePr>
            <a:graphicFrameLocks noChangeAspect="1"/>
          </p:cNvGraphicFramePr>
          <p:nvPr/>
        </p:nvGraphicFramePr>
        <p:xfrm>
          <a:off x="3492500" y="2060575"/>
          <a:ext cx="368300" cy="368300"/>
        </p:xfrm>
        <a:graphic>
          <a:graphicData uri="http://schemas.openxmlformats.org/presentationml/2006/ole">
            <mc:AlternateContent xmlns:mc="http://schemas.openxmlformats.org/markup-compatibility/2006">
              <mc:Choice xmlns:v="urn:schemas-microsoft-com:vml" Requires="v">
                <p:oleObj spid="_x0000_s34832" name="Equation" r:id="rId7" imgW="152280" imgH="152280" progId="Equation.3">
                  <p:embed/>
                </p:oleObj>
              </mc:Choice>
              <mc:Fallback>
                <p:oleObj name="Equation" r:id="rId7" imgW="152280" imgH="152280" progId="Equation.3">
                  <p:embed/>
                  <p:pic>
                    <p:nvPicPr>
                      <p:cNvPr id="0" name="Picture 1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492500" y="2060575"/>
                        <a:ext cx="368300" cy="368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831" name="Object 15"/>
          <p:cNvGraphicFramePr>
            <a:graphicFrameLocks noChangeAspect="1"/>
          </p:cNvGraphicFramePr>
          <p:nvPr/>
        </p:nvGraphicFramePr>
        <p:xfrm>
          <a:off x="1835150" y="2060575"/>
          <a:ext cx="358775" cy="358775"/>
        </p:xfrm>
        <a:graphic>
          <a:graphicData uri="http://schemas.openxmlformats.org/presentationml/2006/ole">
            <mc:AlternateContent xmlns:mc="http://schemas.openxmlformats.org/markup-compatibility/2006">
              <mc:Choice xmlns:v="urn:schemas-microsoft-com:vml" Requires="v">
                <p:oleObj spid="_x0000_s34833" name="Equation" r:id="rId9" imgW="152280" imgH="152280" progId="Equation.3">
                  <p:embed/>
                </p:oleObj>
              </mc:Choice>
              <mc:Fallback>
                <p:oleObj name="Equation" r:id="rId9" imgW="152280" imgH="152280" progId="Equation.3">
                  <p:embed/>
                  <p:pic>
                    <p:nvPicPr>
                      <p:cNvPr id="0" name="Picture 1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835150" y="2060575"/>
                        <a:ext cx="358775" cy="358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4832" name="AutoShape 16">
            <a:hlinkClick r:id="rId11" action="ppaction://hlinksldjump" highlightClick="1"/>
          </p:cNvPr>
          <p:cNvSpPr>
            <a:spLocks noChangeArrowheads="1"/>
          </p:cNvSpPr>
          <p:nvPr/>
        </p:nvSpPr>
        <p:spPr bwMode="auto">
          <a:xfrm>
            <a:off x="0" y="6381750"/>
            <a:ext cx="503238" cy="476250"/>
          </a:xfrm>
          <a:prstGeom prst="actionButtonHome">
            <a:avLst/>
          </a:prstGeom>
          <a:solidFill>
            <a:schemeClr val="hlink"/>
          </a:solidFill>
          <a:ln w="9525">
            <a:noFill/>
            <a:miter lim="800000"/>
            <a:headEnd/>
            <a:tailEnd/>
          </a:ln>
          <a:effectLst/>
        </p:spPr>
        <p:txBody>
          <a:bodyPr wrap="none" anchor="ctr">
            <a:spAutoFit/>
          </a:bodyPr>
          <a:lstStyle/>
          <a:p>
            <a:endParaRPr lang="ar-JO"/>
          </a:p>
        </p:txBody>
      </p:sp>
      <p:sp>
        <p:nvSpPr>
          <p:cNvPr id="34833" name="Rectangle 17"/>
          <p:cNvSpPr>
            <a:spLocks noChangeArrowheads="1"/>
          </p:cNvSpPr>
          <p:nvPr/>
        </p:nvSpPr>
        <p:spPr bwMode="auto">
          <a:xfrm>
            <a:off x="1157288" y="5661025"/>
            <a:ext cx="8029575" cy="457200"/>
          </a:xfrm>
          <a:prstGeom prst="rect">
            <a:avLst/>
          </a:prstGeom>
          <a:noFill/>
          <a:ln w="9525" algn="ctr">
            <a:noFill/>
            <a:miter lim="800000"/>
            <a:headEnd/>
            <a:tailEnd/>
          </a:ln>
          <a:effectLst/>
        </p:spPr>
        <p:txBody>
          <a:bodyPr wrap="none">
            <a:spAutoFit/>
          </a:bodyPr>
          <a:lstStyle/>
          <a:p>
            <a:r>
              <a:rPr lang="ar-SA" sz="2400"/>
              <a:t>و بما أن عناصر المجموعة س هي نفسها عناصر المجموعة ص ،اذا س     ص</a:t>
            </a:r>
            <a:r>
              <a:rPr lang="en-US" sz="2400"/>
              <a:t>     </a:t>
            </a:r>
          </a:p>
        </p:txBody>
      </p:sp>
    </p:spTree>
  </p:cSld>
  <p:clrMapOvr>
    <a:masterClrMapping/>
  </p:clrMapOvr>
  <p:transition spd="slow">
    <p:comb/>
    <p:sndAc>
      <p:stSnd>
        <p:snd r:embed="rId3" name="cashreg.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mph" presetSubtype="0" fill="hold" grpId="0" nodeType="afterEffect">
                                  <p:stCondLst>
                                    <p:cond delay="0"/>
                                  </p:stCondLst>
                                  <p:iterate type="lt">
                                    <p:tmPct val="10000"/>
                                  </p:iterate>
                                  <p:childTnLst>
                                    <p:animMotion origin="layout" path="M 0.0 0.0 L 0.0 -0.07213" pathEditMode="relative" ptsTypes="">
                                      <p:cBhvr>
                                        <p:cTn id="6" dur="1000" accel="50000" decel="50000" autoRev="1" fill="hold">
                                          <p:stCondLst>
                                            <p:cond delay="0"/>
                                          </p:stCondLst>
                                        </p:cTn>
                                        <p:tgtEl>
                                          <p:spTgt spid="34825"/>
                                        </p:tgtEl>
                                        <p:attrNameLst>
                                          <p:attrName>ppt_x</p:attrName>
                                          <p:attrName>ppt_y</p:attrName>
                                        </p:attrNameLst>
                                      </p:cBhvr>
                                    </p:animMotion>
                                    <p:animRot by="1500000">
                                      <p:cBhvr>
                                        <p:cTn id="7" dur="500" fill="hold">
                                          <p:stCondLst>
                                            <p:cond delay="0"/>
                                          </p:stCondLst>
                                        </p:cTn>
                                        <p:tgtEl>
                                          <p:spTgt spid="34825"/>
                                        </p:tgtEl>
                                        <p:attrNameLst>
                                          <p:attrName>r</p:attrName>
                                        </p:attrNameLst>
                                      </p:cBhvr>
                                    </p:animRot>
                                    <p:animRot by="-1500000">
                                      <p:cBhvr>
                                        <p:cTn id="8" dur="500" fill="hold">
                                          <p:stCondLst>
                                            <p:cond delay="500"/>
                                          </p:stCondLst>
                                        </p:cTn>
                                        <p:tgtEl>
                                          <p:spTgt spid="34825"/>
                                        </p:tgtEl>
                                        <p:attrNameLst>
                                          <p:attrName>r</p:attrName>
                                        </p:attrNameLst>
                                      </p:cBhvr>
                                    </p:animRot>
                                    <p:animRot by="-1500000">
                                      <p:cBhvr>
                                        <p:cTn id="9" dur="500" fill="hold">
                                          <p:stCondLst>
                                            <p:cond delay="1000"/>
                                          </p:stCondLst>
                                        </p:cTn>
                                        <p:tgtEl>
                                          <p:spTgt spid="34825"/>
                                        </p:tgtEl>
                                        <p:attrNameLst>
                                          <p:attrName>r</p:attrName>
                                        </p:attrNameLst>
                                      </p:cBhvr>
                                    </p:animRot>
                                    <p:animRot by="1500000">
                                      <p:cBhvr>
                                        <p:cTn id="10" dur="500" fill="hold">
                                          <p:stCondLst>
                                            <p:cond delay="1500"/>
                                          </p:stCondLst>
                                        </p:cTn>
                                        <p:tgtEl>
                                          <p:spTgt spid="34825"/>
                                        </p:tgtEl>
                                        <p:attrNameLst>
                                          <p:attrName>r</p:attrName>
                                        </p:attrNameLst>
                                      </p:cBhvr>
                                    </p:animRot>
                                  </p:childTnLst>
                                </p:cTn>
                              </p:par>
                            </p:childTnLst>
                          </p:cTn>
                        </p:par>
                        <p:par>
                          <p:cTn id="11" fill="hold">
                            <p:stCondLst>
                              <p:cond delay="11600"/>
                            </p:stCondLst>
                            <p:childTnLst>
                              <p:par>
                                <p:cTn id="12" presetID="4" presetClass="entr" presetSubtype="16" fill="hold" nodeType="afterEffect">
                                  <p:stCondLst>
                                    <p:cond delay="0"/>
                                  </p:stCondLst>
                                  <p:childTnLst>
                                    <p:set>
                                      <p:cBhvr>
                                        <p:cTn id="13" dur="1" fill="hold">
                                          <p:stCondLst>
                                            <p:cond delay="0"/>
                                          </p:stCondLst>
                                        </p:cTn>
                                        <p:tgtEl>
                                          <p:spTgt spid="34827">
                                            <p:txEl>
                                              <p:pRg st="2" end="2"/>
                                            </p:txEl>
                                          </p:spTgt>
                                        </p:tgtEl>
                                        <p:attrNameLst>
                                          <p:attrName>style.visibility</p:attrName>
                                        </p:attrNameLst>
                                      </p:cBhvr>
                                      <p:to>
                                        <p:strVal val="visible"/>
                                      </p:to>
                                    </p:set>
                                    <p:animEffect transition="in" filter="box(in)">
                                      <p:cBhvr>
                                        <p:cTn id="14" dur="2000"/>
                                        <p:tgtEl>
                                          <p:spTgt spid="34827">
                                            <p:txEl>
                                              <p:pRg st="2" end="2"/>
                                            </p:txEl>
                                          </p:spTgt>
                                        </p:tgtEl>
                                      </p:cBhvr>
                                    </p:animEffect>
                                  </p:childTnLst>
                                </p:cTn>
                              </p:par>
                            </p:childTnLst>
                          </p:cTn>
                        </p:par>
                        <p:par>
                          <p:cTn id="15" fill="hold">
                            <p:stCondLst>
                              <p:cond delay="13600"/>
                            </p:stCondLst>
                            <p:childTnLst>
                              <p:par>
                                <p:cTn id="16" presetID="30" presetClass="entr" presetSubtype="0" fill="hold" nodeType="afterEffect">
                                  <p:stCondLst>
                                    <p:cond delay="0"/>
                                  </p:stCondLst>
                                  <p:childTnLst>
                                    <p:set>
                                      <p:cBhvr>
                                        <p:cTn id="17" dur="1" fill="hold">
                                          <p:stCondLst>
                                            <p:cond delay="0"/>
                                          </p:stCondLst>
                                        </p:cTn>
                                        <p:tgtEl>
                                          <p:spTgt spid="34833">
                                            <p:txEl>
                                              <p:pRg st="0" end="0"/>
                                            </p:txEl>
                                          </p:spTgt>
                                        </p:tgtEl>
                                        <p:attrNameLst>
                                          <p:attrName>style.visibility</p:attrName>
                                        </p:attrNameLst>
                                      </p:cBhvr>
                                      <p:to>
                                        <p:strVal val="visible"/>
                                      </p:to>
                                    </p:set>
                                    <p:animEffect transition="in" filter="fade">
                                      <p:cBhvr>
                                        <p:cTn id="18" dur="1600" decel="100000"/>
                                        <p:tgtEl>
                                          <p:spTgt spid="34833">
                                            <p:txEl>
                                              <p:pRg st="0" end="0"/>
                                            </p:txEl>
                                          </p:spTgt>
                                        </p:tgtEl>
                                      </p:cBhvr>
                                    </p:animEffect>
                                    <p:anim calcmode="lin" valueType="num">
                                      <p:cBhvr>
                                        <p:cTn id="19" dur="1600" decel="100000" fill="hold"/>
                                        <p:tgtEl>
                                          <p:spTgt spid="34833">
                                            <p:txEl>
                                              <p:pRg st="0" end="0"/>
                                            </p:txEl>
                                          </p:spTgt>
                                        </p:tgtEl>
                                        <p:attrNameLst>
                                          <p:attrName>style.rotation</p:attrName>
                                        </p:attrNameLst>
                                      </p:cBhvr>
                                      <p:tavLst>
                                        <p:tav tm="0">
                                          <p:val>
                                            <p:fltVal val="-90"/>
                                          </p:val>
                                        </p:tav>
                                        <p:tav tm="100000">
                                          <p:val>
                                            <p:fltVal val="0"/>
                                          </p:val>
                                        </p:tav>
                                      </p:tavLst>
                                    </p:anim>
                                    <p:anim calcmode="lin" valueType="num">
                                      <p:cBhvr>
                                        <p:cTn id="20" dur="1600" decel="100000" fill="hold"/>
                                        <p:tgtEl>
                                          <p:spTgt spid="34833">
                                            <p:txEl>
                                              <p:pRg st="0" end="0"/>
                                            </p:txEl>
                                          </p:spTgt>
                                        </p:tgtEl>
                                        <p:attrNameLst>
                                          <p:attrName>ppt_x</p:attrName>
                                        </p:attrNameLst>
                                      </p:cBhvr>
                                      <p:tavLst>
                                        <p:tav tm="0">
                                          <p:val>
                                            <p:strVal val="#ppt_x+0.4"/>
                                          </p:val>
                                        </p:tav>
                                        <p:tav tm="100000">
                                          <p:val>
                                            <p:strVal val="#ppt_x-0.05"/>
                                          </p:val>
                                        </p:tav>
                                      </p:tavLst>
                                    </p:anim>
                                    <p:anim calcmode="lin" valueType="num">
                                      <p:cBhvr>
                                        <p:cTn id="21" dur="1600" decel="100000" fill="hold"/>
                                        <p:tgtEl>
                                          <p:spTgt spid="34833">
                                            <p:txEl>
                                              <p:pRg st="0" end="0"/>
                                            </p:txEl>
                                          </p:spTgt>
                                        </p:tgtEl>
                                        <p:attrNameLst>
                                          <p:attrName>ppt_y</p:attrName>
                                        </p:attrNameLst>
                                      </p:cBhvr>
                                      <p:tavLst>
                                        <p:tav tm="0">
                                          <p:val>
                                            <p:strVal val="#ppt_y-0.4"/>
                                          </p:val>
                                        </p:tav>
                                        <p:tav tm="100000">
                                          <p:val>
                                            <p:strVal val="#ppt_y+0.1"/>
                                          </p:val>
                                        </p:tav>
                                      </p:tavLst>
                                    </p:anim>
                                    <p:anim calcmode="lin" valueType="num">
                                      <p:cBhvr>
                                        <p:cTn id="22" dur="400" accel="100000" fill="hold">
                                          <p:stCondLst>
                                            <p:cond delay="1600"/>
                                          </p:stCondLst>
                                        </p:cTn>
                                        <p:tgtEl>
                                          <p:spTgt spid="34833">
                                            <p:txEl>
                                              <p:pRg st="0" end="0"/>
                                            </p:txEl>
                                          </p:spTgt>
                                        </p:tgtEl>
                                        <p:attrNameLst>
                                          <p:attrName>ppt_x</p:attrName>
                                        </p:attrNameLst>
                                      </p:cBhvr>
                                      <p:tavLst>
                                        <p:tav tm="0">
                                          <p:val>
                                            <p:strVal val="#ppt_x-0.05"/>
                                          </p:val>
                                        </p:tav>
                                        <p:tav tm="100000">
                                          <p:val>
                                            <p:strVal val="#ppt_x"/>
                                          </p:val>
                                        </p:tav>
                                      </p:tavLst>
                                    </p:anim>
                                    <p:anim calcmode="lin" valueType="num">
                                      <p:cBhvr>
                                        <p:cTn id="23" dur="400" accel="100000" fill="hold">
                                          <p:stCondLst>
                                            <p:cond delay="1600"/>
                                          </p:stCondLst>
                                        </p:cTn>
                                        <p:tgtEl>
                                          <p:spTgt spid="34833">
                                            <p:txEl>
                                              <p:pRg st="0" end="0"/>
                                            </p:txEl>
                                          </p:spTgt>
                                        </p:tgtEl>
                                        <p:attrNameLst>
                                          <p:attrName>ppt_y</p:attrName>
                                        </p:attrNameLst>
                                      </p:cBhvr>
                                      <p:tavLst>
                                        <p:tav tm="0">
                                          <p:val>
                                            <p:strVal val="#ppt_y+0.1"/>
                                          </p:val>
                                        </p:tav>
                                        <p:tav tm="100000">
                                          <p:val>
                                            <p:strVal val="#ppt_y"/>
                                          </p:val>
                                        </p:tav>
                                      </p:tavLst>
                                    </p:anim>
                                  </p:childTnLst>
                                </p:cTn>
                              </p:par>
                              <p:par>
                                <p:cTn id="24" presetID="8" presetClass="entr" presetSubtype="16" fill="hold" nodeType="withEffect">
                                  <p:stCondLst>
                                    <p:cond delay="0"/>
                                  </p:stCondLst>
                                  <p:childTnLst>
                                    <p:set>
                                      <p:cBhvr>
                                        <p:cTn id="25" dur="1" fill="hold">
                                          <p:stCondLst>
                                            <p:cond delay="0"/>
                                          </p:stCondLst>
                                        </p:cTn>
                                        <p:tgtEl>
                                          <p:spTgt spid="34829"/>
                                        </p:tgtEl>
                                        <p:attrNameLst>
                                          <p:attrName>style.visibility</p:attrName>
                                        </p:attrNameLst>
                                      </p:cBhvr>
                                      <p:to>
                                        <p:strVal val="visible"/>
                                      </p:to>
                                    </p:set>
                                    <p:animEffect transition="in" filter="diamond(in)">
                                      <p:cBhvr>
                                        <p:cTn id="26" dur="2000"/>
                                        <p:tgtEl>
                                          <p:spTgt spid="348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Text Box 4"/>
          <p:cNvSpPr txBox="1">
            <a:spLocks noChangeArrowheads="1"/>
          </p:cNvSpPr>
          <p:nvPr/>
        </p:nvSpPr>
        <p:spPr bwMode="auto">
          <a:xfrm>
            <a:off x="2843213" y="333375"/>
            <a:ext cx="4033837" cy="641350"/>
          </a:xfrm>
          <a:prstGeom prst="rect">
            <a:avLst/>
          </a:prstGeom>
          <a:noFill/>
          <a:ln w="9525">
            <a:noFill/>
            <a:miter lim="800000"/>
            <a:headEnd/>
            <a:tailEnd/>
          </a:ln>
          <a:effectLst/>
        </p:spPr>
        <p:txBody>
          <a:bodyPr>
            <a:spAutoFit/>
          </a:bodyPr>
          <a:lstStyle/>
          <a:p>
            <a:r>
              <a:rPr lang="ar-SA" sz="3600" u="sng"/>
              <a:t>المجموعات الخالية </a:t>
            </a:r>
            <a:endParaRPr lang="en-US" sz="3600" u="sng"/>
          </a:p>
        </p:txBody>
      </p:sp>
      <p:pic>
        <p:nvPicPr>
          <p:cNvPr id="36869" name="Picture 5" descr="غ"/>
          <p:cNvPicPr>
            <a:picLocks noChangeAspect="1" noChangeArrowheads="1"/>
          </p:cNvPicPr>
          <p:nvPr/>
        </p:nvPicPr>
        <p:blipFill>
          <a:blip r:embed="rId3"/>
          <a:srcRect/>
          <a:stretch>
            <a:fillRect/>
          </a:stretch>
        </p:blipFill>
        <p:spPr bwMode="auto">
          <a:xfrm>
            <a:off x="6443663" y="260350"/>
            <a:ext cx="361950" cy="819150"/>
          </a:xfrm>
          <a:prstGeom prst="rect">
            <a:avLst/>
          </a:prstGeom>
          <a:noFill/>
        </p:spPr>
      </p:pic>
      <p:pic>
        <p:nvPicPr>
          <p:cNvPr id="36870" name="Picture 6" descr="غ"/>
          <p:cNvPicPr>
            <a:picLocks noChangeAspect="1" noChangeArrowheads="1"/>
          </p:cNvPicPr>
          <p:nvPr/>
        </p:nvPicPr>
        <p:blipFill>
          <a:blip r:embed="rId3"/>
          <a:srcRect/>
          <a:stretch>
            <a:fillRect/>
          </a:stretch>
        </p:blipFill>
        <p:spPr bwMode="auto">
          <a:xfrm>
            <a:off x="2916238" y="260350"/>
            <a:ext cx="361950" cy="819150"/>
          </a:xfrm>
          <a:prstGeom prst="rect">
            <a:avLst/>
          </a:prstGeom>
          <a:noFill/>
        </p:spPr>
      </p:pic>
      <p:sp>
        <p:nvSpPr>
          <p:cNvPr id="36871" name="WordArt 7"/>
          <p:cNvSpPr>
            <a:spLocks noChangeArrowheads="1" noChangeShapeType="1" noTextEdit="1"/>
          </p:cNvSpPr>
          <p:nvPr/>
        </p:nvSpPr>
        <p:spPr bwMode="auto">
          <a:xfrm>
            <a:off x="2771775" y="1484313"/>
            <a:ext cx="6086475" cy="647700"/>
          </a:xfrm>
          <a:prstGeom prst="rect">
            <a:avLst/>
          </a:prstGeom>
        </p:spPr>
        <p:txBody>
          <a:bodyPr spcFirstLastPara="1" wrap="none" fromWordArt="1">
            <a:prstTxWarp prst="textArchUp">
              <a:avLst>
                <a:gd name="adj" fmla="val 10800000"/>
              </a:avLst>
            </a:prstTxWarp>
          </a:bodyPr>
          <a:lstStyle/>
          <a:p>
            <a:pPr rtl="1"/>
            <a:r>
              <a:rPr lang="ar-JO" sz="3600" kern="10">
                <a:ln w="9525">
                  <a:solidFill>
                    <a:srgbClr val="000000"/>
                  </a:solidFill>
                  <a:round/>
                  <a:headEnd/>
                  <a:tailEnd/>
                </a:ln>
                <a:solidFill>
                  <a:srgbClr val="000080"/>
                </a:solidFill>
                <a:latin typeface="Arial Black"/>
              </a:rPr>
              <a:t>تسمى المجموعة التي لا تحوي أي عنصر </a:t>
            </a:r>
          </a:p>
        </p:txBody>
      </p:sp>
      <p:sp>
        <p:nvSpPr>
          <p:cNvPr id="36872" name="WordArt 8"/>
          <p:cNvSpPr>
            <a:spLocks noChangeArrowheads="1" noChangeShapeType="1" noTextEdit="1"/>
          </p:cNvSpPr>
          <p:nvPr/>
        </p:nvSpPr>
        <p:spPr bwMode="auto">
          <a:xfrm>
            <a:off x="755650" y="1844675"/>
            <a:ext cx="7229475" cy="698500"/>
          </a:xfrm>
          <a:prstGeom prst="rect">
            <a:avLst/>
          </a:prstGeom>
        </p:spPr>
        <p:txBody>
          <a:bodyPr wrap="none" fromWordArt="1">
            <a:prstTxWarp prst="textWave2">
              <a:avLst>
                <a:gd name="adj1" fmla="val 13005"/>
                <a:gd name="adj2" fmla="val 0"/>
              </a:avLst>
            </a:prstTxWarp>
            <a:scene3d>
              <a:camera prst="legacyObliqueTopLeft"/>
              <a:lightRig rig="legacyNormal3" dir="r"/>
            </a:scene3d>
            <a:sp3d extrusionH="201600" prstMaterial="legacyMatte">
              <a:extrusionClr>
                <a:srgbClr val="0066CC"/>
              </a:extrusionClr>
            </a:sp3d>
          </a:bodyPr>
          <a:lstStyle/>
          <a:p>
            <a:pPr rtl="1"/>
            <a:r>
              <a:rPr lang="ar-JO" sz="3600" kern="10">
                <a:ln w="9525">
                  <a:round/>
                  <a:headEnd/>
                  <a:tailEnd/>
                </a:ln>
                <a:solidFill>
                  <a:srgbClr val="000080"/>
                </a:solidFill>
                <a:latin typeface="Times New Roman"/>
                <a:cs typeface="Times New Roman"/>
              </a:rPr>
              <a:t>بالمجموعة الخالية ويرمز لها بالرمز {},وتقرأ فاي</a:t>
            </a:r>
          </a:p>
        </p:txBody>
      </p:sp>
      <p:sp>
        <p:nvSpPr>
          <p:cNvPr id="36874" name="AutoShape 10"/>
          <p:cNvSpPr>
            <a:spLocks noChangeArrowheads="1"/>
          </p:cNvSpPr>
          <p:nvPr/>
        </p:nvSpPr>
        <p:spPr bwMode="auto">
          <a:xfrm>
            <a:off x="0" y="2565400"/>
            <a:ext cx="8532813" cy="2952750"/>
          </a:xfrm>
          <a:prstGeom prst="cloudCallout">
            <a:avLst>
              <a:gd name="adj1" fmla="val -23583"/>
              <a:gd name="adj2" fmla="val 52472"/>
            </a:avLst>
          </a:prstGeom>
          <a:gradFill rotWithShape="1">
            <a:gsLst>
              <a:gs pos="0">
                <a:srgbClr val="FF66CC"/>
              </a:gs>
              <a:gs pos="100000">
                <a:srgbClr val="FF66CC">
                  <a:gamma/>
                  <a:tint val="0"/>
                  <a:invGamma/>
                </a:srgbClr>
              </a:gs>
            </a:gsLst>
            <a:path path="rect">
              <a:fillToRect r="100000" b="100000"/>
            </a:path>
          </a:gradFill>
          <a:ln w="9525">
            <a:solidFill>
              <a:schemeClr val="tx1"/>
            </a:solidFill>
            <a:round/>
            <a:headEnd/>
            <a:tailEnd/>
          </a:ln>
          <a:effectLst/>
        </p:spPr>
        <p:txBody>
          <a:bodyPr/>
          <a:lstStyle/>
          <a:p>
            <a:pPr marL="342900" indent="-342900" algn="r">
              <a:spcBef>
                <a:spcPct val="0"/>
              </a:spcBef>
            </a:pPr>
            <a:r>
              <a:rPr lang="ar-SA" sz="1800"/>
              <a:t>أي المجموعات الاتية خالية وأيها غير خالية :</a:t>
            </a:r>
            <a:endParaRPr lang="en-US" sz="1800"/>
          </a:p>
          <a:p>
            <a:pPr marL="342900" indent="-342900" algn="r">
              <a:spcBef>
                <a:spcPct val="0"/>
              </a:spcBef>
            </a:pPr>
            <a:endParaRPr lang="ar-SA" sz="1800"/>
          </a:p>
          <a:p>
            <a:pPr marL="342900" indent="-342900" algn="r">
              <a:spcBef>
                <a:spcPct val="0"/>
              </a:spcBef>
            </a:pPr>
            <a:r>
              <a:rPr lang="ar-SA" sz="1800"/>
              <a:t>مجموعة البشر على كوكب المريخ   ( مجموعة خالية )  </a:t>
            </a:r>
          </a:p>
          <a:p>
            <a:pPr marL="342900" indent="-342900">
              <a:spcBef>
                <a:spcPct val="0"/>
              </a:spcBef>
            </a:pPr>
            <a:endParaRPr lang="ar-SA" sz="1800"/>
          </a:p>
          <a:p>
            <a:pPr marL="342900" indent="-342900">
              <a:spcBef>
                <a:spcPct val="0"/>
              </a:spcBef>
            </a:pPr>
            <a:r>
              <a:rPr lang="ar-SA" sz="1800"/>
              <a:t>مجموعة المدن الفلسطينية الواقعة على البحر الأسود ( مجموعة خالية ) </a:t>
            </a:r>
          </a:p>
          <a:p>
            <a:pPr marL="342900" indent="-342900">
              <a:spcBef>
                <a:spcPct val="0"/>
              </a:spcBef>
            </a:pPr>
            <a:r>
              <a:rPr lang="ar-SA" sz="1800"/>
              <a:t>مجموعة الأعداد الأولية المحصورة بين 8 ،10 ( مجموعة  غير خالية ) </a:t>
            </a:r>
          </a:p>
          <a:p>
            <a:pPr marL="342900" indent="-342900">
              <a:spcBef>
                <a:spcPct val="0"/>
              </a:spcBef>
            </a:pPr>
            <a:r>
              <a:rPr lang="ar-SA" sz="1800"/>
              <a:t>          ( مجموعة غير خالية )  </a:t>
            </a:r>
            <a:r>
              <a:rPr lang="en-US" sz="1800"/>
              <a:t>{</a:t>
            </a:r>
            <a:r>
              <a:rPr lang="ar-SA" sz="1800"/>
              <a:t>0</a:t>
            </a:r>
            <a:r>
              <a:rPr lang="en-US" sz="1800"/>
              <a:t>}</a:t>
            </a:r>
            <a:endParaRPr lang="ar-SA" sz="1800"/>
          </a:p>
          <a:p>
            <a:pPr marL="342900" indent="-342900">
              <a:spcBef>
                <a:spcPct val="0"/>
              </a:spcBef>
            </a:pPr>
            <a:endParaRPr lang="en-US" sz="1800"/>
          </a:p>
        </p:txBody>
      </p:sp>
      <p:pic>
        <p:nvPicPr>
          <p:cNvPr id="36878" name="Picture 14" descr="وردة"/>
          <p:cNvPicPr>
            <a:picLocks noChangeAspect="1" noChangeArrowheads="1"/>
          </p:cNvPicPr>
          <p:nvPr/>
        </p:nvPicPr>
        <p:blipFill>
          <a:blip r:embed="rId4"/>
          <a:srcRect/>
          <a:stretch>
            <a:fillRect/>
          </a:stretch>
        </p:blipFill>
        <p:spPr bwMode="auto">
          <a:xfrm>
            <a:off x="6948488" y="2781300"/>
            <a:ext cx="322262" cy="509588"/>
          </a:xfrm>
          <a:prstGeom prst="rect">
            <a:avLst/>
          </a:prstGeom>
          <a:noFill/>
        </p:spPr>
      </p:pic>
      <p:pic>
        <p:nvPicPr>
          <p:cNvPr id="36879" name="Picture 15" descr="j0297707"/>
          <p:cNvPicPr>
            <a:picLocks noChangeAspect="1" noChangeArrowheads="1"/>
          </p:cNvPicPr>
          <p:nvPr/>
        </p:nvPicPr>
        <p:blipFill>
          <a:blip r:embed="rId5"/>
          <a:srcRect/>
          <a:stretch>
            <a:fillRect/>
          </a:stretch>
        </p:blipFill>
        <p:spPr bwMode="auto">
          <a:xfrm>
            <a:off x="827088" y="5441950"/>
            <a:ext cx="1150937" cy="1416050"/>
          </a:xfrm>
          <a:prstGeom prst="rect">
            <a:avLst/>
          </a:prstGeom>
          <a:noFill/>
        </p:spPr>
      </p:pic>
      <p:pic>
        <p:nvPicPr>
          <p:cNvPr id="36880" name="Picture 16" descr="ش"/>
          <p:cNvPicPr>
            <a:picLocks noChangeAspect="1" noChangeArrowheads="1"/>
          </p:cNvPicPr>
          <p:nvPr/>
        </p:nvPicPr>
        <p:blipFill>
          <a:blip r:embed="rId6"/>
          <a:srcRect/>
          <a:stretch>
            <a:fillRect/>
          </a:stretch>
        </p:blipFill>
        <p:spPr bwMode="auto">
          <a:xfrm>
            <a:off x="6732588" y="3500438"/>
            <a:ext cx="361950" cy="431800"/>
          </a:xfrm>
          <a:prstGeom prst="rect">
            <a:avLst/>
          </a:prstGeom>
          <a:noFill/>
        </p:spPr>
      </p:pic>
      <p:pic>
        <p:nvPicPr>
          <p:cNvPr id="36882" name="Picture 18" descr="ش"/>
          <p:cNvPicPr>
            <a:picLocks noChangeAspect="1" noChangeArrowheads="1"/>
          </p:cNvPicPr>
          <p:nvPr/>
        </p:nvPicPr>
        <p:blipFill>
          <a:blip r:embed="rId6"/>
          <a:srcRect/>
          <a:stretch>
            <a:fillRect/>
          </a:stretch>
        </p:blipFill>
        <p:spPr bwMode="auto">
          <a:xfrm>
            <a:off x="6732588" y="4005263"/>
            <a:ext cx="361950" cy="431800"/>
          </a:xfrm>
          <a:prstGeom prst="rect">
            <a:avLst/>
          </a:prstGeom>
          <a:noFill/>
        </p:spPr>
      </p:pic>
      <p:pic>
        <p:nvPicPr>
          <p:cNvPr id="36883" name="Picture 19" descr="ش"/>
          <p:cNvPicPr>
            <a:picLocks noChangeAspect="1" noChangeArrowheads="1"/>
          </p:cNvPicPr>
          <p:nvPr/>
        </p:nvPicPr>
        <p:blipFill>
          <a:blip r:embed="rId6"/>
          <a:srcRect/>
          <a:stretch>
            <a:fillRect/>
          </a:stretch>
        </p:blipFill>
        <p:spPr bwMode="auto">
          <a:xfrm>
            <a:off x="5724525" y="4652963"/>
            <a:ext cx="361950" cy="431800"/>
          </a:xfrm>
          <a:prstGeom prst="rect">
            <a:avLst/>
          </a:prstGeom>
          <a:noFill/>
        </p:spPr>
      </p:pic>
      <p:pic>
        <p:nvPicPr>
          <p:cNvPr id="36884" name="Picture 20" descr="ش"/>
          <p:cNvPicPr>
            <a:picLocks noChangeAspect="1" noChangeArrowheads="1"/>
          </p:cNvPicPr>
          <p:nvPr/>
        </p:nvPicPr>
        <p:blipFill>
          <a:blip r:embed="rId6"/>
          <a:srcRect/>
          <a:stretch>
            <a:fillRect/>
          </a:stretch>
        </p:blipFill>
        <p:spPr bwMode="auto">
          <a:xfrm>
            <a:off x="6659563" y="4365625"/>
            <a:ext cx="361950" cy="431800"/>
          </a:xfrm>
          <a:prstGeom prst="rect">
            <a:avLst/>
          </a:prstGeom>
          <a:noFill/>
        </p:spPr>
      </p:pic>
      <p:sp>
        <p:nvSpPr>
          <p:cNvPr id="36886" name="WordArt 22"/>
          <p:cNvSpPr>
            <a:spLocks noChangeArrowheads="1" noChangeShapeType="1" noTextEdit="1"/>
          </p:cNvSpPr>
          <p:nvPr/>
        </p:nvSpPr>
        <p:spPr bwMode="auto">
          <a:xfrm>
            <a:off x="7956550" y="5545138"/>
            <a:ext cx="581025" cy="1312862"/>
          </a:xfrm>
          <a:prstGeom prst="rect">
            <a:avLst/>
          </a:prstGeom>
        </p:spPr>
        <p:txBody>
          <a:bodyPr wrap="none" fromWordArt="1">
            <a:prstTxWarp prst="textCascadeUp">
              <a:avLst>
                <a:gd name="adj" fmla="val 57315"/>
              </a:avLst>
            </a:prstTxWarp>
            <a:scene3d>
              <a:camera prst="legacyPerspectiveFront">
                <a:rot lat="20519999" lon="1080000" rev="0"/>
              </a:camera>
              <a:lightRig rig="legacyHarsh2" dir="b"/>
            </a:scene3d>
            <a:sp3d extrusionH="430200" prstMaterial="legacyMatte">
              <a:extrusionClr>
                <a:srgbClr val="FF6600"/>
              </a:extrusionClr>
            </a:sp3d>
          </a:bodyPr>
          <a:lstStyle/>
          <a:p>
            <a:pPr rtl="1"/>
            <a:r>
              <a:rPr lang="ar-JO" sz="2800" kern="10">
                <a:ln w="9525">
                  <a:round/>
                  <a:headEnd/>
                  <a:tailEnd/>
                </a:ln>
                <a:gradFill rotWithShape="0">
                  <a:gsLst>
                    <a:gs pos="0">
                      <a:srgbClr val="FFE701"/>
                    </a:gs>
                    <a:gs pos="100000">
                      <a:srgbClr val="FE3E02"/>
                    </a:gs>
                  </a:gsLst>
                  <a:lin ang="5400000" scaled="1"/>
                </a:gradFill>
                <a:latin typeface="Impact"/>
              </a:rPr>
              <a:t>تعميم</a:t>
            </a:r>
          </a:p>
        </p:txBody>
      </p:sp>
      <p:sp>
        <p:nvSpPr>
          <p:cNvPr id="36887" name="Text Box 23"/>
          <p:cNvSpPr txBox="1">
            <a:spLocks noChangeArrowheads="1"/>
          </p:cNvSpPr>
          <p:nvPr/>
        </p:nvSpPr>
        <p:spPr bwMode="auto">
          <a:xfrm>
            <a:off x="2771775" y="6165850"/>
            <a:ext cx="5113338" cy="366713"/>
          </a:xfrm>
          <a:prstGeom prst="rect">
            <a:avLst/>
          </a:prstGeom>
          <a:noFill/>
          <a:ln w="9525">
            <a:noFill/>
            <a:miter lim="800000"/>
            <a:headEnd/>
            <a:tailEnd/>
          </a:ln>
          <a:effectLst/>
        </p:spPr>
        <p:txBody>
          <a:bodyPr>
            <a:spAutoFit/>
          </a:bodyPr>
          <a:lstStyle/>
          <a:p>
            <a:pPr algn="r"/>
            <a:r>
              <a:rPr lang="ar-SA" sz="1800"/>
              <a:t>ان المجموعة الخالية  مجموعة جزئية من أي مجموعة أخرى</a:t>
            </a:r>
            <a:endParaRPr lang="en-US" sz="1800"/>
          </a:p>
        </p:txBody>
      </p:sp>
      <p:pic>
        <p:nvPicPr>
          <p:cNvPr id="36888" name="Picture 24" descr="غ"/>
          <p:cNvPicPr>
            <a:picLocks noChangeAspect="1" noChangeArrowheads="1"/>
          </p:cNvPicPr>
          <p:nvPr/>
        </p:nvPicPr>
        <p:blipFill>
          <a:blip r:embed="rId3"/>
          <a:srcRect/>
          <a:stretch>
            <a:fillRect/>
          </a:stretch>
        </p:blipFill>
        <p:spPr bwMode="auto">
          <a:xfrm>
            <a:off x="6443663" y="260350"/>
            <a:ext cx="361950" cy="819150"/>
          </a:xfrm>
          <a:prstGeom prst="rect">
            <a:avLst/>
          </a:prstGeom>
          <a:noFill/>
        </p:spPr>
      </p:pic>
      <p:sp>
        <p:nvSpPr>
          <p:cNvPr id="36889" name="AutoShape 25">
            <a:hlinkClick r:id="rId7" action="ppaction://hlinksldjump" highlightClick="1"/>
          </p:cNvPr>
          <p:cNvSpPr>
            <a:spLocks noChangeArrowheads="1"/>
          </p:cNvSpPr>
          <p:nvPr/>
        </p:nvSpPr>
        <p:spPr bwMode="auto">
          <a:xfrm>
            <a:off x="0" y="6381750"/>
            <a:ext cx="503238" cy="476250"/>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slow">
    <p:comb dir="vert"/>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nodeType="afterEffect">
                                  <p:stCondLst>
                                    <p:cond delay="0"/>
                                  </p:stCondLst>
                                  <p:childTnLst>
                                    <p:set>
                                      <p:cBhvr>
                                        <p:cTn id="6" dur="1" fill="hold">
                                          <p:stCondLst>
                                            <p:cond delay="0"/>
                                          </p:stCondLst>
                                        </p:cTn>
                                        <p:tgtEl>
                                          <p:spTgt spid="36874">
                                            <p:txEl>
                                              <p:pRg st="2" end="2"/>
                                            </p:txEl>
                                          </p:spTgt>
                                        </p:tgtEl>
                                        <p:attrNameLst>
                                          <p:attrName>style.visibility</p:attrName>
                                        </p:attrNameLst>
                                      </p:cBhvr>
                                      <p:to>
                                        <p:strVal val="visible"/>
                                      </p:to>
                                    </p:set>
                                    <p:anim calcmode="lin" valueType="num">
                                      <p:cBhvr additive="base">
                                        <p:cTn id="7" dur="2000" fill="hold"/>
                                        <p:tgtEl>
                                          <p:spTgt spid="36874">
                                            <p:txEl>
                                              <p:pRg st="2" end="2"/>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6874">
                                            <p:txEl>
                                              <p:pRg st="2" end="2"/>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7" presetClass="entr" presetSubtype="4" fill="hold" nodeType="afterEffect">
                                  <p:stCondLst>
                                    <p:cond delay="0"/>
                                  </p:stCondLst>
                                  <p:childTnLst>
                                    <p:set>
                                      <p:cBhvr>
                                        <p:cTn id="11" dur="1" fill="hold">
                                          <p:stCondLst>
                                            <p:cond delay="0"/>
                                          </p:stCondLst>
                                        </p:cTn>
                                        <p:tgtEl>
                                          <p:spTgt spid="36874">
                                            <p:txEl>
                                              <p:pRg st="4" end="4"/>
                                            </p:txEl>
                                          </p:spTgt>
                                        </p:tgtEl>
                                        <p:attrNameLst>
                                          <p:attrName>style.visibility</p:attrName>
                                        </p:attrNameLst>
                                      </p:cBhvr>
                                      <p:to>
                                        <p:strVal val="visible"/>
                                      </p:to>
                                    </p:set>
                                    <p:anim calcmode="lin" valueType="num">
                                      <p:cBhvr additive="base">
                                        <p:cTn id="12" dur="1000" fill="hold"/>
                                        <p:tgtEl>
                                          <p:spTgt spid="36874">
                                            <p:txEl>
                                              <p:pRg st="4" end="4"/>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6874">
                                            <p:txEl>
                                              <p:pRg st="4" end="4"/>
                                            </p:txEl>
                                          </p:spTgt>
                                        </p:tgtEl>
                                        <p:attrNameLst>
                                          <p:attrName>ppt_y</p:attrName>
                                        </p:attrNameLst>
                                      </p:cBhvr>
                                      <p:tavLst>
                                        <p:tav tm="0">
                                          <p:val>
                                            <p:strVal val="1+#ppt_h/2"/>
                                          </p:val>
                                        </p:tav>
                                        <p:tav tm="100000">
                                          <p:val>
                                            <p:strVal val="#ppt_y"/>
                                          </p:val>
                                        </p:tav>
                                      </p:tavLst>
                                    </p:anim>
                                  </p:childTnLst>
                                </p:cTn>
                              </p:par>
                            </p:childTnLst>
                          </p:cTn>
                        </p:par>
                        <p:par>
                          <p:cTn id="14" fill="hold">
                            <p:stCondLst>
                              <p:cond delay="3000"/>
                            </p:stCondLst>
                            <p:childTnLst>
                              <p:par>
                                <p:cTn id="15" presetID="30" presetClass="entr" presetSubtype="0" fill="hold" nodeType="afterEffect">
                                  <p:stCondLst>
                                    <p:cond delay="0"/>
                                  </p:stCondLst>
                                  <p:childTnLst>
                                    <p:set>
                                      <p:cBhvr>
                                        <p:cTn id="16" dur="1" fill="hold">
                                          <p:stCondLst>
                                            <p:cond delay="0"/>
                                          </p:stCondLst>
                                        </p:cTn>
                                        <p:tgtEl>
                                          <p:spTgt spid="36874">
                                            <p:txEl>
                                              <p:pRg st="5" end="5"/>
                                            </p:txEl>
                                          </p:spTgt>
                                        </p:tgtEl>
                                        <p:attrNameLst>
                                          <p:attrName>style.visibility</p:attrName>
                                        </p:attrNameLst>
                                      </p:cBhvr>
                                      <p:to>
                                        <p:strVal val="visible"/>
                                      </p:to>
                                    </p:set>
                                    <p:animEffect transition="in" filter="fade">
                                      <p:cBhvr>
                                        <p:cTn id="17" dur="800" decel="100000"/>
                                        <p:tgtEl>
                                          <p:spTgt spid="36874">
                                            <p:txEl>
                                              <p:pRg st="5" end="5"/>
                                            </p:txEl>
                                          </p:spTgt>
                                        </p:tgtEl>
                                      </p:cBhvr>
                                    </p:animEffect>
                                    <p:anim calcmode="lin" valueType="num">
                                      <p:cBhvr>
                                        <p:cTn id="18" dur="800" decel="100000" fill="hold"/>
                                        <p:tgtEl>
                                          <p:spTgt spid="36874">
                                            <p:txEl>
                                              <p:pRg st="5" end="5"/>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36874">
                                            <p:txEl>
                                              <p:pRg st="5" end="5"/>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36874">
                                            <p:txEl>
                                              <p:pRg st="5" end="5"/>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36874">
                                            <p:txEl>
                                              <p:pRg st="5" end="5"/>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36874">
                                            <p:txEl>
                                              <p:pRg st="5" end="5"/>
                                            </p:txEl>
                                          </p:spTgt>
                                        </p:tgtEl>
                                        <p:attrNameLst>
                                          <p:attrName>ppt_y</p:attrName>
                                        </p:attrNameLst>
                                      </p:cBhvr>
                                      <p:tavLst>
                                        <p:tav tm="0">
                                          <p:val>
                                            <p:strVal val="#ppt_y+0.1"/>
                                          </p:val>
                                        </p:tav>
                                        <p:tav tm="100000">
                                          <p:val>
                                            <p:strVal val="#ppt_y"/>
                                          </p:val>
                                        </p:tav>
                                      </p:tavLst>
                                    </p:anim>
                                  </p:childTnLst>
                                </p:cTn>
                              </p:par>
                            </p:childTnLst>
                          </p:cTn>
                        </p:par>
                        <p:par>
                          <p:cTn id="23" fill="hold">
                            <p:stCondLst>
                              <p:cond delay="4000"/>
                            </p:stCondLst>
                            <p:childTnLst>
                              <p:par>
                                <p:cTn id="24" presetID="30" presetClass="entr" presetSubtype="0" fill="hold" grpId="0" nodeType="afterEffect">
                                  <p:stCondLst>
                                    <p:cond delay="0"/>
                                  </p:stCondLst>
                                  <p:childTnLst>
                                    <p:set>
                                      <p:cBhvr>
                                        <p:cTn id="25" dur="1" fill="hold">
                                          <p:stCondLst>
                                            <p:cond delay="0"/>
                                          </p:stCondLst>
                                        </p:cTn>
                                        <p:tgtEl>
                                          <p:spTgt spid="36886"/>
                                        </p:tgtEl>
                                        <p:attrNameLst>
                                          <p:attrName>style.visibility</p:attrName>
                                        </p:attrNameLst>
                                      </p:cBhvr>
                                      <p:to>
                                        <p:strVal val="visible"/>
                                      </p:to>
                                    </p:set>
                                    <p:animEffect transition="in" filter="fade">
                                      <p:cBhvr>
                                        <p:cTn id="26" dur="800" decel="100000"/>
                                        <p:tgtEl>
                                          <p:spTgt spid="36886"/>
                                        </p:tgtEl>
                                      </p:cBhvr>
                                    </p:animEffect>
                                    <p:anim calcmode="lin" valueType="num">
                                      <p:cBhvr>
                                        <p:cTn id="27" dur="800" decel="100000" fill="hold"/>
                                        <p:tgtEl>
                                          <p:spTgt spid="36886"/>
                                        </p:tgtEl>
                                        <p:attrNameLst>
                                          <p:attrName>style.rotation</p:attrName>
                                        </p:attrNameLst>
                                      </p:cBhvr>
                                      <p:tavLst>
                                        <p:tav tm="0">
                                          <p:val>
                                            <p:fltVal val="-90"/>
                                          </p:val>
                                        </p:tav>
                                        <p:tav tm="100000">
                                          <p:val>
                                            <p:fltVal val="0"/>
                                          </p:val>
                                        </p:tav>
                                      </p:tavLst>
                                    </p:anim>
                                    <p:anim calcmode="lin" valueType="num">
                                      <p:cBhvr>
                                        <p:cTn id="28" dur="800" decel="100000" fill="hold"/>
                                        <p:tgtEl>
                                          <p:spTgt spid="36886"/>
                                        </p:tgtEl>
                                        <p:attrNameLst>
                                          <p:attrName>ppt_x</p:attrName>
                                        </p:attrNameLst>
                                      </p:cBhvr>
                                      <p:tavLst>
                                        <p:tav tm="0">
                                          <p:val>
                                            <p:strVal val="#ppt_x+0.4"/>
                                          </p:val>
                                        </p:tav>
                                        <p:tav tm="100000">
                                          <p:val>
                                            <p:strVal val="#ppt_x-0.05"/>
                                          </p:val>
                                        </p:tav>
                                      </p:tavLst>
                                    </p:anim>
                                    <p:anim calcmode="lin" valueType="num">
                                      <p:cBhvr>
                                        <p:cTn id="29" dur="800" decel="100000" fill="hold"/>
                                        <p:tgtEl>
                                          <p:spTgt spid="36886"/>
                                        </p:tgtEl>
                                        <p:attrNameLst>
                                          <p:attrName>ppt_y</p:attrName>
                                        </p:attrNameLst>
                                      </p:cBhvr>
                                      <p:tavLst>
                                        <p:tav tm="0">
                                          <p:val>
                                            <p:strVal val="#ppt_y-0.4"/>
                                          </p:val>
                                        </p:tav>
                                        <p:tav tm="100000">
                                          <p:val>
                                            <p:strVal val="#ppt_y+0.1"/>
                                          </p:val>
                                        </p:tav>
                                      </p:tavLst>
                                    </p:anim>
                                    <p:anim calcmode="lin" valueType="num">
                                      <p:cBhvr>
                                        <p:cTn id="30" dur="200" accel="100000" fill="hold">
                                          <p:stCondLst>
                                            <p:cond delay="800"/>
                                          </p:stCondLst>
                                        </p:cTn>
                                        <p:tgtEl>
                                          <p:spTgt spid="36886"/>
                                        </p:tgtEl>
                                        <p:attrNameLst>
                                          <p:attrName>ppt_x</p:attrName>
                                        </p:attrNameLst>
                                      </p:cBhvr>
                                      <p:tavLst>
                                        <p:tav tm="0">
                                          <p:val>
                                            <p:strVal val="#ppt_x-0.05"/>
                                          </p:val>
                                        </p:tav>
                                        <p:tav tm="100000">
                                          <p:val>
                                            <p:strVal val="#ppt_x"/>
                                          </p:val>
                                        </p:tav>
                                      </p:tavLst>
                                    </p:anim>
                                    <p:anim calcmode="lin" valueType="num">
                                      <p:cBhvr>
                                        <p:cTn id="31" dur="200" accel="100000" fill="hold">
                                          <p:stCondLst>
                                            <p:cond delay="800"/>
                                          </p:stCondLst>
                                        </p:cTn>
                                        <p:tgtEl>
                                          <p:spTgt spid="36886"/>
                                        </p:tgtEl>
                                        <p:attrNameLst>
                                          <p:attrName>ppt_y</p:attrName>
                                        </p:attrNameLst>
                                      </p:cBhvr>
                                      <p:tavLst>
                                        <p:tav tm="0">
                                          <p:val>
                                            <p:strVal val="#ppt_y+0.1"/>
                                          </p:val>
                                        </p:tav>
                                        <p:tav tm="100000">
                                          <p:val>
                                            <p:strVal val="#ppt_y"/>
                                          </p:val>
                                        </p:tav>
                                      </p:tavLst>
                                    </p:anim>
                                  </p:childTnLst>
                                </p:cTn>
                              </p:par>
                            </p:childTnLst>
                          </p:cTn>
                        </p:par>
                        <p:par>
                          <p:cTn id="32" fill="hold">
                            <p:stCondLst>
                              <p:cond delay="5000"/>
                            </p:stCondLst>
                            <p:childTnLst>
                              <p:par>
                                <p:cTn id="33" presetID="30" presetClass="entr" presetSubtype="0" fill="hold" nodeType="afterEffect">
                                  <p:stCondLst>
                                    <p:cond delay="0"/>
                                  </p:stCondLst>
                                  <p:childTnLst>
                                    <p:set>
                                      <p:cBhvr>
                                        <p:cTn id="34" dur="1" fill="hold">
                                          <p:stCondLst>
                                            <p:cond delay="0"/>
                                          </p:stCondLst>
                                        </p:cTn>
                                        <p:tgtEl>
                                          <p:spTgt spid="36887">
                                            <p:txEl>
                                              <p:pRg st="0" end="0"/>
                                            </p:txEl>
                                          </p:spTgt>
                                        </p:tgtEl>
                                        <p:attrNameLst>
                                          <p:attrName>style.visibility</p:attrName>
                                        </p:attrNameLst>
                                      </p:cBhvr>
                                      <p:to>
                                        <p:strVal val="visible"/>
                                      </p:to>
                                    </p:set>
                                    <p:animEffect transition="in" filter="fade">
                                      <p:cBhvr>
                                        <p:cTn id="35" dur="800" decel="100000"/>
                                        <p:tgtEl>
                                          <p:spTgt spid="36887">
                                            <p:txEl>
                                              <p:pRg st="0" end="0"/>
                                            </p:txEl>
                                          </p:spTgt>
                                        </p:tgtEl>
                                      </p:cBhvr>
                                    </p:animEffect>
                                    <p:anim calcmode="lin" valueType="num">
                                      <p:cBhvr>
                                        <p:cTn id="36" dur="800" decel="100000" fill="hold"/>
                                        <p:tgtEl>
                                          <p:spTgt spid="36887">
                                            <p:txEl>
                                              <p:pRg st="0" end="0"/>
                                            </p:txEl>
                                          </p:spTgt>
                                        </p:tgtEl>
                                        <p:attrNameLst>
                                          <p:attrName>style.rotation</p:attrName>
                                        </p:attrNameLst>
                                      </p:cBhvr>
                                      <p:tavLst>
                                        <p:tav tm="0">
                                          <p:val>
                                            <p:fltVal val="-90"/>
                                          </p:val>
                                        </p:tav>
                                        <p:tav tm="100000">
                                          <p:val>
                                            <p:fltVal val="0"/>
                                          </p:val>
                                        </p:tav>
                                      </p:tavLst>
                                    </p:anim>
                                    <p:anim calcmode="lin" valueType="num">
                                      <p:cBhvr>
                                        <p:cTn id="37" dur="800" decel="100000" fill="hold"/>
                                        <p:tgtEl>
                                          <p:spTgt spid="36887">
                                            <p:txEl>
                                              <p:pRg st="0" end="0"/>
                                            </p:txEl>
                                          </p:spTgt>
                                        </p:tgtEl>
                                        <p:attrNameLst>
                                          <p:attrName>ppt_x</p:attrName>
                                        </p:attrNameLst>
                                      </p:cBhvr>
                                      <p:tavLst>
                                        <p:tav tm="0">
                                          <p:val>
                                            <p:strVal val="#ppt_x+0.4"/>
                                          </p:val>
                                        </p:tav>
                                        <p:tav tm="100000">
                                          <p:val>
                                            <p:strVal val="#ppt_x-0.05"/>
                                          </p:val>
                                        </p:tav>
                                      </p:tavLst>
                                    </p:anim>
                                    <p:anim calcmode="lin" valueType="num">
                                      <p:cBhvr>
                                        <p:cTn id="38" dur="800" decel="100000" fill="hold"/>
                                        <p:tgtEl>
                                          <p:spTgt spid="36887">
                                            <p:txEl>
                                              <p:pRg st="0" end="0"/>
                                            </p:txEl>
                                          </p:spTgt>
                                        </p:tgtEl>
                                        <p:attrNameLst>
                                          <p:attrName>ppt_y</p:attrName>
                                        </p:attrNameLst>
                                      </p:cBhvr>
                                      <p:tavLst>
                                        <p:tav tm="0">
                                          <p:val>
                                            <p:strVal val="#ppt_y-0.4"/>
                                          </p:val>
                                        </p:tav>
                                        <p:tav tm="100000">
                                          <p:val>
                                            <p:strVal val="#ppt_y+0.1"/>
                                          </p:val>
                                        </p:tav>
                                      </p:tavLst>
                                    </p:anim>
                                    <p:anim calcmode="lin" valueType="num">
                                      <p:cBhvr>
                                        <p:cTn id="39" dur="200" accel="100000" fill="hold">
                                          <p:stCondLst>
                                            <p:cond delay="800"/>
                                          </p:stCondLst>
                                        </p:cTn>
                                        <p:tgtEl>
                                          <p:spTgt spid="36887">
                                            <p:txEl>
                                              <p:pRg st="0" end="0"/>
                                            </p:txEl>
                                          </p:spTgt>
                                        </p:tgtEl>
                                        <p:attrNameLst>
                                          <p:attrName>ppt_x</p:attrName>
                                        </p:attrNameLst>
                                      </p:cBhvr>
                                      <p:tavLst>
                                        <p:tav tm="0">
                                          <p:val>
                                            <p:strVal val="#ppt_x-0.05"/>
                                          </p:val>
                                        </p:tav>
                                        <p:tav tm="100000">
                                          <p:val>
                                            <p:strVal val="#ppt_x"/>
                                          </p:val>
                                        </p:tav>
                                      </p:tavLst>
                                    </p:anim>
                                    <p:anim calcmode="lin" valueType="num">
                                      <p:cBhvr>
                                        <p:cTn id="40" dur="200" accel="100000" fill="hold">
                                          <p:stCondLst>
                                            <p:cond delay="800"/>
                                          </p:stCondLst>
                                        </p:cTn>
                                        <p:tgtEl>
                                          <p:spTgt spid="36887">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8" presetClass="emph" presetSubtype="0" fill="hold" nodeType="clickEffect">
                                  <p:stCondLst>
                                    <p:cond delay="0"/>
                                  </p:stCondLst>
                                  <p:childTnLst>
                                    <p:animRot by="21600000">
                                      <p:cBhvr>
                                        <p:cTn id="44" dur="2000" fill="hold"/>
                                        <p:tgtEl>
                                          <p:spTgt spid="36879"/>
                                        </p:tgtEl>
                                        <p:attrNameLst>
                                          <p:attrName>r</p:attrName>
                                        </p:attrNameLst>
                                      </p:cBhvr>
                                    </p:animRot>
                                  </p:childTnLst>
                                </p:cTn>
                              </p:par>
                            </p:childTnLst>
                          </p:cTn>
                        </p:par>
                      </p:childTnLst>
                    </p:cTn>
                  </p:par>
                  <p:par>
                    <p:cTn id="45" fill="hold">
                      <p:stCondLst>
                        <p:cond delay="indefinite"/>
                      </p:stCondLst>
                      <p:childTnLst>
                        <p:par>
                          <p:cTn id="46" fill="hold">
                            <p:stCondLst>
                              <p:cond delay="0"/>
                            </p:stCondLst>
                            <p:childTnLst>
                              <p:par>
                                <p:cTn id="47" presetID="4" presetClass="entr" presetSubtype="16" fill="hold" nodeType="clickEffect">
                                  <p:stCondLst>
                                    <p:cond delay="0"/>
                                  </p:stCondLst>
                                  <p:iterate type="lt">
                                    <p:tmPct val="0"/>
                                  </p:iterate>
                                  <p:childTnLst>
                                    <p:set>
                                      <p:cBhvr>
                                        <p:cTn id="48" dur="1" fill="hold">
                                          <p:stCondLst>
                                            <p:cond delay="0"/>
                                          </p:stCondLst>
                                        </p:cTn>
                                        <p:tgtEl>
                                          <p:spTgt spid="36874">
                                            <p:txEl>
                                              <p:pRg st="6" end="6"/>
                                            </p:txEl>
                                          </p:spTgt>
                                        </p:tgtEl>
                                        <p:attrNameLst>
                                          <p:attrName>style.visibility</p:attrName>
                                        </p:attrNameLst>
                                      </p:cBhvr>
                                      <p:to>
                                        <p:strVal val="visible"/>
                                      </p:to>
                                    </p:set>
                                    <p:animEffect transition="in" filter="box(in)">
                                      <p:cBhvr>
                                        <p:cTn id="49" dur="500"/>
                                        <p:tgtEl>
                                          <p:spTgt spid="36874">
                                            <p:txEl>
                                              <p:pRg st="6" end="6"/>
                                            </p:txEl>
                                          </p:spTgt>
                                        </p:tgtEl>
                                      </p:cBhvr>
                                    </p:animEffect>
                                  </p:childTnLst>
                                </p:cTn>
                              </p:par>
                            </p:childTnLst>
                          </p:cTn>
                        </p:par>
                        <p:par>
                          <p:cTn id="50" fill="hold">
                            <p:stCondLst>
                              <p:cond delay="500"/>
                            </p:stCondLst>
                            <p:childTnLst>
                              <p:par>
                                <p:cTn id="51" presetID="56" presetClass="entr" presetSubtype="0" fill="hold" nodeType="afterEffect">
                                  <p:stCondLst>
                                    <p:cond delay="0"/>
                                  </p:stCondLst>
                                  <p:iterate type="lt">
                                    <p:tmPct val="10000"/>
                                  </p:iterate>
                                  <p:childTnLst>
                                    <p:set>
                                      <p:cBhvr>
                                        <p:cTn id="52" dur="1" fill="hold">
                                          <p:stCondLst>
                                            <p:cond delay="0"/>
                                          </p:stCondLst>
                                        </p:cTn>
                                        <p:tgtEl>
                                          <p:spTgt spid="36874">
                                            <p:txEl>
                                              <p:pRg st="6" end="6"/>
                                            </p:txEl>
                                          </p:spTgt>
                                        </p:tgtEl>
                                        <p:attrNameLst>
                                          <p:attrName>style.visibility</p:attrName>
                                        </p:attrNameLst>
                                      </p:cBhvr>
                                      <p:to>
                                        <p:strVal val="visible"/>
                                      </p:to>
                                    </p:set>
                                    <p:anim by="(-#ppt_w*2)" calcmode="lin" valueType="num">
                                      <p:cBhvr rctx="PPT">
                                        <p:cTn id="53" dur="500" autoRev="1" fill="hold">
                                          <p:stCondLst>
                                            <p:cond delay="0"/>
                                          </p:stCondLst>
                                        </p:cTn>
                                        <p:tgtEl>
                                          <p:spTgt spid="36874">
                                            <p:txEl>
                                              <p:pRg st="6" end="6"/>
                                            </p:txEl>
                                          </p:spTgt>
                                        </p:tgtEl>
                                        <p:attrNameLst>
                                          <p:attrName>ppt_w</p:attrName>
                                        </p:attrNameLst>
                                      </p:cBhvr>
                                    </p:anim>
                                    <p:anim by="(#ppt_w*0.50)" calcmode="lin" valueType="num">
                                      <p:cBhvr>
                                        <p:cTn id="54" dur="500" decel="50000" autoRev="1" fill="hold">
                                          <p:stCondLst>
                                            <p:cond delay="0"/>
                                          </p:stCondLst>
                                        </p:cTn>
                                        <p:tgtEl>
                                          <p:spTgt spid="36874">
                                            <p:txEl>
                                              <p:pRg st="6" end="6"/>
                                            </p:txEl>
                                          </p:spTgt>
                                        </p:tgtEl>
                                        <p:attrNameLst>
                                          <p:attrName>ppt_x</p:attrName>
                                        </p:attrNameLst>
                                      </p:cBhvr>
                                    </p:anim>
                                    <p:anim from="(-#ppt_h/2)" to="(#ppt_y)" calcmode="lin" valueType="num">
                                      <p:cBhvr>
                                        <p:cTn id="55" dur="1000" fill="hold">
                                          <p:stCondLst>
                                            <p:cond delay="0"/>
                                          </p:stCondLst>
                                        </p:cTn>
                                        <p:tgtEl>
                                          <p:spTgt spid="36874">
                                            <p:txEl>
                                              <p:pRg st="6" end="6"/>
                                            </p:txEl>
                                          </p:spTgt>
                                        </p:tgtEl>
                                        <p:attrNameLst>
                                          <p:attrName>ppt_y</p:attrName>
                                        </p:attrNameLst>
                                      </p:cBhvr>
                                    </p:anim>
                                    <p:animRot by="21600000">
                                      <p:cBhvr>
                                        <p:cTn id="56" dur="1000" fill="hold">
                                          <p:stCondLst>
                                            <p:cond delay="0"/>
                                          </p:stCondLst>
                                        </p:cTn>
                                        <p:tgtEl>
                                          <p:spTgt spid="36874">
                                            <p:txEl>
                                              <p:pRg st="6" end="6"/>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8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WordArt 5"/>
          <p:cNvSpPr>
            <a:spLocks noChangeArrowheads="1" noChangeShapeType="1" noTextEdit="1"/>
          </p:cNvSpPr>
          <p:nvPr/>
        </p:nvSpPr>
        <p:spPr bwMode="auto">
          <a:xfrm>
            <a:off x="1476375" y="404813"/>
            <a:ext cx="6010275" cy="647700"/>
          </a:xfrm>
          <a:prstGeom prst="rect">
            <a:avLst/>
          </a:prstGeom>
        </p:spPr>
        <p:txBody>
          <a:bodyPr spcFirstLastPara="1" wrap="none" fromWordArt="1">
            <a:prstTxWarp prst="textArchUp">
              <a:avLst>
                <a:gd name="adj" fmla="val 10800000"/>
              </a:avLst>
            </a:prstTxWarp>
          </a:bodyPr>
          <a:lstStyle/>
          <a:p>
            <a:pPr rtl="1"/>
            <a:r>
              <a:rPr lang="ar-JO" sz="3600" kern="10">
                <a:ln w="9525">
                  <a:solidFill>
                    <a:srgbClr val="000000"/>
                  </a:solidFill>
                  <a:round/>
                  <a:headEnd/>
                  <a:tailEnd/>
                </a:ln>
                <a:solidFill>
                  <a:srgbClr val="000000"/>
                </a:solidFill>
                <a:latin typeface="Arial Black"/>
              </a:rPr>
              <a:t>المجموعة المنتهية والمجموعة غير منتهية</a:t>
            </a:r>
          </a:p>
        </p:txBody>
      </p:sp>
      <p:pic>
        <p:nvPicPr>
          <p:cNvPr id="37894" name="Picture 6" descr="سمك"/>
          <p:cNvPicPr>
            <a:picLocks noChangeAspect="1" noChangeArrowheads="1"/>
          </p:cNvPicPr>
          <p:nvPr/>
        </p:nvPicPr>
        <p:blipFill>
          <a:blip r:embed="rId3"/>
          <a:srcRect/>
          <a:stretch>
            <a:fillRect/>
          </a:stretch>
        </p:blipFill>
        <p:spPr bwMode="auto">
          <a:xfrm>
            <a:off x="468313" y="333375"/>
            <a:ext cx="555625" cy="461963"/>
          </a:xfrm>
          <a:prstGeom prst="rect">
            <a:avLst/>
          </a:prstGeom>
          <a:noFill/>
        </p:spPr>
      </p:pic>
      <p:pic>
        <p:nvPicPr>
          <p:cNvPr id="37895" name="Picture 7" descr="سمك"/>
          <p:cNvPicPr>
            <a:picLocks noChangeAspect="1" noChangeArrowheads="1"/>
          </p:cNvPicPr>
          <p:nvPr/>
        </p:nvPicPr>
        <p:blipFill>
          <a:blip r:embed="rId3"/>
          <a:srcRect/>
          <a:stretch>
            <a:fillRect/>
          </a:stretch>
        </p:blipFill>
        <p:spPr bwMode="auto">
          <a:xfrm>
            <a:off x="7667625" y="260350"/>
            <a:ext cx="555625" cy="461963"/>
          </a:xfrm>
          <a:prstGeom prst="rect">
            <a:avLst/>
          </a:prstGeom>
          <a:noFill/>
        </p:spPr>
      </p:pic>
      <p:sp>
        <p:nvSpPr>
          <p:cNvPr id="37897" name="AutoShape 9"/>
          <p:cNvSpPr>
            <a:spLocks noChangeArrowheads="1"/>
          </p:cNvSpPr>
          <p:nvPr/>
        </p:nvSpPr>
        <p:spPr bwMode="auto">
          <a:xfrm>
            <a:off x="395288" y="1412875"/>
            <a:ext cx="8461375" cy="4321175"/>
          </a:xfrm>
          <a:prstGeom prst="verticalScroll">
            <a:avLst>
              <a:gd name="adj" fmla="val 12500"/>
            </a:avLst>
          </a:prstGeom>
          <a:gradFill rotWithShape="1">
            <a:gsLst>
              <a:gs pos="0">
                <a:schemeClr val="bg1"/>
              </a:gs>
              <a:gs pos="100000">
                <a:srgbClr val="FF6600"/>
              </a:gs>
            </a:gsLst>
            <a:path path="rect">
              <a:fillToRect l="50000" t="50000" r="50000" b="50000"/>
            </a:path>
          </a:gradFill>
          <a:ln w="9525">
            <a:solidFill>
              <a:schemeClr val="tx1"/>
            </a:solidFill>
            <a:round/>
            <a:headEnd/>
            <a:tailEnd/>
          </a:ln>
          <a:effectLst/>
        </p:spPr>
        <p:txBody>
          <a:bodyPr wrap="none" anchor="ctr"/>
          <a:lstStyle/>
          <a:p>
            <a:pPr>
              <a:spcBef>
                <a:spcPct val="0"/>
              </a:spcBef>
            </a:pPr>
            <a:r>
              <a:rPr lang="ar-SA" sz="2400"/>
              <a:t>المجموعة المنتهية :    هي المجموعة التي يمكن حصر عناصرها أو يمكن </a:t>
            </a:r>
          </a:p>
          <a:p>
            <a:pPr>
              <a:spcBef>
                <a:spcPct val="0"/>
              </a:spcBef>
            </a:pPr>
            <a:r>
              <a:rPr lang="ar-SA" sz="2400"/>
              <a:t>الانتهاء من عد عناصرها وبالتالي يمكن كتابتها بذكر جميع عناصرها</a:t>
            </a:r>
          </a:p>
          <a:p>
            <a:pPr>
              <a:spcBef>
                <a:spcPct val="0"/>
              </a:spcBef>
            </a:pPr>
            <a:endParaRPr lang="ar-SA" sz="2400"/>
          </a:p>
          <a:p>
            <a:pPr>
              <a:spcBef>
                <a:spcPct val="0"/>
              </a:spcBef>
            </a:pPr>
            <a:r>
              <a:rPr lang="ar-SA" sz="2400"/>
              <a:t>والمجموعة غير المنتهية :    هي المجموعة التي لايمكن حصر عناصرها </a:t>
            </a:r>
          </a:p>
          <a:p>
            <a:pPr>
              <a:spcBef>
                <a:spcPct val="0"/>
              </a:spcBef>
            </a:pPr>
            <a:r>
              <a:rPr lang="ar-SA" sz="2400"/>
              <a:t>و لا يمكن الانتهاء من عد عناصرها و بالتالي لايمكن كتابتها بذكر جميع </a:t>
            </a:r>
          </a:p>
          <a:p>
            <a:pPr>
              <a:spcBef>
                <a:spcPct val="0"/>
              </a:spcBef>
            </a:pPr>
            <a:r>
              <a:rPr lang="ar-SA" sz="2400"/>
              <a:t>عناصرها ،وتكتب المجموعة غير المنتهية في العادة</a:t>
            </a:r>
          </a:p>
          <a:p>
            <a:pPr>
              <a:spcBef>
                <a:spcPct val="0"/>
              </a:spcBef>
            </a:pPr>
            <a:r>
              <a:rPr lang="ar-SA" sz="2400"/>
              <a:t>بطريقة الصفة المميزة .</a:t>
            </a:r>
            <a:endParaRPr lang="en-US" sz="2400"/>
          </a:p>
        </p:txBody>
      </p:sp>
      <p:pic>
        <p:nvPicPr>
          <p:cNvPr id="37899" name="Picture 11" descr="ي"/>
          <p:cNvPicPr>
            <a:picLocks noChangeAspect="1" noChangeArrowheads="1"/>
          </p:cNvPicPr>
          <p:nvPr/>
        </p:nvPicPr>
        <p:blipFill>
          <a:blip r:embed="rId4"/>
          <a:srcRect/>
          <a:stretch>
            <a:fillRect/>
          </a:stretch>
        </p:blipFill>
        <p:spPr bwMode="auto">
          <a:xfrm>
            <a:off x="8459788" y="2349500"/>
            <a:ext cx="684212" cy="500063"/>
          </a:xfrm>
          <a:prstGeom prst="rect">
            <a:avLst/>
          </a:prstGeom>
          <a:noFill/>
        </p:spPr>
      </p:pic>
      <p:pic>
        <p:nvPicPr>
          <p:cNvPr id="37900" name="Picture 12" descr="ي"/>
          <p:cNvPicPr>
            <a:picLocks noChangeAspect="1" noChangeArrowheads="1"/>
          </p:cNvPicPr>
          <p:nvPr/>
        </p:nvPicPr>
        <p:blipFill>
          <a:blip r:embed="rId4"/>
          <a:srcRect/>
          <a:stretch>
            <a:fillRect/>
          </a:stretch>
        </p:blipFill>
        <p:spPr bwMode="auto">
          <a:xfrm>
            <a:off x="8459788" y="3500438"/>
            <a:ext cx="684212" cy="500062"/>
          </a:xfrm>
          <a:prstGeom prst="rect">
            <a:avLst/>
          </a:prstGeom>
          <a:noFill/>
        </p:spPr>
      </p:pic>
      <p:sp>
        <p:nvSpPr>
          <p:cNvPr id="37901" name="AutoShape 13">
            <a:hlinkClick r:id="rId5" action="ppaction://hlinksldjump" highlightClick="1"/>
          </p:cNvPr>
          <p:cNvSpPr>
            <a:spLocks noChangeArrowheads="1"/>
          </p:cNvSpPr>
          <p:nvPr/>
        </p:nvSpPr>
        <p:spPr bwMode="auto">
          <a:xfrm>
            <a:off x="0" y="6381750"/>
            <a:ext cx="503238" cy="476250"/>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med" advTm="22000">
    <p:cover dir="d"/>
    <p:sndAc>
      <p:stSnd>
        <p:snd r:embed="rId2" name="breeze.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nodeType="afterEffect">
                                  <p:stCondLst>
                                    <p:cond delay="0"/>
                                  </p:stCondLst>
                                  <p:iterate type="lt">
                                    <p:tmPct val="10000"/>
                                  </p:iterate>
                                  <p:childTnLst>
                                    <p:set>
                                      <p:cBhvr>
                                        <p:cTn id="6" dur="1" fill="hold">
                                          <p:stCondLst>
                                            <p:cond delay="0"/>
                                          </p:stCondLst>
                                        </p:cTn>
                                        <p:tgtEl>
                                          <p:spTgt spid="37897">
                                            <p:txEl>
                                              <p:pRg st="0" end="0"/>
                                            </p:txEl>
                                          </p:spTgt>
                                        </p:tgtEl>
                                        <p:attrNameLst>
                                          <p:attrName>style.visibility</p:attrName>
                                        </p:attrNameLst>
                                      </p:cBhvr>
                                      <p:to>
                                        <p:strVal val="visible"/>
                                      </p:to>
                                    </p:set>
                                    <p:anim by="(-#ppt_w*2)" calcmode="lin" valueType="num">
                                      <p:cBhvr rctx="PPT">
                                        <p:cTn id="7" dur="500" autoRev="1" fill="hold">
                                          <p:stCondLst>
                                            <p:cond delay="0"/>
                                          </p:stCondLst>
                                        </p:cTn>
                                        <p:tgtEl>
                                          <p:spTgt spid="37897">
                                            <p:txEl>
                                              <p:pRg st="0" end="0"/>
                                            </p:txEl>
                                          </p:spTgt>
                                        </p:tgtEl>
                                        <p:attrNameLst>
                                          <p:attrName>ppt_w</p:attrName>
                                        </p:attrNameLst>
                                      </p:cBhvr>
                                    </p:anim>
                                    <p:anim by="(#ppt_w*0.50)" calcmode="lin" valueType="num">
                                      <p:cBhvr>
                                        <p:cTn id="8" dur="500" decel="50000" autoRev="1" fill="hold">
                                          <p:stCondLst>
                                            <p:cond delay="0"/>
                                          </p:stCondLst>
                                        </p:cTn>
                                        <p:tgtEl>
                                          <p:spTgt spid="37897">
                                            <p:txEl>
                                              <p:pRg st="0" end="0"/>
                                            </p:txEl>
                                          </p:spTgt>
                                        </p:tgtEl>
                                        <p:attrNameLst>
                                          <p:attrName>ppt_x</p:attrName>
                                        </p:attrNameLst>
                                      </p:cBhvr>
                                    </p:anim>
                                    <p:anim from="(-#ppt_h/2)" to="(#ppt_y)" calcmode="lin" valueType="num">
                                      <p:cBhvr>
                                        <p:cTn id="9" dur="1000" fill="hold">
                                          <p:stCondLst>
                                            <p:cond delay="0"/>
                                          </p:stCondLst>
                                        </p:cTn>
                                        <p:tgtEl>
                                          <p:spTgt spid="37897">
                                            <p:txEl>
                                              <p:pRg st="0" end="0"/>
                                            </p:txEl>
                                          </p:spTgt>
                                        </p:tgtEl>
                                        <p:attrNameLst>
                                          <p:attrName>ppt_y</p:attrName>
                                        </p:attrNameLst>
                                      </p:cBhvr>
                                    </p:anim>
                                    <p:animRot by="21600000">
                                      <p:cBhvr>
                                        <p:cTn id="10" dur="1000" fill="hold">
                                          <p:stCondLst>
                                            <p:cond delay="0"/>
                                          </p:stCondLst>
                                        </p:cTn>
                                        <p:tgtEl>
                                          <p:spTgt spid="37897">
                                            <p:txEl>
                                              <p:pRg st="0" end="0"/>
                                            </p:txEl>
                                          </p:spTgt>
                                        </p:tgtEl>
                                        <p:attrNameLst>
                                          <p:attrName>r</p:attrName>
                                        </p:attrNameLst>
                                      </p:cBhvr>
                                    </p:animRot>
                                  </p:childTnLst>
                                </p:cTn>
                              </p:par>
                            </p:childTnLst>
                          </p:cTn>
                        </p:par>
                        <p:par>
                          <p:cTn id="11" fill="hold">
                            <p:stCondLst>
                              <p:cond delay="6000"/>
                            </p:stCondLst>
                            <p:childTnLst>
                              <p:par>
                                <p:cTn id="12" presetID="56" presetClass="entr" presetSubtype="0" fill="hold" nodeType="afterEffect">
                                  <p:stCondLst>
                                    <p:cond delay="0"/>
                                  </p:stCondLst>
                                  <p:iterate type="lt">
                                    <p:tmPct val="10000"/>
                                  </p:iterate>
                                  <p:childTnLst>
                                    <p:set>
                                      <p:cBhvr>
                                        <p:cTn id="13" dur="1" fill="hold">
                                          <p:stCondLst>
                                            <p:cond delay="0"/>
                                          </p:stCondLst>
                                        </p:cTn>
                                        <p:tgtEl>
                                          <p:spTgt spid="37897">
                                            <p:txEl>
                                              <p:pRg st="1" end="1"/>
                                            </p:txEl>
                                          </p:spTgt>
                                        </p:tgtEl>
                                        <p:attrNameLst>
                                          <p:attrName>style.visibility</p:attrName>
                                        </p:attrNameLst>
                                      </p:cBhvr>
                                      <p:to>
                                        <p:strVal val="visible"/>
                                      </p:to>
                                    </p:set>
                                    <p:anim by="(-#ppt_w*2)" calcmode="lin" valueType="num">
                                      <p:cBhvr rctx="PPT">
                                        <p:cTn id="14" dur="500" autoRev="1" fill="hold">
                                          <p:stCondLst>
                                            <p:cond delay="0"/>
                                          </p:stCondLst>
                                        </p:cTn>
                                        <p:tgtEl>
                                          <p:spTgt spid="37897">
                                            <p:txEl>
                                              <p:pRg st="1" end="1"/>
                                            </p:txEl>
                                          </p:spTgt>
                                        </p:tgtEl>
                                        <p:attrNameLst>
                                          <p:attrName>ppt_w</p:attrName>
                                        </p:attrNameLst>
                                      </p:cBhvr>
                                    </p:anim>
                                    <p:anim by="(#ppt_w*0.50)" calcmode="lin" valueType="num">
                                      <p:cBhvr>
                                        <p:cTn id="15" dur="500" decel="50000" autoRev="1" fill="hold">
                                          <p:stCondLst>
                                            <p:cond delay="0"/>
                                          </p:stCondLst>
                                        </p:cTn>
                                        <p:tgtEl>
                                          <p:spTgt spid="37897">
                                            <p:txEl>
                                              <p:pRg st="1" end="1"/>
                                            </p:txEl>
                                          </p:spTgt>
                                        </p:tgtEl>
                                        <p:attrNameLst>
                                          <p:attrName>ppt_x</p:attrName>
                                        </p:attrNameLst>
                                      </p:cBhvr>
                                    </p:anim>
                                    <p:anim from="(-#ppt_h/2)" to="(#ppt_y)" calcmode="lin" valueType="num">
                                      <p:cBhvr>
                                        <p:cTn id="16" dur="1000" fill="hold">
                                          <p:stCondLst>
                                            <p:cond delay="0"/>
                                          </p:stCondLst>
                                        </p:cTn>
                                        <p:tgtEl>
                                          <p:spTgt spid="37897">
                                            <p:txEl>
                                              <p:pRg st="1" end="1"/>
                                            </p:txEl>
                                          </p:spTgt>
                                        </p:tgtEl>
                                        <p:attrNameLst>
                                          <p:attrName>ppt_y</p:attrName>
                                        </p:attrNameLst>
                                      </p:cBhvr>
                                    </p:anim>
                                    <p:animRot by="21600000">
                                      <p:cBhvr>
                                        <p:cTn id="17" dur="1000" fill="hold">
                                          <p:stCondLst>
                                            <p:cond delay="0"/>
                                          </p:stCondLst>
                                        </p:cTn>
                                        <p:tgtEl>
                                          <p:spTgt spid="37897">
                                            <p:txEl>
                                              <p:pRg st="1" end="1"/>
                                            </p:txEl>
                                          </p:spTgt>
                                        </p:tgtEl>
                                        <p:attrNameLst>
                                          <p:attrName>r</p:attrName>
                                        </p:attrNameLst>
                                      </p:cBhvr>
                                    </p:animRot>
                                  </p:childTnLst>
                                </p:cTn>
                              </p:par>
                            </p:childTnLst>
                          </p:cTn>
                        </p:par>
                        <p:par>
                          <p:cTn id="18" fill="hold">
                            <p:stCondLst>
                              <p:cond delay="12200"/>
                            </p:stCondLst>
                            <p:childTnLst>
                              <p:par>
                                <p:cTn id="19" presetID="56" presetClass="entr" presetSubtype="0" fill="hold" nodeType="afterEffect">
                                  <p:stCondLst>
                                    <p:cond delay="0"/>
                                  </p:stCondLst>
                                  <p:iterate type="lt">
                                    <p:tmPct val="10000"/>
                                  </p:iterate>
                                  <p:childTnLst>
                                    <p:set>
                                      <p:cBhvr>
                                        <p:cTn id="20" dur="1" fill="hold">
                                          <p:stCondLst>
                                            <p:cond delay="0"/>
                                          </p:stCondLst>
                                        </p:cTn>
                                        <p:tgtEl>
                                          <p:spTgt spid="37897">
                                            <p:txEl>
                                              <p:pRg st="3" end="3"/>
                                            </p:txEl>
                                          </p:spTgt>
                                        </p:tgtEl>
                                        <p:attrNameLst>
                                          <p:attrName>style.visibility</p:attrName>
                                        </p:attrNameLst>
                                      </p:cBhvr>
                                      <p:to>
                                        <p:strVal val="visible"/>
                                      </p:to>
                                    </p:set>
                                    <p:anim by="(-#ppt_w*2)" calcmode="lin" valueType="num">
                                      <p:cBhvr rctx="PPT">
                                        <p:cTn id="21" dur="500" autoRev="1" fill="hold">
                                          <p:stCondLst>
                                            <p:cond delay="0"/>
                                          </p:stCondLst>
                                        </p:cTn>
                                        <p:tgtEl>
                                          <p:spTgt spid="37897">
                                            <p:txEl>
                                              <p:pRg st="3" end="3"/>
                                            </p:txEl>
                                          </p:spTgt>
                                        </p:tgtEl>
                                        <p:attrNameLst>
                                          <p:attrName>ppt_w</p:attrName>
                                        </p:attrNameLst>
                                      </p:cBhvr>
                                    </p:anim>
                                    <p:anim by="(#ppt_w*0.50)" calcmode="lin" valueType="num">
                                      <p:cBhvr>
                                        <p:cTn id="22" dur="500" decel="50000" autoRev="1" fill="hold">
                                          <p:stCondLst>
                                            <p:cond delay="0"/>
                                          </p:stCondLst>
                                        </p:cTn>
                                        <p:tgtEl>
                                          <p:spTgt spid="37897">
                                            <p:txEl>
                                              <p:pRg st="3" end="3"/>
                                            </p:txEl>
                                          </p:spTgt>
                                        </p:tgtEl>
                                        <p:attrNameLst>
                                          <p:attrName>ppt_x</p:attrName>
                                        </p:attrNameLst>
                                      </p:cBhvr>
                                    </p:anim>
                                    <p:anim from="(-#ppt_h/2)" to="(#ppt_y)" calcmode="lin" valueType="num">
                                      <p:cBhvr>
                                        <p:cTn id="23" dur="1000" fill="hold">
                                          <p:stCondLst>
                                            <p:cond delay="0"/>
                                          </p:stCondLst>
                                        </p:cTn>
                                        <p:tgtEl>
                                          <p:spTgt spid="37897">
                                            <p:txEl>
                                              <p:pRg st="3" end="3"/>
                                            </p:txEl>
                                          </p:spTgt>
                                        </p:tgtEl>
                                        <p:attrNameLst>
                                          <p:attrName>ppt_y</p:attrName>
                                        </p:attrNameLst>
                                      </p:cBhvr>
                                    </p:anim>
                                    <p:animRot by="21600000">
                                      <p:cBhvr>
                                        <p:cTn id="24" dur="1000" fill="hold">
                                          <p:stCondLst>
                                            <p:cond delay="0"/>
                                          </p:stCondLst>
                                        </p:cTn>
                                        <p:tgtEl>
                                          <p:spTgt spid="37897">
                                            <p:txEl>
                                              <p:pRg st="3" end="3"/>
                                            </p:txEl>
                                          </p:spTgt>
                                        </p:tgtEl>
                                        <p:attrNameLst>
                                          <p:attrName>r</p:attrName>
                                        </p:attrNameLst>
                                      </p:cBhvr>
                                    </p:animRot>
                                  </p:childTnLst>
                                </p:cTn>
                              </p:par>
                            </p:childTnLst>
                          </p:cTn>
                        </p:par>
                        <p:par>
                          <p:cTn id="25" fill="hold">
                            <p:stCondLst>
                              <p:cond delay="18200"/>
                            </p:stCondLst>
                            <p:childTnLst>
                              <p:par>
                                <p:cTn id="26" presetID="56" presetClass="entr" presetSubtype="0" fill="hold" nodeType="afterEffect">
                                  <p:stCondLst>
                                    <p:cond delay="0"/>
                                  </p:stCondLst>
                                  <p:iterate type="lt">
                                    <p:tmPct val="10000"/>
                                  </p:iterate>
                                  <p:childTnLst>
                                    <p:set>
                                      <p:cBhvr>
                                        <p:cTn id="27" dur="1" fill="hold">
                                          <p:stCondLst>
                                            <p:cond delay="0"/>
                                          </p:stCondLst>
                                        </p:cTn>
                                        <p:tgtEl>
                                          <p:spTgt spid="37897">
                                            <p:txEl>
                                              <p:pRg st="4" end="4"/>
                                            </p:txEl>
                                          </p:spTgt>
                                        </p:tgtEl>
                                        <p:attrNameLst>
                                          <p:attrName>style.visibility</p:attrName>
                                        </p:attrNameLst>
                                      </p:cBhvr>
                                      <p:to>
                                        <p:strVal val="visible"/>
                                      </p:to>
                                    </p:set>
                                    <p:anim by="(-#ppt_w*2)" calcmode="lin" valueType="num">
                                      <p:cBhvr rctx="PPT">
                                        <p:cTn id="28" dur="500" autoRev="1" fill="hold">
                                          <p:stCondLst>
                                            <p:cond delay="0"/>
                                          </p:stCondLst>
                                        </p:cTn>
                                        <p:tgtEl>
                                          <p:spTgt spid="37897">
                                            <p:txEl>
                                              <p:pRg st="4" end="4"/>
                                            </p:txEl>
                                          </p:spTgt>
                                        </p:tgtEl>
                                        <p:attrNameLst>
                                          <p:attrName>ppt_w</p:attrName>
                                        </p:attrNameLst>
                                      </p:cBhvr>
                                    </p:anim>
                                    <p:anim by="(#ppt_w*0.50)" calcmode="lin" valueType="num">
                                      <p:cBhvr>
                                        <p:cTn id="29" dur="500" decel="50000" autoRev="1" fill="hold">
                                          <p:stCondLst>
                                            <p:cond delay="0"/>
                                          </p:stCondLst>
                                        </p:cTn>
                                        <p:tgtEl>
                                          <p:spTgt spid="37897">
                                            <p:txEl>
                                              <p:pRg st="4" end="4"/>
                                            </p:txEl>
                                          </p:spTgt>
                                        </p:tgtEl>
                                        <p:attrNameLst>
                                          <p:attrName>ppt_x</p:attrName>
                                        </p:attrNameLst>
                                      </p:cBhvr>
                                    </p:anim>
                                    <p:anim from="(-#ppt_h/2)" to="(#ppt_y)" calcmode="lin" valueType="num">
                                      <p:cBhvr>
                                        <p:cTn id="30" dur="1000" fill="hold">
                                          <p:stCondLst>
                                            <p:cond delay="0"/>
                                          </p:stCondLst>
                                        </p:cTn>
                                        <p:tgtEl>
                                          <p:spTgt spid="37897">
                                            <p:txEl>
                                              <p:pRg st="4" end="4"/>
                                            </p:txEl>
                                          </p:spTgt>
                                        </p:tgtEl>
                                        <p:attrNameLst>
                                          <p:attrName>ppt_y</p:attrName>
                                        </p:attrNameLst>
                                      </p:cBhvr>
                                    </p:anim>
                                    <p:animRot by="21600000">
                                      <p:cBhvr>
                                        <p:cTn id="31" dur="1000" fill="hold">
                                          <p:stCondLst>
                                            <p:cond delay="0"/>
                                          </p:stCondLst>
                                        </p:cTn>
                                        <p:tgtEl>
                                          <p:spTgt spid="37897">
                                            <p:txEl>
                                              <p:pRg st="4" end="4"/>
                                            </p:txEl>
                                          </p:spTgt>
                                        </p:tgtEl>
                                        <p:attrNameLst>
                                          <p:attrName>r</p:attrName>
                                        </p:attrNameLst>
                                      </p:cBhvr>
                                    </p:animRot>
                                  </p:childTnLst>
                                </p:cTn>
                              </p:par>
                            </p:childTnLst>
                          </p:cTn>
                        </p:par>
                        <p:par>
                          <p:cTn id="32" fill="hold">
                            <p:stCondLst>
                              <p:cond delay="24600"/>
                            </p:stCondLst>
                            <p:childTnLst>
                              <p:par>
                                <p:cTn id="33" presetID="56" presetClass="entr" presetSubtype="0" fill="hold" nodeType="afterEffect">
                                  <p:stCondLst>
                                    <p:cond delay="0"/>
                                  </p:stCondLst>
                                  <p:iterate type="lt">
                                    <p:tmPct val="10000"/>
                                  </p:iterate>
                                  <p:childTnLst>
                                    <p:set>
                                      <p:cBhvr>
                                        <p:cTn id="34" dur="1" fill="hold">
                                          <p:stCondLst>
                                            <p:cond delay="0"/>
                                          </p:stCondLst>
                                        </p:cTn>
                                        <p:tgtEl>
                                          <p:spTgt spid="37897">
                                            <p:txEl>
                                              <p:pRg st="5" end="5"/>
                                            </p:txEl>
                                          </p:spTgt>
                                        </p:tgtEl>
                                        <p:attrNameLst>
                                          <p:attrName>style.visibility</p:attrName>
                                        </p:attrNameLst>
                                      </p:cBhvr>
                                      <p:to>
                                        <p:strVal val="visible"/>
                                      </p:to>
                                    </p:set>
                                    <p:anim by="(-#ppt_w*2)" calcmode="lin" valueType="num">
                                      <p:cBhvr rctx="PPT">
                                        <p:cTn id="35" dur="500" autoRev="1" fill="hold">
                                          <p:stCondLst>
                                            <p:cond delay="0"/>
                                          </p:stCondLst>
                                        </p:cTn>
                                        <p:tgtEl>
                                          <p:spTgt spid="37897">
                                            <p:txEl>
                                              <p:pRg st="5" end="5"/>
                                            </p:txEl>
                                          </p:spTgt>
                                        </p:tgtEl>
                                        <p:attrNameLst>
                                          <p:attrName>ppt_w</p:attrName>
                                        </p:attrNameLst>
                                      </p:cBhvr>
                                    </p:anim>
                                    <p:anim by="(#ppt_w*0.50)" calcmode="lin" valueType="num">
                                      <p:cBhvr>
                                        <p:cTn id="36" dur="500" decel="50000" autoRev="1" fill="hold">
                                          <p:stCondLst>
                                            <p:cond delay="0"/>
                                          </p:stCondLst>
                                        </p:cTn>
                                        <p:tgtEl>
                                          <p:spTgt spid="37897">
                                            <p:txEl>
                                              <p:pRg st="5" end="5"/>
                                            </p:txEl>
                                          </p:spTgt>
                                        </p:tgtEl>
                                        <p:attrNameLst>
                                          <p:attrName>ppt_x</p:attrName>
                                        </p:attrNameLst>
                                      </p:cBhvr>
                                    </p:anim>
                                    <p:anim from="(-#ppt_h/2)" to="(#ppt_y)" calcmode="lin" valueType="num">
                                      <p:cBhvr>
                                        <p:cTn id="37" dur="1000" fill="hold">
                                          <p:stCondLst>
                                            <p:cond delay="0"/>
                                          </p:stCondLst>
                                        </p:cTn>
                                        <p:tgtEl>
                                          <p:spTgt spid="37897">
                                            <p:txEl>
                                              <p:pRg st="5" end="5"/>
                                            </p:txEl>
                                          </p:spTgt>
                                        </p:tgtEl>
                                        <p:attrNameLst>
                                          <p:attrName>ppt_y</p:attrName>
                                        </p:attrNameLst>
                                      </p:cBhvr>
                                    </p:anim>
                                    <p:animRot by="21600000">
                                      <p:cBhvr>
                                        <p:cTn id="38" dur="1000" fill="hold">
                                          <p:stCondLst>
                                            <p:cond delay="0"/>
                                          </p:stCondLst>
                                        </p:cTn>
                                        <p:tgtEl>
                                          <p:spTgt spid="37897">
                                            <p:txEl>
                                              <p:pRg st="5" end="5"/>
                                            </p:txEl>
                                          </p:spTgt>
                                        </p:tgtEl>
                                        <p:attrNameLst>
                                          <p:attrName>r</p:attrName>
                                        </p:attrNameLst>
                                      </p:cBhvr>
                                    </p:animRot>
                                  </p:childTnLst>
                                </p:cTn>
                              </p:par>
                            </p:childTnLst>
                          </p:cTn>
                        </p:par>
                        <p:par>
                          <p:cTn id="39" fill="hold">
                            <p:stCondLst>
                              <p:cond delay="29500"/>
                            </p:stCondLst>
                            <p:childTnLst>
                              <p:par>
                                <p:cTn id="40" presetID="56" presetClass="entr" presetSubtype="0" fill="hold" nodeType="afterEffect">
                                  <p:stCondLst>
                                    <p:cond delay="0"/>
                                  </p:stCondLst>
                                  <p:iterate type="lt">
                                    <p:tmPct val="10000"/>
                                  </p:iterate>
                                  <p:childTnLst>
                                    <p:set>
                                      <p:cBhvr>
                                        <p:cTn id="41" dur="1" fill="hold">
                                          <p:stCondLst>
                                            <p:cond delay="0"/>
                                          </p:stCondLst>
                                        </p:cTn>
                                        <p:tgtEl>
                                          <p:spTgt spid="37897">
                                            <p:txEl>
                                              <p:pRg st="6" end="6"/>
                                            </p:txEl>
                                          </p:spTgt>
                                        </p:tgtEl>
                                        <p:attrNameLst>
                                          <p:attrName>style.visibility</p:attrName>
                                        </p:attrNameLst>
                                      </p:cBhvr>
                                      <p:to>
                                        <p:strVal val="visible"/>
                                      </p:to>
                                    </p:set>
                                    <p:anim by="(-#ppt_w*2)" calcmode="lin" valueType="num">
                                      <p:cBhvr rctx="PPT">
                                        <p:cTn id="42" dur="500" autoRev="1" fill="hold">
                                          <p:stCondLst>
                                            <p:cond delay="0"/>
                                          </p:stCondLst>
                                        </p:cTn>
                                        <p:tgtEl>
                                          <p:spTgt spid="37897">
                                            <p:txEl>
                                              <p:pRg st="6" end="6"/>
                                            </p:txEl>
                                          </p:spTgt>
                                        </p:tgtEl>
                                        <p:attrNameLst>
                                          <p:attrName>ppt_w</p:attrName>
                                        </p:attrNameLst>
                                      </p:cBhvr>
                                    </p:anim>
                                    <p:anim by="(#ppt_w*0.50)" calcmode="lin" valueType="num">
                                      <p:cBhvr>
                                        <p:cTn id="43" dur="500" decel="50000" autoRev="1" fill="hold">
                                          <p:stCondLst>
                                            <p:cond delay="0"/>
                                          </p:stCondLst>
                                        </p:cTn>
                                        <p:tgtEl>
                                          <p:spTgt spid="37897">
                                            <p:txEl>
                                              <p:pRg st="6" end="6"/>
                                            </p:txEl>
                                          </p:spTgt>
                                        </p:tgtEl>
                                        <p:attrNameLst>
                                          <p:attrName>ppt_x</p:attrName>
                                        </p:attrNameLst>
                                      </p:cBhvr>
                                    </p:anim>
                                    <p:anim from="(-#ppt_h/2)" to="(#ppt_y)" calcmode="lin" valueType="num">
                                      <p:cBhvr>
                                        <p:cTn id="44" dur="1000" fill="hold">
                                          <p:stCondLst>
                                            <p:cond delay="0"/>
                                          </p:stCondLst>
                                        </p:cTn>
                                        <p:tgtEl>
                                          <p:spTgt spid="37897">
                                            <p:txEl>
                                              <p:pRg st="6" end="6"/>
                                            </p:txEl>
                                          </p:spTgt>
                                        </p:tgtEl>
                                        <p:attrNameLst>
                                          <p:attrName>ppt_y</p:attrName>
                                        </p:attrNameLst>
                                      </p:cBhvr>
                                    </p:anim>
                                    <p:animRot by="21600000">
                                      <p:cBhvr>
                                        <p:cTn id="45" dur="1000" fill="hold">
                                          <p:stCondLst>
                                            <p:cond delay="0"/>
                                          </p:stCondLst>
                                        </p:cTn>
                                        <p:tgtEl>
                                          <p:spTgt spid="37897">
                                            <p:txEl>
                                              <p:pRg st="6" end="6"/>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38958" name="Group 46"/>
          <p:cNvGraphicFramePr>
            <a:graphicFrameLocks noGrp="1"/>
          </p:cNvGraphicFramePr>
          <p:nvPr>
            <p:ph/>
          </p:nvPr>
        </p:nvGraphicFramePr>
        <p:xfrm>
          <a:off x="900113" y="1268413"/>
          <a:ext cx="7632700" cy="4662489"/>
        </p:xfrm>
        <a:graphic>
          <a:graphicData uri="http://schemas.openxmlformats.org/drawingml/2006/table">
            <a:tbl>
              <a:tblPr/>
              <a:tblGrid>
                <a:gridCol w="2281237"/>
                <a:gridCol w="5351463"/>
              </a:tblGrid>
              <a:tr h="1019175">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ar-JO" sz="2400" b="0" i="0" u="none" strike="noStrike" cap="none" normalizeH="0" baseline="0" smtClean="0">
                        <a:ln>
                          <a:noFill/>
                        </a:ln>
                        <a:solidFill>
                          <a:srgbClr val="FF0066"/>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ar-SA" sz="2800" b="0" i="0" u="none" strike="noStrike" cap="none" normalizeH="0" baseline="0" smtClean="0">
                          <a:ln>
                            <a:noFill/>
                          </a:ln>
                          <a:solidFill>
                            <a:schemeClr val="tx1"/>
                          </a:solidFill>
                          <a:effectLst/>
                          <a:latin typeface="Arial" charset="0"/>
                          <a:cs typeface="Arial" charset="0"/>
                        </a:rPr>
                        <a:t>مجموعة طلبة مدارس فلسطين .</a:t>
                      </a:r>
                      <a:endParaRPr kumimoji="0" lang="en-US" sz="2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144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ar-JO" sz="2400" b="0" i="0" u="none" strike="noStrike" cap="none" normalizeH="0" baseline="0" smtClean="0">
                        <a:ln>
                          <a:noFill/>
                        </a:ln>
                        <a:solidFill>
                          <a:srgbClr val="FF0066"/>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ar-SA" sz="2800" b="0" i="0" u="none" strike="noStrike" cap="none" normalizeH="0" baseline="0" smtClean="0">
                          <a:ln>
                            <a:noFill/>
                          </a:ln>
                          <a:solidFill>
                            <a:schemeClr val="tx1"/>
                          </a:solidFill>
                          <a:effectLst/>
                          <a:latin typeface="Arial" charset="0"/>
                          <a:cs typeface="Arial" charset="0"/>
                        </a:rPr>
                        <a:t>مجموعة عوامل العدد 36</a:t>
                      </a:r>
                      <a:endParaRPr kumimoji="0" lang="en-US" sz="2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144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ar-JO" sz="2400" b="0" i="0" u="none" strike="noStrike" cap="none" normalizeH="0" baseline="0" smtClean="0">
                        <a:ln>
                          <a:noFill/>
                        </a:ln>
                        <a:solidFill>
                          <a:srgbClr val="FF0066"/>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ar-SA" sz="2800" b="0" i="0" u="none" strike="noStrike" cap="none" normalizeH="0" baseline="0" smtClean="0">
                          <a:ln>
                            <a:noFill/>
                          </a:ln>
                          <a:solidFill>
                            <a:schemeClr val="tx1"/>
                          </a:solidFill>
                          <a:effectLst/>
                          <a:latin typeface="Arial" charset="0"/>
                          <a:cs typeface="Arial" charset="0"/>
                        </a:rPr>
                        <a:t>مجموعة الأعداد الزوجية التي هي أكبر من 7 </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144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ar-JO" sz="2400" b="0" i="0" u="none" strike="noStrike" cap="none" normalizeH="0" baseline="0" smtClean="0">
                        <a:ln>
                          <a:noFill/>
                        </a:ln>
                        <a:solidFill>
                          <a:srgbClr val="FF0066"/>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ar-SA" sz="2800" b="0" i="0" u="none" strike="noStrike" cap="none" normalizeH="0" baseline="0" smtClean="0">
                          <a:ln>
                            <a:noFill/>
                          </a:ln>
                          <a:solidFill>
                            <a:schemeClr val="tx1"/>
                          </a:solidFill>
                          <a:effectLst/>
                          <a:latin typeface="Arial" charset="0"/>
                          <a:cs typeface="Arial" charset="0"/>
                        </a:rPr>
                        <a:t>مجموعة عواصم دول العالم</a:t>
                      </a:r>
                      <a:endParaRPr kumimoji="0" lang="en-US" sz="2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8940" name="Text Box 28"/>
          <p:cNvSpPr txBox="1">
            <a:spLocks noChangeArrowheads="1"/>
          </p:cNvSpPr>
          <p:nvPr/>
        </p:nvSpPr>
        <p:spPr bwMode="auto">
          <a:xfrm>
            <a:off x="1331913" y="404813"/>
            <a:ext cx="7056437" cy="457200"/>
          </a:xfrm>
          <a:prstGeom prst="rect">
            <a:avLst/>
          </a:prstGeom>
          <a:noFill/>
          <a:ln w="9525">
            <a:noFill/>
            <a:miter lim="800000"/>
            <a:headEnd/>
            <a:tailEnd/>
          </a:ln>
          <a:effectLst/>
        </p:spPr>
        <p:txBody>
          <a:bodyPr>
            <a:spAutoFit/>
          </a:bodyPr>
          <a:lstStyle/>
          <a:p>
            <a:r>
              <a:rPr lang="ar-SA" sz="2400">
                <a:effectLst>
                  <a:outerShdw blurRad="38100" dist="38100" dir="2700000" algn="tl">
                    <a:srgbClr val="FFFFFF"/>
                  </a:outerShdw>
                </a:effectLst>
              </a:rPr>
              <a:t>أي المجموعات الاتية منتهية وأيها غير منتهية مع ذكر السبب :</a:t>
            </a:r>
            <a:endParaRPr lang="en-US" sz="2400">
              <a:effectLst>
                <a:outerShdw blurRad="38100" dist="38100" dir="2700000" algn="tl">
                  <a:srgbClr val="FFFFFF"/>
                </a:outerShdw>
              </a:effectLst>
            </a:endParaRPr>
          </a:p>
        </p:txBody>
      </p:sp>
      <p:pic>
        <p:nvPicPr>
          <p:cNvPr id="38941" name="Picture 29" descr="ن"/>
          <p:cNvPicPr>
            <a:picLocks noChangeAspect="1" noChangeArrowheads="1"/>
          </p:cNvPicPr>
          <p:nvPr/>
        </p:nvPicPr>
        <p:blipFill>
          <a:blip r:embed="rId3"/>
          <a:srcRect/>
          <a:stretch>
            <a:fillRect/>
          </a:stretch>
        </p:blipFill>
        <p:spPr bwMode="auto">
          <a:xfrm>
            <a:off x="8101013" y="260350"/>
            <a:ext cx="722312" cy="836613"/>
          </a:xfrm>
          <a:prstGeom prst="rect">
            <a:avLst/>
          </a:prstGeom>
          <a:noFill/>
        </p:spPr>
      </p:pic>
      <p:sp>
        <p:nvSpPr>
          <p:cNvPr id="38956" name="AutoShape 44">
            <a:hlinkClick r:id="rId4" action="ppaction://hlinksldjump" highlightClick="1"/>
          </p:cNvPr>
          <p:cNvSpPr>
            <a:spLocks noChangeArrowheads="1"/>
          </p:cNvSpPr>
          <p:nvPr/>
        </p:nvSpPr>
        <p:spPr bwMode="auto">
          <a:xfrm>
            <a:off x="0" y="6381750"/>
            <a:ext cx="503238" cy="476250"/>
          </a:xfrm>
          <a:prstGeom prst="actionButtonHome">
            <a:avLst/>
          </a:prstGeom>
          <a:solidFill>
            <a:schemeClr val="hlink"/>
          </a:solidFill>
          <a:ln w="9525">
            <a:noFill/>
            <a:miter lim="800000"/>
            <a:headEnd/>
            <a:tailEnd/>
          </a:ln>
          <a:effectLst/>
        </p:spPr>
        <p:txBody>
          <a:bodyPr wrap="none" anchor="ctr">
            <a:spAutoFit/>
          </a:bodyPr>
          <a:lstStyle/>
          <a:p>
            <a:endParaRPr lang="ar-JO"/>
          </a:p>
        </p:txBody>
      </p:sp>
      <p:sp>
        <p:nvSpPr>
          <p:cNvPr id="38957" name="Text Box 45"/>
          <p:cNvSpPr txBox="1">
            <a:spLocks noChangeArrowheads="1"/>
          </p:cNvSpPr>
          <p:nvPr/>
        </p:nvSpPr>
        <p:spPr bwMode="auto">
          <a:xfrm>
            <a:off x="827088" y="2565400"/>
            <a:ext cx="2447925" cy="701675"/>
          </a:xfrm>
          <a:prstGeom prst="rect">
            <a:avLst/>
          </a:prstGeom>
          <a:noFill/>
          <a:ln w="9525" algn="ctr">
            <a:noFill/>
            <a:miter lim="800000"/>
            <a:headEnd/>
            <a:tailEnd/>
          </a:ln>
          <a:effectLst/>
        </p:spPr>
        <p:txBody>
          <a:bodyPr>
            <a:spAutoFit/>
          </a:bodyPr>
          <a:lstStyle/>
          <a:p>
            <a:r>
              <a:rPr lang="ar-SA" b="0">
                <a:solidFill>
                  <a:srgbClr val="FF0066"/>
                </a:solidFill>
              </a:rPr>
              <a:t>مجموعة غير منتهية((لأنه لا يمكن حصر عناصرها))</a:t>
            </a:r>
            <a:endParaRPr lang="en-US" b="0">
              <a:solidFill>
                <a:srgbClr val="FF0066"/>
              </a:solidFill>
            </a:endParaRPr>
          </a:p>
        </p:txBody>
      </p:sp>
      <p:sp>
        <p:nvSpPr>
          <p:cNvPr id="38959" name="Rectangle 47"/>
          <p:cNvSpPr>
            <a:spLocks noChangeArrowheads="1"/>
          </p:cNvSpPr>
          <p:nvPr/>
        </p:nvSpPr>
        <p:spPr bwMode="auto">
          <a:xfrm>
            <a:off x="827088" y="1341438"/>
            <a:ext cx="2728912" cy="854075"/>
          </a:xfrm>
          <a:prstGeom prst="rect">
            <a:avLst/>
          </a:prstGeom>
          <a:noFill/>
          <a:ln w="9525" algn="ctr">
            <a:noFill/>
            <a:miter lim="800000"/>
            <a:headEnd/>
            <a:tailEnd/>
          </a:ln>
          <a:effectLst/>
        </p:spPr>
        <p:txBody>
          <a:bodyPr wrap="none">
            <a:spAutoFit/>
          </a:bodyPr>
          <a:lstStyle/>
          <a:p>
            <a:r>
              <a:rPr lang="ar-SA" b="0">
                <a:solidFill>
                  <a:srgbClr val="FF0066"/>
                </a:solidFill>
              </a:rPr>
              <a:t>مجموعة منتهية</a:t>
            </a:r>
          </a:p>
          <a:p>
            <a:r>
              <a:rPr lang="ar-SA" b="0">
                <a:solidFill>
                  <a:srgbClr val="FF0066"/>
                </a:solidFill>
              </a:rPr>
              <a:t> ((لأنه يمكن حصر عناصرها))</a:t>
            </a:r>
            <a:endParaRPr lang="en-US" b="0">
              <a:solidFill>
                <a:srgbClr val="FF0066"/>
              </a:solidFill>
            </a:endParaRPr>
          </a:p>
        </p:txBody>
      </p:sp>
      <p:sp>
        <p:nvSpPr>
          <p:cNvPr id="38960" name="Rectangle 48"/>
          <p:cNvSpPr>
            <a:spLocks noChangeArrowheads="1"/>
          </p:cNvSpPr>
          <p:nvPr/>
        </p:nvSpPr>
        <p:spPr bwMode="auto">
          <a:xfrm>
            <a:off x="950913" y="3789363"/>
            <a:ext cx="2333625" cy="854075"/>
          </a:xfrm>
          <a:prstGeom prst="rect">
            <a:avLst/>
          </a:prstGeom>
          <a:noFill/>
          <a:ln w="9525" algn="ctr">
            <a:noFill/>
            <a:miter lim="800000"/>
            <a:headEnd/>
            <a:tailEnd/>
          </a:ln>
          <a:effectLst/>
        </p:spPr>
        <p:txBody>
          <a:bodyPr wrap="none">
            <a:spAutoFit/>
          </a:bodyPr>
          <a:lstStyle/>
          <a:p>
            <a:r>
              <a:rPr lang="ar-SA" b="0">
                <a:solidFill>
                  <a:srgbClr val="FF0066"/>
                </a:solidFill>
              </a:rPr>
              <a:t>مجموعة غير منتهية((لأنه </a:t>
            </a:r>
          </a:p>
          <a:p>
            <a:r>
              <a:rPr lang="ar-SA" b="0">
                <a:solidFill>
                  <a:srgbClr val="FF0066"/>
                </a:solidFill>
              </a:rPr>
              <a:t>لا يمكن حصر عناصرها))</a:t>
            </a:r>
            <a:endParaRPr lang="en-US" b="0">
              <a:solidFill>
                <a:srgbClr val="FF0066"/>
              </a:solidFill>
            </a:endParaRPr>
          </a:p>
        </p:txBody>
      </p:sp>
      <p:sp>
        <p:nvSpPr>
          <p:cNvPr id="38961" name="Rectangle 49"/>
          <p:cNvSpPr>
            <a:spLocks noChangeArrowheads="1"/>
          </p:cNvSpPr>
          <p:nvPr/>
        </p:nvSpPr>
        <p:spPr bwMode="auto">
          <a:xfrm>
            <a:off x="827088" y="5013325"/>
            <a:ext cx="2403475" cy="762000"/>
          </a:xfrm>
          <a:prstGeom prst="rect">
            <a:avLst/>
          </a:prstGeom>
          <a:noFill/>
          <a:ln w="9525" algn="ctr">
            <a:noFill/>
            <a:miter lim="800000"/>
            <a:headEnd/>
            <a:tailEnd/>
          </a:ln>
          <a:effectLst/>
        </p:spPr>
        <p:txBody>
          <a:bodyPr wrap="none">
            <a:spAutoFit/>
          </a:bodyPr>
          <a:lstStyle/>
          <a:p>
            <a:pPr>
              <a:spcBef>
                <a:spcPct val="20000"/>
              </a:spcBef>
            </a:pPr>
            <a:r>
              <a:rPr lang="ar-SA" b="0">
                <a:solidFill>
                  <a:srgbClr val="FF0066"/>
                </a:solidFill>
              </a:rPr>
              <a:t>مجموعة غير منتهية((لأنه</a:t>
            </a:r>
          </a:p>
          <a:p>
            <a:pPr>
              <a:spcBef>
                <a:spcPct val="20000"/>
              </a:spcBef>
            </a:pPr>
            <a:r>
              <a:rPr lang="ar-SA" b="0">
                <a:solidFill>
                  <a:srgbClr val="FF0066"/>
                </a:solidFill>
              </a:rPr>
              <a:t> لا يمكن حصر عناصرها))</a:t>
            </a:r>
            <a:endParaRPr lang="en-US" b="0">
              <a:solidFill>
                <a:srgbClr val="FF0066"/>
              </a:solidFill>
            </a:endParaRPr>
          </a:p>
        </p:txBody>
      </p:sp>
    </p:spTree>
  </p:cSld>
  <p:clrMapOvr>
    <a:masterClrMapping/>
  </p:clrMapOvr>
  <p:transition spd="slow">
    <p:blinds/>
    <p:sndAc>
      <p:stSnd>
        <p:snd r:embed="rId2" name="type.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499"/>
                                          </p:stCondLst>
                                        </p:cTn>
                                        <p:tgtEl>
                                          <p:spTgt spid="38958"/>
                                        </p:tgtEl>
                                        <p:attrNameLst>
                                          <p:attrName>style.visibility</p:attrName>
                                        </p:attrNameLst>
                                      </p:cBhvr>
                                      <p:to>
                                        <p:strVal val="visible"/>
                                      </p:to>
                                    </p:set>
                                  </p:childTnLst>
                                </p:cTn>
                              </p:par>
                            </p:childTnLst>
                          </p:cTn>
                        </p:par>
                        <p:par>
                          <p:cTn id="7" fill="hold">
                            <p:stCondLst>
                              <p:cond delay="500"/>
                            </p:stCondLst>
                            <p:childTnLst>
                              <p:par>
                                <p:cTn id="8" presetID="25" presetClass="entr" presetSubtype="0" fill="hold" grpId="0" nodeType="afterEffect">
                                  <p:stCondLst>
                                    <p:cond delay="0"/>
                                  </p:stCondLst>
                                  <p:childTnLst>
                                    <p:set>
                                      <p:cBhvr>
                                        <p:cTn id="9" dur="1" fill="hold">
                                          <p:stCondLst>
                                            <p:cond delay="0"/>
                                          </p:stCondLst>
                                        </p:cTn>
                                        <p:tgtEl>
                                          <p:spTgt spid="38959"/>
                                        </p:tgtEl>
                                        <p:attrNameLst>
                                          <p:attrName>style.visibility</p:attrName>
                                        </p:attrNameLst>
                                      </p:cBhvr>
                                      <p:to>
                                        <p:strVal val="visible"/>
                                      </p:to>
                                    </p:set>
                                    <p:anim calcmode="lin" valueType="num">
                                      <p:cBhvr>
                                        <p:cTn id="10" dur="1000" decel="50000" fill="hold">
                                          <p:stCondLst>
                                            <p:cond delay="0"/>
                                          </p:stCondLst>
                                        </p:cTn>
                                        <p:tgtEl>
                                          <p:spTgt spid="38959"/>
                                        </p:tgtEl>
                                        <p:attrNameLst>
                                          <p:attrName>style.rotation</p:attrName>
                                        </p:attrNameLst>
                                      </p:cBhvr>
                                      <p:tavLst>
                                        <p:tav tm="0">
                                          <p:val>
                                            <p:fltVal val="-90"/>
                                          </p:val>
                                        </p:tav>
                                        <p:tav tm="100000">
                                          <p:val>
                                            <p:fltVal val="0"/>
                                          </p:val>
                                        </p:tav>
                                      </p:tavLst>
                                    </p:anim>
                                    <p:anim calcmode="lin" valueType="num">
                                      <p:cBhvr>
                                        <p:cTn id="11" dur="1000" decel="50000" fill="hold">
                                          <p:stCondLst>
                                            <p:cond delay="0"/>
                                          </p:stCondLst>
                                        </p:cTn>
                                        <p:tgtEl>
                                          <p:spTgt spid="38959"/>
                                        </p:tgtEl>
                                        <p:attrNameLst>
                                          <p:attrName>ppt_w</p:attrName>
                                        </p:attrNameLst>
                                      </p:cBhvr>
                                      <p:tavLst>
                                        <p:tav tm="0">
                                          <p:val>
                                            <p:strVal val="#ppt_w"/>
                                          </p:val>
                                        </p:tav>
                                        <p:tav tm="100000">
                                          <p:val>
                                            <p:strVal val="#ppt_w*.05"/>
                                          </p:val>
                                        </p:tav>
                                      </p:tavLst>
                                    </p:anim>
                                    <p:anim calcmode="lin" valueType="num">
                                      <p:cBhvr>
                                        <p:cTn id="12" dur="1000" accel="50000" fill="hold">
                                          <p:stCondLst>
                                            <p:cond delay="1000"/>
                                          </p:stCondLst>
                                        </p:cTn>
                                        <p:tgtEl>
                                          <p:spTgt spid="38959"/>
                                        </p:tgtEl>
                                        <p:attrNameLst>
                                          <p:attrName>ppt_w</p:attrName>
                                        </p:attrNameLst>
                                      </p:cBhvr>
                                      <p:tavLst>
                                        <p:tav tm="0">
                                          <p:val>
                                            <p:strVal val="#ppt_w*.05"/>
                                          </p:val>
                                        </p:tav>
                                        <p:tav tm="100000">
                                          <p:val>
                                            <p:strVal val="#ppt_w"/>
                                          </p:val>
                                        </p:tav>
                                      </p:tavLst>
                                    </p:anim>
                                    <p:anim calcmode="lin" valueType="num">
                                      <p:cBhvr>
                                        <p:cTn id="13" dur="2000" fill="hold"/>
                                        <p:tgtEl>
                                          <p:spTgt spid="38959"/>
                                        </p:tgtEl>
                                        <p:attrNameLst>
                                          <p:attrName>ppt_h</p:attrName>
                                        </p:attrNameLst>
                                      </p:cBhvr>
                                      <p:tavLst>
                                        <p:tav tm="0">
                                          <p:val>
                                            <p:strVal val="#ppt_h"/>
                                          </p:val>
                                        </p:tav>
                                        <p:tav tm="100000">
                                          <p:val>
                                            <p:strVal val="#ppt_h"/>
                                          </p:val>
                                        </p:tav>
                                      </p:tavLst>
                                    </p:anim>
                                    <p:anim calcmode="lin" valueType="num">
                                      <p:cBhvr>
                                        <p:cTn id="14" dur="1000" decel="50000" fill="hold">
                                          <p:stCondLst>
                                            <p:cond delay="0"/>
                                          </p:stCondLst>
                                        </p:cTn>
                                        <p:tgtEl>
                                          <p:spTgt spid="38959"/>
                                        </p:tgtEl>
                                        <p:attrNameLst>
                                          <p:attrName>ppt_x</p:attrName>
                                        </p:attrNameLst>
                                      </p:cBhvr>
                                      <p:tavLst>
                                        <p:tav tm="0">
                                          <p:val>
                                            <p:strVal val="#ppt_x+.4"/>
                                          </p:val>
                                        </p:tav>
                                        <p:tav tm="100000">
                                          <p:val>
                                            <p:strVal val="#ppt_x"/>
                                          </p:val>
                                        </p:tav>
                                      </p:tavLst>
                                    </p:anim>
                                    <p:anim calcmode="lin" valueType="num">
                                      <p:cBhvr>
                                        <p:cTn id="15" dur="1000" decel="50000" fill="hold">
                                          <p:stCondLst>
                                            <p:cond delay="0"/>
                                          </p:stCondLst>
                                        </p:cTn>
                                        <p:tgtEl>
                                          <p:spTgt spid="38959"/>
                                        </p:tgtEl>
                                        <p:attrNameLst>
                                          <p:attrName>ppt_y</p:attrName>
                                        </p:attrNameLst>
                                      </p:cBhvr>
                                      <p:tavLst>
                                        <p:tav tm="0">
                                          <p:val>
                                            <p:strVal val="#ppt_y-.2"/>
                                          </p:val>
                                        </p:tav>
                                        <p:tav tm="100000">
                                          <p:val>
                                            <p:strVal val="#ppt_y+.1"/>
                                          </p:val>
                                        </p:tav>
                                      </p:tavLst>
                                    </p:anim>
                                    <p:anim calcmode="lin" valueType="num">
                                      <p:cBhvr>
                                        <p:cTn id="16" dur="1000" accel="50000" fill="hold">
                                          <p:stCondLst>
                                            <p:cond delay="1000"/>
                                          </p:stCondLst>
                                        </p:cTn>
                                        <p:tgtEl>
                                          <p:spTgt spid="38959"/>
                                        </p:tgtEl>
                                        <p:attrNameLst>
                                          <p:attrName>ppt_y</p:attrName>
                                        </p:attrNameLst>
                                      </p:cBhvr>
                                      <p:tavLst>
                                        <p:tav tm="0">
                                          <p:val>
                                            <p:strVal val="#ppt_y+.1"/>
                                          </p:val>
                                        </p:tav>
                                        <p:tav tm="100000">
                                          <p:val>
                                            <p:strVal val="#ppt_y"/>
                                          </p:val>
                                        </p:tav>
                                      </p:tavLst>
                                    </p:anim>
                                    <p:animEffect transition="in" filter="fade">
                                      <p:cBhvr>
                                        <p:cTn id="17" dur="2000" decel="50000">
                                          <p:stCondLst>
                                            <p:cond delay="0"/>
                                          </p:stCondLst>
                                        </p:cTn>
                                        <p:tgtEl>
                                          <p:spTgt spid="38959"/>
                                        </p:tgtEl>
                                      </p:cBhvr>
                                    </p:animEffect>
                                  </p:childTnLst>
                                </p:cTn>
                              </p:par>
                            </p:childTnLst>
                          </p:cTn>
                        </p:par>
                        <p:par>
                          <p:cTn id="18" fill="hold">
                            <p:stCondLst>
                              <p:cond delay="2500"/>
                            </p:stCondLst>
                            <p:childTnLst>
                              <p:par>
                                <p:cTn id="19" presetID="25" presetClass="entr" presetSubtype="0" fill="hold" grpId="0" nodeType="afterEffect">
                                  <p:stCondLst>
                                    <p:cond delay="0"/>
                                  </p:stCondLst>
                                  <p:childTnLst>
                                    <p:set>
                                      <p:cBhvr>
                                        <p:cTn id="20" dur="1" fill="hold">
                                          <p:stCondLst>
                                            <p:cond delay="0"/>
                                          </p:stCondLst>
                                        </p:cTn>
                                        <p:tgtEl>
                                          <p:spTgt spid="38957"/>
                                        </p:tgtEl>
                                        <p:attrNameLst>
                                          <p:attrName>style.visibility</p:attrName>
                                        </p:attrNameLst>
                                      </p:cBhvr>
                                      <p:to>
                                        <p:strVal val="visible"/>
                                      </p:to>
                                    </p:set>
                                    <p:anim calcmode="lin" valueType="num">
                                      <p:cBhvr>
                                        <p:cTn id="21" dur="1000" decel="50000" fill="hold">
                                          <p:stCondLst>
                                            <p:cond delay="0"/>
                                          </p:stCondLst>
                                        </p:cTn>
                                        <p:tgtEl>
                                          <p:spTgt spid="38957"/>
                                        </p:tgtEl>
                                        <p:attrNameLst>
                                          <p:attrName>style.rotation</p:attrName>
                                        </p:attrNameLst>
                                      </p:cBhvr>
                                      <p:tavLst>
                                        <p:tav tm="0">
                                          <p:val>
                                            <p:fltVal val="-90"/>
                                          </p:val>
                                        </p:tav>
                                        <p:tav tm="100000">
                                          <p:val>
                                            <p:fltVal val="0"/>
                                          </p:val>
                                        </p:tav>
                                      </p:tavLst>
                                    </p:anim>
                                    <p:anim calcmode="lin" valueType="num">
                                      <p:cBhvr>
                                        <p:cTn id="22" dur="1000" decel="50000" fill="hold">
                                          <p:stCondLst>
                                            <p:cond delay="0"/>
                                          </p:stCondLst>
                                        </p:cTn>
                                        <p:tgtEl>
                                          <p:spTgt spid="38957"/>
                                        </p:tgtEl>
                                        <p:attrNameLst>
                                          <p:attrName>ppt_w</p:attrName>
                                        </p:attrNameLst>
                                      </p:cBhvr>
                                      <p:tavLst>
                                        <p:tav tm="0">
                                          <p:val>
                                            <p:strVal val="#ppt_w"/>
                                          </p:val>
                                        </p:tav>
                                        <p:tav tm="100000">
                                          <p:val>
                                            <p:strVal val="#ppt_w*.05"/>
                                          </p:val>
                                        </p:tav>
                                      </p:tavLst>
                                    </p:anim>
                                    <p:anim calcmode="lin" valueType="num">
                                      <p:cBhvr>
                                        <p:cTn id="23" dur="1000" accel="50000" fill="hold">
                                          <p:stCondLst>
                                            <p:cond delay="1000"/>
                                          </p:stCondLst>
                                        </p:cTn>
                                        <p:tgtEl>
                                          <p:spTgt spid="38957"/>
                                        </p:tgtEl>
                                        <p:attrNameLst>
                                          <p:attrName>ppt_w</p:attrName>
                                        </p:attrNameLst>
                                      </p:cBhvr>
                                      <p:tavLst>
                                        <p:tav tm="0">
                                          <p:val>
                                            <p:strVal val="#ppt_w*.05"/>
                                          </p:val>
                                        </p:tav>
                                        <p:tav tm="100000">
                                          <p:val>
                                            <p:strVal val="#ppt_w"/>
                                          </p:val>
                                        </p:tav>
                                      </p:tavLst>
                                    </p:anim>
                                    <p:anim calcmode="lin" valueType="num">
                                      <p:cBhvr>
                                        <p:cTn id="24" dur="2000" fill="hold"/>
                                        <p:tgtEl>
                                          <p:spTgt spid="38957"/>
                                        </p:tgtEl>
                                        <p:attrNameLst>
                                          <p:attrName>ppt_h</p:attrName>
                                        </p:attrNameLst>
                                      </p:cBhvr>
                                      <p:tavLst>
                                        <p:tav tm="0">
                                          <p:val>
                                            <p:strVal val="#ppt_h"/>
                                          </p:val>
                                        </p:tav>
                                        <p:tav tm="100000">
                                          <p:val>
                                            <p:strVal val="#ppt_h"/>
                                          </p:val>
                                        </p:tav>
                                      </p:tavLst>
                                    </p:anim>
                                    <p:anim calcmode="lin" valueType="num">
                                      <p:cBhvr>
                                        <p:cTn id="25" dur="1000" decel="50000" fill="hold">
                                          <p:stCondLst>
                                            <p:cond delay="0"/>
                                          </p:stCondLst>
                                        </p:cTn>
                                        <p:tgtEl>
                                          <p:spTgt spid="38957"/>
                                        </p:tgtEl>
                                        <p:attrNameLst>
                                          <p:attrName>ppt_x</p:attrName>
                                        </p:attrNameLst>
                                      </p:cBhvr>
                                      <p:tavLst>
                                        <p:tav tm="0">
                                          <p:val>
                                            <p:strVal val="#ppt_x+.4"/>
                                          </p:val>
                                        </p:tav>
                                        <p:tav tm="100000">
                                          <p:val>
                                            <p:strVal val="#ppt_x"/>
                                          </p:val>
                                        </p:tav>
                                      </p:tavLst>
                                    </p:anim>
                                    <p:anim calcmode="lin" valueType="num">
                                      <p:cBhvr>
                                        <p:cTn id="26" dur="1000" decel="50000" fill="hold">
                                          <p:stCondLst>
                                            <p:cond delay="0"/>
                                          </p:stCondLst>
                                        </p:cTn>
                                        <p:tgtEl>
                                          <p:spTgt spid="38957"/>
                                        </p:tgtEl>
                                        <p:attrNameLst>
                                          <p:attrName>ppt_y</p:attrName>
                                        </p:attrNameLst>
                                      </p:cBhvr>
                                      <p:tavLst>
                                        <p:tav tm="0">
                                          <p:val>
                                            <p:strVal val="#ppt_y-.2"/>
                                          </p:val>
                                        </p:tav>
                                        <p:tav tm="100000">
                                          <p:val>
                                            <p:strVal val="#ppt_y+.1"/>
                                          </p:val>
                                        </p:tav>
                                      </p:tavLst>
                                    </p:anim>
                                    <p:anim calcmode="lin" valueType="num">
                                      <p:cBhvr>
                                        <p:cTn id="27" dur="1000" accel="50000" fill="hold">
                                          <p:stCondLst>
                                            <p:cond delay="1000"/>
                                          </p:stCondLst>
                                        </p:cTn>
                                        <p:tgtEl>
                                          <p:spTgt spid="38957"/>
                                        </p:tgtEl>
                                        <p:attrNameLst>
                                          <p:attrName>ppt_y</p:attrName>
                                        </p:attrNameLst>
                                      </p:cBhvr>
                                      <p:tavLst>
                                        <p:tav tm="0">
                                          <p:val>
                                            <p:strVal val="#ppt_y+.1"/>
                                          </p:val>
                                        </p:tav>
                                        <p:tav tm="100000">
                                          <p:val>
                                            <p:strVal val="#ppt_y"/>
                                          </p:val>
                                        </p:tav>
                                      </p:tavLst>
                                    </p:anim>
                                    <p:animEffect transition="in" filter="fade">
                                      <p:cBhvr>
                                        <p:cTn id="28" dur="2000" decel="50000">
                                          <p:stCondLst>
                                            <p:cond delay="0"/>
                                          </p:stCondLst>
                                        </p:cTn>
                                        <p:tgtEl>
                                          <p:spTgt spid="38957"/>
                                        </p:tgtEl>
                                      </p:cBhvr>
                                    </p:animEffect>
                                  </p:childTnLst>
                                </p:cTn>
                              </p:par>
                            </p:childTnLst>
                          </p:cTn>
                        </p:par>
                        <p:par>
                          <p:cTn id="29" fill="hold">
                            <p:stCondLst>
                              <p:cond delay="4500"/>
                            </p:stCondLst>
                            <p:childTnLst>
                              <p:par>
                                <p:cTn id="30" presetID="25" presetClass="entr" presetSubtype="0" fill="hold" grpId="0" nodeType="afterEffect">
                                  <p:stCondLst>
                                    <p:cond delay="0"/>
                                  </p:stCondLst>
                                  <p:childTnLst>
                                    <p:set>
                                      <p:cBhvr>
                                        <p:cTn id="31" dur="1" fill="hold">
                                          <p:stCondLst>
                                            <p:cond delay="0"/>
                                          </p:stCondLst>
                                        </p:cTn>
                                        <p:tgtEl>
                                          <p:spTgt spid="38960"/>
                                        </p:tgtEl>
                                        <p:attrNameLst>
                                          <p:attrName>style.visibility</p:attrName>
                                        </p:attrNameLst>
                                      </p:cBhvr>
                                      <p:to>
                                        <p:strVal val="visible"/>
                                      </p:to>
                                    </p:set>
                                    <p:anim calcmode="lin" valueType="num">
                                      <p:cBhvr>
                                        <p:cTn id="32" dur="1000" decel="50000" fill="hold">
                                          <p:stCondLst>
                                            <p:cond delay="0"/>
                                          </p:stCondLst>
                                        </p:cTn>
                                        <p:tgtEl>
                                          <p:spTgt spid="38960"/>
                                        </p:tgtEl>
                                        <p:attrNameLst>
                                          <p:attrName>style.rotation</p:attrName>
                                        </p:attrNameLst>
                                      </p:cBhvr>
                                      <p:tavLst>
                                        <p:tav tm="0">
                                          <p:val>
                                            <p:fltVal val="-90"/>
                                          </p:val>
                                        </p:tav>
                                        <p:tav tm="100000">
                                          <p:val>
                                            <p:fltVal val="0"/>
                                          </p:val>
                                        </p:tav>
                                      </p:tavLst>
                                    </p:anim>
                                    <p:anim calcmode="lin" valueType="num">
                                      <p:cBhvr>
                                        <p:cTn id="33" dur="1000" decel="50000" fill="hold">
                                          <p:stCondLst>
                                            <p:cond delay="0"/>
                                          </p:stCondLst>
                                        </p:cTn>
                                        <p:tgtEl>
                                          <p:spTgt spid="38960"/>
                                        </p:tgtEl>
                                        <p:attrNameLst>
                                          <p:attrName>ppt_w</p:attrName>
                                        </p:attrNameLst>
                                      </p:cBhvr>
                                      <p:tavLst>
                                        <p:tav tm="0">
                                          <p:val>
                                            <p:strVal val="#ppt_w"/>
                                          </p:val>
                                        </p:tav>
                                        <p:tav tm="100000">
                                          <p:val>
                                            <p:strVal val="#ppt_w*.05"/>
                                          </p:val>
                                        </p:tav>
                                      </p:tavLst>
                                    </p:anim>
                                    <p:anim calcmode="lin" valueType="num">
                                      <p:cBhvr>
                                        <p:cTn id="34" dur="1000" accel="50000" fill="hold">
                                          <p:stCondLst>
                                            <p:cond delay="1000"/>
                                          </p:stCondLst>
                                        </p:cTn>
                                        <p:tgtEl>
                                          <p:spTgt spid="38960"/>
                                        </p:tgtEl>
                                        <p:attrNameLst>
                                          <p:attrName>ppt_w</p:attrName>
                                        </p:attrNameLst>
                                      </p:cBhvr>
                                      <p:tavLst>
                                        <p:tav tm="0">
                                          <p:val>
                                            <p:strVal val="#ppt_w*.05"/>
                                          </p:val>
                                        </p:tav>
                                        <p:tav tm="100000">
                                          <p:val>
                                            <p:strVal val="#ppt_w"/>
                                          </p:val>
                                        </p:tav>
                                      </p:tavLst>
                                    </p:anim>
                                    <p:anim calcmode="lin" valueType="num">
                                      <p:cBhvr>
                                        <p:cTn id="35" dur="2000" fill="hold"/>
                                        <p:tgtEl>
                                          <p:spTgt spid="38960"/>
                                        </p:tgtEl>
                                        <p:attrNameLst>
                                          <p:attrName>ppt_h</p:attrName>
                                        </p:attrNameLst>
                                      </p:cBhvr>
                                      <p:tavLst>
                                        <p:tav tm="0">
                                          <p:val>
                                            <p:strVal val="#ppt_h"/>
                                          </p:val>
                                        </p:tav>
                                        <p:tav tm="100000">
                                          <p:val>
                                            <p:strVal val="#ppt_h"/>
                                          </p:val>
                                        </p:tav>
                                      </p:tavLst>
                                    </p:anim>
                                    <p:anim calcmode="lin" valueType="num">
                                      <p:cBhvr>
                                        <p:cTn id="36" dur="1000" decel="50000" fill="hold">
                                          <p:stCondLst>
                                            <p:cond delay="0"/>
                                          </p:stCondLst>
                                        </p:cTn>
                                        <p:tgtEl>
                                          <p:spTgt spid="38960"/>
                                        </p:tgtEl>
                                        <p:attrNameLst>
                                          <p:attrName>ppt_x</p:attrName>
                                        </p:attrNameLst>
                                      </p:cBhvr>
                                      <p:tavLst>
                                        <p:tav tm="0">
                                          <p:val>
                                            <p:strVal val="#ppt_x+.4"/>
                                          </p:val>
                                        </p:tav>
                                        <p:tav tm="100000">
                                          <p:val>
                                            <p:strVal val="#ppt_x"/>
                                          </p:val>
                                        </p:tav>
                                      </p:tavLst>
                                    </p:anim>
                                    <p:anim calcmode="lin" valueType="num">
                                      <p:cBhvr>
                                        <p:cTn id="37" dur="1000" decel="50000" fill="hold">
                                          <p:stCondLst>
                                            <p:cond delay="0"/>
                                          </p:stCondLst>
                                        </p:cTn>
                                        <p:tgtEl>
                                          <p:spTgt spid="38960"/>
                                        </p:tgtEl>
                                        <p:attrNameLst>
                                          <p:attrName>ppt_y</p:attrName>
                                        </p:attrNameLst>
                                      </p:cBhvr>
                                      <p:tavLst>
                                        <p:tav tm="0">
                                          <p:val>
                                            <p:strVal val="#ppt_y-.2"/>
                                          </p:val>
                                        </p:tav>
                                        <p:tav tm="100000">
                                          <p:val>
                                            <p:strVal val="#ppt_y+.1"/>
                                          </p:val>
                                        </p:tav>
                                      </p:tavLst>
                                    </p:anim>
                                    <p:anim calcmode="lin" valueType="num">
                                      <p:cBhvr>
                                        <p:cTn id="38" dur="1000" accel="50000" fill="hold">
                                          <p:stCondLst>
                                            <p:cond delay="1000"/>
                                          </p:stCondLst>
                                        </p:cTn>
                                        <p:tgtEl>
                                          <p:spTgt spid="38960"/>
                                        </p:tgtEl>
                                        <p:attrNameLst>
                                          <p:attrName>ppt_y</p:attrName>
                                        </p:attrNameLst>
                                      </p:cBhvr>
                                      <p:tavLst>
                                        <p:tav tm="0">
                                          <p:val>
                                            <p:strVal val="#ppt_y+.1"/>
                                          </p:val>
                                        </p:tav>
                                        <p:tav tm="100000">
                                          <p:val>
                                            <p:strVal val="#ppt_y"/>
                                          </p:val>
                                        </p:tav>
                                      </p:tavLst>
                                    </p:anim>
                                    <p:animEffect transition="in" filter="fade">
                                      <p:cBhvr>
                                        <p:cTn id="39" dur="2000" decel="50000">
                                          <p:stCondLst>
                                            <p:cond delay="0"/>
                                          </p:stCondLst>
                                        </p:cTn>
                                        <p:tgtEl>
                                          <p:spTgt spid="38960"/>
                                        </p:tgtEl>
                                      </p:cBhvr>
                                    </p:animEffect>
                                  </p:childTnLst>
                                </p:cTn>
                              </p:par>
                            </p:childTnLst>
                          </p:cTn>
                        </p:par>
                        <p:par>
                          <p:cTn id="40" fill="hold">
                            <p:stCondLst>
                              <p:cond delay="6500"/>
                            </p:stCondLst>
                            <p:childTnLst>
                              <p:par>
                                <p:cTn id="41" presetID="25" presetClass="entr" presetSubtype="0" fill="hold" grpId="0" nodeType="afterEffect">
                                  <p:stCondLst>
                                    <p:cond delay="0"/>
                                  </p:stCondLst>
                                  <p:childTnLst>
                                    <p:set>
                                      <p:cBhvr>
                                        <p:cTn id="42" dur="1" fill="hold">
                                          <p:stCondLst>
                                            <p:cond delay="0"/>
                                          </p:stCondLst>
                                        </p:cTn>
                                        <p:tgtEl>
                                          <p:spTgt spid="38961"/>
                                        </p:tgtEl>
                                        <p:attrNameLst>
                                          <p:attrName>style.visibility</p:attrName>
                                        </p:attrNameLst>
                                      </p:cBhvr>
                                      <p:to>
                                        <p:strVal val="visible"/>
                                      </p:to>
                                    </p:set>
                                    <p:anim calcmode="lin" valueType="num">
                                      <p:cBhvr>
                                        <p:cTn id="43" dur="1000" decel="50000" fill="hold">
                                          <p:stCondLst>
                                            <p:cond delay="0"/>
                                          </p:stCondLst>
                                        </p:cTn>
                                        <p:tgtEl>
                                          <p:spTgt spid="38961"/>
                                        </p:tgtEl>
                                        <p:attrNameLst>
                                          <p:attrName>style.rotation</p:attrName>
                                        </p:attrNameLst>
                                      </p:cBhvr>
                                      <p:tavLst>
                                        <p:tav tm="0">
                                          <p:val>
                                            <p:fltVal val="-90"/>
                                          </p:val>
                                        </p:tav>
                                        <p:tav tm="100000">
                                          <p:val>
                                            <p:fltVal val="0"/>
                                          </p:val>
                                        </p:tav>
                                      </p:tavLst>
                                    </p:anim>
                                    <p:anim calcmode="lin" valueType="num">
                                      <p:cBhvr>
                                        <p:cTn id="44" dur="1000" decel="50000" fill="hold">
                                          <p:stCondLst>
                                            <p:cond delay="0"/>
                                          </p:stCondLst>
                                        </p:cTn>
                                        <p:tgtEl>
                                          <p:spTgt spid="38961"/>
                                        </p:tgtEl>
                                        <p:attrNameLst>
                                          <p:attrName>ppt_w</p:attrName>
                                        </p:attrNameLst>
                                      </p:cBhvr>
                                      <p:tavLst>
                                        <p:tav tm="0">
                                          <p:val>
                                            <p:strVal val="#ppt_w"/>
                                          </p:val>
                                        </p:tav>
                                        <p:tav tm="100000">
                                          <p:val>
                                            <p:strVal val="#ppt_w*.05"/>
                                          </p:val>
                                        </p:tav>
                                      </p:tavLst>
                                    </p:anim>
                                    <p:anim calcmode="lin" valueType="num">
                                      <p:cBhvr>
                                        <p:cTn id="45" dur="1000" accel="50000" fill="hold">
                                          <p:stCondLst>
                                            <p:cond delay="1000"/>
                                          </p:stCondLst>
                                        </p:cTn>
                                        <p:tgtEl>
                                          <p:spTgt spid="38961"/>
                                        </p:tgtEl>
                                        <p:attrNameLst>
                                          <p:attrName>ppt_w</p:attrName>
                                        </p:attrNameLst>
                                      </p:cBhvr>
                                      <p:tavLst>
                                        <p:tav tm="0">
                                          <p:val>
                                            <p:strVal val="#ppt_w*.05"/>
                                          </p:val>
                                        </p:tav>
                                        <p:tav tm="100000">
                                          <p:val>
                                            <p:strVal val="#ppt_w"/>
                                          </p:val>
                                        </p:tav>
                                      </p:tavLst>
                                    </p:anim>
                                    <p:anim calcmode="lin" valueType="num">
                                      <p:cBhvr>
                                        <p:cTn id="46" dur="2000" fill="hold"/>
                                        <p:tgtEl>
                                          <p:spTgt spid="38961"/>
                                        </p:tgtEl>
                                        <p:attrNameLst>
                                          <p:attrName>ppt_h</p:attrName>
                                        </p:attrNameLst>
                                      </p:cBhvr>
                                      <p:tavLst>
                                        <p:tav tm="0">
                                          <p:val>
                                            <p:strVal val="#ppt_h"/>
                                          </p:val>
                                        </p:tav>
                                        <p:tav tm="100000">
                                          <p:val>
                                            <p:strVal val="#ppt_h"/>
                                          </p:val>
                                        </p:tav>
                                      </p:tavLst>
                                    </p:anim>
                                    <p:anim calcmode="lin" valueType="num">
                                      <p:cBhvr>
                                        <p:cTn id="47" dur="1000" decel="50000" fill="hold">
                                          <p:stCondLst>
                                            <p:cond delay="0"/>
                                          </p:stCondLst>
                                        </p:cTn>
                                        <p:tgtEl>
                                          <p:spTgt spid="38961"/>
                                        </p:tgtEl>
                                        <p:attrNameLst>
                                          <p:attrName>ppt_x</p:attrName>
                                        </p:attrNameLst>
                                      </p:cBhvr>
                                      <p:tavLst>
                                        <p:tav tm="0">
                                          <p:val>
                                            <p:strVal val="#ppt_x+.4"/>
                                          </p:val>
                                        </p:tav>
                                        <p:tav tm="100000">
                                          <p:val>
                                            <p:strVal val="#ppt_x"/>
                                          </p:val>
                                        </p:tav>
                                      </p:tavLst>
                                    </p:anim>
                                    <p:anim calcmode="lin" valueType="num">
                                      <p:cBhvr>
                                        <p:cTn id="48" dur="1000" decel="50000" fill="hold">
                                          <p:stCondLst>
                                            <p:cond delay="0"/>
                                          </p:stCondLst>
                                        </p:cTn>
                                        <p:tgtEl>
                                          <p:spTgt spid="38961"/>
                                        </p:tgtEl>
                                        <p:attrNameLst>
                                          <p:attrName>ppt_y</p:attrName>
                                        </p:attrNameLst>
                                      </p:cBhvr>
                                      <p:tavLst>
                                        <p:tav tm="0">
                                          <p:val>
                                            <p:strVal val="#ppt_y-.2"/>
                                          </p:val>
                                        </p:tav>
                                        <p:tav tm="100000">
                                          <p:val>
                                            <p:strVal val="#ppt_y+.1"/>
                                          </p:val>
                                        </p:tav>
                                      </p:tavLst>
                                    </p:anim>
                                    <p:anim calcmode="lin" valueType="num">
                                      <p:cBhvr>
                                        <p:cTn id="49" dur="1000" accel="50000" fill="hold">
                                          <p:stCondLst>
                                            <p:cond delay="1000"/>
                                          </p:stCondLst>
                                        </p:cTn>
                                        <p:tgtEl>
                                          <p:spTgt spid="38961"/>
                                        </p:tgtEl>
                                        <p:attrNameLst>
                                          <p:attrName>ppt_y</p:attrName>
                                        </p:attrNameLst>
                                      </p:cBhvr>
                                      <p:tavLst>
                                        <p:tav tm="0">
                                          <p:val>
                                            <p:strVal val="#ppt_y+.1"/>
                                          </p:val>
                                        </p:tav>
                                        <p:tav tm="100000">
                                          <p:val>
                                            <p:strVal val="#ppt_y"/>
                                          </p:val>
                                        </p:tav>
                                      </p:tavLst>
                                    </p:anim>
                                    <p:animEffect transition="in" filter="fade">
                                      <p:cBhvr>
                                        <p:cTn id="50" dur="2000" decel="50000">
                                          <p:stCondLst>
                                            <p:cond delay="0"/>
                                          </p:stCondLst>
                                        </p:cTn>
                                        <p:tgtEl>
                                          <p:spTgt spid="389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57" grpId="0"/>
      <p:bldP spid="38959" grpId="0"/>
      <p:bldP spid="38960" grpId="0"/>
      <p:bldP spid="3896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Text Box 4"/>
          <p:cNvSpPr txBox="1">
            <a:spLocks noChangeArrowheads="1"/>
          </p:cNvSpPr>
          <p:nvPr/>
        </p:nvSpPr>
        <p:spPr bwMode="auto">
          <a:xfrm>
            <a:off x="1835150" y="476250"/>
            <a:ext cx="5041900" cy="641350"/>
          </a:xfrm>
          <a:prstGeom prst="rect">
            <a:avLst/>
          </a:prstGeom>
          <a:noFill/>
          <a:ln w="9525">
            <a:noFill/>
            <a:miter lim="800000"/>
            <a:headEnd/>
            <a:tailEnd/>
          </a:ln>
          <a:effectLst/>
        </p:spPr>
        <p:txBody>
          <a:bodyPr>
            <a:spAutoFit/>
          </a:bodyPr>
          <a:lstStyle/>
          <a:p>
            <a:r>
              <a:rPr lang="ar-SA" sz="3600">
                <a:solidFill>
                  <a:srgbClr val="0033CC"/>
                </a:solidFill>
              </a:rPr>
              <a:t>العمليات على المجموعات</a:t>
            </a:r>
            <a:endParaRPr lang="en-US" sz="3600">
              <a:solidFill>
                <a:srgbClr val="0033CC"/>
              </a:solidFill>
            </a:endParaRPr>
          </a:p>
        </p:txBody>
      </p:sp>
      <p:pic>
        <p:nvPicPr>
          <p:cNvPr id="45061" name="Picture 5" descr="ي"/>
          <p:cNvPicPr>
            <a:picLocks noChangeAspect="1" noChangeArrowheads="1"/>
          </p:cNvPicPr>
          <p:nvPr/>
        </p:nvPicPr>
        <p:blipFill>
          <a:blip r:embed="rId4"/>
          <a:srcRect/>
          <a:stretch>
            <a:fillRect/>
          </a:stretch>
        </p:blipFill>
        <p:spPr bwMode="auto">
          <a:xfrm>
            <a:off x="6300788" y="476250"/>
            <a:ext cx="684212" cy="500063"/>
          </a:xfrm>
          <a:prstGeom prst="rect">
            <a:avLst/>
          </a:prstGeom>
          <a:noFill/>
        </p:spPr>
      </p:pic>
      <p:pic>
        <p:nvPicPr>
          <p:cNvPr id="45062" name="Picture 6" descr="ي"/>
          <p:cNvPicPr>
            <a:picLocks noChangeAspect="1" noChangeArrowheads="1"/>
          </p:cNvPicPr>
          <p:nvPr/>
        </p:nvPicPr>
        <p:blipFill>
          <a:blip r:embed="rId4"/>
          <a:srcRect/>
          <a:stretch>
            <a:fillRect/>
          </a:stretch>
        </p:blipFill>
        <p:spPr bwMode="auto">
          <a:xfrm>
            <a:off x="1619250" y="476250"/>
            <a:ext cx="684213" cy="500063"/>
          </a:xfrm>
          <a:prstGeom prst="rect">
            <a:avLst/>
          </a:prstGeom>
          <a:noFill/>
        </p:spPr>
      </p:pic>
      <p:sp>
        <p:nvSpPr>
          <p:cNvPr id="45063" name="AutoShape 7"/>
          <p:cNvSpPr>
            <a:spLocks noChangeArrowheads="1"/>
          </p:cNvSpPr>
          <p:nvPr/>
        </p:nvSpPr>
        <p:spPr bwMode="auto">
          <a:xfrm>
            <a:off x="395288" y="1484313"/>
            <a:ext cx="8137525" cy="4537075"/>
          </a:xfrm>
          <a:prstGeom prst="foldedCorner">
            <a:avLst>
              <a:gd name="adj" fmla="val 12500"/>
            </a:avLst>
          </a:prstGeom>
          <a:gradFill rotWithShape="1">
            <a:gsLst>
              <a:gs pos="0">
                <a:srgbClr val="FFFF99"/>
              </a:gs>
              <a:gs pos="100000">
                <a:srgbClr val="FFCC99"/>
              </a:gs>
            </a:gsLst>
            <a:path path="rect">
              <a:fillToRect l="50000" t="50000" r="50000" b="50000"/>
            </a:path>
          </a:gradFill>
          <a:ln w="9525">
            <a:solidFill>
              <a:schemeClr val="tx1"/>
            </a:solidFill>
            <a:round/>
            <a:headEnd/>
            <a:tailEnd/>
          </a:ln>
          <a:effectLst/>
        </p:spPr>
        <p:txBody>
          <a:bodyPr wrap="none" anchor="ctr"/>
          <a:lstStyle/>
          <a:p>
            <a:pPr>
              <a:spcBef>
                <a:spcPct val="0"/>
              </a:spcBef>
            </a:pPr>
            <a:r>
              <a:rPr lang="ar-SA" sz="1800" b="0"/>
              <a:t>أولا: تقاطع المجموعات :- ويرمز له بالرمز س     ص وتقرأ س تقاطع ص ، وتكتب بطريقة الصفة المميزة </a:t>
            </a:r>
          </a:p>
          <a:p>
            <a:pPr>
              <a:spcBef>
                <a:spcPct val="0"/>
              </a:spcBef>
            </a:pPr>
            <a:r>
              <a:rPr lang="en-US" b="0"/>
              <a:t>{</a:t>
            </a:r>
            <a:r>
              <a:rPr lang="ar-SA" b="0"/>
              <a:t>أ : أ     س  و  أ     ص</a:t>
            </a:r>
            <a:r>
              <a:rPr lang="en-US" b="0"/>
              <a:t>}</a:t>
            </a:r>
            <a:r>
              <a:rPr lang="ar-SA" b="0"/>
              <a:t>      </a:t>
            </a:r>
          </a:p>
          <a:p>
            <a:pPr>
              <a:spcBef>
                <a:spcPct val="0"/>
              </a:spcBef>
            </a:pPr>
            <a:endParaRPr lang="ar-SA" b="0"/>
          </a:p>
          <a:p>
            <a:pPr>
              <a:spcBef>
                <a:spcPct val="0"/>
              </a:spcBef>
            </a:pPr>
            <a:endParaRPr lang="ar-SA" b="0"/>
          </a:p>
          <a:p>
            <a:pPr>
              <a:spcBef>
                <a:spcPct val="0"/>
              </a:spcBef>
            </a:pPr>
            <a:endParaRPr lang="ar-SA" b="0"/>
          </a:p>
          <a:p>
            <a:pPr>
              <a:spcBef>
                <a:spcPct val="0"/>
              </a:spcBef>
            </a:pPr>
            <a:endParaRPr lang="ar-SA" b="0"/>
          </a:p>
          <a:p>
            <a:pPr>
              <a:spcBef>
                <a:spcPct val="0"/>
              </a:spcBef>
            </a:pPr>
            <a:endParaRPr lang="ar-SA" b="0"/>
          </a:p>
          <a:p>
            <a:pPr>
              <a:spcBef>
                <a:spcPct val="0"/>
              </a:spcBef>
            </a:pPr>
            <a:endParaRPr lang="ar-SA" b="0"/>
          </a:p>
          <a:p>
            <a:pPr>
              <a:spcBef>
                <a:spcPct val="0"/>
              </a:spcBef>
            </a:pPr>
            <a:endParaRPr lang="ar-SA" b="0"/>
          </a:p>
          <a:p>
            <a:pPr>
              <a:spcBef>
                <a:spcPct val="0"/>
              </a:spcBef>
            </a:pPr>
            <a:endParaRPr lang="ar-SA" b="0"/>
          </a:p>
          <a:p>
            <a:pPr>
              <a:spcBef>
                <a:spcPct val="0"/>
              </a:spcBef>
            </a:pPr>
            <a:endParaRPr lang="ar-SA" b="0"/>
          </a:p>
          <a:p>
            <a:pPr>
              <a:spcBef>
                <a:spcPct val="0"/>
              </a:spcBef>
            </a:pPr>
            <a:endParaRPr lang="en-US" b="0"/>
          </a:p>
        </p:txBody>
      </p:sp>
      <p:graphicFrame>
        <p:nvGraphicFramePr>
          <p:cNvPr id="45064" name="Object 8"/>
          <p:cNvGraphicFramePr>
            <a:graphicFrameLocks noGrp="1" noChangeAspect="1"/>
          </p:cNvGraphicFramePr>
          <p:nvPr>
            <p:ph sz="quarter" idx="1"/>
          </p:nvPr>
        </p:nvGraphicFramePr>
        <p:xfrm>
          <a:off x="6011863" y="2133600"/>
          <a:ext cx="309562" cy="238125"/>
        </p:xfrm>
        <a:graphic>
          <a:graphicData uri="http://schemas.openxmlformats.org/presentationml/2006/ole">
            <mc:AlternateContent xmlns:mc="http://schemas.openxmlformats.org/markup-compatibility/2006">
              <mc:Choice xmlns:v="urn:schemas-microsoft-com:vml" Requires="v">
                <p:oleObj spid="_x0000_s45093" name="Equation" r:id="rId5" imgW="164880" imgH="126720" progId="Equation.3">
                  <p:embed/>
                </p:oleObj>
              </mc:Choice>
              <mc:Fallback>
                <p:oleObj name="Equation" r:id="rId5" imgW="164880" imgH="126720" progId="Equation.3">
                  <p:embed/>
                  <p:pic>
                    <p:nvPicPr>
                      <p:cNvPr id="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11863" y="2133600"/>
                        <a:ext cx="309562" cy="238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5066" name="Object 10"/>
          <p:cNvGraphicFramePr>
            <a:graphicFrameLocks noGrp="1" noChangeAspect="1"/>
          </p:cNvGraphicFramePr>
          <p:nvPr>
            <p:ph sz="quarter" idx="2"/>
          </p:nvPr>
        </p:nvGraphicFramePr>
        <p:xfrm>
          <a:off x="4643438" y="1700213"/>
          <a:ext cx="288925" cy="223837"/>
        </p:xfrm>
        <a:graphic>
          <a:graphicData uri="http://schemas.openxmlformats.org/presentationml/2006/ole">
            <mc:AlternateContent xmlns:mc="http://schemas.openxmlformats.org/markup-compatibility/2006">
              <mc:Choice xmlns:v="urn:schemas-microsoft-com:vml" Requires="v">
                <p:oleObj spid="_x0000_s45094" name="Equation" r:id="rId7" imgW="164880" imgH="126720" progId="Equation.3">
                  <p:embed/>
                </p:oleObj>
              </mc:Choice>
              <mc:Fallback>
                <p:oleObj name="Equation" r:id="rId7" imgW="164880" imgH="126720" progId="Equation.3">
                  <p:embed/>
                  <p:pic>
                    <p:nvPicPr>
                      <p:cNvPr id="0" name="Picture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43438" y="1700213"/>
                        <a:ext cx="288925" cy="2238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5069" name="Object 13"/>
          <p:cNvGraphicFramePr>
            <a:graphicFrameLocks noGrp="1" noChangeAspect="1"/>
          </p:cNvGraphicFramePr>
          <p:nvPr>
            <p:ph sz="quarter" idx="3"/>
          </p:nvPr>
        </p:nvGraphicFramePr>
        <p:xfrm>
          <a:off x="2419350" y="4924425"/>
          <a:ext cx="114300" cy="215900"/>
        </p:xfrm>
        <a:graphic>
          <a:graphicData uri="http://schemas.openxmlformats.org/presentationml/2006/ole">
            <mc:AlternateContent xmlns:mc="http://schemas.openxmlformats.org/markup-compatibility/2006">
              <mc:Choice xmlns:v="urn:schemas-microsoft-com:vml" Requires="v">
                <p:oleObj spid="_x0000_s45095" name="Equation" r:id="rId9" imgW="114120" imgH="215640" progId="Equation.3">
                  <p:embed/>
                </p:oleObj>
              </mc:Choice>
              <mc:Fallback>
                <p:oleObj name="Equation" r:id="rId9" imgW="114120" imgH="215640" progId="Equation.3">
                  <p:embed/>
                  <p:pic>
                    <p:nvPicPr>
                      <p:cNvPr id="0" name="Picture 1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419350" y="4924425"/>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5072" name="Text Box 16"/>
          <p:cNvSpPr txBox="1">
            <a:spLocks noChangeArrowheads="1"/>
          </p:cNvSpPr>
          <p:nvPr/>
        </p:nvSpPr>
        <p:spPr bwMode="auto">
          <a:xfrm>
            <a:off x="5364163" y="2060575"/>
            <a:ext cx="1527175" cy="396875"/>
          </a:xfrm>
          <a:prstGeom prst="rect">
            <a:avLst/>
          </a:prstGeom>
          <a:noFill/>
          <a:ln w="9525">
            <a:noFill/>
            <a:miter lim="800000"/>
            <a:headEnd/>
            <a:tailEnd/>
          </a:ln>
          <a:effectLst/>
        </p:spPr>
        <p:txBody>
          <a:bodyPr>
            <a:spAutoFit/>
          </a:bodyPr>
          <a:lstStyle/>
          <a:p>
            <a:pPr algn="l">
              <a:spcBef>
                <a:spcPct val="0"/>
              </a:spcBef>
            </a:pPr>
            <a:r>
              <a:rPr lang="ar-SA" b="0"/>
              <a:t>س     ص =</a:t>
            </a:r>
            <a:endParaRPr lang="en-US" b="0"/>
          </a:p>
        </p:txBody>
      </p:sp>
      <p:graphicFrame>
        <p:nvGraphicFramePr>
          <p:cNvPr id="45073" name="Object 17"/>
          <p:cNvGraphicFramePr>
            <a:graphicFrameLocks noGrp="1" noChangeAspect="1"/>
          </p:cNvGraphicFramePr>
          <p:nvPr>
            <p:ph sz="quarter" idx="4"/>
          </p:nvPr>
        </p:nvGraphicFramePr>
        <p:xfrm>
          <a:off x="4572000" y="2060575"/>
          <a:ext cx="231775" cy="282575"/>
        </p:xfrm>
        <a:graphic>
          <a:graphicData uri="http://schemas.openxmlformats.org/presentationml/2006/ole">
            <mc:AlternateContent xmlns:mc="http://schemas.openxmlformats.org/markup-compatibility/2006">
              <mc:Choice xmlns:v="urn:schemas-microsoft-com:vml" Requires="v">
                <p:oleObj spid="_x0000_s45096" name="Equation" r:id="rId11" imgW="114120" imgH="139680" progId="Equation.3">
                  <p:embed/>
                </p:oleObj>
              </mc:Choice>
              <mc:Fallback>
                <p:oleObj name="Equation" r:id="rId11" imgW="114120" imgH="139680" progId="Equation.3">
                  <p:embed/>
                  <p:pic>
                    <p:nvPicPr>
                      <p:cNvPr id="0" name="Picture 1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572000" y="2060575"/>
                        <a:ext cx="231775" cy="282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5076" name="Object 20"/>
          <p:cNvGraphicFramePr>
            <a:graphicFrameLocks noChangeAspect="1"/>
          </p:cNvGraphicFramePr>
          <p:nvPr/>
        </p:nvGraphicFramePr>
        <p:xfrm>
          <a:off x="3563938" y="2060575"/>
          <a:ext cx="231775" cy="282575"/>
        </p:xfrm>
        <a:graphic>
          <a:graphicData uri="http://schemas.openxmlformats.org/presentationml/2006/ole">
            <mc:AlternateContent xmlns:mc="http://schemas.openxmlformats.org/markup-compatibility/2006">
              <mc:Choice xmlns:v="urn:schemas-microsoft-com:vml" Requires="v">
                <p:oleObj spid="_x0000_s45097" name="Equation" r:id="rId13" imgW="114120" imgH="139680" progId="Equation.3">
                  <p:embed/>
                </p:oleObj>
              </mc:Choice>
              <mc:Fallback>
                <p:oleObj name="Equation" r:id="rId13" imgW="114120" imgH="139680" progId="Equation.3">
                  <p:embed/>
                  <p:pic>
                    <p:nvPicPr>
                      <p:cNvPr id="0" name="Picture 2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563938" y="2060575"/>
                        <a:ext cx="231775" cy="282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5078" name="Text Box 22"/>
          <p:cNvSpPr txBox="1">
            <a:spLocks noChangeArrowheads="1"/>
          </p:cNvSpPr>
          <p:nvPr/>
        </p:nvSpPr>
        <p:spPr bwMode="auto">
          <a:xfrm>
            <a:off x="900113" y="2852738"/>
            <a:ext cx="7416800" cy="915987"/>
          </a:xfrm>
          <a:prstGeom prst="rect">
            <a:avLst/>
          </a:prstGeom>
          <a:noFill/>
          <a:ln w="9525">
            <a:noFill/>
            <a:miter lim="800000"/>
            <a:headEnd/>
            <a:tailEnd/>
          </a:ln>
          <a:effectLst/>
        </p:spPr>
        <p:txBody>
          <a:bodyPr>
            <a:spAutoFit/>
          </a:bodyPr>
          <a:lstStyle/>
          <a:p>
            <a:pPr algn="l"/>
            <a:r>
              <a:rPr lang="ar-SA" sz="1800" b="0"/>
              <a:t>ثانيا : اتحاد المجموعات :- ويرمز له بالرمز             وتقرأ س اتحاد ص ، وتكتب بطريقة الصفة              </a:t>
            </a:r>
            <a:r>
              <a:rPr lang="en-US" sz="1800" b="0"/>
              <a:t>                                    {</a:t>
            </a:r>
            <a:r>
              <a:rPr lang="ar-SA" sz="1800" b="0"/>
              <a:t>ب : ب     س    أو  ب    ص </a:t>
            </a:r>
            <a:r>
              <a:rPr lang="en-US" sz="1800" b="0"/>
              <a:t>}</a:t>
            </a:r>
            <a:r>
              <a:rPr lang="ar-SA" sz="1800" b="0"/>
              <a:t>                                                   </a:t>
            </a:r>
            <a:endParaRPr lang="en-US" sz="1800" b="0"/>
          </a:p>
        </p:txBody>
      </p:sp>
      <p:graphicFrame>
        <p:nvGraphicFramePr>
          <p:cNvPr id="45079" name="Object 23"/>
          <p:cNvGraphicFramePr>
            <a:graphicFrameLocks noChangeAspect="1"/>
          </p:cNvGraphicFramePr>
          <p:nvPr/>
        </p:nvGraphicFramePr>
        <p:xfrm>
          <a:off x="4067175" y="2924175"/>
          <a:ext cx="835025" cy="252413"/>
        </p:xfrm>
        <a:graphic>
          <a:graphicData uri="http://schemas.openxmlformats.org/presentationml/2006/ole">
            <mc:AlternateContent xmlns:mc="http://schemas.openxmlformats.org/markup-compatibility/2006">
              <mc:Choice xmlns:v="urn:schemas-microsoft-com:vml" Requires="v">
                <p:oleObj spid="_x0000_s45098" name="Equation" r:id="rId14" imgW="545760" imgH="164880" progId="Equation.3">
                  <p:embed/>
                </p:oleObj>
              </mc:Choice>
              <mc:Fallback>
                <p:oleObj name="Equation" r:id="rId14" imgW="545760" imgH="164880" progId="Equation.3">
                  <p:embed/>
                  <p:pic>
                    <p:nvPicPr>
                      <p:cNvPr id="0" name="Picture 2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067175" y="2924175"/>
                        <a:ext cx="835025" cy="2524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5081" name="Object 25"/>
          <p:cNvGraphicFramePr>
            <a:graphicFrameLocks noChangeAspect="1"/>
          </p:cNvGraphicFramePr>
          <p:nvPr/>
        </p:nvGraphicFramePr>
        <p:xfrm>
          <a:off x="6516688" y="3213100"/>
          <a:ext cx="1009650" cy="252413"/>
        </p:xfrm>
        <a:graphic>
          <a:graphicData uri="http://schemas.openxmlformats.org/presentationml/2006/ole">
            <mc:AlternateContent xmlns:mc="http://schemas.openxmlformats.org/markup-compatibility/2006">
              <mc:Choice xmlns:v="urn:schemas-microsoft-com:vml" Requires="v">
                <p:oleObj spid="_x0000_s45099" name="Equation" r:id="rId16" imgW="660240" imgH="164880" progId="Equation.3">
                  <p:embed/>
                </p:oleObj>
              </mc:Choice>
              <mc:Fallback>
                <p:oleObj name="Equation" r:id="rId16" imgW="660240" imgH="164880" progId="Equation.3">
                  <p:embed/>
                  <p:pic>
                    <p:nvPicPr>
                      <p:cNvPr id="0" name="Picture 25"/>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6516688" y="3213100"/>
                        <a:ext cx="1009650" cy="2524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5083" name="Object 27"/>
          <p:cNvGraphicFramePr>
            <a:graphicFrameLocks noChangeAspect="1"/>
          </p:cNvGraphicFramePr>
          <p:nvPr/>
        </p:nvGraphicFramePr>
        <p:xfrm>
          <a:off x="4427538" y="3213100"/>
          <a:ext cx="231775" cy="282575"/>
        </p:xfrm>
        <a:graphic>
          <a:graphicData uri="http://schemas.openxmlformats.org/presentationml/2006/ole">
            <mc:AlternateContent xmlns:mc="http://schemas.openxmlformats.org/markup-compatibility/2006">
              <mc:Choice xmlns:v="urn:schemas-microsoft-com:vml" Requires="v">
                <p:oleObj spid="_x0000_s45100" name="Equation" r:id="rId18" imgW="114120" imgH="139680" progId="Equation.3">
                  <p:embed/>
                </p:oleObj>
              </mc:Choice>
              <mc:Fallback>
                <p:oleObj name="Equation" r:id="rId18" imgW="114120" imgH="139680" progId="Equation.3">
                  <p:embed/>
                  <p:pic>
                    <p:nvPicPr>
                      <p:cNvPr id="0" name="Picture 2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427538" y="3213100"/>
                        <a:ext cx="231775" cy="282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5084" name="Object 28"/>
          <p:cNvGraphicFramePr>
            <a:graphicFrameLocks noChangeAspect="1"/>
          </p:cNvGraphicFramePr>
          <p:nvPr/>
        </p:nvGraphicFramePr>
        <p:xfrm>
          <a:off x="5580063" y="3213100"/>
          <a:ext cx="231775" cy="282575"/>
        </p:xfrm>
        <a:graphic>
          <a:graphicData uri="http://schemas.openxmlformats.org/presentationml/2006/ole">
            <mc:AlternateContent xmlns:mc="http://schemas.openxmlformats.org/markup-compatibility/2006">
              <mc:Choice xmlns:v="urn:schemas-microsoft-com:vml" Requires="v">
                <p:oleObj spid="_x0000_s45101" name="Equation" r:id="rId19" imgW="114120" imgH="139680" progId="Equation.3">
                  <p:embed/>
                </p:oleObj>
              </mc:Choice>
              <mc:Fallback>
                <p:oleObj name="Equation" r:id="rId19" imgW="114120" imgH="139680" progId="Equation.3">
                  <p:embed/>
                  <p:pic>
                    <p:nvPicPr>
                      <p:cNvPr id="0" name="Picture 2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580063" y="3213100"/>
                        <a:ext cx="231775" cy="282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5085" name="Text Box 29"/>
          <p:cNvSpPr txBox="1">
            <a:spLocks noChangeArrowheads="1"/>
          </p:cNvSpPr>
          <p:nvPr/>
        </p:nvSpPr>
        <p:spPr bwMode="auto">
          <a:xfrm>
            <a:off x="7524750" y="3141663"/>
            <a:ext cx="719138" cy="366712"/>
          </a:xfrm>
          <a:prstGeom prst="rect">
            <a:avLst/>
          </a:prstGeom>
          <a:noFill/>
          <a:ln w="9525">
            <a:noFill/>
            <a:miter lim="800000"/>
            <a:headEnd/>
            <a:tailEnd/>
          </a:ln>
          <a:effectLst/>
        </p:spPr>
        <p:txBody>
          <a:bodyPr>
            <a:spAutoFit/>
          </a:bodyPr>
          <a:lstStyle/>
          <a:p>
            <a:pPr algn="l"/>
            <a:r>
              <a:rPr lang="ar-SA" sz="1800" b="0"/>
              <a:t>المميزة</a:t>
            </a:r>
            <a:endParaRPr lang="en-US" sz="1800" b="0"/>
          </a:p>
        </p:txBody>
      </p:sp>
      <p:sp>
        <p:nvSpPr>
          <p:cNvPr id="45086" name="Text Box 30"/>
          <p:cNvSpPr txBox="1">
            <a:spLocks noChangeArrowheads="1"/>
          </p:cNvSpPr>
          <p:nvPr/>
        </p:nvSpPr>
        <p:spPr bwMode="auto">
          <a:xfrm>
            <a:off x="827088" y="3933825"/>
            <a:ext cx="7488237" cy="1741488"/>
          </a:xfrm>
          <a:prstGeom prst="rect">
            <a:avLst/>
          </a:prstGeom>
          <a:noFill/>
          <a:ln w="9525">
            <a:noFill/>
            <a:miter lim="800000"/>
            <a:headEnd/>
            <a:tailEnd/>
          </a:ln>
          <a:effectLst/>
        </p:spPr>
        <p:txBody>
          <a:bodyPr>
            <a:spAutoFit/>
          </a:bodyPr>
          <a:lstStyle/>
          <a:p>
            <a:pPr algn="l"/>
            <a:r>
              <a:rPr lang="ar-SA" sz="1800" b="0"/>
              <a:t>ثالثا : طرح مجموعتين ( فرق مجموعتين ) :-                                                              </a:t>
            </a:r>
            <a:endParaRPr lang="en-US" sz="1800" b="0"/>
          </a:p>
          <a:p>
            <a:pPr algn="l"/>
            <a:r>
              <a:rPr lang="en-US" sz="1800" b="0"/>
              <a:t>                                                                {</a:t>
            </a:r>
            <a:r>
              <a:rPr lang="ar-SA" sz="1800" b="0"/>
              <a:t>أ : أ       س  ، أ       ص </a:t>
            </a:r>
            <a:r>
              <a:rPr lang="en-US" sz="1800" b="0"/>
              <a:t>}</a:t>
            </a:r>
            <a:r>
              <a:rPr lang="ar-SA" sz="1800" b="0"/>
              <a:t> </a:t>
            </a:r>
          </a:p>
          <a:p>
            <a:pPr algn="l">
              <a:spcBef>
                <a:spcPct val="0"/>
              </a:spcBef>
            </a:pPr>
            <a:r>
              <a:rPr lang="en-US" sz="1800" b="0"/>
              <a:t>                                               {</a:t>
            </a:r>
            <a:r>
              <a:rPr lang="ar-SA" sz="1800" b="0"/>
              <a:t>ب : ب      ص  ، ب      س </a:t>
            </a:r>
            <a:r>
              <a:rPr lang="en-US" sz="1800" b="0"/>
              <a:t>}</a:t>
            </a:r>
            <a:r>
              <a:rPr lang="ar-SA" sz="1800" b="0"/>
              <a:t> </a:t>
            </a:r>
          </a:p>
          <a:p>
            <a:pPr algn="l">
              <a:spcBef>
                <a:spcPct val="0"/>
              </a:spcBef>
            </a:pPr>
            <a:endParaRPr lang="en-US" sz="1800" b="0"/>
          </a:p>
          <a:p>
            <a:pPr algn="l"/>
            <a:endParaRPr lang="en-US" sz="1800" b="0"/>
          </a:p>
        </p:txBody>
      </p:sp>
      <p:graphicFrame>
        <p:nvGraphicFramePr>
          <p:cNvPr id="45087" name="Object 31"/>
          <p:cNvGraphicFramePr>
            <a:graphicFrameLocks noChangeAspect="1"/>
          </p:cNvGraphicFramePr>
          <p:nvPr/>
        </p:nvGraphicFramePr>
        <p:xfrm>
          <a:off x="7164388" y="4437063"/>
          <a:ext cx="1109662" cy="266700"/>
        </p:xfrm>
        <a:graphic>
          <a:graphicData uri="http://schemas.openxmlformats.org/presentationml/2006/ole">
            <mc:AlternateContent xmlns:mc="http://schemas.openxmlformats.org/markup-compatibility/2006">
              <mc:Choice xmlns:v="urn:schemas-microsoft-com:vml" Requires="v">
                <p:oleObj spid="_x0000_s45102" name="Equation" r:id="rId20" imgW="634680" imgH="152280" progId="Equation.3">
                  <p:embed/>
                </p:oleObj>
              </mc:Choice>
              <mc:Fallback>
                <p:oleObj name="Equation" r:id="rId20" imgW="634680" imgH="152280" progId="Equation.3">
                  <p:embed/>
                  <p:pic>
                    <p:nvPicPr>
                      <p:cNvPr id="0" name="Picture 31"/>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7164388" y="4437063"/>
                        <a:ext cx="1109662" cy="266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5088" name="Object 32"/>
          <p:cNvGraphicFramePr>
            <a:graphicFrameLocks noChangeAspect="1"/>
          </p:cNvGraphicFramePr>
          <p:nvPr/>
        </p:nvGraphicFramePr>
        <p:xfrm>
          <a:off x="5364163" y="4365625"/>
          <a:ext cx="247650" cy="358775"/>
        </p:xfrm>
        <a:graphic>
          <a:graphicData uri="http://schemas.openxmlformats.org/presentationml/2006/ole">
            <mc:AlternateContent xmlns:mc="http://schemas.openxmlformats.org/markup-compatibility/2006">
              <mc:Choice xmlns:v="urn:schemas-microsoft-com:vml" Requires="v">
                <p:oleObj spid="_x0000_s45103" name="Equation" r:id="rId22" imgW="114120" imgH="164880" progId="Equation.3">
                  <p:embed/>
                </p:oleObj>
              </mc:Choice>
              <mc:Fallback>
                <p:oleObj name="Equation" r:id="rId22" imgW="114120" imgH="164880" progId="Equation.3">
                  <p:embed/>
                  <p:pic>
                    <p:nvPicPr>
                      <p:cNvPr id="0" name="Picture 32"/>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5364163" y="4365625"/>
                        <a:ext cx="247650" cy="358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5089" name="Object 33"/>
          <p:cNvGraphicFramePr>
            <a:graphicFrameLocks noChangeAspect="1"/>
          </p:cNvGraphicFramePr>
          <p:nvPr/>
        </p:nvGraphicFramePr>
        <p:xfrm>
          <a:off x="6372225" y="4437063"/>
          <a:ext cx="231775" cy="282575"/>
        </p:xfrm>
        <a:graphic>
          <a:graphicData uri="http://schemas.openxmlformats.org/presentationml/2006/ole">
            <mc:AlternateContent xmlns:mc="http://schemas.openxmlformats.org/markup-compatibility/2006">
              <mc:Choice xmlns:v="urn:schemas-microsoft-com:vml" Requires="v">
                <p:oleObj spid="_x0000_s45104" name="Equation" r:id="rId24" imgW="114120" imgH="139680" progId="Equation.3">
                  <p:embed/>
                </p:oleObj>
              </mc:Choice>
              <mc:Fallback>
                <p:oleObj name="Equation" r:id="rId24" imgW="114120" imgH="139680" progId="Equation.3">
                  <p:embed/>
                  <p:pic>
                    <p:nvPicPr>
                      <p:cNvPr id="0" name="Picture 3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372225" y="4437063"/>
                        <a:ext cx="231775" cy="282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5090" name="Object 34"/>
          <p:cNvGraphicFramePr>
            <a:graphicFrameLocks noChangeAspect="1"/>
          </p:cNvGraphicFramePr>
          <p:nvPr/>
        </p:nvGraphicFramePr>
        <p:xfrm>
          <a:off x="4284663" y="4652963"/>
          <a:ext cx="247650" cy="358775"/>
        </p:xfrm>
        <a:graphic>
          <a:graphicData uri="http://schemas.openxmlformats.org/presentationml/2006/ole">
            <mc:AlternateContent xmlns:mc="http://schemas.openxmlformats.org/markup-compatibility/2006">
              <mc:Choice xmlns:v="urn:schemas-microsoft-com:vml" Requires="v">
                <p:oleObj spid="_x0000_s45105" name="Equation" r:id="rId25" imgW="114120" imgH="164880" progId="Equation.3">
                  <p:embed/>
                </p:oleObj>
              </mc:Choice>
              <mc:Fallback>
                <p:oleObj name="Equation" r:id="rId25" imgW="114120" imgH="164880" progId="Equation.3">
                  <p:embed/>
                  <p:pic>
                    <p:nvPicPr>
                      <p:cNvPr id="0" name="Picture 34"/>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4284663" y="4652963"/>
                        <a:ext cx="247650" cy="358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5091" name="Object 35"/>
          <p:cNvGraphicFramePr>
            <a:graphicFrameLocks noChangeAspect="1"/>
          </p:cNvGraphicFramePr>
          <p:nvPr/>
        </p:nvGraphicFramePr>
        <p:xfrm>
          <a:off x="5292725" y="4724400"/>
          <a:ext cx="217488" cy="282575"/>
        </p:xfrm>
        <a:graphic>
          <a:graphicData uri="http://schemas.openxmlformats.org/presentationml/2006/ole">
            <mc:AlternateContent xmlns:mc="http://schemas.openxmlformats.org/markup-compatibility/2006">
              <mc:Choice xmlns:v="urn:schemas-microsoft-com:vml" Requires="v">
                <p:oleObj spid="_x0000_s45106" name="Equation" r:id="rId27" imgW="114120" imgH="139680" progId="Equation.3">
                  <p:embed/>
                </p:oleObj>
              </mc:Choice>
              <mc:Fallback>
                <p:oleObj name="Equation" r:id="rId27" imgW="114120" imgH="139680" progId="Equation.3">
                  <p:embed/>
                  <p:pic>
                    <p:nvPicPr>
                      <p:cNvPr id="0" name="Picture 3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292725" y="4724400"/>
                        <a:ext cx="217488" cy="282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5092" name="Object 36"/>
          <p:cNvGraphicFramePr>
            <a:graphicFrameLocks noChangeAspect="1"/>
          </p:cNvGraphicFramePr>
          <p:nvPr/>
        </p:nvGraphicFramePr>
        <p:xfrm>
          <a:off x="6300788" y="4724400"/>
          <a:ext cx="1109662" cy="266700"/>
        </p:xfrm>
        <a:graphic>
          <a:graphicData uri="http://schemas.openxmlformats.org/presentationml/2006/ole">
            <mc:AlternateContent xmlns:mc="http://schemas.openxmlformats.org/markup-compatibility/2006">
              <mc:Choice xmlns:v="urn:schemas-microsoft-com:vml" Requires="v">
                <p:oleObj spid="_x0000_s45107" name="Equation" r:id="rId28" imgW="634680" imgH="152280" progId="Equation.3">
                  <p:embed/>
                </p:oleObj>
              </mc:Choice>
              <mc:Fallback>
                <p:oleObj name="Equation" r:id="rId28" imgW="634680" imgH="152280" progId="Equation.3">
                  <p:embed/>
                  <p:pic>
                    <p:nvPicPr>
                      <p:cNvPr id="0" name="Picture 36"/>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6300788" y="4724400"/>
                        <a:ext cx="1109662" cy="266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5105" name="AutoShape 49">
            <a:hlinkClick r:id="rId30" action="ppaction://hlinksldjump" highlightClick="1"/>
          </p:cNvPr>
          <p:cNvSpPr>
            <a:spLocks noChangeArrowheads="1"/>
          </p:cNvSpPr>
          <p:nvPr/>
        </p:nvSpPr>
        <p:spPr bwMode="auto">
          <a:xfrm>
            <a:off x="0" y="6381750"/>
            <a:ext cx="503238" cy="476250"/>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slow">
    <p:cover dir="rd"/>
    <p:sndAc>
      <p:stSnd>
        <p:snd r:embed="rId3" name="cashreg.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mph" presetSubtype="0" fill="hold" grpId="0" nodeType="afterEffect">
                                  <p:stCondLst>
                                    <p:cond delay="0"/>
                                  </p:stCondLst>
                                  <p:childTnLst>
                                    <p:animClr clrSpc="hsl" dir="cw">
                                      <p:cBhvr override="childStyle">
                                        <p:cTn id="6" dur="3000" fill="hold"/>
                                        <p:tgtEl>
                                          <p:spTgt spid="45063"/>
                                        </p:tgtEl>
                                        <p:attrNameLst>
                                          <p:attrName>style.color</p:attrName>
                                        </p:attrNameLst>
                                      </p:cBhvr>
                                      <p:by>
                                        <p:hsl h="7200000" s="0" l="0"/>
                                      </p:by>
                                    </p:animClr>
                                    <p:animClr clrSpc="hsl" dir="cw">
                                      <p:cBhvr>
                                        <p:cTn id="7" dur="3000" fill="hold"/>
                                        <p:tgtEl>
                                          <p:spTgt spid="45063"/>
                                        </p:tgtEl>
                                        <p:attrNameLst>
                                          <p:attrName>fillcolor</p:attrName>
                                        </p:attrNameLst>
                                      </p:cBhvr>
                                      <p:by>
                                        <p:hsl h="7200000" s="0" l="0"/>
                                      </p:by>
                                    </p:animClr>
                                    <p:animClr clrSpc="hsl" dir="cw">
                                      <p:cBhvr>
                                        <p:cTn id="8" dur="3000" fill="hold"/>
                                        <p:tgtEl>
                                          <p:spTgt spid="45063"/>
                                        </p:tgtEl>
                                        <p:attrNameLst>
                                          <p:attrName>stroke.color</p:attrName>
                                        </p:attrNameLst>
                                      </p:cBhvr>
                                      <p:by>
                                        <p:hsl h="7200000" s="0" l="0"/>
                                      </p:by>
                                    </p:animClr>
                                    <p:set>
                                      <p:cBhvr>
                                        <p:cTn id="9" dur="3000" fill="hold"/>
                                        <p:tgtEl>
                                          <p:spTgt spid="45063"/>
                                        </p:tgtEl>
                                        <p:attrNameLst>
                                          <p:attrName>fill.type</p:attrName>
                                        </p:attrNameLst>
                                      </p:cBhvr>
                                      <p:to>
                                        <p:strVal val="solid"/>
                                      </p:to>
                                    </p:set>
                                  </p:childTnLst>
                                </p:cTn>
                              </p:par>
                            </p:childTnLst>
                          </p:cTn>
                        </p:par>
                        <p:par>
                          <p:cTn id="10" fill="hold">
                            <p:stCondLst>
                              <p:cond delay="3000"/>
                            </p:stCondLst>
                            <p:childTnLst>
                              <p:par>
                                <p:cTn id="11" presetID="26" presetClass="emph" presetSubtype="0" fill="hold" grpId="1" nodeType="afterEffect">
                                  <p:stCondLst>
                                    <p:cond delay="0"/>
                                  </p:stCondLst>
                                  <p:childTnLst>
                                    <p:animEffect transition="out" filter="fade">
                                      <p:cBhvr>
                                        <p:cTn id="12" dur="2000" tmFilter="0, 0; .2, .5; .8, .5; 1, 0"/>
                                        <p:tgtEl>
                                          <p:spTgt spid="45063"/>
                                        </p:tgtEl>
                                      </p:cBhvr>
                                    </p:animEffect>
                                    <p:animScale>
                                      <p:cBhvr>
                                        <p:cTn id="13" dur="1000" autoRev="1" fill="hold"/>
                                        <p:tgtEl>
                                          <p:spTgt spid="45063"/>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3" grpId="0" animBg="1"/>
      <p:bldP spid="45063"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chemeClr val="tx1"/>
            </a:gs>
            <a:gs pos="100000">
              <a:srgbClr val="FF0066"/>
            </a:gs>
          </a:gsLst>
          <a:path path="shape">
            <a:fillToRect l="50000" t="50000" r="50000" b="50000"/>
          </a:path>
        </a:gradFill>
        <a:effectLst/>
      </p:bgPr>
    </p:bg>
    <p:spTree>
      <p:nvGrpSpPr>
        <p:cNvPr id="1" name=""/>
        <p:cNvGrpSpPr/>
        <p:nvPr/>
      </p:nvGrpSpPr>
      <p:grpSpPr>
        <a:xfrm>
          <a:off x="0" y="0"/>
          <a:ext cx="0" cy="0"/>
          <a:chOff x="0" y="0"/>
          <a:chExt cx="0" cy="0"/>
        </a:xfrm>
      </p:grpSpPr>
      <p:sp>
        <p:nvSpPr>
          <p:cNvPr id="50180" name="WordArt 4"/>
          <p:cNvSpPr>
            <a:spLocks noChangeArrowheads="1" noChangeShapeType="1" noTextEdit="1"/>
          </p:cNvSpPr>
          <p:nvPr/>
        </p:nvSpPr>
        <p:spPr bwMode="auto">
          <a:xfrm>
            <a:off x="395288" y="260350"/>
            <a:ext cx="8362950" cy="647700"/>
          </a:xfrm>
          <a:prstGeom prst="rect">
            <a:avLst/>
          </a:prstGeom>
        </p:spPr>
        <p:txBody>
          <a:bodyPr wrap="none" fromWordArt="1">
            <a:prstTxWarp prst="textPlain">
              <a:avLst>
                <a:gd name="adj" fmla="val 50000"/>
              </a:avLst>
            </a:prstTxWarp>
          </a:bodyPr>
          <a:lstStyle/>
          <a:p>
            <a:pPr rtl="1"/>
            <a:r>
              <a:rPr lang="ar-JO"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ngsanaUPC"/>
              </a:rPr>
              <a:t>بالاستعانة بالشكل المرافق أجد كلا من المجموعات الاتية:-</a:t>
            </a:r>
          </a:p>
        </p:txBody>
      </p:sp>
      <p:sp>
        <p:nvSpPr>
          <p:cNvPr id="50181" name="Rectangle 5"/>
          <p:cNvSpPr>
            <a:spLocks noChangeArrowheads="1"/>
          </p:cNvSpPr>
          <p:nvPr/>
        </p:nvSpPr>
        <p:spPr bwMode="auto">
          <a:xfrm>
            <a:off x="4716463" y="1268413"/>
            <a:ext cx="3671887" cy="1512887"/>
          </a:xfrm>
          <a:prstGeom prst="rect">
            <a:avLst/>
          </a:prstGeom>
          <a:solidFill>
            <a:schemeClr val="bg1"/>
          </a:solidFill>
          <a:ln w="9525">
            <a:solidFill>
              <a:schemeClr val="tx1"/>
            </a:solidFill>
            <a:miter lim="800000"/>
            <a:headEnd/>
            <a:tailEnd/>
          </a:ln>
          <a:effectLst/>
        </p:spPr>
        <p:txBody>
          <a:bodyPr wrap="none" anchor="ctr"/>
          <a:lstStyle/>
          <a:p>
            <a:endParaRPr lang="ar-JO"/>
          </a:p>
        </p:txBody>
      </p:sp>
      <p:sp>
        <p:nvSpPr>
          <p:cNvPr id="50183" name="Rectangle 7"/>
          <p:cNvSpPr>
            <a:spLocks noChangeArrowheads="1"/>
          </p:cNvSpPr>
          <p:nvPr/>
        </p:nvSpPr>
        <p:spPr bwMode="auto">
          <a:xfrm>
            <a:off x="1835150" y="1773238"/>
            <a:ext cx="4103688" cy="1655762"/>
          </a:xfrm>
          <a:prstGeom prst="rect">
            <a:avLst/>
          </a:prstGeom>
          <a:solidFill>
            <a:schemeClr val="bg1"/>
          </a:solidFill>
          <a:ln w="9525">
            <a:solidFill>
              <a:schemeClr val="tx1"/>
            </a:solidFill>
            <a:miter lim="800000"/>
            <a:headEnd/>
            <a:tailEnd/>
          </a:ln>
          <a:effectLst/>
        </p:spPr>
        <p:txBody>
          <a:bodyPr wrap="none" anchor="ctr"/>
          <a:lstStyle/>
          <a:p>
            <a:endParaRPr lang="ar-JO"/>
          </a:p>
        </p:txBody>
      </p:sp>
      <p:sp>
        <p:nvSpPr>
          <p:cNvPr id="50187" name="Line 11"/>
          <p:cNvSpPr>
            <a:spLocks noChangeShapeType="1"/>
          </p:cNvSpPr>
          <p:nvPr/>
        </p:nvSpPr>
        <p:spPr bwMode="auto">
          <a:xfrm flipH="1">
            <a:off x="4716463" y="2781300"/>
            <a:ext cx="1223962" cy="0"/>
          </a:xfrm>
          <a:prstGeom prst="line">
            <a:avLst/>
          </a:prstGeom>
          <a:noFill/>
          <a:ln w="9525">
            <a:solidFill>
              <a:schemeClr val="tx1"/>
            </a:solidFill>
            <a:round/>
            <a:headEnd/>
            <a:tailEnd/>
          </a:ln>
          <a:effectLst/>
        </p:spPr>
        <p:txBody>
          <a:bodyPr/>
          <a:lstStyle/>
          <a:p>
            <a:endParaRPr lang="ar-JO"/>
          </a:p>
        </p:txBody>
      </p:sp>
      <p:sp>
        <p:nvSpPr>
          <p:cNvPr id="50188" name="Line 12"/>
          <p:cNvSpPr>
            <a:spLocks noChangeShapeType="1"/>
          </p:cNvSpPr>
          <p:nvPr/>
        </p:nvSpPr>
        <p:spPr bwMode="auto">
          <a:xfrm>
            <a:off x="4716463" y="1773238"/>
            <a:ext cx="0" cy="1008062"/>
          </a:xfrm>
          <a:prstGeom prst="line">
            <a:avLst/>
          </a:prstGeom>
          <a:noFill/>
          <a:ln w="9525">
            <a:solidFill>
              <a:schemeClr val="tx1"/>
            </a:solidFill>
            <a:round/>
            <a:headEnd/>
            <a:tailEnd/>
          </a:ln>
          <a:effectLst/>
        </p:spPr>
        <p:txBody>
          <a:bodyPr/>
          <a:lstStyle/>
          <a:p>
            <a:endParaRPr lang="ar-JO"/>
          </a:p>
        </p:txBody>
      </p:sp>
      <p:sp>
        <p:nvSpPr>
          <p:cNvPr id="50189" name="Line 13"/>
          <p:cNvSpPr>
            <a:spLocks noChangeShapeType="1"/>
          </p:cNvSpPr>
          <p:nvPr/>
        </p:nvSpPr>
        <p:spPr bwMode="auto">
          <a:xfrm flipH="1">
            <a:off x="2411413" y="2205038"/>
            <a:ext cx="431800" cy="719137"/>
          </a:xfrm>
          <a:prstGeom prst="line">
            <a:avLst/>
          </a:prstGeom>
          <a:noFill/>
          <a:ln w="9525">
            <a:solidFill>
              <a:schemeClr val="tx1"/>
            </a:solidFill>
            <a:round/>
            <a:headEnd/>
            <a:tailEnd/>
          </a:ln>
          <a:effectLst/>
        </p:spPr>
        <p:txBody>
          <a:bodyPr/>
          <a:lstStyle/>
          <a:p>
            <a:endParaRPr lang="ar-JO"/>
          </a:p>
        </p:txBody>
      </p:sp>
      <p:sp>
        <p:nvSpPr>
          <p:cNvPr id="50190" name="Line 14"/>
          <p:cNvSpPr>
            <a:spLocks noChangeShapeType="1"/>
          </p:cNvSpPr>
          <p:nvPr/>
        </p:nvSpPr>
        <p:spPr bwMode="auto">
          <a:xfrm>
            <a:off x="2411413" y="2924175"/>
            <a:ext cx="1368425" cy="0"/>
          </a:xfrm>
          <a:prstGeom prst="line">
            <a:avLst/>
          </a:prstGeom>
          <a:noFill/>
          <a:ln w="9525">
            <a:solidFill>
              <a:schemeClr val="tx1"/>
            </a:solidFill>
            <a:round/>
            <a:headEnd/>
            <a:tailEnd/>
          </a:ln>
          <a:effectLst/>
        </p:spPr>
        <p:txBody>
          <a:bodyPr/>
          <a:lstStyle/>
          <a:p>
            <a:endParaRPr lang="ar-JO"/>
          </a:p>
        </p:txBody>
      </p:sp>
      <p:sp>
        <p:nvSpPr>
          <p:cNvPr id="50191" name="Line 15"/>
          <p:cNvSpPr>
            <a:spLocks noChangeShapeType="1"/>
          </p:cNvSpPr>
          <p:nvPr/>
        </p:nvSpPr>
        <p:spPr bwMode="auto">
          <a:xfrm>
            <a:off x="2843213" y="2205038"/>
            <a:ext cx="936625" cy="719137"/>
          </a:xfrm>
          <a:prstGeom prst="line">
            <a:avLst/>
          </a:prstGeom>
          <a:noFill/>
          <a:ln w="9525">
            <a:solidFill>
              <a:schemeClr val="tx1"/>
            </a:solidFill>
            <a:round/>
            <a:headEnd/>
            <a:tailEnd/>
          </a:ln>
          <a:effectLst/>
        </p:spPr>
        <p:txBody>
          <a:bodyPr/>
          <a:lstStyle/>
          <a:p>
            <a:endParaRPr lang="ar-JO"/>
          </a:p>
        </p:txBody>
      </p:sp>
      <p:sp>
        <p:nvSpPr>
          <p:cNvPr id="50192" name="Text Box 16"/>
          <p:cNvSpPr txBox="1">
            <a:spLocks noChangeArrowheads="1"/>
          </p:cNvSpPr>
          <p:nvPr/>
        </p:nvSpPr>
        <p:spPr bwMode="auto">
          <a:xfrm>
            <a:off x="2555875" y="2420938"/>
            <a:ext cx="503238" cy="366712"/>
          </a:xfrm>
          <a:prstGeom prst="rect">
            <a:avLst/>
          </a:prstGeom>
          <a:noFill/>
          <a:ln w="9525">
            <a:noFill/>
            <a:miter lim="800000"/>
            <a:headEnd/>
            <a:tailEnd/>
          </a:ln>
          <a:effectLst/>
        </p:spPr>
        <p:txBody>
          <a:bodyPr>
            <a:spAutoFit/>
          </a:bodyPr>
          <a:lstStyle/>
          <a:p>
            <a:pPr algn="l"/>
            <a:r>
              <a:rPr lang="ar-SA" sz="1800" b="0"/>
              <a:t>*4</a:t>
            </a:r>
            <a:endParaRPr lang="en-US" sz="1800" b="0"/>
          </a:p>
        </p:txBody>
      </p:sp>
      <p:sp>
        <p:nvSpPr>
          <p:cNvPr id="50194" name="Text Box 18"/>
          <p:cNvSpPr txBox="1">
            <a:spLocks noChangeArrowheads="1"/>
          </p:cNvSpPr>
          <p:nvPr/>
        </p:nvSpPr>
        <p:spPr bwMode="auto">
          <a:xfrm>
            <a:off x="3276600" y="1989138"/>
            <a:ext cx="647700" cy="366712"/>
          </a:xfrm>
          <a:prstGeom prst="rect">
            <a:avLst/>
          </a:prstGeom>
          <a:noFill/>
          <a:ln w="9525">
            <a:noFill/>
            <a:miter lim="800000"/>
            <a:headEnd/>
            <a:tailEnd/>
          </a:ln>
          <a:effectLst/>
        </p:spPr>
        <p:txBody>
          <a:bodyPr>
            <a:spAutoFit/>
          </a:bodyPr>
          <a:lstStyle/>
          <a:p>
            <a:pPr algn="l"/>
            <a:r>
              <a:rPr lang="ar-SA" sz="1800" b="0"/>
              <a:t>* 7</a:t>
            </a:r>
            <a:endParaRPr lang="en-US" sz="1800" b="0"/>
          </a:p>
        </p:txBody>
      </p:sp>
      <p:sp>
        <p:nvSpPr>
          <p:cNvPr id="50195" name="Text Box 19"/>
          <p:cNvSpPr txBox="1">
            <a:spLocks noChangeArrowheads="1"/>
          </p:cNvSpPr>
          <p:nvPr/>
        </p:nvSpPr>
        <p:spPr bwMode="auto">
          <a:xfrm>
            <a:off x="5003800" y="2060575"/>
            <a:ext cx="431800" cy="366713"/>
          </a:xfrm>
          <a:prstGeom prst="rect">
            <a:avLst/>
          </a:prstGeom>
          <a:noFill/>
          <a:ln w="9525">
            <a:noFill/>
            <a:miter lim="800000"/>
            <a:headEnd/>
            <a:tailEnd/>
          </a:ln>
          <a:effectLst/>
        </p:spPr>
        <p:txBody>
          <a:bodyPr>
            <a:spAutoFit/>
          </a:bodyPr>
          <a:lstStyle/>
          <a:p>
            <a:pPr algn="l"/>
            <a:r>
              <a:rPr lang="ar-SA" sz="1800" b="0"/>
              <a:t>*2</a:t>
            </a:r>
            <a:endParaRPr lang="en-US" sz="1800" b="0"/>
          </a:p>
        </p:txBody>
      </p:sp>
      <p:sp>
        <p:nvSpPr>
          <p:cNvPr id="50196" name="Text Box 20"/>
          <p:cNvSpPr txBox="1">
            <a:spLocks noChangeArrowheads="1"/>
          </p:cNvSpPr>
          <p:nvPr/>
        </p:nvSpPr>
        <p:spPr bwMode="auto">
          <a:xfrm>
            <a:off x="6227763" y="1700213"/>
            <a:ext cx="720725" cy="366712"/>
          </a:xfrm>
          <a:prstGeom prst="rect">
            <a:avLst/>
          </a:prstGeom>
          <a:noFill/>
          <a:ln w="9525">
            <a:noFill/>
            <a:miter lim="800000"/>
            <a:headEnd/>
            <a:tailEnd/>
          </a:ln>
          <a:effectLst/>
        </p:spPr>
        <p:txBody>
          <a:bodyPr>
            <a:spAutoFit/>
          </a:bodyPr>
          <a:lstStyle/>
          <a:p>
            <a:pPr algn="l"/>
            <a:r>
              <a:rPr lang="ar-SA" sz="1800" b="0"/>
              <a:t>*3</a:t>
            </a:r>
            <a:endParaRPr lang="en-US" sz="1800" b="0"/>
          </a:p>
        </p:txBody>
      </p:sp>
      <p:sp>
        <p:nvSpPr>
          <p:cNvPr id="50197" name="Text Box 21"/>
          <p:cNvSpPr txBox="1">
            <a:spLocks noChangeArrowheads="1"/>
          </p:cNvSpPr>
          <p:nvPr/>
        </p:nvSpPr>
        <p:spPr bwMode="auto">
          <a:xfrm>
            <a:off x="7380288" y="1773238"/>
            <a:ext cx="504825" cy="366712"/>
          </a:xfrm>
          <a:prstGeom prst="rect">
            <a:avLst/>
          </a:prstGeom>
          <a:noFill/>
          <a:ln w="9525">
            <a:noFill/>
            <a:miter lim="800000"/>
            <a:headEnd/>
            <a:tailEnd/>
          </a:ln>
          <a:effectLst/>
        </p:spPr>
        <p:txBody>
          <a:bodyPr>
            <a:spAutoFit/>
          </a:bodyPr>
          <a:lstStyle/>
          <a:p>
            <a:pPr algn="l"/>
            <a:r>
              <a:rPr lang="ar-SA" sz="1800" b="0"/>
              <a:t>*5</a:t>
            </a:r>
            <a:endParaRPr lang="en-US" sz="1800" b="0"/>
          </a:p>
        </p:txBody>
      </p:sp>
      <p:sp>
        <p:nvSpPr>
          <p:cNvPr id="50198" name="Text Box 22"/>
          <p:cNvSpPr txBox="1">
            <a:spLocks noChangeArrowheads="1"/>
          </p:cNvSpPr>
          <p:nvPr/>
        </p:nvSpPr>
        <p:spPr bwMode="auto">
          <a:xfrm>
            <a:off x="1619250" y="1268413"/>
            <a:ext cx="504825" cy="457200"/>
          </a:xfrm>
          <a:prstGeom prst="rect">
            <a:avLst/>
          </a:prstGeom>
          <a:noFill/>
          <a:ln w="9525">
            <a:noFill/>
            <a:miter lim="800000"/>
            <a:headEnd/>
            <a:tailEnd/>
          </a:ln>
          <a:effectLst/>
        </p:spPr>
        <p:txBody>
          <a:bodyPr>
            <a:spAutoFit/>
          </a:bodyPr>
          <a:lstStyle/>
          <a:p>
            <a:pPr algn="l"/>
            <a:r>
              <a:rPr lang="ar-SA" sz="2400" b="0">
                <a:solidFill>
                  <a:schemeClr val="bg1"/>
                </a:solidFill>
              </a:rPr>
              <a:t>ص</a:t>
            </a:r>
            <a:endParaRPr lang="en-US" sz="2400" b="0">
              <a:solidFill>
                <a:schemeClr val="bg1"/>
              </a:solidFill>
            </a:endParaRPr>
          </a:p>
        </p:txBody>
      </p:sp>
      <p:sp>
        <p:nvSpPr>
          <p:cNvPr id="50199" name="Line 23"/>
          <p:cNvSpPr>
            <a:spLocks noChangeShapeType="1"/>
          </p:cNvSpPr>
          <p:nvPr/>
        </p:nvSpPr>
        <p:spPr bwMode="auto">
          <a:xfrm flipV="1">
            <a:off x="1403350" y="2636838"/>
            <a:ext cx="1152525" cy="504825"/>
          </a:xfrm>
          <a:prstGeom prst="line">
            <a:avLst/>
          </a:prstGeom>
          <a:noFill/>
          <a:ln w="9525">
            <a:solidFill>
              <a:schemeClr val="tx1"/>
            </a:solidFill>
            <a:round/>
            <a:headEnd/>
            <a:tailEnd/>
          </a:ln>
          <a:effectLst/>
        </p:spPr>
        <p:txBody>
          <a:bodyPr/>
          <a:lstStyle/>
          <a:p>
            <a:endParaRPr lang="ar-JO"/>
          </a:p>
        </p:txBody>
      </p:sp>
      <p:sp>
        <p:nvSpPr>
          <p:cNvPr id="50200" name="Text Box 24"/>
          <p:cNvSpPr txBox="1">
            <a:spLocks noChangeArrowheads="1"/>
          </p:cNvSpPr>
          <p:nvPr/>
        </p:nvSpPr>
        <p:spPr bwMode="auto">
          <a:xfrm>
            <a:off x="1187450" y="3068638"/>
            <a:ext cx="360363" cy="457200"/>
          </a:xfrm>
          <a:prstGeom prst="rect">
            <a:avLst/>
          </a:prstGeom>
          <a:noFill/>
          <a:ln w="9525">
            <a:noFill/>
            <a:miter lim="800000"/>
            <a:headEnd/>
            <a:tailEnd/>
          </a:ln>
          <a:effectLst/>
        </p:spPr>
        <p:txBody>
          <a:bodyPr>
            <a:spAutoFit/>
          </a:bodyPr>
          <a:lstStyle/>
          <a:p>
            <a:pPr algn="l"/>
            <a:r>
              <a:rPr lang="ar-SA" sz="2400" b="0">
                <a:solidFill>
                  <a:schemeClr val="bg1"/>
                </a:solidFill>
              </a:rPr>
              <a:t>ع</a:t>
            </a:r>
            <a:endParaRPr lang="en-US" sz="2400" b="0">
              <a:solidFill>
                <a:schemeClr val="bg1"/>
              </a:solidFill>
            </a:endParaRPr>
          </a:p>
        </p:txBody>
      </p:sp>
      <p:sp>
        <p:nvSpPr>
          <p:cNvPr id="50201" name="Text Box 25"/>
          <p:cNvSpPr txBox="1">
            <a:spLocks noChangeArrowheads="1"/>
          </p:cNvSpPr>
          <p:nvPr/>
        </p:nvSpPr>
        <p:spPr bwMode="auto">
          <a:xfrm>
            <a:off x="6732588" y="765175"/>
            <a:ext cx="647700" cy="457200"/>
          </a:xfrm>
          <a:prstGeom prst="rect">
            <a:avLst/>
          </a:prstGeom>
          <a:noFill/>
          <a:ln w="9525">
            <a:noFill/>
            <a:miter lim="800000"/>
            <a:headEnd/>
            <a:tailEnd/>
          </a:ln>
          <a:effectLst/>
        </p:spPr>
        <p:txBody>
          <a:bodyPr>
            <a:spAutoFit/>
          </a:bodyPr>
          <a:lstStyle/>
          <a:p>
            <a:pPr algn="l"/>
            <a:r>
              <a:rPr lang="ar-SA" sz="2400" b="0">
                <a:solidFill>
                  <a:schemeClr val="bg1"/>
                </a:solidFill>
              </a:rPr>
              <a:t>س</a:t>
            </a:r>
            <a:endParaRPr lang="en-US" sz="2400" b="0">
              <a:solidFill>
                <a:schemeClr val="bg1"/>
              </a:solidFill>
            </a:endParaRPr>
          </a:p>
        </p:txBody>
      </p:sp>
      <p:sp>
        <p:nvSpPr>
          <p:cNvPr id="50202" name="Text Box 26"/>
          <p:cNvSpPr txBox="1">
            <a:spLocks noChangeArrowheads="1"/>
          </p:cNvSpPr>
          <p:nvPr/>
        </p:nvSpPr>
        <p:spPr bwMode="auto">
          <a:xfrm>
            <a:off x="2771775" y="3429000"/>
            <a:ext cx="5832475" cy="4217988"/>
          </a:xfrm>
          <a:prstGeom prst="rect">
            <a:avLst/>
          </a:prstGeom>
          <a:noFill/>
          <a:ln w="9525">
            <a:noFill/>
            <a:miter lim="800000"/>
            <a:headEnd/>
            <a:tailEnd/>
          </a:ln>
          <a:effectLst/>
        </p:spPr>
        <p:txBody>
          <a:bodyPr>
            <a:spAutoFit/>
          </a:bodyPr>
          <a:lstStyle/>
          <a:p>
            <a:pPr algn="l"/>
            <a:endParaRPr lang="en-US" sz="1800" b="0"/>
          </a:p>
          <a:p>
            <a:pPr algn="r"/>
            <a:r>
              <a:rPr lang="en-US" sz="1800" b="0"/>
              <a:t>                                                                   {</a:t>
            </a:r>
            <a:r>
              <a:rPr lang="ar-SA" sz="1800" b="0"/>
              <a:t>2،5 ،3 </a:t>
            </a:r>
            <a:r>
              <a:rPr lang="en-US" sz="1800" b="0"/>
              <a:t>} </a:t>
            </a:r>
            <a:r>
              <a:rPr lang="ar-SA" sz="1800" b="0"/>
              <a:t> س =</a:t>
            </a:r>
          </a:p>
          <a:p>
            <a:pPr algn="r"/>
            <a:r>
              <a:rPr lang="en-US" sz="1800" b="0"/>
              <a:t>                                                                    {</a:t>
            </a:r>
            <a:r>
              <a:rPr lang="ar-SA" sz="1800" b="0"/>
              <a:t>2،4 ،7 </a:t>
            </a:r>
            <a:r>
              <a:rPr lang="en-US" sz="1800" b="0"/>
              <a:t>}</a:t>
            </a:r>
            <a:r>
              <a:rPr lang="ar-SA" sz="1800" b="0"/>
              <a:t> ص= </a:t>
            </a:r>
            <a:endParaRPr lang="en-US" sz="1800" b="0"/>
          </a:p>
          <a:p>
            <a:pPr algn="r"/>
            <a:r>
              <a:rPr lang="en-US" sz="1800" b="0"/>
              <a:t>                                                                             {</a:t>
            </a:r>
            <a:r>
              <a:rPr lang="ar-SA" sz="1800" b="0"/>
              <a:t>4</a:t>
            </a:r>
            <a:r>
              <a:rPr lang="en-US" sz="1800" b="0"/>
              <a:t>}</a:t>
            </a:r>
            <a:r>
              <a:rPr lang="ar-SA" sz="1800" b="0"/>
              <a:t>ع  =                                                   </a:t>
            </a:r>
            <a:r>
              <a:rPr lang="en-US" sz="1800" b="0"/>
              <a:t> {</a:t>
            </a:r>
            <a:r>
              <a:rPr lang="ar-SA" sz="1800" b="0"/>
              <a:t>2،5 ،7،،4،3</a:t>
            </a:r>
            <a:r>
              <a:rPr lang="en-US" sz="1800" b="0"/>
              <a:t> }</a:t>
            </a:r>
            <a:r>
              <a:rPr lang="ar-SA" sz="1800" b="0"/>
              <a:t>                  </a:t>
            </a:r>
            <a:r>
              <a:rPr lang="en-US" sz="1800" b="0"/>
              <a:t> </a:t>
            </a:r>
          </a:p>
          <a:p>
            <a:pPr algn="r"/>
            <a:r>
              <a:rPr lang="en-US" sz="1800" b="0"/>
              <a:t>                                                                   {</a:t>
            </a:r>
            <a:r>
              <a:rPr lang="ar-SA" sz="1800" b="0"/>
              <a:t>2</a:t>
            </a:r>
            <a:r>
              <a:rPr lang="en-US" sz="1800" b="0"/>
              <a:t> } </a:t>
            </a:r>
            <a:r>
              <a:rPr lang="ar-SA" sz="1800" b="0"/>
              <a:t>             =</a:t>
            </a:r>
            <a:r>
              <a:rPr lang="en-US" sz="1800" b="0"/>
              <a:t> </a:t>
            </a:r>
          </a:p>
          <a:p>
            <a:pPr algn="l"/>
            <a:r>
              <a:rPr lang="en-US" sz="1800" b="0"/>
              <a:t>                                                             {</a:t>
            </a:r>
            <a:r>
              <a:rPr lang="ar-SA" sz="1800" b="0"/>
              <a:t>7،4</a:t>
            </a:r>
            <a:r>
              <a:rPr lang="en-US" sz="1800" b="0"/>
              <a:t>}</a:t>
            </a:r>
          </a:p>
          <a:p>
            <a:pPr algn="r"/>
            <a:r>
              <a:rPr lang="en-US" sz="1800" b="0"/>
              <a:t>                                                                 {</a:t>
            </a:r>
            <a:r>
              <a:rPr lang="ar-SA" sz="1800" b="0"/>
              <a:t>5 ،3 </a:t>
            </a:r>
            <a:r>
              <a:rPr lang="en-US" sz="1800" b="0"/>
              <a:t>}</a:t>
            </a:r>
            <a:r>
              <a:rPr lang="ar-SA" sz="1800" b="0"/>
              <a:t> س – ص=</a:t>
            </a:r>
            <a:r>
              <a:rPr lang="ar-SA" sz="1800" b="0">
                <a:solidFill>
                  <a:schemeClr val="bg1"/>
                </a:solidFill>
              </a:rPr>
              <a:t>  </a:t>
            </a:r>
            <a:endParaRPr lang="en-US" sz="1800" b="0">
              <a:solidFill>
                <a:schemeClr val="bg1"/>
              </a:solidFill>
            </a:endParaRPr>
          </a:p>
          <a:p>
            <a:pPr algn="r"/>
            <a:endParaRPr lang="en-US" sz="1800" b="0">
              <a:solidFill>
                <a:schemeClr val="bg1"/>
              </a:solidFill>
            </a:endParaRPr>
          </a:p>
          <a:p>
            <a:pPr algn="r"/>
            <a:endParaRPr lang="en-US" sz="1800" b="0">
              <a:solidFill>
                <a:schemeClr val="bg1"/>
              </a:solidFill>
            </a:endParaRPr>
          </a:p>
        </p:txBody>
      </p:sp>
      <p:sp>
        <p:nvSpPr>
          <p:cNvPr id="50210" name="Rectangle 34"/>
          <p:cNvSpPr>
            <a:spLocks noGrp="1" noChangeArrowheads="1"/>
          </p:cNvSpPr>
          <p:nvPr>
            <p:ph type="title"/>
          </p:nvPr>
        </p:nvSpPr>
        <p:spPr/>
        <p:txBody>
          <a:bodyPr/>
          <a:lstStyle/>
          <a:p>
            <a:r>
              <a:rPr lang="en-US"/>
              <a:t> </a:t>
            </a:r>
          </a:p>
        </p:txBody>
      </p:sp>
      <p:graphicFrame>
        <p:nvGraphicFramePr>
          <p:cNvPr id="50207" name="Object 31"/>
          <p:cNvGraphicFramePr>
            <a:graphicFrameLocks noGrp="1" noChangeAspect="1"/>
          </p:cNvGraphicFramePr>
          <p:nvPr>
            <p:ph sz="half" idx="1"/>
          </p:nvPr>
        </p:nvGraphicFramePr>
        <p:xfrm>
          <a:off x="7740650" y="5445125"/>
          <a:ext cx="971550" cy="293688"/>
        </p:xfrm>
        <a:graphic>
          <a:graphicData uri="http://schemas.openxmlformats.org/presentationml/2006/ole">
            <mc:AlternateContent xmlns:mc="http://schemas.openxmlformats.org/markup-compatibility/2006">
              <mc:Choice xmlns:v="urn:schemas-microsoft-com:vml" Requires="v">
                <p:oleObj spid="_x0000_s50213" name="Equation" r:id="rId4" imgW="545760" imgH="164880" progId="Equation.3">
                  <p:embed/>
                </p:oleObj>
              </mc:Choice>
              <mc:Fallback>
                <p:oleObj name="Equation" r:id="rId4" imgW="545760" imgH="164880" progId="Equation.3">
                  <p:embed/>
                  <p:pic>
                    <p:nvPicPr>
                      <p:cNvPr id="0" name="Picture 3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40650" y="5445125"/>
                        <a:ext cx="971550" cy="293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0209" name="Object 33"/>
          <p:cNvGraphicFramePr>
            <a:graphicFrameLocks noGrp="1" noChangeAspect="1"/>
          </p:cNvGraphicFramePr>
          <p:nvPr>
            <p:ph sz="quarter" idx="2"/>
          </p:nvPr>
        </p:nvGraphicFramePr>
        <p:xfrm>
          <a:off x="7235825" y="5876925"/>
          <a:ext cx="1476375" cy="355600"/>
        </p:xfrm>
        <a:graphic>
          <a:graphicData uri="http://schemas.openxmlformats.org/presentationml/2006/ole">
            <mc:AlternateContent xmlns:mc="http://schemas.openxmlformats.org/markup-compatibility/2006">
              <mc:Choice xmlns:v="urn:schemas-microsoft-com:vml" Requires="v">
                <p:oleObj spid="_x0000_s50214" name="Equation" r:id="rId6" imgW="634680" imgH="152280" progId="Equation.3">
                  <p:embed/>
                </p:oleObj>
              </mc:Choice>
              <mc:Fallback>
                <p:oleObj name="Equation" r:id="rId6" imgW="634680" imgH="152280" progId="Equation.3">
                  <p:embed/>
                  <p:pic>
                    <p:nvPicPr>
                      <p:cNvPr id="0" name="Picture 3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235825" y="5876925"/>
                        <a:ext cx="1476375" cy="355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0212" name="Object 36"/>
          <p:cNvGraphicFramePr>
            <a:graphicFrameLocks noGrp="1" noChangeAspect="1"/>
          </p:cNvGraphicFramePr>
          <p:nvPr>
            <p:ph sz="quarter" idx="3"/>
          </p:nvPr>
        </p:nvGraphicFramePr>
        <p:xfrm>
          <a:off x="7380288" y="5013325"/>
          <a:ext cx="1187450" cy="377825"/>
        </p:xfrm>
        <a:graphic>
          <a:graphicData uri="http://schemas.openxmlformats.org/presentationml/2006/ole">
            <mc:AlternateContent xmlns:mc="http://schemas.openxmlformats.org/markup-compatibility/2006">
              <mc:Choice xmlns:v="urn:schemas-microsoft-com:vml" Requires="v">
                <p:oleObj spid="_x0000_s50215" name="Equation" r:id="rId8" imgW="558720" imgH="177480" progId="Equation.3">
                  <p:embed/>
                </p:oleObj>
              </mc:Choice>
              <mc:Fallback>
                <p:oleObj name="Equation" r:id="rId8" imgW="558720" imgH="177480" progId="Equation.3">
                  <p:embed/>
                  <p:pic>
                    <p:nvPicPr>
                      <p:cNvPr id="0" name="Picture 3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380288" y="5013325"/>
                        <a:ext cx="1187450" cy="377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0215" name="Text Box 39"/>
          <p:cNvSpPr txBox="1">
            <a:spLocks noChangeArrowheads="1"/>
          </p:cNvSpPr>
          <p:nvPr/>
        </p:nvSpPr>
        <p:spPr bwMode="auto">
          <a:xfrm>
            <a:off x="8567738" y="3860800"/>
            <a:ext cx="576262" cy="366713"/>
          </a:xfrm>
          <a:prstGeom prst="rect">
            <a:avLst/>
          </a:prstGeom>
          <a:noFill/>
          <a:ln w="9525" algn="ctr">
            <a:noFill/>
            <a:miter lim="800000"/>
            <a:headEnd/>
            <a:tailEnd/>
          </a:ln>
          <a:effectLst/>
        </p:spPr>
        <p:txBody>
          <a:bodyPr>
            <a:spAutoFit/>
          </a:bodyPr>
          <a:lstStyle/>
          <a:p>
            <a:pPr algn="l"/>
            <a:r>
              <a:rPr lang="ar-SA" sz="1800" b="0">
                <a:solidFill>
                  <a:schemeClr val="bg1"/>
                </a:solidFill>
              </a:rPr>
              <a:t>أ))</a:t>
            </a:r>
            <a:endParaRPr lang="en-US" sz="1800" b="0">
              <a:solidFill>
                <a:schemeClr val="bg1"/>
              </a:solidFill>
            </a:endParaRPr>
          </a:p>
        </p:txBody>
      </p:sp>
      <p:sp>
        <p:nvSpPr>
          <p:cNvPr id="50216" name="Text Box 40"/>
          <p:cNvSpPr txBox="1">
            <a:spLocks noChangeArrowheads="1"/>
          </p:cNvSpPr>
          <p:nvPr/>
        </p:nvSpPr>
        <p:spPr bwMode="auto">
          <a:xfrm>
            <a:off x="8423275" y="4221163"/>
            <a:ext cx="720725" cy="366712"/>
          </a:xfrm>
          <a:prstGeom prst="rect">
            <a:avLst/>
          </a:prstGeom>
          <a:noFill/>
          <a:ln w="9525" algn="ctr">
            <a:noFill/>
            <a:miter lim="800000"/>
            <a:headEnd/>
            <a:tailEnd/>
          </a:ln>
          <a:effectLst/>
        </p:spPr>
        <p:txBody>
          <a:bodyPr>
            <a:spAutoFit/>
          </a:bodyPr>
          <a:lstStyle/>
          <a:p>
            <a:pPr algn="l"/>
            <a:r>
              <a:rPr lang="ar-SA" sz="1800" b="0">
                <a:solidFill>
                  <a:schemeClr val="bg1"/>
                </a:solidFill>
              </a:rPr>
              <a:t>ب))</a:t>
            </a:r>
            <a:endParaRPr lang="en-US" sz="1800" b="0">
              <a:solidFill>
                <a:schemeClr val="bg1"/>
              </a:solidFill>
            </a:endParaRPr>
          </a:p>
        </p:txBody>
      </p:sp>
      <p:sp>
        <p:nvSpPr>
          <p:cNvPr id="50217" name="Text Box 41"/>
          <p:cNvSpPr txBox="1">
            <a:spLocks noChangeArrowheads="1"/>
          </p:cNvSpPr>
          <p:nvPr/>
        </p:nvSpPr>
        <p:spPr bwMode="auto">
          <a:xfrm>
            <a:off x="8604250" y="4652963"/>
            <a:ext cx="720725" cy="366712"/>
          </a:xfrm>
          <a:prstGeom prst="rect">
            <a:avLst/>
          </a:prstGeom>
          <a:noFill/>
          <a:ln w="9525" algn="ctr">
            <a:noFill/>
            <a:miter lim="800000"/>
            <a:headEnd/>
            <a:tailEnd/>
          </a:ln>
          <a:effectLst/>
        </p:spPr>
        <p:txBody>
          <a:bodyPr>
            <a:spAutoFit/>
          </a:bodyPr>
          <a:lstStyle/>
          <a:p>
            <a:pPr algn="l"/>
            <a:r>
              <a:rPr lang="ar-SA" sz="1800" b="0">
                <a:solidFill>
                  <a:schemeClr val="bg1"/>
                </a:solidFill>
              </a:rPr>
              <a:t>ج))</a:t>
            </a:r>
            <a:endParaRPr lang="en-US" sz="1800" b="0">
              <a:solidFill>
                <a:schemeClr val="bg1"/>
              </a:solidFill>
            </a:endParaRPr>
          </a:p>
        </p:txBody>
      </p:sp>
      <p:sp>
        <p:nvSpPr>
          <p:cNvPr id="50218" name="Text Box 42"/>
          <p:cNvSpPr txBox="1">
            <a:spLocks noChangeArrowheads="1"/>
          </p:cNvSpPr>
          <p:nvPr/>
        </p:nvSpPr>
        <p:spPr bwMode="auto">
          <a:xfrm>
            <a:off x="8532813" y="4941888"/>
            <a:ext cx="865187" cy="366712"/>
          </a:xfrm>
          <a:prstGeom prst="rect">
            <a:avLst/>
          </a:prstGeom>
          <a:noFill/>
          <a:ln w="9525" algn="ctr">
            <a:noFill/>
            <a:miter lim="800000"/>
            <a:headEnd/>
            <a:tailEnd/>
          </a:ln>
          <a:effectLst/>
        </p:spPr>
        <p:txBody>
          <a:bodyPr>
            <a:spAutoFit/>
          </a:bodyPr>
          <a:lstStyle/>
          <a:p>
            <a:pPr algn="l"/>
            <a:r>
              <a:rPr lang="ar-SA" sz="1800" b="0">
                <a:solidFill>
                  <a:schemeClr val="bg1"/>
                </a:solidFill>
              </a:rPr>
              <a:t>د))</a:t>
            </a:r>
            <a:endParaRPr lang="en-US" sz="1800" b="0">
              <a:solidFill>
                <a:schemeClr val="bg1"/>
              </a:solidFill>
            </a:endParaRPr>
          </a:p>
        </p:txBody>
      </p:sp>
      <p:sp>
        <p:nvSpPr>
          <p:cNvPr id="50219" name="Text Box 43"/>
          <p:cNvSpPr txBox="1">
            <a:spLocks noChangeArrowheads="1"/>
          </p:cNvSpPr>
          <p:nvPr/>
        </p:nvSpPr>
        <p:spPr bwMode="auto">
          <a:xfrm>
            <a:off x="8747125" y="5373688"/>
            <a:ext cx="792163" cy="366712"/>
          </a:xfrm>
          <a:prstGeom prst="rect">
            <a:avLst/>
          </a:prstGeom>
          <a:noFill/>
          <a:ln w="9525" algn="ctr">
            <a:noFill/>
            <a:miter lim="800000"/>
            <a:headEnd/>
            <a:tailEnd/>
          </a:ln>
          <a:effectLst/>
        </p:spPr>
        <p:txBody>
          <a:bodyPr>
            <a:spAutoFit/>
          </a:bodyPr>
          <a:lstStyle/>
          <a:p>
            <a:pPr algn="l"/>
            <a:r>
              <a:rPr lang="ar-SA" sz="1800" b="0">
                <a:solidFill>
                  <a:schemeClr val="bg1"/>
                </a:solidFill>
              </a:rPr>
              <a:t>ه))</a:t>
            </a:r>
            <a:endParaRPr lang="en-US" sz="1800" b="0">
              <a:solidFill>
                <a:schemeClr val="bg1"/>
              </a:solidFill>
            </a:endParaRPr>
          </a:p>
        </p:txBody>
      </p:sp>
      <p:sp>
        <p:nvSpPr>
          <p:cNvPr id="50220" name="Text Box 44"/>
          <p:cNvSpPr txBox="1">
            <a:spLocks noChangeArrowheads="1"/>
          </p:cNvSpPr>
          <p:nvPr/>
        </p:nvSpPr>
        <p:spPr bwMode="auto">
          <a:xfrm>
            <a:off x="8748713" y="5805488"/>
            <a:ext cx="1368425" cy="366712"/>
          </a:xfrm>
          <a:prstGeom prst="rect">
            <a:avLst/>
          </a:prstGeom>
          <a:noFill/>
          <a:ln w="9525" algn="ctr">
            <a:noFill/>
            <a:miter lim="800000"/>
            <a:headEnd/>
            <a:tailEnd/>
          </a:ln>
          <a:effectLst/>
        </p:spPr>
        <p:txBody>
          <a:bodyPr>
            <a:spAutoFit/>
          </a:bodyPr>
          <a:lstStyle/>
          <a:p>
            <a:pPr algn="l"/>
            <a:r>
              <a:rPr lang="ar-SA" sz="1800" b="0">
                <a:solidFill>
                  <a:schemeClr val="bg1"/>
                </a:solidFill>
              </a:rPr>
              <a:t>و))</a:t>
            </a:r>
            <a:endParaRPr lang="en-US" sz="1800" b="0">
              <a:solidFill>
                <a:schemeClr val="bg1"/>
              </a:solidFill>
            </a:endParaRPr>
          </a:p>
        </p:txBody>
      </p:sp>
      <p:sp>
        <p:nvSpPr>
          <p:cNvPr id="50221" name="Text Box 45"/>
          <p:cNvSpPr txBox="1">
            <a:spLocks noChangeArrowheads="1"/>
          </p:cNvSpPr>
          <p:nvPr/>
        </p:nvSpPr>
        <p:spPr bwMode="auto">
          <a:xfrm>
            <a:off x="8532813" y="6165850"/>
            <a:ext cx="792162" cy="366713"/>
          </a:xfrm>
          <a:prstGeom prst="rect">
            <a:avLst/>
          </a:prstGeom>
          <a:noFill/>
          <a:ln w="9525" algn="ctr">
            <a:noFill/>
            <a:miter lim="800000"/>
            <a:headEnd/>
            <a:tailEnd/>
          </a:ln>
          <a:effectLst/>
        </p:spPr>
        <p:txBody>
          <a:bodyPr>
            <a:spAutoFit/>
          </a:bodyPr>
          <a:lstStyle/>
          <a:p>
            <a:pPr algn="l"/>
            <a:r>
              <a:rPr lang="ar-SA" sz="1800" b="0">
                <a:solidFill>
                  <a:schemeClr val="bg1"/>
                </a:solidFill>
              </a:rPr>
              <a:t>ز))</a:t>
            </a:r>
            <a:endParaRPr lang="en-US" sz="1800" b="0">
              <a:solidFill>
                <a:schemeClr val="bg1"/>
              </a:solidFill>
            </a:endParaRPr>
          </a:p>
        </p:txBody>
      </p:sp>
      <p:sp>
        <p:nvSpPr>
          <p:cNvPr id="50222" name="AutoShape 46">
            <a:hlinkClick r:id="rId10" action="ppaction://hlinksldjump" highlightClick="1"/>
          </p:cNvPr>
          <p:cNvSpPr>
            <a:spLocks noChangeArrowheads="1"/>
          </p:cNvSpPr>
          <p:nvPr/>
        </p:nvSpPr>
        <p:spPr bwMode="auto">
          <a:xfrm>
            <a:off x="0" y="6381750"/>
            <a:ext cx="503238" cy="476250"/>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slow">
    <p:checker dir="vert"/>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afterEffect">
                                  <p:stCondLst>
                                    <p:cond delay="0"/>
                                  </p:stCondLst>
                                  <p:childTnLst>
                                    <p:animRot by="21600000">
                                      <p:cBhvr>
                                        <p:cTn id="6" dur="2000" fill="hold"/>
                                        <p:tgtEl>
                                          <p:spTgt spid="50180"/>
                                        </p:tgtEl>
                                        <p:attrNameLst>
                                          <p:attrName>r</p:attrName>
                                        </p:attrNameLst>
                                      </p:cBhvr>
                                    </p:animRot>
                                  </p:childTnLst>
                                </p:cTn>
                              </p:par>
                            </p:childTnLst>
                          </p:cTn>
                        </p:par>
                        <p:par>
                          <p:cTn id="7" fill="hold">
                            <p:stCondLst>
                              <p:cond delay="2000"/>
                            </p:stCondLst>
                            <p:childTnLst>
                              <p:par>
                                <p:cTn id="8" presetID="4" presetClass="entr" presetSubtype="16" fill="hold" nodeType="afterEffect">
                                  <p:stCondLst>
                                    <p:cond delay="0"/>
                                  </p:stCondLst>
                                  <p:childTnLst>
                                    <p:set>
                                      <p:cBhvr>
                                        <p:cTn id="9" dur="1" fill="hold">
                                          <p:stCondLst>
                                            <p:cond delay="0"/>
                                          </p:stCondLst>
                                        </p:cTn>
                                        <p:tgtEl>
                                          <p:spTgt spid="50202">
                                            <p:txEl>
                                              <p:pRg st="1" end="1"/>
                                            </p:txEl>
                                          </p:spTgt>
                                        </p:tgtEl>
                                        <p:attrNameLst>
                                          <p:attrName>style.visibility</p:attrName>
                                        </p:attrNameLst>
                                      </p:cBhvr>
                                      <p:to>
                                        <p:strVal val="visible"/>
                                      </p:to>
                                    </p:set>
                                    <p:animEffect transition="in" filter="box(in)">
                                      <p:cBhvr>
                                        <p:cTn id="10" dur="500"/>
                                        <p:tgtEl>
                                          <p:spTgt spid="5020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0" presetClass="entr" presetSubtype="0" fill="hold" nodeType="clickEffect">
                                  <p:stCondLst>
                                    <p:cond delay="0"/>
                                  </p:stCondLst>
                                  <p:childTnLst>
                                    <p:set>
                                      <p:cBhvr>
                                        <p:cTn id="14" dur="1" fill="hold">
                                          <p:stCondLst>
                                            <p:cond delay="0"/>
                                          </p:stCondLst>
                                        </p:cTn>
                                        <p:tgtEl>
                                          <p:spTgt spid="50202">
                                            <p:txEl>
                                              <p:pRg st="2" end="2"/>
                                            </p:txEl>
                                          </p:spTgt>
                                        </p:tgtEl>
                                        <p:attrNameLst>
                                          <p:attrName>style.visibility</p:attrName>
                                        </p:attrNameLst>
                                      </p:cBhvr>
                                      <p:to>
                                        <p:strVal val="visible"/>
                                      </p:to>
                                    </p:set>
                                    <p:animEffect transition="in" filter="wedge">
                                      <p:cBhvr>
                                        <p:cTn id="15" dur="2000"/>
                                        <p:tgtEl>
                                          <p:spTgt spid="50202">
                                            <p:txEl>
                                              <p:pRg st="2" end="2"/>
                                            </p:txEl>
                                          </p:spTgt>
                                        </p:tgtEl>
                                      </p:cBhvr>
                                    </p:animEffect>
                                  </p:childTnLst>
                                </p:cTn>
                              </p:par>
                            </p:childTnLst>
                          </p:cTn>
                        </p:par>
                        <p:par>
                          <p:cTn id="16" fill="hold">
                            <p:stCondLst>
                              <p:cond delay="2000"/>
                            </p:stCondLst>
                            <p:childTnLst>
                              <p:par>
                                <p:cTn id="17" presetID="20" presetClass="entr" presetSubtype="0" fill="hold" nodeType="afterEffect">
                                  <p:stCondLst>
                                    <p:cond delay="0"/>
                                  </p:stCondLst>
                                  <p:childTnLst>
                                    <p:set>
                                      <p:cBhvr>
                                        <p:cTn id="18" dur="1" fill="hold">
                                          <p:stCondLst>
                                            <p:cond delay="0"/>
                                          </p:stCondLst>
                                        </p:cTn>
                                        <p:tgtEl>
                                          <p:spTgt spid="50202">
                                            <p:txEl>
                                              <p:pRg st="1" end="1"/>
                                            </p:txEl>
                                          </p:spTgt>
                                        </p:tgtEl>
                                        <p:attrNameLst>
                                          <p:attrName>style.visibility</p:attrName>
                                        </p:attrNameLst>
                                      </p:cBhvr>
                                      <p:to>
                                        <p:strVal val="visible"/>
                                      </p:to>
                                    </p:set>
                                    <p:animEffect transition="in" filter="wedge">
                                      <p:cBhvr>
                                        <p:cTn id="19" dur="2000"/>
                                        <p:tgtEl>
                                          <p:spTgt spid="50202">
                                            <p:txEl>
                                              <p:pRg st="1" end="1"/>
                                            </p:txEl>
                                          </p:spTgt>
                                        </p:tgtEl>
                                      </p:cBhvr>
                                    </p:animEffect>
                                  </p:childTnLst>
                                </p:cTn>
                              </p:par>
                            </p:childTnLst>
                          </p:cTn>
                        </p:par>
                        <p:par>
                          <p:cTn id="20" fill="hold">
                            <p:stCondLst>
                              <p:cond delay="4000"/>
                            </p:stCondLst>
                            <p:childTnLst>
                              <p:par>
                                <p:cTn id="21" presetID="20" presetClass="entr" presetSubtype="0" fill="hold" nodeType="afterEffect">
                                  <p:stCondLst>
                                    <p:cond delay="0"/>
                                  </p:stCondLst>
                                  <p:childTnLst>
                                    <p:set>
                                      <p:cBhvr>
                                        <p:cTn id="22" dur="1" fill="hold">
                                          <p:stCondLst>
                                            <p:cond delay="0"/>
                                          </p:stCondLst>
                                        </p:cTn>
                                        <p:tgtEl>
                                          <p:spTgt spid="50202">
                                            <p:txEl>
                                              <p:pRg st="2" end="2"/>
                                            </p:txEl>
                                          </p:spTgt>
                                        </p:tgtEl>
                                        <p:attrNameLst>
                                          <p:attrName>style.visibility</p:attrName>
                                        </p:attrNameLst>
                                      </p:cBhvr>
                                      <p:to>
                                        <p:strVal val="visible"/>
                                      </p:to>
                                    </p:set>
                                    <p:animEffect transition="in" filter="wedge">
                                      <p:cBhvr>
                                        <p:cTn id="23" dur="2000"/>
                                        <p:tgtEl>
                                          <p:spTgt spid="50202">
                                            <p:txEl>
                                              <p:pRg st="2" end="2"/>
                                            </p:txEl>
                                          </p:spTgt>
                                        </p:tgtEl>
                                      </p:cBhvr>
                                    </p:animEffect>
                                  </p:childTnLst>
                                </p:cTn>
                              </p:par>
                            </p:childTnLst>
                          </p:cTn>
                        </p:par>
                        <p:par>
                          <p:cTn id="24" fill="hold">
                            <p:stCondLst>
                              <p:cond delay="6000"/>
                            </p:stCondLst>
                            <p:childTnLst>
                              <p:par>
                                <p:cTn id="25" presetID="20" presetClass="entr" presetSubtype="0" fill="hold" nodeType="afterEffect">
                                  <p:stCondLst>
                                    <p:cond delay="0"/>
                                  </p:stCondLst>
                                  <p:childTnLst>
                                    <p:set>
                                      <p:cBhvr>
                                        <p:cTn id="26" dur="1" fill="hold">
                                          <p:stCondLst>
                                            <p:cond delay="0"/>
                                          </p:stCondLst>
                                        </p:cTn>
                                        <p:tgtEl>
                                          <p:spTgt spid="50202">
                                            <p:txEl>
                                              <p:pRg st="3" end="3"/>
                                            </p:txEl>
                                          </p:spTgt>
                                        </p:tgtEl>
                                        <p:attrNameLst>
                                          <p:attrName>style.visibility</p:attrName>
                                        </p:attrNameLst>
                                      </p:cBhvr>
                                      <p:to>
                                        <p:strVal val="visible"/>
                                      </p:to>
                                    </p:set>
                                    <p:animEffect transition="in" filter="wedge">
                                      <p:cBhvr>
                                        <p:cTn id="27" dur="2000"/>
                                        <p:tgtEl>
                                          <p:spTgt spid="50202">
                                            <p:txEl>
                                              <p:pRg st="3" end="3"/>
                                            </p:txEl>
                                          </p:spTgt>
                                        </p:tgtEl>
                                      </p:cBhvr>
                                    </p:animEffect>
                                  </p:childTnLst>
                                </p:cTn>
                              </p:par>
                            </p:childTnLst>
                          </p:cTn>
                        </p:par>
                        <p:par>
                          <p:cTn id="28" fill="hold">
                            <p:stCondLst>
                              <p:cond delay="8000"/>
                            </p:stCondLst>
                            <p:childTnLst>
                              <p:par>
                                <p:cTn id="29" presetID="20" presetClass="entr" presetSubtype="0" fill="hold" nodeType="afterEffect">
                                  <p:stCondLst>
                                    <p:cond delay="0"/>
                                  </p:stCondLst>
                                  <p:childTnLst>
                                    <p:set>
                                      <p:cBhvr>
                                        <p:cTn id="30" dur="1" fill="hold">
                                          <p:stCondLst>
                                            <p:cond delay="0"/>
                                          </p:stCondLst>
                                        </p:cTn>
                                        <p:tgtEl>
                                          <p:spTgt spid="50202">
                                            <p:txEl>
                                              <p:pRg st="4" end="4"/>
                                            </p:txEl>
                                          </p:spTgt>
                                        </p:tgtEl>
                                        <p:attrNameLst>
                                          <p:attrName>style.visibility</p:attrName>
                                        </p:attrNameLst>
                                      </p:cBhvr>
                                      <p:to>
                                        <p:strVal val="visible"/>
                                      </p:to>
                                    </p:set>
                                    <p:animEffect transition="in" filter="wedge">
                                      <p:cBhvr>
                                        <p:cTn id="31" dur="2000"/>
                                        <p:tgtEl>
                                          <p:spTgt spid="50202">
                                            <p:txEl>
                                              <p:pRg st="4" end="4"/>
                                            </p:txEl>
                                          </p:spTgt>
                                        </p:tgtEl>
                                      </p:cBhvr>
                                    </p:animEffect>
                                  </p:childTnLst>
                                </p:cTn>
                              </p:par>
                            </p:childTnLst>
                          </p:cTn>
                        </p:par>
                        <p:par>
                          <p:cTn id="32" fill="hold">
                            <p:stCondLst>
                              <p:cond delay="10000"/>
                            </p:stCondLst>
                            <p:childTnLst>
                              <p:par>
                                <p:cTn id="33" presetID="20" presetClass="entr" presetSubtype="0" fill="hold" nodeType="afterEffect">
                                  <p:stCondLst>
                                    <p:cond delay="0"/>
                                  </p:stCondLst>
                                  <p:childTnLst>
                                    <p:set>
                                      <p:cBhvr>
                                        <p:cTn id="34" dur="1" fill="hold">
                                          <p:stCondLst>
                                            <p:cond delay="0"/>
                                          </p:stCondLst>
                                        </p:cTn>
                                        <p:tgtEl>
                                          <p:spTgt spid="50202">
                                            <p:txEl>
                                              <p:pRg st="5" end="5"/>
                                            </p:txEl>
                                          </p:spTgt>
                                        </p:tgtEl>
                                        <p:attrNameLst>
                                          <p:attrName>style.visibility</p:attrName>
                                        </p:attrNameLst>
                                      </p:cBhvr>
                                      <p:to>
                                        <p:strVal val="visible"/>
                                      </p:to>
                                    </p:set>
                                    <p:animEffect transition="in" filter="wedge">
                                      <p:cBhvr>
                                        <p:cTn id="35" dur="2000"/>
                                        <p:tgtEl>
                                          <p:spTgt spid="50202">
                                            <p:txEl>
                                              <p:pRg st="5" end="5"/>
                                            </p:txEl>
                                          </p:spTgt>
                                        </p:tgtEl>
                                      </p:cBhvr>
                                    </p:animEffect>
                                  </p:childTnLst>
                                </p:cTn>
                              </p:par>
                            </p:childTnLst>
                          </p:cTn>
                        </p:par>
                        <p:par>
                          <p:cTn id="36" fill="hold">
                            <p:stCondLst>
                              <p:cond delay="12000"/>
                            </p:stCondLst>
                            <p:childTnLst>
                              <p:par>
                                <p:cTn id="37" presetID="20" presetClass="entr" presetSubtype="0" fill="hold" nodeType="afterEffect">
                                  <p:stCondLst>
                                    <p:cond delay="0"/>
                                  </p:stCondLst>
                                  <p:childTnLst>
                                    <p:set>
                                      <p:cBhvr>
                                        <p:cTn id="38" dur="1" fill="hold">
                                          <p:stCondLst>
                                            <p:cond delay="0"/>
                                          </p:stCondLst>
                                        </p:cTn>
                                        <p:tgtEl>
                                          <p:spTgt spid="50202">
                                            <p:txEl>
                                              <p:pRg st="6" end="6"/>
                                            </p:txEl>
                                          </p:spTgt>
                                        </p:tgtEl>
                                        <p:attrNameLst>
                                          <p:attrName>style.visibility</p:attrName>
                                        </p:attrNameLst>
                                      </p:cBhvr>
                                      <p:to>
                                        <p:strVal val="visible"/>
                                      </p:to>
                                    </p:set>
                                    <p:animEffect transition="in" filter="wedge">
                                      <p:cBhvr>
                                        <p:cTn id="39" dur="2000"/>
                                        <p:tgtEl>
                                          <p:spTgt spid="5020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3CC"/>
            </a:gs>
            <a:gs pos="100000">
              <a:srgbClr val="FF66CC"/>
            </a:gs>
          </a:gsLst>
          <a:lin ang="18900000" scaled="1"/>
        </a:gradFill>
        <a:effectLst/>
      </p:bgPr>
    </p:bg>
    <p:spTree>
      <p:nvGrpSpPr>
        <p:cNvPr id="1" name=""/>
        <p:cNvGrpSpPr/>
        <p:nvPr/>
      </p:nvGrpSpPr>
      <p:grpSpPr>
        <a:xfrm>
          <a:off x="0" y="0"/>
          <a:ext cx="0" cy="0"/>
          <a:chOff x="0" y="0"/>
          <a:chExt cx="0" cy="0"/>
        </a:xfrm>
      </p:grpSpPr>
      <p:sp>
        <p:nvSpPr>
          <p:cNvPr id="55300" name="Text Box 4"/>
          <p:cNvSpPr txBox="1">
            <a:spLocks noChangeArrowheads="1"/>
          </p:cNvSpPr>
          <p:nvPr/>
        </p:nvSpPr>
        <p:spPr bwMode="auto">
          <a:xfrm>
            <a:off x="1835150" y="333375"/>
            <a:ext cx="4895850" cy="366713"/>
          </a:xfrm>
          <a:prstGeom prst="rect">
            <a:avLst/>
          </a:prstGeom>
          <a:noFill/>
          <a:ln w="9525" algn="ctr">
            <a:noFill/>
            <a:miter lim="800000"/>
            <a:headEnd/>
            <a:tailEnd/>
          </a:ln>
          <a:effectLst/>
        </p:spPr>
        <p:txBody>
          <a:bodyPr>
            <a:spAutoFit/>
          </a:bodyPr>
          <a:lstStyle/>
          <a:p>
            <a:pPr algn="l"/>
            <a:endParaRPr lang="ar-JO" sz="1800" b="0"/>
          </a:p>
        </p:txBody>
      </p:sp>
      <p:sp>
        <p:nvSpPr>
          <p:cNvPr id="55302" name="Text Box 6"/>
          <p:cNvSpPr txBox="1">
            <a:spLocks noChangeArrowheads="1"/>
          </p:cNvSpPr>
          <p:nvPr/>
        </p:nvSpPr>
        <p:spPr bwMode="auto">
          <a:xfrm>
            <a:off x="2339975" y="476250"/>
            <a:ext cx="4608513" cy="457200"/>
          </a:xfrm>
          <a:prstGeom prst="rect">
            <a:avLst/>
          </a:prstGeom>
          <a:noFill/>
          <a:ln w="9525" algn="ctr">
            <a:noFill/>
            <a:miter lim="800000"/>
            <a:headEnd/>
            <a:tailEnd/>
          </a:ln>
          <a:effectLst/>
        </p:spPr>
        <p:txBody>
          <a:bodyPr>
            <a:spAutoFit/>
          </a:bodyPr>
          <a:lstStyle/>
          <a:p>
            <a:r>
              <a:rPr lang="ar-SA" sz="2400">
                <a:solidFill>
                  <a:schemeClr val="accent2"/>
                </a:solidFill>
              </a:rPr>
              <a:t>المجموعة الكلية والمجموعة المتممة</a:t>
            </a:r>
            <a:r>
              <a:rPr lang="ar-SA" sz="1800">
                <a:solidFill>
                  <a:schemeClr val="accent2"/>
                </a:solidFill>
              </a:rPr>
              <a:t> </a:t>
            </a:r>
            <a:endParaRPr lang="en-US" sz="1800">
              <a:solidFill>
                <a:schemeClr val="accent2"/>
              </a:solidFill>
            </a:endParaRPr>
          </a:p>
        </p:txBody>
      </p:sp>
      <p:sp>
        <p:nvSpPr>
          <p:cNvPr id="55303" name="Text Box 7"/>
          <p:cNvSpPr txBox="1">
            <a:spLocks noChangeArrowheads="1"/>
          </p:cNvSpPr>
          <p:nvPr/>
        </p:nvSpPr>
        <p:spPr bwMode="auto">
          <a:xfrm>
            <a:off x="755650" y="1628775"/>
            <a:ext cx="7848600" cy="4749800"/>
          </a:xfrm>
          <a:prstGeom prst="rect">
            <a:avLst/>
          </a:prstGeom>
          <a:noFill/>
          <a:ln w="9525" algn="ctr">
            <a:noFill/>
            <a:miter lim="800000"/>
            <a:headEnd/>
            <a:tailEnd/>
          </a:ln>
          <a:effectLst/>
        </p:spPr>
        <p:txBody>
          <a:bodyPr>
            <a:spAutoFit/>
          </a:bodyPr>
          <a:lstStyle/>
          <a:p>
            <a:pPr marL="342900" indent="-342900" algn="r"/>
            <a:r>
              <a:rPr lang="en-US" sz="1800"/>
              <a:t>{</a:t>
            </a:r>
            <a:r>
              <a:rPr lang="ar-SA" sz="1800"/>
              <a:t>أ : أ أحد أشهر السنة الميلادية </a:t>
            </a:r>
            <a:r>
              <a:rPr lang="en-US" sz="1800"/>
              <a:t>} </a:t>
            </a:r>
            <a:r>
              <a:rPr lang="ar-SA" sz="1800"/>
              <a:t>مثال (1)  :  اذا كانت ك =</a:t>
            </a:r>
            <a:endParaRPr lang="en-US" sz="1800"/>
          </a:p>
          <a:p>
            <a:pPr marL="342900" indent="-342900" algn="r"/>
            <a:r>
              <a:rPr lang="en-US" sz="1800"/>
              <a:t>{ </a:t>
            </a:r>
            <a:r>
              <a:rPr lang="ar-SA" sz="1800"/>
              <a:t>ب : ب أحد أشهرا لسنة الميلادية  عدد أيامه 30 يوما</a:t>
            </a:r>
            <a:r>
              <a:rPr lang="en-US" sz="1800"/>
              <a:t>} = </a:t>
            </a:r>
            <a:r>
              <a:rPr lang="ar-SA" sz="1800"/>
              <a:t>وكانت س </a:t>
            </a:r>
          </a:p>
          <a:p>
            <a:pPr marL="342900" indent="-342900" algn="r"/>
            <a:r>
              <a:rPr lang="ar-SA" sz="1800"/>
              <a:t>1))   أكتب عناصر المجموعة ك بطريقة ذكر جميع عناصر المجموعة.</a:t>
            </a:r>
          </a:p>
          <a:p>
            <a:pPr marL="342900" indent="-342900" algn="r"/>
            <a:r>
              <a:rPr lang="ar-SA" sz="1800"/>
              <a:t>2)) أكتب عناصر المجموعة س بطريقة ذكر جميع عناصر المجموعة .</a:t>
            </a:r>
          </a:p>
          <a:p>
            <a:pPr marL="342900" indent="-342900" algn="r"/>
            <a:r>
              <a:rPr lang="ar-SA" sz="1800"/>
              <a:t>3)) ماذا تلاحظ بالنسبة لعناصر المجموعة س ؟؟</a:t>
            </a:r>
          </a:p>
          <a:p>
            <a:pPr marL="342900" indent="-342900" algn="r"/>
            <a:r>
              <a:rPr lang="ar-SA" sz="1800"/>
              <a:t>الحل ::- 1))</a:t>
            </a:r>
          </a:p>
          <a:p>
            <a:pPr marL="342900" indent="-342900" algn="l"/>
            <a:r>
              <a:rPr lang="en-US" sz="1600"/>
              <a:t>{</a:t>
            </a:r>
            <a:r>
              <a:rPr lang="ar-SA" sz="1600"/>
              <a:t>كانون ثاني ، شباط ، اذار ، نيسان ، ايار ، حزيران ، تموز ، اّب ، أيلول ، تشرين أول ، تشرين ثاني ، كانون أول </a:t>
            </a:r>
            <a:r>
              <a:rPr lang="en-US" sz="1600"/>
              <a:t>}</a:t>
            </a:r>
          </a:p>
          <a:p>
            <a:pPr marL="342900" indent="-342900" algn="r"/>
            <a:r>
              <a:rPr lang="en-US" sz="1600"/>
              <a:t>{ </a:t>
            </a:r>
            <a:r>
              <a:rPr lang="ar-SA" sz="1600"/>
              <a:t>نيسان ، حزيران ، ايلول ، تشرين ثاني</a:t>
            </a:r>
            <a:r>
              <a:rPr lang="en-US" sz="1600"/>
              <a:t>} = </a:t>
            </a:r>
            <a:r>
              <a:rPr lang="ar-SA" sz="1600"/>
              <a:t>2))   س </a:t>
            </a:r>
          </a:p>
          <a:p>
            <a:pPr marL="342900" indent="-342900" algn="r"/>
            <a:r>
              <a:rPr lang="ar-SA" sz="1600"/>
              <a:t>3)) ألاحظ أن كل عنصر في المجموعة س ينتمي الى المجموعة ك  .اي أن                                   </a:t>
            </a:r>
          </a:p>
          <a:p>
            <a:pPr marL="342900" indent="-342900" algn="r"/>
            <a:r>
              <a:rPr lang="ar-SA">
                <a:solidFill>
                  <a:schemeClr val="bg1"/>
                </a:solidFill>
              </a:rPr>
              <a:t>فنقول أن المجموعة ك هي المجموعة الكلية بالنسبة للمجموعة س   ********************</a:t>
            </a:r>
          </a:p>
          <a:p>
            <a:pPr marL="342900" indent="-342900" algn="r"/>
            <a:r>
              <a:rPr lang="ar-SA">
                <a:solidFill>
                  <a:schemeClr val="bg1"/>
                </a:solidFill>
              </a:rPr>
              <a:t>أما متممة المجموعة س ::- هي عبارة عن مجموعة العناصر الموجودة في ك وغير الموجودة في س ،،وتكتب </a:t>
            </a:r>
            <a:endParaRPr lang="en-US">
              <a:solidFill>
                <a:schemeClr val="bg1"/>
              </a:solidFill>
            </a:endParaRPr>
          </a:p>
        </p:txBody>
      </p:sp>
      <p:graphicFrame>
        <p:nvGraphicFramePr>
          <p:cNvPr id="55304" name="Object 8"/>
          <p:cNvGraphicFramePr>
            <a:graphicFrameLocks noGrp="1" noChangeAspect="1"/>
          </p:cNvGraphicFramePr>
          <p:nvPr>
            <p:ph sz="half" idx="1"/>
          </p:nvPr>
        </p:nvGraphicFramePr>
        <p:xfrm>
          <a:off x="2700338" y="4868863"/>
          <a:ext cx="854075" cy="371475"/>
        </p:xfrm>
        <a:graphic>
          <a:graphicData uri="http://schemas.openxmlformats.org/presentationml/2006/ole">
            <mc:AlternateContent xmlns:mc="http://schemas.openxmlformats.org/markup-compatibility/2006">
              <mc:Choice xmlns:v="urn:schemas-microsoft-com:vml" Requires="v">
                <p:oleObj spid="_x0000_s55307" name="Equation" r:id="rId4" imgW="495000" imgH="215640" progId="Equation.3">
                  <p:embed/>
                </p:oleObj>
              </mc:Choice>
              <mc:Fallback>
                <p:oleObj name="Equation" r:id="rId4" imgW="495000" imgH="215640" progId="Equation.3">
                  <p:embed/>
                  <p:pic>
                    <p:nvPicPr>
                      <p:cNvPr id="0"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00338" y="4868863"/>
                        <a:ext cx="854075" cy="371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5306" name="Object 10"/>
          <p:cNvGraphicFramePr>
            <a:graphicFrameLocks noGrp="1" noChangeAspect="1"/>
          </p:cNvGraphicFramePr>
          <p:nvPr>
            <p:ph sz="half" idx="2"/>
          </p:nvPr>
        </p:nvGraphicFramePr>
        <p:xfrm>
          <a:off x="5724525" y="6021388"/>
          <a:ext cx="1524000" cy="490537"/>
        </p:xfrm>
        <a:graphic>
          <a:graphicData uri="http://schemas.openxmlformats.org/presentationml/2006/ole">
            <mc:AlternateContent xmlns:mc="http://schemas.openxmlformats.org/markup-compatibility/2006">
              <mc:Choice xmlns:v="urn:schemas-microsoft-com:vml" Requires="v">
                <p:oleObj spid="_x0000_s55308" name="Equation" r:id="rId6" imgW="749160" imgH="241200" progId="Equation.3">
                  <p:embed/>
                </p:oleObj>
              </mc:Choice>
              <mc:Fallback>
                <p:oleObj name="Equation" r:id="rId6" imgW="749160" imgH="241200" progId="Equation.3">
                  <p:embed/>
                  <p:pic>
                    <p:nvPicPr>
                      <p:cNvPr id="0" name="Picture 1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24525" y="6021388"/>
                        <a:ext cx="1524000" cy="4905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55310" name="Picture 14" descr="j0199661"/>
          <p:cNvPicPr>
            <a:picLocks noChangeAspect="1" noChangeArrowheads="1"/>
          </p:cNvPicPr>
          <p:nvPr/>
        </p:nvPicPr>
        <p:blipFill>
          <a:blip r:embed="rId8"/>
          <a:srcRect/>
          <a:stretch>
            <a:fillRect/>
          </a:stretch>
        </p:blipFill>
        <p:spPr bwMode="auto">
          <a:xfrm>
            <a:off x="6659563" y="404813"/>
            <a:ext cx="760412" cy="735012"/>
          </a:xfrm>
          <a:prstGeom prst="rect">
            <a:avLst/>
          </a:prstGeom>
          <a:noFill/>
        </p:spPr>
      </p:pic>
      <p:pic>
        <p:nvPicPr>
          <p:cNvPr id="55311" name="Picture 15" descr="j0199661"/>
          <p:cNvPicPr>
            <a:picLocks noChangeAspect="1" noChangeArrowheads="1"/>
          </p:cNvPicPr>
          <p:nvPr/>
        </p:nvPicPr>
        <p:blipFill>
          <a:blip r:embed="rId8"/>
          <a:srcRect/>
          <a:stretch>
            <a:fillRect/>
          </a:stretch>
        </p:blipFill>
        <p:spPr bwMode="auto">
          <a:xfrm>
            <a:off x="1835150" y="476250"/>
            <a:ext cx="760413" cy="735013"/>
          </a:xfrm>
          <a:prstGeom prst="rect">
            <a:avLst/>
          </a:prstGeom>
          <a:noFill/>
        </p:spPr>
      </p:pic>
      <p:pic>
        <p:nvPicPr>
          <p:cNvPr id="55312" name="Picture 16" descr="م"/>
          <p:cNvPicPr>
            <a:picLocks noChangeAspect="1" noChangeArrowheads="1"/>
          </p:cNvPicPr>
          <p:nvPr/>
        </p:nvPicPr>
        <p:blipFill>
          <a:blip r:embed="rId9"/>
          <a:srcRect/>
          <a:stretch>
            <a:fillRect/>
          </a:stretch>
        </p:blipFill>
        <p:spPr bwMode="auto">
          <a:xfrm>
            <a:off x="8604250" y="1484313"/>
            <a:ext cx="503238" cy="576262"/>
          </a:xfrm>
          <a:prstGeom prst="rect">
            <a:avLst/>
          </a:prstGeom>
          <a:noFill/>
        </p:spPr>
      </p:pic>
      <p:sp>
        <p:nvSpPr>
          <p:cNvPr id="55313" name="AutoShape 17">
            <a:hlinkClick r:id="rId10" action="ppaction://hlinksldjump" highlightClick="1"/>
          </p:cNvPr>
          <p:cNvSpPr>
            <a:spLocks noChangeArrowheads="1"/>
          </p:cNvSpPr>
          <p:nvPr/>
        </p:nvSpPr>
        <p:spPr bwMode="auto">
          <a:xfrm>
            <a:off x="0" y="6381750"/>
            <a:ext cx="503238" cy="476250"/>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slow">
    <p:blinds dir="vert"/>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nodeType="afterEffect">
                                  <p:stCondLst>
                                    <p:cond delay="0"/>
                                  </p:stCondLst>
                                  <p:childTnLst>
                                    <p:animEffect transition="out" filter="fade">
                                      <p:cBhvr>
                                        <p:cTn id="6" dur="2000" tmFilter="0, 0; .2, .5; .8, .5; 1, 0"/>
                                        <p:tgtEl>
                                          <p:spTgt spid="55302">
                                            <p:txEl>
                                              <p:pRg st="0" end="0"/>
                                            </p:txEl>
                                          </p:spTgt>
                                        </p:tgtEl>
                                      </p:cBhvr>
                                    </p:animEffect>
                                    <p:animScale>
                                      <p:cBhvr>
                                        <p:cTn id="7" dur="1000" autoRev="1" fill="hold"/>
                                        <p:tgtEl>
                                          <p:spTgt spid="55302">
                                            <p:txEl>
                                              <p:pRg st="0" end="0"/>
                                            </p:txEl>
                                          </p:spTgt>
                                        </p:tgtEl>
                                      </p:cBhvr>
                                      <p:by x="105000" y="105000"/>
                                    </p:animScale>
                                  </p:childTnLst>
                                </p:cTn>
                              </p:par>
                            </p:childTnLst>
                          </p:cTn>
                        </p:par>
                        <p:par>
                          <p:cTn id="8" fill="hold">
                            <p:stCondLst>
                              <p:cond delay="2000"/>
                            </p:stCondLst>
                            <p:childTnLst>
                              <p:par>
                                <p:cTn id="9" presetID="4" presetClass="entr" presetSubtype="16" fill="hold" nodeType="afterEffect">
                                  <p:stCondLst>
                                    <p:cond delay="0"/>
                                  </p:stCondLst>
                                  <p:childTnLst>
                                    <p:set>
                                      <p:cBhvr>
                                        <p:cTn id="10" dur="1" fill="hold">
                                          <p:stCondLst>
                                            <p:cond delay="0"/>
                                          </p:stCondLst>
                                        </p:cTn>
                                        <p:tgtEl>
                                          <p:spTgt spid="55303">
                                            <p:txEl>
                                              <p:pRg st="6" end="6"/>
                                            </p:txEl>
                                          </p:spTgt>
                                        </p:tgtEl>
                                        <p:attrNameLst>
                                          <p:attrName>style.visibility</p:attrName>
                                        </p:attrNameLst>
                                      </p:cBhvr>
                                      <p:to>
                                        <p:strVal val="visible"/>
                                      </p:to>
                                    </p:set>
                                    <p:animEffect transition="in" filter="box(in)">
                                      <p:cBhvr>
                                        <p:cTn id="11" dur="2000"/>
                                        <p:tgtEl>
                                          <p:spTgt spid="55303">
                                            <p:txEl>
                                              <p:pRg st="6" end="6"/>
                                            </p:txEl>
                                          </p:spTgt>
                                        </p:tgtEl>
                                      </p:cBhvr>
                                    </p:animEffect>
                                  </p:childTnLst>
                                </p:cTn>
                              </p:par>
                            </p:childTnLst>
                          </p:cTn>
                        </p:par>
                        <p:par>
                          <p:cTn id="12" fill="hold">
                            <p:stCondLst>
                              <p:cond delay="4000"/>
                            </p:stCondLst>
                            <p:childTnLst>
                              <p:par>
                                <p:cTn id="13" presetID="20" presetClass="entr" presetSubtype="0" fill="hold" nodeType="afterEffect">
                                  <p:stCondLst>
                                    <p:cond delay="0"/>
                                  </p:stCondLst>
                                  <p:childTnLst>
                                    <p:set>
                                      <p:cBhvr>
                                        <p:cTn id="14" dur="1" fill="hold">
                                          <p:stCondLst>
                                            <p:cond delay="0"/>
                                          </p:stCondLst>
                                        </p:cTn>
                                        <p:tgtEl>
                                          <p:spTgt spid="55303">
                                            <p:txEl>
                                              <p:pRg st="7" end="7"/>
                                            </p:txEl>
                                          </p:spTgt>
                                        </p:tgtEl>
                                        <p:attrNameLst>
                                          <p:attrName>style.visibility</p:attrName>
                                        </p:attrNameLst>
                                      </p:cBhvr>
                                      <p:to>
                                        <p:strVal val="visible"/>
                                      </p:to>
                                    </p:set>
                                    <p:animEffect transition="in" filter="wedge">
                                      <p:cBhvr>
                                        <p:cTn id="15" dur="2000"/>
                                        <p:tgtEl>
                                          <p:spTgt spid="55303">
                                            <p:txEl>
                                              <p:pRg st="7" end="7"/>
                                            </p:txEl>
                                          </p:spTgt>
                                        </p:tgtEl>
                                      </p:cBhvr>
                                    </p:animEffect>
                                  </p:childTnLst>
                                </p:cTn>
                              </p:par>
                            </p:childTnLst>
                          </p:cTn>
                        </p:par>
                        <p:par>
                          <p:cTn id="16" fill="hold">
                            <p:stCondLst>
                              <p:cond delay="6000"/>
                            </p:stCondLst>
                            <p:childTnLst>
                              <p:par>
                                <p:cTn id="17" presetID="2" presetClass="entr" presetSubtype="4" fill="hold" nodeType="afterEffect">
                                  <p:stCondLst>
                                    <p:cond delay="0"/>
                                  </p:stCondLst>
                                  <p:childTnLst>
                                    <p:set>
                                      <p:cBhvr>
                                        <p:cTn id="18" dur="1" fill="hold">
                                          <p:stCondLst>
                                            <p:cond delay="0"/>
                                          </p:stCondLst>
                                        </p:cTn>
                                        <p:tgtEl>
                                          <p:spTgt spid="55303">
                                            <p:txEl>
                                              <p:pRg st="8" end="8"/>
                                            </p:txEl>
                                          </p:spTgt>
                                        </p:tgtEl>
                                        <p:attrNameLst>
                                          <p:attrName>style.visibility</p:attrName>
                                        </p:attrNameLst>
                                      </p:cBhvr>
                                      <p:to>
                                        <p:strVal val="visible"/>
                                      </p:to>
                                    </p:set>
                                    <p:anim calcmode="lin" valueType="num">
                                      <p:cBhvr additive="base">
                                        <p:cTn id="19" dur="2000" fill="hold"/>
                                        <p:tgtEl>
                                          <p:spTgt spid="55303">
                                            <p:txEl>
                                              <p:pRg st="8" end="8"/>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55303">
                                            <p:txEl>
                                              <p:pRg st="8" end="8"/>
                                            </p:txEl>
                                          </p:spTgt>
                                        </p:tgtEl>
                                        <p:attrNameLst>
                                          <p:attrName>ppt_y</p:attrName>
                                        </p:attrNameLst>
                                      </p:cBhvr>
                                      <p:tavLst>
                                        <p:tav tm="0">
                                          <p:val>
                                            <p:strVal val="1+#ppt_h/2"/>
                                          </p:val>
                                        </p:tav>
                                        <p:tav tm="100000">
                                          <p:val>
                                            <p:strVal val="#ppt_y"/>
                                          </p:val>
                                        </p:tav>
                                      </p:tavLst>
                                    </p:anim>
                                  </p:childTnLst>
                                </p:cTn>
                              </p:par>
                            </p:childTnLst>
                          </p:cTn>
                        </p:par>
                        <p:par>
                          <p:cTn id="21" fill="hold">
                            <p:stCondLst>
                              <p:cond delay="8000"/>
                            </p:stCondLst>
                            <p:childTnLst>
                              <p:par>
                                <p:cTn id="22" presetID="8" presetClass="emph" presetSubtype="0" fill="hold" nodeType="afterEffect">
                                  <p:stCondLst>
                                    <p:cond delay="0"/>
                                  </p:stCondLst>
                                  <p:childTnLst>
                                    <p:animRot by="21600000">
                                      <p:cBhvr>
                                        <p:cTn id="23" dur="2000" fill="hold"/>
                                        <p:tgtEl>
                                          <p:spTgt spid="55304"/>
                                        </p:tgtEl>
                                        <p:attrNameLst>
                                          <p:attrName>r</p:attrName>
                                        </p:attrNameLst>
                                      </p:cBhvr>
                                    </p:animRot>
                                  </p:childTnLst>
                                </p:cTn>
                              </p:par>
                            </p:childTnLst>
                          </p:cTn>
                        </p:par>
                        <p:par>
                          <p:cTn id="24" fill="hold">
                            <p:stCondLst>
                              <p:cond delay="10000"/>
                            </p:stCondLst>
                            <p:childTnLst>
                              <p:par>
                                <p:cTn id="25" presetID="39" presetClass="entr" presetSubtype="0" accel="100000" fill="hold" nodeType="afterEffect">
                                  <p:stCondLst>
                                    <p:cond delay="0"/>
                                  </p:stCondLst>
                                  <p:childTnLst>
                                    <p:set>
                                      <p:cBhvr>
                                        <p:cTn id="26" dur="1" fill="hold">
                                          <p:stCondLst>
                                            <p:cond delay="0"/>
                                          </p:stCondLst>
                                        </p:cTn>
                                        <p:tgtEl>
                                          <p:spTgt spid="55303">
                                            <p:txEl>
                                              <p:pRg st="9" end="9"/>
                                            </p:txEl>
                                          </p:spTgt>
                                        </p:tgtEl>
                                        <p:attrNameLst>
                                          <p:attrName>style.visibility</p:attrName>
                                        </p:attrNameLst>
                                      </p:cBhvr>
                                      <p:to>
                                        <p:strVal val="visible"/>
                                      </p:to>
                                    </p:set>
                                    <p:anim calcmode="lin" valueType="num">
                                      <p:cBhvr>
                                        <p:cTn id="27" dur="2000" fill="hold"/>
                                        <p:tgtEl>
                                          <p:spTgt spid="55303">
                                            <p:txEl>
                                              <p:pRg st="9" end="9"/>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8" dur="2000" fill="hold"/>
                                        <p:tgtEl>
                                          <p:spTgt spid="55303">
                                            <p:txEl>
                                              <p:pRg st="9" end="9"/>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9" dur="2000" fill="hold"/>
                                        <p:tgtEl>
                                          <p:spTgt spid="55303">
                                            <p:txEl>
                                              <p:pRg st="9" end="9"/>
                                            </p:txEl>
                                          </p:spTgt>
                                        </p:tgtEl>
                                        <p:attrNameLst>
                                          <p:attrName>ppt_x</p:attrName>
                                        </p:attrNameLst>
                                      </p:cBhvr>
                                      <p:tavLst>
                                        <p:tav tm="0">
                                          <p:val>
                                            <p:strVal val="#ppt_x-.3"/>
                                          </p:val>
                                        </p:tav>
                                        <p:tav tm="50000">
                                          <p:val>
                                            <p:strVal val="#ppt_x"/>
                                          </p:val>
                                        </p:tav>
                                        <p:tav tm="100000">
                                          <p:val>
                                            <p:strVal val="#ppt_x"/>
                                          </p:val>
                                        </p:tav>
                                      </p:tavLst>
                                    </p:anim>
                                    <p:anim calcmode="lin" valueType="num">
                                      <p:cBhvr>
                                        <p:cTn id="30" dur="2000" fill="hold"/>
                                        <p:tgtEl>
                                          <p:spTgt spid="55303">
                                            <p:txEl>
                                              <p:pRg st="9" end="9"/>
                                            </p:txEl>
                                          </p:spTgt>
                                        </p:tgtEl>
                                        <p:attrNameLst>
                                          <p:attrName>ppt_y</p:attrName>
                                        </p:attrNameLst>
                                      </p:cBhvr>
                                      <p:tavLst>
                                        <p:tav tm="0">
                                          <p:val>
                                            <p:strVal val="#ppt_y"/>
                                          </p:val>
                                        </p:tav>
                                        <p:tav tm="100000">
                                          <p:val>
                                            <p:strVal val="#ppt_y"/>
                                          </p:val>
                                        </p:tav>
                                      </p:tavLst>
                                    </p:anim>
                                  </p:childTnLst>
                                </p:cTn>
                              </p:par>
                            </p:childTnLst>
                          </p:cTn>
                        </p:par>
                        <p:par>
                          <p:cTn id="31" fill="hold">
                            <p:stCondLst>
                              <p:cond delay="12000"/>
                            </p:stCondLst>
                            <p:childTnLst>
                              <p:par>
                                <p:cTn id="32" presetID="39" presetClass="entr" presetSubtype="0" accel="100000" fill="hold" nodeType="afterEffect">
                                  <p:stCondLst>
                                    <p:cond delay="0"/>
                                  </p:stCondLst>
                                  <p:childTnLst>
                                    <p:set>
                                      <p:cBhvr>
                                        <p:cTn id="33" dur="1" fill="hold">
                                          <p:stCondLst>
                                            <p:cond delay="0"/>
                                          </p:stCondLst>
                                        </p:cTn>
                                        <p:tgtEl>
                                          <p:spTgt spid="55303">
                                            <p:txEl>
                                              <p:pRg st="10" end="10"/>
                                            </p:txEl>
                                          </p:spTgt>
                                        </p:tgtEl>
                                        <p:attrNameLst>
                                          <p:attrName>style.visibility</p:attrName>
                                        </p:attrNameLst>
                                      </p:cBhvr>
                                      <p:to>
                                        <p:strVal val="visible"/>
                                      </p:to>
                                    </p:set>
                                    <p:anim calcmode="lin" valueType="num">
                                      <p:cBhvr>
                                        <p:cTn id="34" dur="2000" fill="hold"/>
                                        <p:tgtEl>
                                          <p:spTgt spid="55303">
                                            <p:txEl>
                                              <p:pRg st="10" end="1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5" dur="2000" fill="hold"/>
                                        <p:tgtEl>
                                          <p:spTgt spid="55303">
                                            <p:txEl>
                                              <p:pRg st="10" end="1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6" dur="2000" fill="hold"/>
                                        <p:tgtEl>
                                          <p:spTgt spid="55303">
                                            <p:txEl>
                                              <p:pRg st="10" end="10"/>
                                            </p:txEl>
                                          </p:spTgt>
                                        </p:tgtEl>
                                        <p:attrNameLst>
                                          <p:attrName>ppt_x</p:attrName>
                                        </p:attrNameLst>
                                      </p:cBhvr>
                                      <p:tavLst>
                                        <p:tav tm="0">
                                          <p:val>
                                            <p:strVal val="#ppt_x-.3"/>
                                          </p:val>
                                        </p:tav>
                                        <p:tav tm="50000">
                                          <p:val>
                                            <p:strVal val="#ppt_x"/>
                                          </p:val>
                                        </p:tav>
                                        <p:tav tm="100000">
                                          <p:val>
                                            <p:strVal val="#ppt_x"/>
                                          </p:val>
                                        </p:tav>
                                      </p:tavLst>
                                    </p:anim>
                                    <p:anim calcmode="lin" valueType="num">
                                      <p:cBhvr>
                                        <p:cTn id="37" dur="2000" fill="hold"/>
                                        <p:tgtEl>
                                          <p:spTgt spid="55303">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55306"/>
                                        </p:tgtEl>
                                        <p:attrNameLst>
                                          <p:attrName>style.visibility</p:attrName>
                                        </p:attrNameLst>
                                      </p:cBhvr>
                                      <p:to>
                                        <p:strVal val="visible"/>
                                      </p:to>
                                    </p:set>
                                    <p:animEffect transition="in" filter="blinds(horizontal)">
                                      <p:cBhvr>
                                        <p:cTn id="42" dur="2000"/>
                                        <p:tgtEl>
                                          <p:spTgt spid="553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CC99"/>
            </a:gs>
            <a:gs pos="100000">
              <a:schemeClr val="hlink"/>
            </a:gs>
          </a:gsLst>
          <a:path path="rect">
            <a:fillToRect l="100000" t="100000"/>
          </a:path>
        </a:gradFill>
        <a:effectLst/>
      </p:bgPr>
    </p:bg>
    <p:spTree>
      <p:nvGrpSpPr>
        <p:cNvPr id="1" name=""/>
        <p:cNvGrpSpPr/>
        <p:nvPr/>
      </p:nvGrpSpPr>
      <p:grpSpPr>
        <a:xfrm>
          <a:off x="0" y="0"/>
          <a:ext cx="0" cy="0"/>
          <a:chOff x="0" y="0"/>
          <a:chExt cx="0" cy="0"/>
        </a:xfrm>
      </p:grpSpPr>
      <p:sp>
        <p:nvSpPr>
          <p:cNvPr id="58395" name="Oval 27"/>
          <p:cNvSpPr>
            <a:spLocks noChangeArrowheads="1"/>
          </p:cNvSpPr>
          <p:nvPr/>
        </p:nvSpPr>
        <p:spPr bwMode="auto">
          <a:xfrm>
            <a:off x="3851275" y="2349500"/>
            <a:ext cx="914400" cy="914400"/>
          </a:xfrm>
          <a:prstGeom prst="ellipse">
            <a:avLst/>
          </a:prstGeom>
          <a:noFill/>
          <a:ln w="9525" algn="ctr">
            <a:noFill/>
            <a:round/>
            <a:headEnd/>
            <a:tailEnd/>
          </a:ln>
          <a:effectLst/>
        </p:spPr>
        <p:txBody>
          <a:bodyPr wrap="none" anchor="ctr">
            <a:spAutoFit/>
          </a:bodyPr>
          <a:lstStyle/>
          <a:p>
            <a:endParaRPr lang="ar-JO"/>
          </a:p>
        </p:txBody>
      </p:sp>
      <p:sp>
        <p:nvSpPr>
          <p:cNvPr id="58396" name="AutoShape 28">
            <a:hlinkClick r:id="" action="ppaction://hlinkshowjump?jump=nextslide" highlightClick="1"/>
          </p:cNvPr>
          <p:cNvSpPr>
            <a:spLocks noChangeArrowheads="1"/>
          </p:cNvSpPr>
          <p:nvPr/>
        </p:nvSpPr>
        <p:spPr bwMode="auto">
          <a:xfrm>
            <a:off x="3276600" y="1557338"/>
            <a:ext cx="2647950" cy="509587"/>
          </a:xfrm>
          <a:prstGeom prst="actionButtonBlank">
            <a:avLst/>
          </a:prstGeom>
          <a:solidFill>
            <a:srgbClr val="FF6600"/>
          </a:solidFill>
          <a:ln w="9525">
            <a:noFill/>
            <a:miter lim="800000"/>
            <a:headEnd/>
            <a:tailEnd/>
          </a:ln>
          <a:effectLst/>
        </p:spPr>
        <p:txBody>
          <a:bodyPr anchor="ctr">
            <a:spAutoFit/>
          </a:bodyPr>
          <a:lstStyle/>
          <a:p>
            <a:r>
              <a:rPr lang="ar-SA" sz="2400"/>
              <a:t>الأعداد الصحيحة</a:t>
            </a:r>
            <a:endParaRPr lang="en-US" sz="2400"/>
          </a:p>
        </p:txBody>
      </p:sp>
      <p:sp>
        <p:nvSpPr>
          <p:cNvPr id="58397" name="AutoShape 29">
            <a:hlinkClick r:id="rId3" action="ppaction://hlinksldjump" highlightClick="1"/>
          </p:cNvPr>
          <p:cNvSpPr>
            <a:spLocks noChangeArrowheads="1"/>
          </p:cNvSpPr>
          <p:nvPr/>
        </p:nvSpPr>
        <p:spPr bwMode="auto">
          <a:xfrm>
            <a:off x="5795963" y="2997200"/>
            <a:ext cx="3000375" cy="406400"/>
          </a:xfrm>
          <a:prstGeom prst="actionButtonBlank">
            <a:avLst/>
          </a:prstGeom>
          <a:solidFill>
            <a:srgbClr val="FF6600"/>
          </a:solidFill>
          <a:ln w="9525">
            <a:noFill/>
            <a:miter lim="800000"/>
            <a:headEnd/>
            <a:tailEnd/>
          </a:ln>
          <a:effectLst/>
        </p:spPr>
        <p:txBody>
          <a:bodyPr wrap="none" anchor="ctr">
            <a:spAutoFit/>
          </a:bodyPr>
          <a:lstStyle/>
          <a:p>
            <a:r>
              <a:rPr lang="ar-SA" sz="1800"/>
              <a:t>(1 – 2) مجموعة الأعداد الصحيحة  </a:t>
            </a:r>
            <a:endParaRPr lang="en-US" sz="1800"/>
          </a:p>
        </p:txBody>
      </p:sp>
      <p:sp>
        <p:nvSpPr>
          <p:cNvPr id="58398" name="AutoShape 30">
            <a:hlinkClick r:id="rId4" action="ppaction://hlinksldjump" highlightClick="1"/>
          </p:cNvPr>
          <p:cNvSpPr>
            <a:spLocks noChangeArrowheads="1"/>
          </p:cNvSpPr>
          <p:nvPr/>
        </p:nvSpPr>
        <p:spPr bwMode="auto">
          <a:xfrm>
            <a:off x="6372225" y="3500438"/>
            <a:ext cx="2058988" cy="439737"/>
          </a:xfrm>
          <a:prstGeom prst="actionButtonBlank">
            <a:avLst/>
          </a:prstGeom>
          <a:solidFill>
            <a:srgbClr val="FF6600"/>
          </a:solidFill>
          <a:ln w="9525">
            <a:noFill/>
            <a:miter lim="800000"/>
            <a:headEnd/>
            <a:tailEnd/>
          </a:ln>
          <a:effectLst/>
        </p:spPr>
        <p:txBody>
          <a:bodyPr wrap="none" anchor="ctr">
            <a:spAutoFit/>
          </a:bodyPr>
          <a:lstStyle/>
          <a:p>
            <a:r>
              <a:rPr lang="ar-SA"/>
              <a:t>( 2 -2) معكوس العدد</a:t>
            </a:r>
            <a:endParaRPr lang="en-US"/>
          </a:p>
        </p:txBody>
      </p:sp>
      <p:sp>
        <p:nvSpPr>
          <p:cNvPr id="58399" name="AutoShape 31">
            <a:hlinkClick r:id="rId5" action="ppaction://hlinksldjump" highlightClick="1"/>
          </p:cNvPr>
          <p:cNvSpPr>
            <a:spLocks noChangeArrowheads="1"/>
          </p:cNvSpPr>
          <p:nvPr/>
        </p:nvSpPr>
        <p:spPr bwMode="auto">
          <a:xfrm>
            <a:off x="6372225" y="4076700"/>
            <a:ext cx="2249488" cy="439738"/>
          </a:xfrm>
          <a:prstGeom prst="actionButtonBlank">
            <a:avLst/>
          </a:prstGeom>
          <a:solidFill>
            <a:srgbClr val="FF6600"/>
          </a:solidFill>
          <a:ln w="9525">
            <a:noFill/>
            <a:miter lim="800000"/>
            <a:headEnd/>
            <a:tailEnd/>
          </a:ln>
          <a:effectLst/>
        </p:spPr>
        <p:txBody>
          <a:bodyPr wrap="none" anchor="ctr">
            <a:spAutoFit/>
          </a:bodyPr>
          <a:lstStyle/>
          <a:p>
            <a:r>
              <a:rPr lang="ar-SA"/>
              <a:t>(3 – 2 ) القيمة المطلقة</a:t>
            </a:r>
            <a:endParaRPr lang="en-US"/>
          </a:p>
        </p:txBody>
      </p:sp>
      <p:sp>
        <p:nvSpPr>
          <p:cNvPr id="58400" name="AutoShape 32">
            <a:hlinkClick r:id="rId6" action="ppaction://hlinksldjump" highlightClick="1"/>
          </p:cNvPr>
          <p:cNvSpPr>
            <a:spLocks noChangeArrowheads="1"/>
          </p:cNvSpPr>
          <p:nvPr/>
        </p:nvSpPr>
        <p:spPr bwMode="auto">
          <a:xfrm>
            <a:off x="5940425" y="4652963"/>
            <a:ext cx="3036888" cy="439737"/>
          </a:xfrm>
          <a:prstGeom prst="actionButtonBlank">
            <a:avLst/>
          </a:prstGeom>
          <a:solidFill>
            <a:srgbClr val="FF6600"/>
          </a:solidFill>
          <a:ln w="9525">
            <a:noFill/>
            <a:miter lim="800000"/>
            <a:headEnd/>
            <a:tailEnd/>
          </a:ln>
          <a:effectLst/>
        </p:spPr>
        <p:txBody>
          <a:bodyPr wrap="none" anchor="ctr">
            <a:spAutoFit/>
          </a:bodyPr>
          <a:lstStyle/>
          <a:p>
            <a:r>
              <a:rPr lang="ar-SA"/>
              <a:t>( 4 – 2 ) جمع الأعداد الصحيحة </a:t>
            </a:r>
            <a:endParaRPr lang="en-US"/>
          </a:p>
        </p:txBody>
      </p:sp>
      <p:sp>
        <p:nvSpPr>
          <p:cNvPr id="58401" name="AutoShape 33">
            <a:hlinkClick r:id="rId7" action="ppaction://hlinksldjump" highlightClick="1"/>
          </p:cNvPr>
          <p:cNvSpPr>
            <a:spLocks noChangeArrowheads="1"/>
          </p:cNvSpPr>
          <p:nvPr/>
        </p:nvSpPr>
        <p:spPr bwMode="auto">
          <a:xfrm>
            <a:off x="5178425" y="5373688"/>
            <a:ext cx="3965575" cy="406400"/>
          </a:xfrm>
          <a:prstGeom prst="actionButtonBlank">
            <a:avLst/>
          </a:prstGeom>
          <a:solidFill>
            <a:srgbClr val="FF6600"/>
          </a:solidFill>
          <a:ln w="9525">
            <a:noFill/>
            <a:miter lim="800000"/>
            <a:headEnd/>
            <a:tailEnd/>
          </a:ln>
          <a:effectLst/>
        </p:spPr>
        <p:txBody>
          <a:bodyPr wrap="none" anchor="ctr">
            <a:spAutoFit/>
          </a:bodyPr>
          <a:lstStyle/>
          <a:p>
            <a:r>
              <a:rPr lang="ar-SA" sz="1800"/>
              <a:t>( 5 – 2 ) خصائص عملية جمع الأعداد الصحيحة </a:t>
            </a:r>
            <a:endParaRPr lang="en-US" sz="1800"/>
          </a:p>
        </p:txBody>
      </p:sp>
      <p:sp>
        <p:nvSpPr>
          <p:cNvPr id="58402" name="AutoShape 34">
            <a:hlinkClick r:id="rId8" action="ppaction://hlinksldjump" highlightClick="1"/>
          </p:cNvPr>
          <p:cNvSpPr>
            <a:spLocks noChangeArrowheads="1"/>
          </p:cNvSpPr>
          <p:nvPr/>
        </p:nvSpPr>
        <p:spPr bwMode="auto">
          <a:xfrm>
            <a:off x="1116013" y="3284538"/>
            <a:ext cx="3068637" cy="439737"/>
          </a:xfrm>
          <a:prstGeom prst="actionButtonBlank">
            <a:avLst/>
          </a:prstGeom>
          <a:solidFill>
            <a:srgbClr val="FF6600"/>
          </a:solidFill>
          <a:ln w="9525">
            <a:noFill/>
            <a:miter lim="800000"/>
            <a:headEnd/>
            <a:tailEnd/>
          </a:ln>
          <a:effectLst/>
        </p:spPr>
        <p:txBody>
          <a:bodyPr wrap="none" anchor="ctr">
            <a:spAutoFit/>
          </a:bodyPr>
          <a:lstStyle/>
          <a:p>
            <a:r>
              <a:rPr lang="ar-SA"/>
              <a:t>( 6 – 2 ) طرح الأعداد الصحيحة </a:t>
            </a:r>
            <a:endParaRPr lang="en-US"/>
          </a:p>
        </p:txBody>
      </p:sp>
      <p:sp>
        <p:nvSpPr>
          <p:cNvPr id="58403" name="AutoShape 35">
            <a:hlinkClick r:id="rId9" action="ppaction://hlinksldjump" highlightClick="1"/>
          </p:cNvPr>
          <p:cNvSpPr>
            <a:spLocks noChangeArrowheads="1"/>
          </p:cNvSpPr>
          <p:nvPr/>
        </p:nvSpPr>
        <p:spPr bwMode="auto">
          <a:xfrm>
            <a:off x="1042988" y="4149725"/>
            <a:ext cx="3079750" cy="439738"/>
          </a:xfrm>
          <a:prstGeom prst="actionButtonBlank">
            <a:avLst/>
          </a:prstGeom>
          <a:solidFill>
            <a:srgbClr val="FF6600"/>
          </a:solidFill>
          <a:ln w="9525">
            <a:noFill/>
            <a:miter lim="800000"/>
            <a:headEnd/>
            <a:tailEnd/>
          </a:ln>
          <a:effectLst/>
        </p:spPr>
        <p:txBody>
          <a:bodyPr wrap="none" anchor="ctr">
            <a:spAutoFit/>
          </a:bodyPr>
          <a:lstStyle/>
          <a:p>
            <a:r>
              <a:rPr lang="ar-SA"/>
              <a:t>(7 – 2 ) ضرب الأعداد الصحيحة </a:t>
            </a:r>
            <a:endParaRPr lang="en-US"/>
          </a:p>
        </p:txBody>
      </p:sp>
      <p:sp>
        <p:nvSpPr>
          <p:cNvPr id="58404" name="AutoShape 36">
            <a:hlinkClick r:id="rId10" action="ppaction://hlinksldjump" highlightClick="1"/>
          </p:cNvPr>
          <p:cNvSpPr>
            <a:spLocks noChangeArrowheads="1"/>
          </p:cNvSpPr>
          <p:nvPr/>
        </p:nvSpPr>
        <p:spPr bwMode="auto">
          <a:xfrm>
            <a:off x="1042988" y="4941888"/>
            <a:ext cx="3121025" cy="439737"/>
          </a:xfrm>
          <a:prstGeom prst="actionButtonBlank">
            <a:avLst/>
          </a:prstGeom>
          <a:solidFill>
            <a:srgbClr val="FF6600"/>
          </a:solidFill>
          <a:ln w="9525">
            <a:noFill/>
            <a:miter lim="800000"/>
            <a:headEnd/>
            <a:tailEnd/>
          </a:ln>
          <a:effectLst/>
        </p:spPr>
        <p:txBody>
          <a:bodyPr wrap="none" anchor="ctr">
            <a:spAutoFit/>
          </a:bodyPr>
          <a:lstStyle/>
          <a:p>
            <a:r>
              <a:rPr lang="ar-SA"/>
              <a:t>( 8 – 2 ) قسمة الأعداد الصحيحة </a:t>
            </a:r>
            <a:endParaRPr lang="en-US"/>
          </a:p>
        </p:txBody>
      </p:sp>
      <p:sp>
        <p:nvSpPr>
          <p:cNvPr id="58405" name="WordArt 37" descr="كيس ورق"/>
          <p:cNvSpPr>
            <a:spLocks noChangeArrowheads="1" noChangeShapeType="1" noTextEdit="1"/>
          </p:cNvSpPr>
          <p:nvPr/>
        </p:nvSpPr>
        <p:spPr bwMode="auto">
          <a:xfrm>
            <a:off x="3563938" y="765175"/>
            <a:ext cx="2019300" cy="581025"/>
          </a:xfrm>
          <a:prstGeom prst="rect">
            <a:avLst/>
          </a:prstGeom>
        </p:spPr>
        <p:txBody>
          <a:bodyPr wrap="none" fromWordArt="1">
            <a:prstTxWarp prst="textPlain">
              <a:avLst>
                <a:gd name="adj" fmla="val 50000"/>
              </a:avLst>
            </a:prstTxWarp>
          </a:bodyPr>
          <a:lstStyle/>
          <a:p>
            <a:pPr rtl="1"/>
            <a:r>
              <a:rPr lang="ar-JO" sz="4000" kern="10">
                <a:ln w="9525">
                  <a:solidFill>
                    <a:srgbClr val="008000"/>
                  </a:solidFill>
                  <a:round/>
                  <a:headEnd/>
                  <a:tailEnd/>
                </a:ln>
                <a:blipFill dpi="0" rotWithShape="0">
                  <a:blip r:embed="rId11"/>
                  <a:srcRect/>
                  <a:tile tx="0" ty="0" sx="100000" sy="100000" flip="none" algn="tl"/>
                </a:blipFill>
                <a:effectLst>
                  <a:outerShdw dist="563972" dir="14049741" sx="125000" sy="125000" algn="tl" rotWithShape="0">
                    <a:srgbClr val="C7DFD3">
                      <a:alpha val="80000"/>
                    </a:srgbClr>
                  </a:outerShdw>
                </a:effectLst>
                <a:latin typeface="Times New Roman"/>
                <a:cs typeface="Times New Roman"/>
              </a:rPr>
              <a:t>الوحدة الثانية</a:t>
            </a:r>
          </a:p>
        </p:txBody>
      </p:sp>
    </p:spTree>
  </p:cSld>
  <p:clrMapOvr>
    <a:masterClrMapping/>
  </p:clrMapOvr>
  <p:transition spd="slow">
    <p:zoom/>
    <p:sndAc>
      <p:stSnd>
        <p:snd r:embed="rId2" name="whoosh.wav"/>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2"/>
            </a:gs>
            <a:gs pos="100000">
              <a:schemeClr val="bg1"/>
            </a:gs>
          </a:gsLst>
          <a:lin ang="5400000" scaled="1"/>
        </a:gradFill>
        <a:effectLst/>
      </p:bgPr>
    </p:bg>
    <p:spTree>
      <p:nvGrpSpPr>
        <p:cNvPr id="1" name=""/>
        <p:cNvGrpSpPr/>
        <p:nvPr/>
      </p:nvGrpSpPr>
      <p:grpSpPr>
        <a:xfrm>
          <a:off x="0" y="0"/>
          <a:ext cx="0" cy="0"/>
          <a:chOff x="0" y="0"/>
          <a:chExt cx="0" cy="0"/>
        </a:xfrm>
      </p:grpSpPr>
      <p:sp>
        <p:nvSpPr>
          <p:cNvPr id="61445" name="WordArt 5"/>
          <p:cNvSpPr>
            <a:spLocks noChangeArrowheads="1" noChangeShapeType="1" noTextEdit="1"/>
          </p:cNvSpPr>
          <p:nvPr/>
        </p:nvSpPr>
        <p:spPr bwMode="auto">
          <a:xfrm>
            <a:off x="3779838" y="260350"/>
            <a:ext cx="1612900" cy="431800"/>
          </a:xfrm>
          <a:prstGeom prst="rect">
            <a:avLst/>
          </a:prstGeom>
        </p:spPr>
        <p:txBody>
          <a:bodyPr spcFirstLastPara="1" wrap="none" fromWordArt="1">
            <a:prstTxWarp prst="textArchUp">
              <a:avLst>
                <a:gd name="adj" fmla="val 10800000"/>
              </a:avLst>
            </a:prstTxWarp>
          </a:bodyPr>
          <a:lstStyle/>
          <a:p>
            <a:pPr rtl="1"/>
            <a:r>
              <a:rPr lang="ar-JO" sz="3600" kern="10">
                <a:ln w="9525">
                  <a:solidFill>
                    <a:srgbClr val="000000"/>
                  </a:solidFill>
                  <a:round/>
                  <a:headEnd/>
                  <a:tailEnd/>
                </a:ln>
                <a:solidFill>
                  <a:srgbClr val="000000"/>
                </a:solidFill>
                <a:latin typeface="Arial Black"/>
              </a:rPr>
              <a:t>الدرس الأول</a:t>
            </a:r>
          </a:p>
        </p:txBody>
      </p:sp>
      <p:sp>
        <p:nvSpPr>
          <p:cNvPr id="61446" name="Text Box 6"/>
          <p:cNvSpPr txBox="1">
            <a:spLocks noChangeArrowheads="1"/>
          </p:cNvSpPr>
          <p:nvPr/>
        </p:nvSpPr>
        <p:spPr bwMode="auto">
          <a:xfrm>
            <a:off x="3059113" y="620713"/>
            <a:ext cx="3025775" cy="457200"/>
          </a:xfrm>
          <a:prstGeom prst="rect">
            <a:avLst/>
          </a:prstGeom>
          <a:noFill/>
          <a:ln w="9525" algn="ctr">
            <a:noFill/>
            <a:miter lim="800000"/>
            <a:headEnd/>
            <a:tailEnd/>
          </a:ln>
          <a:effectLst/>
        </p:spPr>
        <p:txBody>
          <a:bodyPr>
            <a:spAutoFit/>
          </a:bodyPr>
          <a:lstStyle/>
          <a:p>
            <a:r>
              <a:rPr lang="ar-SA" sz="2400" b="0">
                <a:solidFill>
                  <a:schemeClr val="bg1"/>
                </a:solidFill>
              </a:rPr>
              <a:t>مجموعة الأعداد الصحيحة</a:t>
            </a:r>
            <a:endParaRPr lang="en-US" sz="2400" b="0">
              <a:solidFill>
                <a:schemeClr val="bg1"/>
              </a:solidFill>
            </a:endParaRPr>
          </a:p>
        </p:txBody>
      </p:sp>
      <p:sp>
        <p:nvSpPr>
          <p:cNvPr id="61447" name="Text Box 7"/>
          <p:cNvSpPr txBox="1">
            <a:spLocks noChangeArrowheads="1"/>
          </p:cNvSpPr>
          <p:nvPr/>
        </p:nvSpPr>
        <p:spPr bwMode="auto">
          <a:xfrm>
            <a:off x="971550" y="1484313"/>
            <a:ext cx="7632700" cy="396875"/>
          </a:xfrm>
          <a:prstGeom prst="rect">
            <a:avLst/>
          </a:prstGeom>
          <a:noFill/>
          <a:ln w="9525" algn="ctr">
            <a:noFill/>
            <a:miter lim="800000"/>
            <a:headEnd/>
            <a:tailEnd/>
          </a:ln>
          <a:effectLst/>
        </p:spPr>
        <p:txBody>
          <a:bodyPr>
            <a:spAutoFit/>
          </a:bodyPr>
          <a:lstStyle/>
          <a:p>
            <a:pPr algn="r"/>
            <a:r>
              <a:rPr lang="en-US"/>
              <a:t>{</a:t>
            </a:r>
            <a:r>
              <a:rPr lang="ar-SA"/>
              <a:t>......،1،2،3، 0،-1،-2،-3،-4،.......</a:t>
            </a:r>
            <a:r>
              <a:rPr lang="en-US"/>
              <a:t>} </a:t>
            </a:r>
            <a:r>
              <a:rPr lang="ar-SA"/>
              <a:t>مجموعة الأعداد الصحيحة هي </a:t>
            </a:r>
            <a:endParaRPr lang="en-US"/>
          </a:p>
        </p:txBody>
      </p:sp>
      <p:sp>
        <p:nvSpPr>
          <p:cNvPr id="61448" name="Oval 8"/>
          <p:cNvSpPr>
            <a:spLocks noChangeArrowheads="1"/>
          </p:cNvSpPr>
          <p:nvPr/>
        </p:nvSpPr>
        <p:spPr bwMode="auto">
          <a:xfrm>
            <a:off x="827088" y="1052513"/>
            <a:ext cx="2089150" cy="1152525"/>
          </a:xfrm>
          <a:prstGeom prst="ellipse">
            <a:avLst/>
          </a:prstGeom>
          <a:noFill/>
          <a:ln w="9525" algn="ctr">
            <a:noFill/>
            <a:round/>
            <a:headEnd/>
            <a:tailEnd/>
          </a:ln>
          <a:effectLst/>
        </p:spPr>
        <p:txBody>
          <a:bodyPr wrap="none" anchor="ctr">
            <a:spAutoFit/>
          </a:bodyPr>
          <a:lstStyle/>
          <a:p>
            <a:endParaRPr lang="ar-JO"/>
          </a:p>
        </p:txBody>
      </p:sp>
      <p:sp>
        <p:nvSpPr>
          <p:cNvPr id="61450" name="Oval 10"/>
          <p:cNvSpPr>
            <a:spLocks noChangeArrowheads="1"/>
          </p:cNvSpPr>
          <p:nvPr/>
        </p:nvSpPr>
        <p:spPr bwMode="auto">
          <a:xfrm>
            <a:off x="900113" y="981075"/>
            <a:ext cx="1657350" cy="1295400"/>
          </a:xfrm>
          <a:prstGeom prst="ellipse">
            <a:avLst/>
          </a:prstGeom>
          <a:solidFill>
            <a:srgbClr val="00FFFF"/>
          </a:solidFill>
          <a:ln w="28575" algn="ctr">
            <a:solidFill>
              <a:schemeClr val="tx1"/>
            </a:solidFill>
            <a:round/>
            <a:headEnd/>
            <a:tailEnd/>
          </a:ln>
          <a:effectLst/>
        </p:spPr>
        <p:txBody>
          <a:bodyPr wrap="none" anchor="ctr">
            <a:spAutoFit/>
          </a:bodyPr>
          <a:lstStyle/>
          <a:p>
            <a:endParaRPr lang="ar-JO"/>
          </a:p>
        </p:txBody>
      </p:sp>
      <p:sp>
        <p:nvSpPr>
          <p:cNvPr id="61451" name="Line 11"/>
          <p:cNvSpPr>
            <a:spLocks noChangeShapeType="1"/>
          </p:cNvSpPr>
          <p:nvPr/>
        </p:nvSpPr>
        <p:spPr bwMode="auto">
          <a:xfrm>
            <a:off x="1476375" y="1052513"/>
            <a:ext cx="0" cy="1152525"/>
          </a:xfrm>
          <a:prstGeom prst="line">
            <a:avLst/>
          </a:prstGeom>
          <a:noFill/>
          <a:ln w="9525">
            <a:noFill/>
            <a:round/>
            <a:headEnd/>
            <a:tailEnd/>
          </a:ln>
          <a:effectLst/>
        </p:spPr>
        <p:txBody>
          <a:bodyPr>
            <a:spAutoFit/>
          </a:bodyPr>
          <a:lstStyle/>
          <a:p>
            <a:endParaRPr lang="ar-JO"/>
          </a:p>
        </p:txBody>
      </p:sp>
      <p:sp>
        <p:nvSpPr>
          <p:cNvPr id="61452" name="Line 12"/>
          <p:cNvSpPr>
            <a:spLocks noChangeShapeType="1"/>
          </p:cNvSpPr>
          <p:nvPr/>
        </p:nvSpPr>
        <p:spPr bwMode="auto">
          <a:xfrm>
            <a:off x="1979613" y="1052513"/>
            <a:ext cx="71437" cy="936625"/>
          </a:xfrm>
          <a:prstGeom prst="line">
            <a:avLst/>
          </a:prstGeom>
          <a:noFill/>
          <a:ln w="9525">
            <a:noFill/>
            <a:round/>
            <a:headEnd/>
            <a:tailEnd/>
          </a:ln>
          <a:effectLst/>
        </p:spPr>
        <p:txBody>
          <a:bodyPr>
            <a:spAutoFit/>
          </a:bodyPr>
          <a:lstStyle/>
          <a:p>
            <a:endParaRPr lang="ar-JO"/>
          </a:p>
        </p:txBody>
      </p:sp>
      <p:sp>
        <p:nvSpPr>
          <p:cNvPr id="61454" name="Line 14"/>
          <p:cNvSpPr>
            <a:spLocks noChangeShapeType="1"/>
          </p:cNvSpPr>
          <p:nvPr/>
        </p:nvSpPr>
        <p:spPr bwMode="auto">
          <a:xfrm>
            <a:off x="1476375" y="1052513"/>
            <a:ext cx="0" cy="1152525"/>
          </a:xfrm>
          <a:prstGeom prst="line">
            <a:avLst/>
          </a:prstGeom>
          <a:noFill/>
          <a:ln w="9525">
            <a:noFill/>
            <a:round/>
            <a:headEnd/>
            <a:tailEnd/>
          </a:ln>
          <a:effectLst/>
        </p:spPr>
        <p:txBody>
          <a:bodyPr>
            <a:spAutoFit/>
          </a:bodyPr>
          <a:lstStyle/>
          <a:p>
            <a:endParaRPr lang="ar-JO"/>
          </a:p>
        </p:txBody>
      </p:sp>
      <p:sp>
        <p:nvSpPr>
          <p:cNvPr id="61457" name="Line 17"/>
          <p:cNvSpPr>
            <a:spLocks noChangeShapeType="1"/>
          </p:cNvSpPr>
          <p:nvPr/>
        </p:nvSpPr>
        <p:spPr bwMode="auto">
          <a:xfrm flipH="1">
            <a:off x="1476375" y="1052513"/>
            <a:ext cx="73025" cy="1152525"/>
          </a:xfrm>
          <a:prstGeom prst="line">
            <a:avLst/>
          </a:prstGeom>
          <a:noFill/>
          <a:ln w="9525">
            <a:solidFill>
              <a:schemeClr val="tx1"/>
            </a:solidFill>
            <a:round/>
            <a:headEnd/>
            <a:tailEnd/>
          </a:ln>
          <a:effectLst/>
        </p:spPr>
        <p:txBody>
          <a:bodyPr>
            <a:spAutoFit/>
          </a:bodyPr>
          <a:lstStyle/>
          <a:p>
            <a:endParaRPr lang="ar-JO"/>
          </a:p>
        </p:txBody>
      </p:sp>
      <p:sp>
        <p:nvSpPr>
          <p:cNvPr id="61458" name="Line 18"/>
          <p:cNvSpPr>
            <a:spLocks noChangeShapeType="1"/>
          </p:cNvSpPr>
          <p:nvPr/>
        </p:nvSpPr>
        <p:spPr bwMode="auto">
          <a:xfrm>
            <a:off x="1835150" y="981075"/>
            <a:ext cx="0" cy="1295400"/>
          </a:xfrm>
          <a:prstGeom prst="line">
            <a:avLst/>
          </a:prstGeom>
          <a:noFill/>
          <a:ln w="9525">
            <a:solidFill>
              <a:schemeClr val="tx1"/>
            </a:solidFill>
            <a:round/>
            <a:headEnd/>
            <a:tailEnd/>
          </a:ln>
          <a:effectLst/>
        </p:spPr>
        <p:txBody>
          <a:bodyPr>
            <a:spAutoFit/>
          </a:bodyPr>
          <a:lstStyle/>
          <a:p>
            <a:endParaRPr lang="ar-JO"/>
          </a:p>
        </p:txBody>
      </p:sp>
      <p:sp>
        <p:nvSpPr>
          <p:cNvPr id="61459" name="Text Box 19"/>
          <p:cNvSpPr txBox="1">
            <a:spLocks noChangeArrowheads="1"/>
          </p:cNvSpPr>
          <p:nvPr/>
        </p:nvSpPr>
        <p:spPr bwMode="auto">
          <a:xfrm>
            <a:off x="1403350" y="620713"/>
            <a:ext cx="576263" cy="366712"/>
          </a:xfrm>
          <a:prstGeom prst="rect">
            <a:avLst/>
          </a:prstGeom>
          <a:noFill/>
          <a:ln w="9525" algn="ctr">
            <a:noFill/>
            <a:miter lim="800000"/>
            <a:headEnd/>
            <a:tailEnd/>
          </a:ln>
          <a:effectLst/>
        </p:spPr>
        <p:txBody>
          <a:bodyPr>
            <a:spAutoFit/>
          </a:bodyPr>
          <a:lstStyle/>
          <a:p>
            <a:pPr algn="l"/>
            <a:r>
              <a:rPr lang="ar-SA" sz="1800" b="0" i="1"/>
              <a:t>ص</a:t>
            </a:r>
            <a:endParaRPr lang="en-US" sz="1800" b="0" i="1"/>
          </a:p>
        </p:txBody>
      </p:sp>
      <p:sp>
        <p:nvSpPr>
          <p:cNvPr id="61460" name="Text Box 20"/>
          <p:cNvSpPr txBox="1">
            <a:spLocks noChangeArrowheads="1"/>
          </p:cNvSpPr>
          <p:nvPr/>
        </p:nvSpPr>
        <p:spPr bwMode="auto">
          <a:xfrm>
            <a:off x="971550" y="1557338"/>
            <a:ext cx="647700" cy="366712"/>
          </a:xfrm>
          <a:prstGeom prst="rect">
            <a:avLst/>
          </a:prstGeom>
          <a:noFill/>
          <a:ln w="9525" algn="ctr">
            <a:noFill/>
            <a:miter lim="800000"/>
            <a:headEnd/>
            <a:tailEnd/>
          </a:ln>
          <a:effectLst/>
        </p:spPr>
        <p:txBody>
          <a:bodyPr>
            <a:spAutoFit/>
          </a:bodyPr>
          <a:lstStyle/>
          <a:p>
            <a:pPr algn="l"/>
            <a:r>
              <a:rPr lang="ar-SA" sz="1800" b="0" i="1"/>
              <a:t>ص-</a:t>
            </a:r>
            <a:endParaRPr lang="en-US" sz="1800" b="0" i="1"/>
          </a:p>
        </p:txBody>
      </p:sp>
      <p:graphicFrame>
        <p:nvGraphicFramePr>
          <p:cNvPr id="61462" name="Object 22"/>
          <p:cNvGraphicFramePr>
            <a:graphicFrameLocks noGrp="1" noChangeAspect="1"/>
          </p:cNvGraphicFramePr>
          <p:nvPr>
            <p:ph/>
          </p:nvPr>
        </p:nvGraphicFramePr>
        <p:xfrm>
          <a:off x="1908175" y="1557338"/>
          <a:ext cx="430213" cy="379412"/>
        </p:xfrm>
        <a:graphic>
          <a:graphicData uri="http://schemas.openxmlformats.org/presentationml/2006/ole">
            <mc:AlternateContent xmlns:mc="http://schemas.openxmlformats.org/markup-compatibility/2006">
              <mc:Choice xmlns:v="urn:schemas-microsoft-com:vml" Requires="v">
                <p:oleObj spid="_x0000_s61463" name="Equation" r:id="rId4" imgW="215640" imgH="190440" progId="Equation.3">
                  <p:embed/>
                </p:oleObj>
              </mc:Choice>
              <mc:Fallback>
                <p:oleObj name="Equation" r:id="rId4" imgW="215640" imgH="190440" progId="Equation.3">
                  <p:embed/>
                  <p:pic>
                    <p:nvPicPr>
                      <p:cNvPr id="0" name="Picture 2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8175" y="1557338"/>
                        <a:ext cx="430213" cy="3794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464" name="Text Box 24"/>
          <p:cNvSpPr txBox="1">
            <a:spLocks noChangeArrowheads="1"/>
          </p:cNvSpPr>
          <p:nvPr/>
        </p:nvSpPr>
        <p:spPr bwMode="auto">
          <a:xfrm>
            <a:off x="1476375" y="1196975"/>
            <a:ext cx="306388" cy="641350"/>
          </a:xfrm>
          <a:prstGeom prst="rect">
            <a:avLst/>
          </a:prstGeom>
          <a:noFill/>
          <a:ln w="9525" algn="ctr">
            <a:noFill/>
            <a:miter lim="800000"/>
            <a:headEnd/>
            <a:tailEnd/>
          </a:ln>
          <a:effectLst/>
        </p:spPr>
        <p:txBody>
          <a:bodyPr>
            <a:spAutoFit/>
          </a:bodyPr>
          <a:lstStyle/>
          <a:p>
            <a:pPr algn="l"/>
            <a:r>
              <a:rPr lang="ar-SA" sz="1800" b="0" i="1"/>
              <a:t> 0</a:t>
            </a:r>
            <a:endParaRPr lang="en-US" sz="1800" b="0" i="1"/>
          </a:p>
        </p:txBody>
      </p:sp>
      <p:pic>
        <p:nvPicPr>
          <p:cNvPr id="61465" name="Picture 25" descr="و"/>
          <p:cNvPicPr>
            <a:picLocks noChangeAspect="1" noChangeArrowheads="1"/>
          </p:cNvPicPr>
          <p:nvPr/>
        </p:nvPicPr>
        <p:blipFill>
          <a:blip r:embed="rId6"/>
          <a:srcRect/>
          <a:stretch>
            <a:fillRect/>
          </a:stretch>
        </p:blipFill>
        <p:spPr bwMode="auto">
          <a:xfrm>
            <a:off x="8604250" y="1412875"/>
            <a:ext cx="341313" cy="433388"/>
          </a:xfrm>
          <a:prstGeom prst="rect">
            <a:avLst/>
          </a:prstGeom>
          <a:noFill/>
        </p:spPr>
      </p:pic>
      <p:sp>
        <p:nvSpPr>
          <p:cNvPr id="61466" name="WordArt 26" descr="كيس ورق"/>
          <p:cNvSpPr>
            <a:spLocks noChangeArrowheads="1" noChangeShapeType="1" noTextEdit="1"/>
          </p:cNvSpPr>
          <p:nvPr/>
        </p:nvSpPr>
        <p:spPr bwMode="auto">
          <a:xfrm>
            <a:off x="7524750" y="2420938"/>
            <a:ext cx="1301750" cy="287337"/>
          </a:xfrm>
          <a:prstGeom prst="rect">
            <a:avLst/>
          </a:prstGeom>
        </p:spPr>
        <p:txBody>
          <a:bodyPr wrap="none" fromWordArt="1">
            <a:prstTxWarp prst="textPlain">
              <a:avLst>
                <a:gd name="adj" fmla="val 50000"/>
              </a:avLst>
            </a:prstTxWarp>
          </a:bodyPr>
          <a:lstStyle/>
          <a:p>
            <a:pPr rtl="1"/>
            <a:r>
              <a:rPr lang="ar-JO" sz="3600" kern="10">
                <a:ln w="9525">
                  <a:solidFill>
                    <a:srgbClr val="008000"/>
                  </a:solidFill>
                  <a:round/>
                  <a:headEnd/>
                  <a:tailEnd/>
                </a:ln>
                <a:blipFill dpi="0" rotWithShape="0">
                  <a:blip r:embed="rId7"/>
                  <a:srcRect/>
                  <a:tile tx="0" ty="0" sx="100000" sy="100000" flip="none" algn="tl"/>
                </a:blipFill>
                <a:effectLst>
                  <a:outerShdw dist="563972" dir="14049741" sx="125000" sy="125000" algn="tl" rotWithShape="0">
                    <a:srgbClr val="C7DFD3">
                      <a:alpha val="80000"/>
                    </a:srgbClr>
                  </a:outerShdw>
                </a:effectLst>
                <a:latin typeface="Times New Roman"/>
                <a:cs typeface="Times New Roman"/>
              </a:rPr>
              <a:t>مثال ((1)) :-</a:t>
            </a:r>
          </a:p>
        </p:txBody>
      </p:sp>
      <p:sp>
        <p:nvSpPr>
          <p:cNvPr id="61467" name="Text Box 27"/>
          <p:cNvSpPr txBox="1">
            <a:spLocks noChangeArrowheads="1"/>
          </p:cNvSpPr>
          <p:nvPr/>
        </p:nvSpPr>
        <p:spPr bwMode="auto">
          <a:xfrm>
            <a:off x="2339975" y="2205038"/>
            <a:ext cx="4895850" cy="4524375"/>
          </a:xfrm>
          <a:prstGeom prst="rect">
            <a:avLst/>
          </a:prstGeom>
          <a:noFill/>
          <a:ln w="9525" algn="ctr">
            <a:noFill/>
            <a:miter lim="800000"/>
            <a:headEnd/>
            <a:tailEnd/>
          </a:ln>
          <a:effectLst/>
        </p:spPr>
        <p:txBody>
          <a:bodyPr>
            <a:spAutoFit/>
          </a:bodyPr>
          <a:lstStyle/>
          <a:p>
            <a:pPr algn="r"/>
            <a:r>
              <a:rPr lang="ar-SA" i="1"/>
              <a:t>عبر عن الجمل التالية باستخدام الأعداد الصحيحة :</a:t>
            </a:r>
          </a:p>
          <a:p>
            <a:pPr algn="r"/>
            <a:r>
              <a:rPr lang="ar-SA" sz="1800" i="1"/>
              <a:t>1) ربح محمد 5 دنانير .</a:t>
            </a:r>
          </a:p>
          <a:p>
            <a:pPr algn="r"/>
            <a:r>
              <a:rPr lang="ar-SA" sz="1800" i="1"/>
              <a:t>الربح هو حالة تغير تفيد الزيادة ويعبر عن ذلك بالعدد +5</a:t>
            </a:r>
          </a:p>
          <a:p>
            <a:pPr algn="r"/>
            <a:endParaRPr lang="ar-SA" sz="1800" i="1"/>
          </a:p>
          <a:p>
            <a:pPr algn="r"/>
            <a:r>
              <a:rPr lang="ar-SA" sz="1800" i="1"/>
              <a:t>2) سحب 6 دنانير من حساب التوفير .</a:t>
            </a:r>
          </a:p>
          <a:p>
            <a:pPr algn="r"/>
            <a:r>
              <a:rPr lang="ar-SA" sz="1800" i="1"/>
              <a:t>السحب هو حالة تغير تفيد النقصان ، ويعبر عنه بالعدد – 6</a:t>
            </a:r>
          </a:p>
          <a:p>
            <a:pPr algn="r"/>
            <a:endParaRPr lang="ar-SA" sz="1800" i="1"/>
          </a:p>
          <a:p>
            <a:pPr algn="r"/>
            <a:r>
              <a:rPr lang="ar-SA" sz="1800" i="1"/>
              <a:t>3) خسارة أحمد 3 دنانير .</a:t>
            </a:r>
          </a:p>
          <a:p>
            <a:pPr algn="r"/>
            <a:r>
              <a:rPr lang="ar-SA" sz="1800" i="1"/>
              <a:t>الخسارة حالة تغير تفيد النقصان ويعبر عن ذلك بالعدد – 3</a:t>
            </a:r>
          </a:p>
          <a:p>
            <a:pPr algn="r"/>
            <a:endParaRPr lang="ar-SA" sz="1800" i="1"/>
          </a:p>
          <a:p>
            <a:pPr algn="r"/>
            <a:endParaRPr lang="en-US" sz="1800" b="0" i="1"/>
          </a:p>
        </p:txBody>
      </p:sp>
      <p:sp>
        <p:nvSpPr>
          <p:cNvPr id="61468" name="AutoShape 28">
            <a:hlinkClick r:id="rId8" action="ppaction://hlinksldjump" highlightClick="1"/>
          </p:cNvPr>
          <p:cNvSpPr>
            <a:spLocks noChangeArrowheads="1"/>
          </p:cNvSpPr>
          <p:nvPr/>
        </p:nvSpPr>
        <p:spPr bwMode="auto">
          <a:xfrm>
            <a:off x="0" y="6308725"/>
            <a:ext cx="539750" cy="549275"/>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slow" advTm="14000">
    <p:push dir="d"/>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nodeType="afterEffect">
                                  <p:stCondLst>
                                    <p:cond delay="0"/>
                                  </p:stCondLst>
                                  <p:iterate type="lt">
                                    <p:tmPct val="10000"/>
                                  </p:iterate>
                                  <p:childTnLst>
                                    <p:set>
                                      <p:cBhvr>
                                        <p:cTn id="6" dur="1" fill="hold">
                                          <p:stCondLst>
                                            <p:cond delay="0"/>
                                          </p:stCondLst>
                                        </p:cTn>
                                        <p:tgtEl>
                                          <p:spTgt spid="61467">
                                            <p:txEl>
                                              <p:pRg st="2" end="2"/>
                                            </p:txEl>
                                          </p:spTgt>
                                        </p:tgtEl>
                                        <p:attrNameLst>
                                          <p:attrName>style.visibility</p:attrName>
                                        </p:attrNameLst>
                                      </p:cBhvr>
                                      <p:to>
                                        <p:strVal val="visible"/>
                                      </p:to>
                                    </p:set>
                                    <p:anim by="(-#ppt_w*2)" calcmode="lin" valueType="num">
                                      <p:cBhvr rctx="PPT">
                                        <p:cTn id="7" dur="500" autoRev="1" fill="hold">
                                          <p:stCondLst>
                                            <p:cond delay="0"/>
                                          </p:stCondLst>
                                        </p:cTn>
                                        <p:tgtEl>
                                          <p:spTgt spid="61467">
                                            <p:txEl>
                                              <p:pRg st="2" end="2"/>
                                            </p:txEl>
                                          </p:spTgt>
                                        </p:tgtEl>
                                        <p:attrNameLst>
                                          <p:attrName>ppt_w</p:attrName>
                                        </p:attrNameLst>
                                      </p:cBhvr>
                                    </p:anim>
                                    <p:anim by="(#ppt_w*0.50)" calcmode="lin" valueType="num">
                                      <p:cBhvr>
                                        <p:cTn id="8" dur="500" decel="50000" autoRev="1" fill="hold">
                                          <p:stCondLst>
                                            <p:cond delay="0"/>
                                          </p:stCondLst>
                                        </p:cTn>
                                        <p:tgtEl>
                                          <p:spTgt spid="61467">
                                            <p:txEl>
                                              <p:pRg st="2" end="2"/>
                                            </p:txEl>
                                          </p:spTgt>
                                        </p:tgtEl>
                                        <p:attrNameLst>
                                          <p:attrName>ppt_x</p:attrName>
                                        </p:attrNameLst>
                                      </p:cBhvr>
                                    </p:anim>
                                    <p:anim from="(-#ppt_h/2)" to="(#ppt_y)" calcmode="lin" valueType="num">
                                      <p:cBhvr>
                                        <p:cTn id="9" dur="1000" fill="hold">
                                          <p:stCondLst>
                                            <p:cond delay="0"/>
                                          </p:stCondLst>
                                        </p:cTn>
                                        <p:tgtEl>
                                          <p:spTgt spid="61467">
                                            <p:txEl>
                                              <p:pRg st="2" end="2"/>
                                            </p:txEl>
                                          </p:spTgt>
                                        </p:tgtEl>
                                        <p:attrNameLst>
                                          <p:attrName>ppt_y</p:attrName>
                                        </p:attrNameLst>
                                      </p:cBhvr>
                                    </p:anim>
                                    <p:animRot by="21600000">
                                      <p:cBhvr>
                                        <p:cTn id="10" dur="1000" fill="hold">
                                          <p:stCondLst>
                                            <p:cond delay="0"/>
                                          </p:stCondLst>
                                        </p:cTn>
                                        <p:tgtEl>
                                          <p:spTgt spid="61467">
                                            <p:txEl>
                                              <p:pRg st="2" end="2"/>
                                            </p:txEl>
                                          </p:spTgt>
                                        </p:tgtEl>
                                        <p:attrNameLst>
                                          <p:attrName>r</p:attrName>
                                        </p:attrNameLst>
                                      </p:cBhvr>
                                    </p:animRot>
                                  </p:childTnLst>
                                </p:cTn>
                              </p:par>
                            </p:childTnLst>
                          </p:cTn>
                        </p:par>
                        <p:par>
                          <p:cTn id="11" fill="hold">
                            <p:stCondLst>
                              <p:cond delay="5300"/>
                            </p:stCondLst>
                            <p:childTnLst>
                              <p:par>
                                <p:cTn id="12" presetID="56" presetClass="entr" presetSubtype="0" fill="hold" nodeType="afterEffect">
                                  <p:stCondLst>
                                    <p:cond delay="0"/>
                                  </p:stCondLst>
                                  <p:iterate type="lt">
                                    <p:tmPct val="10000"/>
                                  </p:iterate>
                                  <p:childTnLst>
                                    <p:set>
                                      <p:cBhvr>
                                        <p:cTn id="13" dur="1" fill="hold">
                                          <p:stCondLst>
                                            <p:cond delay="0"/>
                                          </p:stCondLst>
                                        </p:cTn>
                                        <p:tgtEl>
                                          <p:spTgt spid="61467">
                                            <p:txEl>
                                              <p:pRg st="5" end="5"/>
                                            </p:txEl>
                                          </p:spTgt>
                                        </p:tgtEl>
                                        <p:attrNameLst>
                                          <p:attrName>style.visibility</p:attrName>
                                        </p:attrNameLst>
                                      </p:cBhvr>
                                      <p:to>
                                        <p:strVal val="visible"/>
                                      </p:to>
                                    </p:set>
                                    <p:anim by="(-#ppt_w*2)" calcmode="lin" valueType="num">
                                      <p:cBhvr rctx="PPT">
                                        <p:cTn id="14" dur="500" autoRev="1" fill="hold">
                                          <p:stCondLst>
                                            <p:cond delay="0"/>
                                          </p:stCondLst>
                                        </p:cTn>
                                        <p:tgtEl>
                                          <p:spTgt spid="61467">
                                            <p:txEl>
                                              <p:pRg st="5" end="5"/>
                                            </p:txEl>
                                          </p:spTgt>
                                        </p:tgtEl>
                                        <p:attrNameLst>
                                          <p:attrName>ppt_w</p:attrName>
                                        </p:attrNameLst>
                                      </p:cBhvr>
                                    </p:anim>
                                    <p:anim by="(#ppt_w*0.50)" calcmode="lin" valueType="num">
                                      <p:cBhvr>
                                        <p:cTn id="15" dur="500" decel="50000" autoRev="1" fill="hold">
                                          <p:stCondLst>
                                            <p:cond delay="0"/>
                                          </p:stCondLst>
                                        </p:cTn>
                                        <p:tgtEl>
                                          <p:spTgt spid="61467">
                                            <p:txEl>
                                              <p:pRg st="5" end="5"/>
                                            </p:txEl>
                                          </p:spTgt>
                                        </p:tgtEl>
                                        <p:attrNameLst>
                                          <p:attrName>ppt_x</p:attrName>
                                        </p:attrNameLst>
                                      </p:cBhvr>
                                    </p:anim>
                                    <p:anim from="(-#ppt_h/2)" to="(#ppt_y)" calcmode="lin" valueType="num">
                                      <p:cBhvr>
                                        <p:cTn id="16" dur="1000" fill="hold">
                                          <p:stCondLst>
                                            <p:cond delay="0"/>
                                          </p:stCondLst>
                                        </p:cTn>
                                        <p:tgtEl>
                                          <p:spTgt spid="61467">
                                            <p:txEl>
                                              <p:pRg st="5" end="5"/>
                                            </p:txEl>
                                          </p:spTgt>
                                        </p:tgtEl>
                                        <p:attrNameLst>
                                          <p:attrName>ppt_y</p:attrName>
                                        </p:attrNameLst>
                                      </p:cBhvr>
                                    </p:anim>
                                    <p:animRot by="21600000">
                                      <p:cBhvr>
                                        <p:cTn id="17" dur="1000" fill="hold">
                                          <p:stCondLst>
                                            <p:cond delay="0"/>
                                          </p:stCondLst>
                                        </p:cTn>
                                        <p:tgtEl>
                                          <p:spTgt spid="61467">
                                            <p:txEl>
                                              <p:pRg st="5" end="5"/>
                                            </p:txEl>
                                          </p:spTgt>
                                        </p:tgtEl>
                                        <p:attrNameLst>
                                          <p:attrName>r</p:attrName>
                                        </p:attrNameLst>
                                      </p:cBhvr>
                                    </p:animRot>
                                  </p:childTnLst>
                                </p:cTn>
                              </p:par>
                            </p:childTnLst>
                          </p:cTn>
                        </p:par>
                        <p:par>
                          <p:cTn id="18" fill="hold">
                            <p:stCondLst>
                              <p:cond delay="10500"/>
                            </p:stCondLst>
                            <p:childTnLst>
                              <p:par>
                                <p:cTn id="19" presetID="56" presetClass="entr" presetSubtype="0" fill="hold" nodeType="afterEffect">
                                  <p:stCondLst>
                                    <p:cond delay="0"/>
                                  </p:stCondLst>
                                  <p:iterate type="lt">
                                    <p:tmPct val="10000"/>
                                  </p:iterate>
                                  <p:childTnLst>
                                    <p:set>
                                      <p:cBhvr>
                                        <p:cTn id="20" dur="1" fill="hold">
                                          <p:stCondLst>
                                            <p:cond delay="0"/>
                                          </p:stCondLst>
                                        </p:cTn>
                                        <p:tgtEl>
                                          <p:spTgt spid="61467">
                                            <p:txEl>
                                              <p:pRg st="8" end="8"/>
                                            </p:txEl>
                                          </p:spTgt>
                                        </p:tgtEl>
                                        <p:attrNameLst>
                                          <p:attrName>style.visibility</p:attrName>
                                        </p:attrNameLst>
                                      </p:cBhvr>
                                      <p:to>
                                        <p:strVal val="visible"/>
                                      </p:to>
                                    </p:set>
                                    <p:anim by="(-#ppt_w*2)" calcmode="lin" valueType="num">
                                      <p:cBhvr rctx="PPT">
                                        <p:cTn id="21" dur="500" autoRev="1" fill="hold">
                                          <p:stCondLst>
                                            <p:cond delay="0"/>
                                          </p:stCondLst>
                                        </p:cTn>
                                        <p:tgtEl>
                                          <p:spTgt spid="61467">
                                            <p:txEl>
                                              <p:pRg st="8" end="8"/>
                                            </p:txEl>
                                          </p:spTgt>
                                        </p:tgtEl>
                                        <p:attrNameLst>
                                          <p:attrName>ppt_w</p:attrName>
                                        </p:attrNameLst>
                                      </p:cBhvr>
                                    </p:anim>
                                    <p:anim by="(#ppt_w*0.50)" calcmode="lin" valueType="num">
                                      <p:cBhvr>
                                        <p:cTn id="22" dur="500" decel="50000" autoRev="1" fill="hold">
                                          <p:stCondLst>
                                            <p:cond delay="0"/>
                                          </p:stCondLst>
                                        </p:cTn>
                                        <p:tgtEl>
                                          <p:spTgt spid="61467">
                                            <p:txEl>
                                              <p:pRg st="8" end="8"/>
                                            </p:txEl>
                                          </p:spTgt>
                                        </p:tgtEl>
                                        <p:attrNameLst>
                                          <p:attrName>ppt_x</p:attrName>
                                        </p:attrNameLst>
                                      </p:cBhvr>
                                    </p:anim>
                                    <p:anim from="(-#ppt_h/2)" to="(#ppt_y)" calcmode="lin" valueType="num">
                                      <p:cBhvr>
                                        <p:cTn id="23" dur="1000" fill="hold">
                                          <p:stCondLst>
                                            <p:cond delay="0"/>
                                          </p:stCondLst>
                                        </p:cTn>
                                        <p:tgtEl>
                                          <p:spTgt spid="61467">
                                            <p:txEl>
                                              <p:pRg st="8" end="8"/>
                                            </p:txEl>
                                          </p:spTgt>
                                        </p:tgtEl>
                                        <p:attrNameLst>
                                          <p:attrName>ppt_y</p:attrName>
                                        </p:attrNameLst>
                                      </p:cBhvr>
                                    </p:anim>
                                    <p:animRot by="21600000">
                                      <p:cBhvr>
                                        <p:cTn id="24" dur="1000" fill="hold">
                                          <p:stCondLst>
                                            <p:cond delay="0"/>
                                          </p:stCondLst>
                                        </p:cTn>
                                        <p:tgtEl>
                                          <p:spTgt spid="61467">
                                            <p:txEl>
                                              <p:pRg st="8" end="8"/>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2"/>
            </a:gs>
            <a:gs pos="100000">
              <a:schemeClr val="bg1"/>
            </a:gs>
          </a:gsLst>
          <a:lin ang="5400000" scaled="1"/>
        </a:gradFill>
        <a:effectLst/>
      </p:bgPr>
    </p:bg>
    <p:spTree>
      <p:nvGrpSpPr>
        <p:cNvPr id="1" name=""/>
        <p:cNvGrpSpPr/>
        <p:nvPr/>
      </p:nvGrpSpPr>
      <p:grpSpPr>
        <a:xfrm>
          <a:off x="0" y="0"/>
          <a:ext cx="0" cy="0"/>
          <a:chOff x="0" y="0"/>
          <a:chExt cx="0" cy="0"/>
        </a:xfrm>
      </p:grpSpPr>
      <p:sp>
        <p:nvSpPr>
          <p:cNvPr id="63492" name="WordArt 4" descr="كيس ورق"/>
          <p:cNvSpPr>
            <a:spLocks noChangeArrowheads="1" noChangeShapeType="1" noTextEdit="1"/>
          </p:cNvSpPr>
          <p:nvPr/>
        </p:nvSpPr>
        <p:spPr bwMode="auto">
          <a:xfrm>
            <a:off x="7451725" y="1700213"/>
            <a:ext cx="1374775" cy="576262"/>
          </a:xfrm>
          <a:prstGeom prst="rect">
            <a:avLst/>
          </a:prstGeom>
        </p:spPr>
        <p:txBody>
          <a:bodyPr wrap="none" fromWordArt="1">
            <a:prstTxWarp prst="textPlain">
              <a:avLst>
                <a:gd name="adj" fmla="val 50000"/>
              </a:avLst>
            </a:prstTxWarp>
          </a:bodyPr>
          <a:lstStyle/>
          <a:p>
            <a:pPr rtl="1"/>
            <a:r>
              <a:rPr lang="ar-JO" sz="3600" kern="10">
                <a:ln w="9525">
                  <a:solidFill>
                    <a:srgbClr val="008000"/>
                  </a:solidFill>
                  <a:round/>
                  <a:headEnd/>
                  <a:tailEnd/>
                </a:ln>
                <a:blipFill dpi="0" rotWithShape="0">
                  <a:blip r:embed="rId3"/>
                  <a:srcRect/>
                  <a:tile tx="0" ty="0" sx="100000" sy="100000" flip="none" algn="tl"/>
                </a:blipFill>
                <a:effectLst>
                  <a:outerShdw dist="563972" dir="14049741" sx="125000" sy="125000" algn="tl" rotWithShape="0">
                    <a:srgbClr val="C7DFD3">
                      <a:alpha val="80000"/>
                    </a:srgbClr>
                  </a:outerShdw>
                </a:effectLst>
                <a:latin typeface="Times New Roman"/>
                <a:cs typeface="Times New Roman"/>
              </a:rPr>
              <a:t>مثال ((2)):-</a:t>
            </a:r>
          </a:p>
        </p:txBody>
      </p:sp>
      <p:sp>
        <p:nvSpPr>
          <p:cNvPr id="63493" name="Text Box 5"/>
          <p:cNvSpPr txBox="1">
            <a:spLocks noChangeArrowheads="1"/>
          </p:cNvSpPr>
          <p:nvPr/>
        </p:nvSpPr>
        <p:spPr bwMode="auto">
          <a:xfrm>
            <a:off x="1187450" y="1484313"/>
            <a:ext cx="5616575" cy="809625"/>
          </a:xfrm>
          <a:prstGeom prst="rect">
            <a:avLst/>
          </a:prstGeom>
          <a:noFill/>
          <a:ln w="9525" algn="ctr">
            <a:noFill/>
            <a:miter lim="800000"/>
            <a:headEnd/>
            <a:tailEnd/>
          </a:ln>
          <a:effectLst/>
        </p:spPr>
        <p:txBody>
          <a:bodyPr>
            <a:spAutoFit/>
          </a:bodyPr>
          <a:lstStyle/>
          <a:p>
            <a:pPr algn="r"/>
            <a:r>
              <a:rPr lang="ar-SA" i="1"/>
              <a:t>ارسم خط الأعداد ثم مثل الأعداد الصحيحة الاّتية عليه :</a:t>
            </a:r>
          </a:p>
          <a:p>
            <a:pPr algn="r"/>
            <a:r>
              <a:rPr lang="ar-SA" sz="1800" i="1"/>
              <a:t>صفر ، - 5 ، 3 ، - 3 ،5</a:t>
            </a:r>
            <a:endParaRPr lang="en-US" sz="1800" i="1"/>
          </a:p>
        </p:txBody>
      </p:sp>
      <p:sp>
        <p:nvSpPr>
          <p:cNvPr id="63494" name="Text Box 6"/>
          <p:cNvSpPr txBox="1">
            <a:spLocks noChangeArrowheads="1"/>
          </p:cNvSpPr>
          <p:nvPr/>
        </p:nvSpPr>
        <p:spPr bwMode="auto">
          <a:xfrm>
            <a:off x="2339975" y="2852738"/>
            <a:ext cx="5903913" cy="519112"/>
          </a:xfrm>
          <a:prstGeom prst="rect">
            <a:avLst/>
          </a:prstGeom>
          <a:noFill/>
          <a:ln w="9525" algn="ctr">
            <a:noFill/>
            <a:miter lim="800000"/>
            <a:headEnd/>
            <a:tailEnd/>
          </a:ln>
          <a:effectLst/>
        </p:spPr>
        <p:txBody>
          <a:bodyPr>
            <a:spAutoFit/>
          </a:bodyPr>
          <a:lstStyle/>
          <a:p>
            <a:pPr algn="r"/>
            <a:r>
              <a:rPr lang="en-US" i="1"/>
              <a:t>(</a:t>
            </a:r>
            <a:r>
              <a:rPr lang="en-US" sz="2800" i="1">
                <a:solidFill>
                  <a:srgbClr val="FF66CC"/>
                </a:solidFill>
              </a:rPr>
              <a:t>x</a:t>
            </a:r>
            <a:r>
              <a:rPr lang="en-US" i="1"/>
              <a:t>)</a:t>
            </a:r>
            <a:r>
              <a:rPr lang="ar-SA" i="1"/>
              <a:t> الحل :-  موقع هذه الأعداد مشار اليه بالإشارة  </a:t>
            </a:r>
            <a:endParaRPr lang="en-US" i="1"/>
          </a:p>
        </p:txBody>
      </p:sp>
      <p:sp>
        <p:nvSpPr>
          <p:cNvPr id="63495" name="Line 7"/>
          <p:cNvSpPr>
            <a:spLocks noChangeShapeType="1"/>
          </p:cNvSpPr>
          <p:nvPr/>
        </p:nvSpPr>
        <p:spPr bwMode="auto">
          <a:xfrm flipH="1">
            <a:off x="1403350" y="4292600"/>
            <a:ext cx="6697663" cy="0"/>
          </a:xfrm>
          <a:prstGeom prst="line">
            <a:avLst/>
          </a:prstGeom>
          <a:noFill/>
          <a:ln w="57150">
            <a:solidFill>
              <a:schemeClr val="tx1"/>
            </a:solidFill>
            <a:round/>
            <a:headEnd type="triangle" w="med" len="med"/>
            <a:tailEnd type="triangle" w="med" len="med"/>
          </a:ln>
          <a:effectLst/>
        </p:spPr>
        <p:txBody>
          <a:bodyPr>
            <a:spAutoFit/>
          </a:bodyPr>
          <a:lstStyle/>
          <a:p>
            <a:endParaRPr lang="ar-JO"/>
          </a:p>
        </p:txBody>
      </p:sp>
      <p:sp>
        <p:nvSpPr>
          <p:cNvPr id="63496" name="Line 8"/>
          <p:cNvSpPr>
            <a:spLocks noChangeShapeType="1"/>
          </p:cNvSpPr>
          <p:nvPr/>
        </p:nvSpPr>
        <p:spPr bwMode="auto">
          <a:xfrm>
            <a:off x="4716463" y="4149725"/>
            <a:ext cx="0" cy="142875"/>
          </a:xfrm>
          <a:prstGeom prst="line">
            <a:avLst/>
          </a:prstGeom>
          <a:noFill/>
          <a:ln w="28575">
            <a:solidFill>
              <a:schemeClr val="tx1"/>
            </a:solidFill>
            <a:round/>
            <a:headEnd/>
            <a:tailEnd/>
          </a:ln>
          <a:effectLst/>
        </p:spPr>
        <p:txBody>
          <a:bodyPr>
            <a:spAutoFit/>
          </a:bodyPr>
          <a:lstStyle/>
          <a:p>
            <a:endParaRPr lang="ar-JO"/>
          </a:p>
        </p:txBody>
      </p:sp>
      <p:sp>
        <p:nvSpPr>
          <p:cNvPr id="63497" name="Line 9"/>
          <p:cNvSpPr>
            <a:spLocks noChangeShapeType="1"/>
          </p:cNvSpPr>
          <p:nvPr/>
        </p:nvSpPr>
        <p:spPr bwMode="auto">
          <a:xfrm>
            <a:off x="5292725" y="4149725"/>
            <a:ext cx="0" cy="142875"/>
          </a:xfrm>
          <a:prstGeom prst="line">
            <a:avLst/>
          </a:prstGeom>
          <a:noFill/>
          <a:ln w="28575">
            <a:solidFill>
              <a:schemeClr val="tx1"/>
            </a:solidFill>
            <a:round/>
            <a:headEnd/>
            <a:tailEnd/>
          </a:ln>
          <a:effectLst/>
        </p:spPr>
        <p:txBody>
          <a:bodyPr>
            <a:spAutoFit/>
          </a:bodyPr>
          <a:lstStyle/>
          <a:p>
            <a:endParaRPr lang="ar-JO"/>
          </a:p>
        </p:txBody>
      </p:sp>
      <p:sp>
        <p:nvSpPr>
          <p:cNvPr id="63498" name="Line 10"/>
          <p:cNvSpPr>
            <a:spLocks noChangeShapeType="1"/>
          </p:cNvSpPr>
          <p:nvPr/>
        </p:nvSpPr>
        <p:spPr bwMode="auto">
          <a:xfrm>
            <a:off x="5795963" y="4149725"/>
            <a:ext cx="0" cy="142875"/>
          </a:xfrm>
          <a:prstGeom prst="line">
            <a:avLst/>
          </a:prstGeom>
          <a:noFill/>
          <a:ln w="28575">
            <a:solidFill>
              <a:schemeClr val="tx1"/>
            </a:solidFill>
            <a:round/>
            <a:headEnd/>
            <a:tailEnd/>
          </a:ln>
          <a:effectLst/>
        </p:spPr>
        <p:txBody>
          <a:bodyPr>
            <a:spAutoFit/>
          </a:bodyPr>
          <a:lstStyle/>
          <a:p>
            <a:endParaRPr lang="ar-JO"/>
          </a:p>
        </p:txBody>
      </p:sp>
      <p:sp>
        <p:nvSpPr>
          <p:cNvPr id="63499" name="Line 11"/>
          <p:cNvSpPr>
            <a:spLocks noChangeShapeType="1"/>
          </p:cNvSpPr>
          <p:nvPr/>
        </p:nvSpPr>
        <p:spPr bwMode="auto">
          <a:xfrm>
            <a:off x="6300788" y="4149725"/>
            <a:ext cx="0" cy="142875"/>
          </a:xfrm>
          <a:prstGeom prst="line">
            <a:avLst/>
          </a:prstGeom>
          <a:noFill/>
          <a:ln w="28575">
            <a:solidFill>
              <a:schemeClr val="tx1"/>
            </a:solidFill>
            <a:round/>
            <a:headEnd/>
            <a:tailEnd/>
          </a:ln>
          <a:effectLst/>
        </p:spPr>
        <p:txBody>
          <a:bodyPr>
            <a:spAutoFit/>
          </a:bodyPr>
          <a:lstStyle/>
          <a:p>
            <a:endParaRPr lang="ar-JO"/>
          </a:p>
        </p:txBody>
      </p:sp>
      <p:sp>
        <p:nvSpPr>
          <p:cNvPr id="63500" name="Line 12"/>
          <p:cNvSpPr>
            <a:spLocks noChangeShapeType="1"/>
          </p:cNvSpPr>
          <p:nvPr/>
        </p:nvSpPr>
        <p:spPr bwMode="auto">
          <a:xfrm>
            <a:off x="6804025" y="4149725"/>
            <a:ext cx="0" cy="142875"/>
          </a:xfrm>
          <a:prstGeom prst="line">
            <a:avLst/>
          </a:prstGeom>
          <a:noFill/>
          <a:ln w="28575">
            <a:solidFill>
              <a:schemeClr val="tx1"/>
            </a:solidFill>
            <a:round/>
            <a:headEnd/>
            <a:tailEnd/>
          </a:ln>
          <a:effectLst/>
        </p:spPr>
        <p:txBody>
          <a:bodyPr>
            <a:spAutoFit/>
          </a:bodyPr>
          <a:lstStyle/>
          <a:p>
            <a:endParaRPr lang="ar-JO"/>
          </a:p>
        </p:txBody>
      </p:sp>
      <p:sp>
        <p:nvSpPr>
          <p:cNvPr id="63501" name="Line 13"/>
          <p:cNvSpPr>
            <a:spLocks noChangeShapeType="1"/>
          </p:cNvSpPr>
          <p:nvPr/>
        </p:nvSpPr>
        <p:spPr bwMode="auto">
          <a:xfrm>
            <a:off x="7308850" y="4149725"/>
            <a:ext cx="0" cy="142875"/>
          </a:xfrm>
          <a:prstGeom prst="line">
            <a:avLst/>
          </a:prstGeom>
          <a:noFill/>
          <a:ln w="28575">
            <a:solidFill>
              <a:schemeClr val="tx1"/>
            </a:solidFill>
            <a:round/>
            <a:headEnd/>
            <a:tailEnd/>
          </a:ln>
          <a:effectLst/>
        </p:spPr>
        <p:txBody>
          <a:bodyPr>
            <a:spAutoFit/>
          </a:bodyPr>
          <a:lstStyle/>
          <a:p>
            <a:endParaRPr lang="ar-JO"/>
          </a:p>
        </p:txBody>
      </p:sp>
      <p:sp>
        <p:nvSpPr>
          <p:cNvPr id="63502" name="Line 14"/>
          <p:cNvSpPr>
            <a:spLocks noChangeShapeType="1"/>
          </p:cNvSpPr>
          <p:nvPr/>
        </p:nvSpPr>
        <p:spPr bwMode="auto">
          <a:xfrm>
            <a:off x="4140200" y="4149725"/>
            <a:ext cx="0" cy="142875"/>
          </a:xfrm>
          <a:prstGeom prst="line">
            <a:avLst/>
          </a:prstGeom>
          <a:noFill/>
          <a:ln w="28575">
            <a:solidFill>
              <a:schemeClr val="tx1"/>
            </a:solidFill>
            <a:round/>
            <a:headEnd/>
            <a:tailEnd/>
          </a:ln>
          <a:effectLst/>
        </p:spPr>
        <p:txBody>
          <a:bodyPr>
            <a:spAutoFit/>
          </a:bodyPr>
          <a:lstStyle/>
          <a:p>
            <a:endParaRPr lang="ar-JO"/>
          </a:p>
        </p:txBody>
      </p:sp>
      <p:sp>
        <p:nvSpPr>
          <p:cNvPr id="63503" name="Line 15"/>
          <p:cNvSpPr>
            <a:spLocks noChangeShapeType="1"/>
          </p:cNvSpPr>
          <p:nvPr/>
        </p:nvSpPr>
        <p:spPr bwMode="auto">
          <a:xfrm>
            <a:off x="3635375" y="4149725"/>
            <a:ext cx="0" cy="142875"/>
          </a:xfrm>
          <a:prstGeom prst="line">
            <a:avLst/>
          </a:prstGeom>
          <a:noFill/>
          <a:ln w="28575">
            <a:solidFill>
              <a:schemeClr val="tx1"/>
            </a:solidFill>
            <a:round/>
            <a:headEnd/>
            <a:tailEnd/>
          </a:ln>
          <a:effectLst/>
        </p:spPr>
        <p:txBody>
          <a:bodyPr>
            <a:spAutoFit/>
          </a:bodyPr>
          <a:lstStyle/>
          <a:p>
            <a:endParaRPr lang="ar-JO"/>
          </a:p>
        </p:txBody>
      </p:sp>
      <p:sp>
        <p:nvSpPr>
          <p:cNvPr id="63504" name="Line 16"/>
          <p:cNvSpPr>
            <a:spLocks noChangeShapeType="1"/>
          </p:cNvSpPr>
          <p:nvPr/>
        </p:nvSpPr>
        <p:spPr bwMode="auto">
          <a:xfrm>
            <a:off x="3132138" y="4149725"/>
            <a:ext cx="0" cy="142875"/>
          </a:xfrm>
          <a:prstGeom prst="line">
            <a:avLst/>
          </a:prstGeom>
          <a:noFill/>
          <a:ln w="28575">
            <a:solidFill>
              <a:schemeClr val="tx1"/>
            </a:solidFill>
            <a:round/>
            <a:headEnd/>
            <a:tailEnd/>
          </a:ln>
          <a:effectLst/>
        </p:spPr>
        <p:txBody>
          <a:bodyPr>
            <a:spAutoFit/>
          </a:bodyPr>
          <a:lstStyle/>
          <a:p>
            <a:endParaRPr lang="ar-JO"/>
          </a:p>
        </p:txBody>
      </p:sp>
      <p:sp>
        <p:nvSpPr>
          <p:cNvPr id="63505" name="Line 17"/>
          <p:cNvSpPr>
            <a:spLocks noChangeShapeType="1"/>
          </p:cNvSpPr>
          <p:nvPr/>
        </p:nvSpPr>
        <p:spPr bwMode="auto">
          <a:xfrm>
            <a:off x="2627313" y="4149725"/>
            <a:ext cx="0" cy="142875"/>
          </a:xfrm>
          <a:prstGeom prst="line">
            <a:avLst/>
          </a:prstGeom>
          <a:noFill/>
          <a:ln w="28575">
            <a:solidFill>
              <a:schemeClr val="tx1"/>
            </a:solidFill>
            <a:round/>
            <a:headEnd/>
            <a:tailEnd/>
          </a:ln>
          <a:effectLst/>
        </p:spPr>
        <p:txBody>
          <a:bodyPr>
            <a:spAutoFit/>
          </a:bodyPr>
          <a:lstStyle/>
          <a:p>
            <a:endParaRPr lang="ar-JO"/>
          </a:p>
        </p:txBody>
      </p:sp>
      <p:sp>
        <p:nvSpPr>
          <p:cNvPr id="63506" name="Line 18"/>
          <p:cNvSpPr>
            <a:spLocks noChangeShapeType="1"/>
          </p:cNvSpPr>
          <p:nvPr/>
        </p:nvSpPr>
        <p:spPr bwMode="auto">
          <a:xfrm>
            <a:off x="2124075" y="4149725"/>
            <a:ext cx="0" cy="142875"/>
          </a:xfrm>
          <a:prstGeom prst="line">
            <a:avLst/>
          </a:prstGeom>
          <a:noFill/>
          <a:ln w="28575">
            <a:solidFill>
              <a:schemeClr val="tx1"/>
            </a:solidFill>
            <a:round/>
            <a:headEnd/>
            <a:tailEnd/>
          </a:ln>
          <a:effectLst/>
        </p:spPr>
        <p:txBody>
          <a:bodyPr>
            <a:spAutoFit/>
          </a:bodyPr>
          <a:lstStyle/>
          <a:p>
            <a:endParaRPr lang="ar-JO"/>
          </a:p>
        </p:txBody>
      </p:sp>
      <p:sp>
        <p:nvSpPr>
          <p:cNvPr id="63507" name="Text Box 19"/>
          <p:cNvSpPr txBox="1">
            <a:spLocks noChangeArrowheads="1"/>
          </p:cNvSpPr>
          <p:nvPr/>
        </p:nvSpPr>
        <p:spPr bwMode="auto">
          <a:xfrm>
            <a:off x="4572000" y="4365625"/>
            <a:ext cx="287338" cy="366713"/>
          </a:xfrm>
          <a:prstGeom prst="rect">
            <a:avLst/>
          </a:prstGeom>
          <a:noFill/>
          <a:ln w="9525" algn="ctr">
            <a:noFill/>
            <a:miter lim="800000"/>
            <a:headEnd/>
            <a:tailEnd/>
          </a:ln>
          <a:effectLst/>
        </p:spPr>
        <p:txBody>
          <a:bodyPr>
            <a:spAutoFit/>
          </a:bodyPr>
          <a:lstStyle/>
          <a:p>
            <a:pPr algn="l"/>
            <a:r>
              <a:rPr lang="ar-SA" sz="1800" i="1"/>
              <a:t>0</a:t>
            </a:r>
            <a:endParaRPr lang="en-US" sz="1800" i="1"/>
          </a:p>
        </p:txBody>
      </p:sp>
      <p:sp>
        <p:nvSpPr>
          <p:cNvPr id="63508" name="Text Box 20"/>
          <p:cNvSpPr txBox="1">
            <a:spLocks noChangeArrowheads="1"/>
          </p:cNvSpPr>
          <p:nvPr/>
        </p:nvSpPr>
        <p:spPr bwMode="auto">
          <a:xfrm>
            <a:off x="5148263" y="4365625"/>
            <a:ext cx="287337" cy="366713"/>
          </a:xfrm>
          <a:prstGeom prst="rect">
            <a:avLst/>
          </a:prstGeom>
          <a:noFill/>
          <a:ln w="9525" algn="ctr">
            <a:noFill/>
            <a:miter lim="800000"/>
            <a:headEnd/>
            <a:tailEnd/>
          </a:ln>
          <a:effectLst/>
        </p:spPr>
        <p:txBody>
          <a:bodyPr>
            <a:spAutoFit/>
          </a:bodyPr>
          <a:lstStyle/>
          <a:p>
            <a:pPr algn="l"/>
            <a:r>
              <a:rPr lang="ar-SA" sz="1800" i="1"/>
              <a:t>1</a:t>
            </a:r>
            <a:endParaRPr lang="en-US" sz="1800" i="1"/>
          </a:p>
        </p:txBody>
      </p:sp>
      <p:sp>
        <p:nvSpPr>
          <p:cNvPr id="63509" name="Text Box 21"/>
          <p:cNvSpPr txBox="1">
            <a:spLocks noChangeArrowheads="1"/>
          </p:cNvSpPr>
          <p:nvPr/>
        </p:nvSpPr>
        <p:spPr bwMode="auto">
          <a:xfrm>
            <a:off x="5651500" y="4365625"/>
            <a:ext cx="288925" cy="366713"/>
          </a:xfrm>
          <a:prstGeom prst="rect">
            <a:avLst/>
          </a:prstGeom>
          <a:noFill/>
          <a:ln w="9525" algn="ctr">
            <a:noFill/>
            <a:miter lim="800000"/>
            <a:headEnd/>
            <a:tailEnd/>
          </a:ln>
          <a:effectLst/>
        </p:spPr>
        <p:txBody>
          <a:bodyPr>
            <a:spAutoFit/>
          </a:bodyPr>
          <a:lstStyle/>
          <a:p>
            <a:pPr algn="l"/>
            <a:r>
              <a:rPr lang="ar-SA" sz="1800" i="1"/>
              <a:t>2</a:t>
            </a:r>
            <a:endParaRPr lang="en-US" sz="1800" i="1"/>
          </a:p>
        </p:txBody>
      </p:sp>
      <p:sp>
        <p:nvSpPr>
          <p:cNvPr id="63511" name="Text Box 23"/>
          <p:cNvSpPr txBox="1">
            <a:spLocks noChangeArrowheads="1"/>
          </p:cNvSpPr>
          <p:nvPr/>
        </p:nvSpPr>
        <p:spPr bwMode="auto">
          <a:xfrm>
            <a:off x="3924300" y="4365625"/>
            <a:ext cx="647700" cy="366713"/>
          </a:xfrm>
          <a:prstGeom prst="rect">
            <a:avLst/>
          </a:prstGeom>
          <a:noFill/>
          <a:ln w="9525" algn="ctr">
            <a:noFill/>
            <a:miter lim="800000"/>
            <a:headEnd/>
            <a:tailEnd/>
          </a:ln>
          <a:effectLst/>
        </p:spPr>
        <p:txBody>
          <a:bodyPr>
            <a:spAutoFit/>
          </a:bodyPr>
          <a:lstStyle/>
          <a:p>
            <a:pPr algn="l"/>
            <a:r>
              <a:rPr lang="ar-SA" sz="1800" i="1"/>
              <a:t>- 1</a:t>
            </a:r>
            <a:endParaRPr lang="en-US" sz="1800" i="1"/>
          </a:p>
        </p:txBody>
      </p:sp>
      <p:sp>
        <p:nvSpPr>
          <p:cNvPr id="63513" name="Text Box 25"/>
          <p:cNvSpPr txBox="1">
            <a:spLocks noChangeArrowheads="1"/>
          </p:cNvSpPr>
          <p:nvPr/>
        </p:nvSpPr>
        <p:spPr bwMode="auto">
          <a:xfrm>
            <a:off x="3276600" y="4365625"/>
            <a:ext cx="587375" cy="366713"/>
          </a:xfrm>
          <a:prstGeom prst="rect">
            <a:avLst/>
          </a:prstGeom>
          <a:noFill/>
          <a:ln w="9525" algn="ctr">
            <a:noFill/>
            <a:miter lim="800000"/>
            <a:headEnd/>
            <a:tailEnd/>
          </a:ln>
          <a:effectLst/>
        </p:spPr>
        <p:txBody>
          <a:bodyPr>
            <a:spAutoFit/>
          </a:bodyPr>
          <a:lstStyle/>
          <a:p>
            <a:pPr algn="l"/>
            <a:r>
              <a:rPr lang="ar-SA" sz="1800" i="1"/>
              <a:t>- 2</a:t>
            </a:r>
            <a:endParaRPr lang="en-US" sz="1800" i="1"/>
          </a:p>
        </p:txBody>
      </p:sp>
      <p:sp>
        <p:nvSpPr>
          <p:cNvPr id="63514" name="Text Box 26"/>
          <p:cNvSpPr txBox="1">
            <a:spLocks noChangeArrowheads="1"/>
          </p:cNvSpPr>
          <p:nvPr/>
        </p:nvSpPr>
        <p:spPr bwMode="auto">
          <a:xfrm>
            <a:off x="2916238" y="4365625"/>
            <a:ext cx="647700" cy="366713"/>
          </a:xfrm>
          <a:prstGeom prst="rect">
            <a:avLst/>
          </a:prstGeom>
          <a:noFill/>
          <a:ln w="9525" algn="ctr">
            <a:noFill/>
            <a:miter lim="800000"/>
            <a:headEnd/>
            <a:tailEnd/>
          </a:ln>
          <a:effectLst/>
        </p:spPr>
        <p:txBody>
          <a:bodyPr>
            <a:spAutoFit/>
          </a:bodyPr>
          <a:lstStyle/>
          <a:p>
            <a:pPr algn="l"/>
            <a:r>
              <a:rPr lang="ar-SA" sz="1800" i="1"/>
              <a:t>- 3</a:t>
            </a:r>
            <a:endParaRPr lang="en-US" sz="1800" i="1"/>
          </a:p>
        </p:txBody>
      </p:sp>
      <p:sp>
        <p:nvSpPr>
          <p:cNvPr id="63515" name="Text Box 27"/>
          <p:cNvSpPr txBox="1">
            <a:spLocks noChangeArrowheads="1"/>
          </p:cNvSpPr>
          <p:nvPr/>
        </p:nvSpPr>
        <p:spPr bwMode="auto">
          <a:xfrm>
            <a:off x="2339975" y="4365625"/>
            <a:ext cx="647700" cy="366713"/>
          </a:xfrm>
          <a:prstGeom prst="rect">
            <a:avLst/>
          </a:prstGeom>
          <a:noFill/>
          <a:ln w="9525" algn="ctr">
            <a:noFill/>
            <a:miter lim="800000"/>
            <a:headEnd/>
            <a:tailEnd/>
          </a:ln>
          <a:effectLst/>
        </p:spPr>
        <p:txBody>
          <a:bodyPr>
            <a:spAutoFit/>
          </a:bodyPr>
          <a:lstStyle/>
          <a:p>
            <a:pPr algn="l"/>
            <a:r>
              <a:rPr lang="ar-SA" sz="1800" i="1"/>
              <a:t>- 4</a:t>
            </a:r>
            <a:endParaRPr lang="en-US" sz="1800" i="1"/>
          </a:p>
        </p:txBody>
      </p:sp>
      <p:sp>
        <p:nvSpPr>
          <p:cNvPr id="63516" name="Text Box 28"/>
          <p:cNvSpPr txBox="1">
            <a:spLocks noChangeArrowheads="1"/>
          </p:cNvSpPr>
          <p:nvPr/>
        </p:nvSpPr>
        <p:spPr bwMode="auto">
          <a:xfrm>
            <a:off x="1476375" y="4365625"/>
            <a:ext cx="936625" cy="366713"/>
          </a:xfrm>
          <a:prstGeom prst="rect">
            <a:avLst/>
          </a:prstGeom>
          <a:noFill/>
          <a:ln w="9525" algn="ctr">
            <a:noFill/>
            <a:miter lim="800000"/>
            <a:headEnd/>
            <a:tailEnd/>
          </a:ln>
          <a:effectLst/>
        </p:spPr>
        <p:txBody>
          <a:bodyPr>
            <a:spAutoFit/>
          </a:bodyPr>
          <a:lstStyle/>
          <a:p>
            <a:pPr algn="r"/>
            <a:r>
              <a:rPr lang="ar-SA" sz="1800" i="1"/>
              <a:t>- 5</a:t>
            </a:r>
            <a:endParaRPr lang="en-US" sz="1800" i="1"/>
          </a:p>
        </p:txBody>
      </p:sp>
      <p:sp>
        <p:nvSpPr>
          <p:cNvPr id="63517" name="Text Box 29"/>
          <p:cNvSpPr txBox="1">
            <a:spLocks noChangeArrowheads="1"/>
          </p:cNvSpPr>
          <p:nvPr/>
        </p:nvSpPr>
        <p:spPr bwMode="auto">
          <a:xfrm>
            <a:off x="7092950" y="4365625"/>
            <a:ext cx="936625" cy="366713"/>
          </a:xfrm>
          <a:prstGeom prst="rect">
            <a:avLst/>
          </a:prstGeom>
          <a:noFill/>
          <a:ln w="9525" algn="ctr">
            <a:noFill/>
            <a:miter lim="800000"/>
            <a:headEnd/>
            <a:tailEnd/>
          </a:ln>
          <a:effectLst/>
        </p:spPr>
        <p:txBody>
          <a:bodyPr>
            <a:spAutoFit/>
          </a:bodyPr>
          <a:lstStyle/>
          <a:p>
            <a:pPr algn="l"/>
            <a:r>
              <a:rPr lang="ar-SA" sz="1800" i="1"/>
              <a:t>5</a:t>
            </a:r>
            <a:endParaRPr lang="en-US" sz="1800" i="1"/>
          </a:p>
        </p:txBody>
      </p:sp>
      <p:sp>
        <p:nvSpPr>
          <p:cNvPr id="63518" name="Text Box 30"/>
          <p:cNvSpPr txBox="1">
            <a:spLocks noChangeArrowheads="1"/>
          </p:cNvSpPr>
          <p:nvPr/>
        </p:nvSpPr>
        <p:spPr bwMode="auto">
          <a:xfrm>
            <a:off x="6084888" y="4365625"/>
            <a:ext cx="503237" cy="366713"/>
          </a:xfrm>
          <a:prstGeom prst="rect">
            <a:avLst/>
          </a:prstGeom>
          <a:noFill/>
          <a:ln w="9525" algn="ctr">
            <a:noFill/>
            <a:miter lim="800000"/>
            <a:headEnd/>
            <a:tailEnd/>
          </a:ln>
          <a:effectLst/>
        </p:spPr>
        <p:txBody>
          <a:bodyPr>
            <a:spAutoFit/>
          </a:bodyPr>
          <a:lstStyle/>
          <a:p>
            <a:pPr algn="l"/>
            <a:r>
              <a:rPr lang="ar-SA" sz="1800" i="1"/>
              <a:t>3</a:t>
            </a:r>
            <a:endParaRPr lang="en-US" sz="1800" i="1"/>
          </a:p>
        </p:txBody>
      </p:sp>
      <p:sp>
        <p:nvSpPr>
          <p:cNvPr id="63519" name="Text Box 31"/>
          <p:cNvSpPr txBox="1">
            <a:spLocks noChangeArrowheads="1"/>
          </p:cNvSpPr>
          <p:nvPr/>
        </p:nvSpPr>
        <p:spPr bwMode="auto">
          <a:xfrm>
            <a:off x="6659563" y="4365625"/>
            <a:ext cx="360362" cy="366713"/>
          </a:xfrm>
          <a:prstGeom prst="rect">
            <a:avLst/>
          </a:prstGeom>
          <a:noFill/>
          <a:ln w="9525" algn="ctr">
            <a:noFill/>
            <a:miter lim="800000"/>
            <a:headEnd/>
            <a:tailEnd/>
          </a:ln>
          <a:effectLst/>
        </p:spPr>
        <p:txBody>
          <a:bodyPr>
            <a:spAutoFit/>
          </a:bodyPr>
          <a:lstStyle/>
          <a:p>
            <a:pPr algn="l"/>
            <a:r>
              <a:rPr lang="ar-SA" sz="1800" i="1"/>
              <a:t>4</a:t>
            </a:r>
            <a:endParaRPr lang="en-US" sz="1800" i="1"/>
          </a:p>
        </p:txBody>
      </p:sp>
      <p:sp>
        <p:nvSpPr>
          <p:cNvPr id="63520" name="Text Box 32"/>
          <p:cNvSpPr txBox="1">
            <a:spLocks noChangeArrowheads="1"/>
          </p:cNvSpPr>
          <p:nvPr/>
        </p:nvSpPr>
        <p:spPr bwMode="auto">
          <a:xfrm>
            <a:off x="1908175" y="3933825"/>
            <a:ext cx="215900" cy="519113"/>
          </a:xfrm>
          <a:prstGeom prst="rect">
            <a:avLst/>
          </a:prstGeom>
          <a:noFill/>
          <a:ln w="9525" algn="ctr">
            <a:noFill/>
            <a:miter lim="800000"/>
            <a:headEnd/>
            <a:tailEnd/>
          </a:ln>
          <a:effectLst/>
        </p:spPr>
        <p:txBody>
          <a:bodyPr>
            <a:spAutoFit/>
          </a:bodyPr>
          <a:lstStyle/>
          <a:p>
            <a:pPr algn="l"/>
            <a:r>
              <a:rPr lang="en-US" sz="2800" i="1">
                <a:solidFill>
                  <a:srgbClr val="FF66CC"/>
                </a:solidFill>
              </a:rPr>
              <a:t>x</a:t>
            </a:r>
          </a:p>
        </p:txBody>
      </p:sp>
      <p:sp>
        <p:nvSpPr>
          <p:cNvPr id="63521" name="Rectangle 33"/>
          <p:cNvSpPr>
            <a:spLocks noChangeArrowheads="1"/>
          </p:cNvSpPr>
          <p:nvPr/>
        </p:nvSpPr>
        <p:spPr bwMode="auto">
          <a:xfrm>
            <a:off x="4572000" y="4005263"/>
            <a:ext cx="349250" cy="457200"/>
          </a:xfrm>
          <a:prstGeom prst="rect">
            <a:avLst/>
          </a:prstGeom>
          <a:noFill/>
          <a:ln w="9525" algn="ctr">
            <a:noFill/>
            <a:miter lim="800000"/>
            <a:headEnd/>
            <a:tailEnd/>
          </a:ln>
          <a:effectLst/>
        </p:spPr>
        <p:txBody>
          <a:bodyPr>
            <a:spAutoFit/>
          </a:bodyPr>
          <a:lstStyle/>
          <a:p>
            <a:pPr algn="l"/>
            <a:r>
              <a:rPr lang="en-US" sz="2400" i="1">
                <a:solidFill>
                  <a:srgbClr val="FF66CC"/>
                </a:solidFill>
              </a:rPr>
              <a:t>x</a:t>
            </a:r>
          </a:p>
        </p:txBody>
      </p:sp>
      <p:sp>
        <p:nvSpPr>
          <p:cNvPr id="63522" name="Rectangle 34"/>
          <p:cNvSpPr>
            <a:spLocks noChangeArrowheads="1"/>
          </p:cNvSpPr>
          <p:nvPr/>
        </p:nvSpPr>
        <p:spPr bwMode="auto">
          <a:xfrm>
            <a:off x="2916238" y="3933825"/>
            <a:ext cx="382587" cy="519113"/>
          </a:xfrm>
          <a:prstGeom prst="rect">
            <a:avLst/>
          </a:prstGeom>
          <a:noFill/>
          <a:ln w="9525" algn="ctr">
            <a:noFill/>
            <a:miter lim="800000"/>
            <a:headEnd/>
            <a:tailEnd/>
          </a:ln>
          <a:effectLst/>
        </p:spPr>
        <p:txBody>
          <a:bodyPr wrap="none">
            <a:spAutoFit/>
          </a:bodyPr>
          <a:lstStyle/>
          <a:p>
            <a:pPr algn="l"/>
            <a:r>
              <a:rPr lang="en-US" sz="2800" i="1">
                <a:solidFill>
                  <a:srgbClr val="FF66CC"/>
                </a:solidFill>
              </a:rPr>
              <a:t>x</a:t>
            </a:r>
          </a:p>
        </p:txBody>
      </p:sp>
      <p:sp>
        <p:nvSpPr>
          <p:cNvPr id="63523" name="Rectangle 35"/>
          <p:cNvSpPr>
            <a:spLocks noChangeArrowheads="1"/>
          </p:cNvSpPr>
          <p:nvPr/>
        </p:nvSpPr>
        <p:spPr bwMode="auto">
          <a:xfrm>
            <a:off x="7164388" y="4005263"/>
            <a:ext cx="354012" cy="457200"/>
          </a:xfrm>
          <a:prstGeom prst="rect">
            <a:avLst/>
          </a:prstGeom>
          <a:noFill/>
          <a:ln w="9525" algn="ctr">
            <a:noFill/>
            <a:miter lim="800000"/>
            <a:headEnd/>
            <a:tailEnd/>
          </a:ln>
          <a:effectLst/>
        </p:spPr>
        <p:txBody>
          <a:bodyPr wrap="none">
            <a:spAutoFit/>
          </a:bodyPr>
          <a:lstStyle/>
          <a:p>
            <a:pPr algn="l"/>
            <a:r>
              <a:rPr lang="en-US" sz="2400" i="1">
                <a:solidFill>
                  <a:srgbClr val="FF66CC"/>
                </a:solidFill>
              </a:rPr>
              <a:t>x</a:t>
            </a:r>
          </a:p>
        </p:txBody>
      </p:sp>
      <p:sp>
        <p:nvSpPr>
          <p:cNvPr id="63524" name="Rectangle 36"/>
          <p:cNvSpPr>
            <a:spLocks noChangeArrowheads="1"/>
          </p:cNvSpPr>
          <p:nvPr/>
        </p:nvSpPr>
        <p:spPr bwMode="auto">
          <a:xfrm>
            <a:off x="6156325" y="4005263"/>
            <a:ext cx="354013" cy="457200"/>
          </a:xfrm>
          <a:prstGeom prst="rect">
            <a:avLst/>
          </a:prstGeom>
          <a:noFill/>
          <a:ln w="9525" algn="ctr">
            <a:noFill/>
            <a:miter lim="800000"/>
            <a:headEnd/>
            <a:tailEnd/>
          </a:ln>
          <a:effectLst/>
        </p:spPr>
        <p:txBody>
          <a:bodyPr wrap="none">
            <a:spAutoFit/>
          </a:bodyPr>
          <a:lstStyle/>
          <a:p>
            <a:pPr algn="l"/>
            <a:r>
              <a:rPr lang="en-US" sz="2400" i="1">
                <a:solidFill>
                  <a:srgbClr val="FF66CC"/>
                </a:solidFill>
              </a:rPr>
              <a:t>x</a:t>
            </a:r>
          </a:p>
        </p:txBody>
      </p:sp>
      <p:sp>
        <p:nvSpPr>
          <p:cNvPr id="63525" name="AutoShape 37">
            <a:hlinkClick r:id="rId4" action="ppaction://hlinksldjump" highlightClick="1"/>
          </p:cNvPr>
          <p:cNvSpPr>
            <a:spLocks noChangeArrowheads="1"/>
          </p:cNvSpPr>
          <p:nvPr/>
        </p:nvSpPr>
        <p:spPr bwMode="auto">
          <a:xfrm>
            <a:off x="0" y="6308725"/>
            <a:ext cx="539750" cy="549275"/>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med">
    <p:comb dir="vert"/>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nodeType="clickEffect">
                                  <p:stCondLst>
                                    <p:cond delay="0"/>
                                  </p:stCondLst>
                                  <p:iterate type="lt">
                                    <p:tmPct val="10000"/>
                                  </p:iterate>
                                  <p:childTnLst>
                                    <p:set>
                                      <p:cBhvr>
                                        <p:cTn id="6" dur="1" fill="hold">
                                          <p:stCondLst>
                                            <p:cond delay="0"/>
                                          </p:stCondLst>
                                        </p:cTn>
                                        <p:tgtEl>
                                          <p:spTgt spid="63494">
                                            <p:txEl>
                                              <p:pRg st="0" end="0"/>
                                            </p:txEl>
                                          </p:spTgt>
                                        </p:tgtEl>
                                        <p:attrNameLst>
                                          <p:attrName>style.visibility</p:attrName>
                                        </p:attrNameLst>
                                      </p:cBhvr>
                                      <p:to>
                                        <p:strVal val="visible"/>
                                      </p:to>
                                    </p:set>
                                    <p:anim by="(-#ppt_w*2)" calcmode="lin" valueType="num">
                                      <p:cBhvr rctx="PPT">
                                        <p:cTn id="7" dur="500" autoRev="1" fill="hold">
                                          <p:stCondLst>
                                            <p:cond delay="0"/>
                                          </p:stCondLst>
                                        </p:cTn>
                                        <p:tgtEl>
                                          <p:spTgt spid="63494">
                                            <p:txEl>
                                              <p:pRg st="0" end="0"/>
                                            </p:txEl>
                                          </p:spTgt>
                                        </p:tgtEl>
                                        <p:attrNameLst>
                                          <p:attrName>ppt_w</p:attrName>
                                        </p:attrNameLst>
                                      </p:cBhvr>
                                    </p:anim>
                                    <p:anim by="(#ppt_w*0.50)" calcmode="lin" valueType="num">
                                      <p:cBhvr>
                                        <p:cTn id="8" dur="500" decel="50000" autoRev="1" fill="hold">
                                          <p:stCondLst>
                                            <p:cond delay="0"/>
                                          </p:stCondLst>
                                        </p:cTn>
                                        <p:tgtEl>
                                          <p:spTgt spid="63494">
                                            <p:txEl>
                                              <p:pRg st="0" end="0"/>
                                            </p:txEl>
                                          </p:spTgt>
                                        </p:tgtEl>
                                        <p:attrNameLst>
                                          <p:attrName>ppt_x</p:attrName>
                                        </p:attrNameLst>
                                      </p:cBhvr>
                                    </p:anim>
                                    <p:anim from="(-#ppt_h/2)" to="(#ppt_y)" calcmode="lin" valueType="num">
                                      <p:cBhvr>
                                        <p:cTn id="9" dur="1000" fill="hold">
                                          <p:stCondLst>
                                            <p:cond delay="0"/>
                                          </p:stCondLst>
                                        </p:cTn>
                                        <p:tgtEl>
                                          <p:spTgt spid="63494">
                                            <p:txEl>
                                              <p:pRg st="0" end="0"/>
                                            </p:txEl>
                                          </p:spTgt>
                                        </p:tgtEl>
                                        <p:attrNameLst>
                                          <p:attrName>ppt_y</p:attrName>
                                        </p:attrNameLst>
                                      </p:cBhvr>
                                    </p:anim>
                                    <p:animRot by="21600000">
                                      <p:cBhvr>
                                        <p:cTn id="10" dur="1000" fill="hold">
                                          <p:stCondLst>
                                            <p:cond delay="0"/>
                                          </p:stCondLst>
                                        </p:cTn>
                                        <p:tgtEl>
                                          <p:spTgt spid="63494">
                                            <p:txEl>
                                              <p:pRg st="0" end="0"/>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30" presetClass="entr" presetSubtype="0" fill="hold" grpId="0" nodeType="clickEffect">
                                  <p:stCondLst>
                                    <p:cond delay="0"/>
                                  </p:stCondLst>
                                  <p:childTnLst>
                                    <p:set>
                                      <p:cBhvr>
                                        <p:cTn id="14" dur="1" fill="hold">
                                          <p:stCondLst>
                                            <p:cond delay="0"/>
                                          </p:stCondLst>
                                        </p:cTn>
                                        <p:tgtEl>
                                          <p:spTgt spid="63495"/>
                                        </p:tgtEl>
                                        <p:attrNameLst>
                                          <p:attrName>style.visibility</p:attrName>
                                        </p:attrNameLst>
                                      </p:cBhvr>
                                      <p:to>
                                        <p:strVal val="visible"/>
                                      </p:to>
                                    </p:set>
                                    <p:animEffect transition="in" filter="fade">
                                      <p:cBhvr>
                                        <p:cTn id="15" dur="1600" decel="100000"/>
                                        <p:tgtEl>
                                          <p:spTgt spid="63495"/>
                                        </p:tgtEl>
                                      </p:cBhvr>
                                    </p:animEffect>
                                    <p:anim calcmode="lin" valueType="num">
                                      <p:cBhvr>
                                        <p:cTn id="16" dur="1600" decel="100000" fill="hold"/>
                                        <p:tgtEl>
                                          <p:spTgt spid="63495"/>
                                        </p:tgtEl>
                                        <p:attrNameLst>
                                          <p:attrName>style.rotation</p:attrName>
                                        </p:attrNameLst>
                                      </p:cBhvr>
                                      <p:tavLst>
                                        <p:tav tm="0">
                                          <p:val>
                                            <p:fltVal val="-90"/>
                                          </p:val>
                                        </p:tav>
                                        <p:tav tm="100000">
                                          <p:val>
                                            <p:fltVal val="0"/>
                                          </p:val>
                                        </p:tav>
                                      </p:tavLst>
                                    </p:anim>
                                    <p:anim calcmode="lin" valueType="num">
                                      <p:cBhvr>
                                        <p:cTn id="17" dur="1600" decel="100000" fill="hold"/>
                                        <p:tgtEl>
                                          <p:spTgt spid="63495"/>
                                        </p:tgtEl>
                                        <p:attrNameLst>
                                          <p:attrName>ppt_x</p:attrName>
                                        </p:attrNameLst>
                                      </p:cBhvr>
                                      <p:tavLst>
                                        <p:tav tm="0">
                                          <p:val>
                                            <p:strVal val="#ppt_x+0.4"/>
                                          </p:val>
                                        </p:tav>
                                        <p:tav tm="100000">
                                          <p:val>
                                            <p:strVal val="#ppt_x-0.05"/>
                                          </p:val>
                                        </p:tav>
                                      </p:tavLst>
                                    </p:anim>
                                    <p:anim calcmode="lin" valueType="num">
                                      <p:cBhvr>
                                        <p:cTn id="18" dur="1600" decel="100000" fill="hold"/>
                                        <p:tgtEl>
                                          <p:spTgt spid="63495"/>
                                        </p:tgtEl>
                                        <p:attrNameLst>
                                          <p:attrName>ppt_y</p:attrName>
                                        </p:attrNameLst>
                                      </p:cBhvr>
                                      <p:tavLst>
                                        <p:tav tm="0">
                                          <p:val>
                                            <p:strVal val="#ppt_y-0.4"/>
                                          </p:val>
                                        </p:tav>
                                        <p:tav tm="100000">
                                          <p:val>
                                            <p:strVal val="#ppt_y+0.1"/>
                                          </p:val>
                                        </p:tav>
                                      </p:tavLst>
                                    </p:anim>
                                    <p:anim calcmode="lin" valueType="num">
                                      <p:cBhvr>
                                        <p:cTn id="19" dur="400" accel="100000" fill="hold">
                                          <p:stCondLst>
                                            <p:cond delay="1600"/>
                                          </p:stCondLst>
                                        </p:cTn>
                                        <p:tgtEl>
                                          <p:spTgt spid="63495"/>
                                        </p:tgtEl>
                                        <p:attrNameLst>
                                          <p:attrName>ppt_x</p:attrName>
                                        </p:attrNameLst>
                                      </p:cBhvr>
                                      <p:tavLst>
                                        <p:tav tm="0">
                                          <p:val>
                                            <p:strVal val="#ppt_x-0.05"/>
                                          </p:val>
                                        </p:tav>
                                        <p:tav tm="100000">
                                          <p:val>
                                            <p:strVal val="#ppt_x"/>
                                          </p:val>
                                        </p:tav>
                                      </p:tavLst>
                                    </p:anim>
                                    <p:anim calcmode="lin" valueType="num">
                                      <p:cBhvr>
                                        <p:cTn id="20" dur="400" accel="100000" fill="hold">
                                          <p:stCondLst>
                                            <p:cond delay="1600"/>
                                          </p:stCondLst>
                                        </p:cTn>
                                        <p:tgtEl>
                                          <p:spTgt spid="63495"/>
                                        </p:tgtEl>
                                        <p:attrNameLst>
                                          <p:attrName>ppt_y</p:attrName>
                                        </p:attrNameLst>
                                      </p:cBhvr>
                                      <p:tavLst>
                                        <p:tav tm="0">
                                          <p:val>
                                            <p:strVal val="#ppt_y+0.1"/>
                                          </p:val>
                                        </p:tav>
                                        <p:tav tm="100000">
                                          <p:val>
                                            <p:strVal val="#ppt_y"/>
                                          </p:val>
                                        </p:tav>
                                      </p:tavLst>
                                    </p:anim>
                                  </p:childTnLst>
                                </p:cTn>
                              </p:par>
                              <p:par>
                                <p:cTn id="21" presetID="30" presetClass="entr" presetSubtype="0" fill="hold" grpId="0" nodeType="withEffect">
                                  <p:stCondLst>
                                    <p:cond delay="0"/>
                                  </p:stCondLst>
                                  <p:childTnLst>
                                    <p:set>
                                      <p:cBhvr>
                                        <p:cTn id="22" dur="1" fill="hold">
                                          <p:stCondLst>
                                            <p:cond delay="0"/>
                                          </p:stCondLst>
                                        </p:cTn>
                                        <p:tgtEl>
                                          <p:spTgt spid="63496"/>
                                        </p:tgtEl>
                                        <p:attrNameLst>
                                          <p:attrName>style.visibility</p:attrName>
                                        </p:attrNameLst>
                                      </p:cBhvr>
                                      <p:to>
                                        <p:strVal val="visible"/>
                                      </p:to>
                                    </p:set>
                                    <p:animEffect transition="in" filter="fade">
                                      <p:cBhvr>
                                        <p:cTn id="23" dur="1600" decel="100000"/>
                                        <p:tgtEl>
                                          <p:spTgt spid="63496"/>
                                        </p:tgtEl>
                                      </p:cBhvr>
                                    </p:animEffect>
                                    <p:anim calcmode="lin" valueType="num">
                                      <p:cBhvr>
                                        <p:cTn id="24" dur="1600" decel="100000" fill="hold"/>
                                        <p:tgtEl>
                                          <p:spTgt spid="63496"/>
                                        </p:tgtEl>
                                        <p:attrNameLst>
                                          <p:attrName>style.rotation</p:attrName>
                                        </p:attrNameLst>
                                      </p:cBhvr>
                                      <p:tavLst>
                                        <p:tav tm="0">
                                          <p:val>
                                            <p:fltVal val="-90"/>
                                          </p:val>
                                        </p:tav>
                                        <p:tav tm="100000">
                                          <p:val>
                                            <p:fltVal val="0"/>
                                          </p:val>
                                        </p:tav>
                                      </p:tavLst>
                                    </p:anim>
                                    <p:anim calcmode="lin" valueType="num">
                                      <p:cBhvr>
                                        <p:cTn id="25" dur="1600" decel="100000" fill="hold"/>
                                        <p:tgtEl>
                                          <p:spTgt spid="63496"/>
                                        </p:tgtEl>
                                        <p:attrNameLst>
                                          <p:attrName>ppt_x</p:attrName>
                                        </p:attrNameLst>
                                      </p:cBhvr>
                                      <p:tavLst>
                                        <p:tav tm="0">
                                          <p:val>
                                            <p:strVal val="#ppt_x+0.4"/>
                                          </p:val>
                                        </p:tav>
                                        <p:tav tm="100000">
                                          <p:val>
                                            <p:strVal val="#ppt_x-0.05"/>
                                          </p:val>
                                        </p:tav>
                                      </p:tavLst>
                                    </p:anim>
                                    <p:anim calcmode="lin" valueType="num">
                                      <p:cBhvr>
                                        <p:cTn id="26" dur="1600" decel="100000" fill="hold"/>
                                        <p:tgtEl>
                                          <p:spTgt spid="63496"/>
                                        </p:tgtEl>
                                        <p:attrNameLst>
                                          <p:attrName>ppt_y</p:attrName>
                                        </p:attrNameLst>
                                      </p:cBhvr>
                                      <p:tavLst>
                                        <p:tav tm="0">
                                          <p:val>
                                            <p:strVal val="#ppt_y-0.4"/>
                                          </p:val>
                                        </p:tav>
                                        <p:tav tm="100000">
                                          <p:val>
                                            <p:strVal val="#ppt_y+0.1"/>
                                          </p:val>
                                        </p:tav>
                                      </p:tavLst>
                                    </p:anim>
                                    <p:anim calcmode="lin" valueType="num">
                                      <p:cBhvr>
                                        <p:cTn id="27" dur="400" accel="100000" fill="hold">
                                          <p:stCondLst>
                                            <p:cond delay="1600"/>
                                          </p:stCondLst>
                                        </p:cTn>
                                        <p:tgtEl>
                                          <p:spTgt spid="63496"/>
                                        </p:tgtEl>
                                        <p:attrNameLst>
                                          <p:attrName>ppt_x</p:attrName>
                                        </p:attrNameLst>
                                      </p:cBhvr>
                                      <p:tavLst>
                                        <p:tav tm="0">
                                          <p:val>
                                            <p:strVal val="#ppt_x-0.05"/>
                                          </p:val>
                                        </p:tav>
                                        <p:tav tm="100000">
                                          <p:val>
                                            <p:strVal val="#ppt_x"/>
                                          </p:val>
                                        </p:tav>
                                      </p:tavLst>
                                    </p:anim>
                                    <p:anim calcmode="lin" valueType="num">
                                      <p:cBhvr>
                                        <p:cTn id="28" dur="400" accel="100000" fill="hold">
                                          <p:stCondLst>
                                            <p:cond delay="1600"/>
                                          </p:stCondLst>
                                        </p:cTn>
                                        <p:tgtEl>
                                          <p:spTgt spid="63496"/>
                                        </p:tgtEl>
                                        <p:attrNameLst>
                                          <p:attrName>ppt_y</p:attrName>
                                        </p:attrNameLst>
                                      </p:cBhvr>
                                      <p:tavLst>
                                        <p:tav tm="0">
                                          <p:val>
                                            <p:strVal val="#ppt_y+0.1"/>
                                          </p:val>
                                        </p:tav>
                                        <p:tav tm="100000">
                                          <p:val>
                                            <p:strVal val="#ppt_y"/>
                                          </p:val>
                                        </p:tav>
                                      </p:tavLst>
                                    </p:anim>
                                  </p:childTnLst>
                                </p:cTn>
                              </p:par>
                              <p:par>
                                <p:cTn id="29" presetID="30" presetClass="entr" presetSubtype="0" fill="hold" grpId="0" nodeType="withEffect">
                                  <p:stCondLst>
                                    <p:cond delay="0"/>
                                  </p:stCondLst>
                                  <p:childTnLst>
                                    <p:set>
                                      <p:cBhvr>
                                        <p:cTn id="30" dur="1" fill="hold">
                                          <p:stCondLst>
                                            <p:cond delay="0"/>
                                          </p:stCondLst>
                                        </p:cTn>
                                        <p:tgtEl>
                                          <p:spTgt spid="63497"/>
                                        </p:tgtEl>
                                        <p:attrNameLst>
                                          <p:attrName>style.visibility</p:attrName>
                                        </p:attrNameLst>
                                      </p:cBhvr>
                                      <p:to>
                                        <p:strVal val="visible"/>
                                      </p:to>
                                    </p:set>
                                    <p:animEffect transition="in" filter="fade">
                                      <p:cBhvr>
                                        <p:cTn id="31" dur="1600" decel="100000"/>
                                        <p:tgtEl>
                                          <p:spTgt spid="63497"/>
                                        </p:tgtEl>
                                      </p:cBhvr>
                                    </p:animEffect>
                                    <p:anim calcmode="lin" valueType="num">
                                      <p:cBhvr>
                                        <p:cTn id="32" dur="1600" decel="100000" fill="hold"/>
                                        <p:tgtEl>
                                          <p:spTgt spid="63497"/>
                                        </p:tgtEl>
                                        <p:attrNameLst>
                                          <p:attrName>style.rotation</p:attrName>
                                        </p:attrNameLst>
                                      </p:cBhvr>
                                      <p:tavLst>
                                        <p:tav tm="0">
                                          <p:val>
                                            <p:fltVal val="-90"/>
                                          </p:val>
                                        </p:tav>
                                        <p:tav tm="100000">
                                          <p:val>
                                            <p:fltVal val="0"/>
                                          </p:val>
                                        </p:tav>
                                      </p:tavLst>
                                    </p:anim>
                                    <p:anim calcmode="lin" valueType="num">
                                      <p:cBhvr>
                                        <p:cTn id="33" dur="1600" decel="100000" fill="hold"/>
                                        <p:tgtEl>
                                          <p:spTgt spid="63497"/>
                                        </p:tgtEl>
                                        <p:attrNameLst>
                                          <p:attrName>ppt_x</p:attrName>
                                        </p:attrNameLst>
                                      </p:cBhvr>
                                      <p:tavLst>
                                        <p:tav tm="0">
                                          <p:val>
                                            <p:strVal val="#ppt_x+0.4"/>
                                          </p:val>
                                        </p:tav>
                                        <p:tav tm="100000">
                                          <p:val>
                                            <p:strVal val="#ppt_x-0.05"/>
                                          </p:val>
                                        </p:tav>
                                      </p:tavLst>
                                    </p:anim>
                                    <p:anim calcmode="lin" valueType="num">
                                      <p:cBhvr>
                                        <p:cTn id="34" dur="1600" decel="100000" fill="hold"/>
                                        <p:tgtEl>
                                          <p:spTgt spid="63497"/>
                                        </p:tgtEl>
                                        <p:attrNameLst>
                                          <p:attrName>ppt_y</p:attrName>
                                        </p:attrNameLst>
                                      </p:cBhvr>
                                      <p:tavLst>
                                        <p:tav tm="0">
                                          <p:val>
                                            <p:strVal val="#ppt_y-0.4"/>
                                          </p:val>
                                        </p:tav>
                                        <p:tav tm="100000">
                                          <p:val>
                                            <p:strVal val="#ppt_y+0.1"/>
                                          </p:val>
                                        </p:tav>
                                      </p:tavLst>
                                    </p:anim>
                                    <p:anim calcmode="lin" valueType="num">
                                      <p:cBhvr>
                                        <p:cTn id="35" dur="400" accel="100000" fill="hold">
                                          <p:stCondLst>
                                            <p:cond delay="1600"/>
                                          </p:stCondLst>
                                        </p:cTn>
                                        <p:tgtEl>
                                          <p:spTgt spid="63497"/>
                                        </p:tgtEl>
                                        <p:attrNameLst>
                                          <p:attrName>ppt_x</p:attrName>
                                        </p:attrNameLst>
                                      </p:cBhvr>
                                      <p:tavLst>
                                        <p:tav tm="0">
                                          <p:val>
                                            <p:strVal val="#ppt_x-0.05"/>
                                          </p:val>
                                        </p:tav>
                                        <p:tav tm="100000">
                                          <p:val>
                                            <p:strVal val="#ppt_x"/>
                                          </p:val>
                                        </p:tav>
                                      </p:tavLst>
                                    </p:anim>
                                    <p:anim calcmode="lin" valueType="num">
                                      <p:cBhvr>
                                        <p:cTn id="36" dur="400" accel="100000" fill="hold">
                                          <p:stCondLst>
                                            <p:cond delay="1600"/>
                                          </p:stCondLst>
                                        </p:cTn>
                                        <p:tgtEl>
                                          <p:spTgt spid="63497"/>
                                        </p:tgtEl>
                                        <p:attrNameLst>
                                          <p:attrName>ppt_y</p:attrName>
                                        </p:attrNameLst>
                                      </p:cBhvr>
                                      <p:tavLst>
                                        <p:tav tm="0">
                                          <p:val>
                                            <p:strVal val="#ppt_y+0.1"/>
                                          </p:val>
                                        </p:tav>
                                        <p:tav tm="100000">
                                          <p:val>
                                            <p:strVal val="#ppt_y"/>
                                          </p:val>
                                        </p:tav>
                                      </p:tavLst>
                                    </p:anim>
                                  </p:childTnLst>
                                </p:cTn>
                              </p:par>
                              <p:par>
                                <p:cTn id="37" presetID="30" presetClass="entr" presetSubtype="0" fill="hold" grpId="0" nodeType="withEffect">
                                  <p:stCondLst>
                                    <p:cond delay="0"/>
                                  </p:stCondLst>
                                  <p:childTnLst>
                                    <p:set>
                                      <p:cBhvr>
                                        <p:cTn id="38" dur="1" fill="hold">
                                          <p:stCondLst>
                                            <p:cond delay="0"/>
                                          </p:stCondLst>
                                        </p:cTn>
                                        <p:tgtEl>
                                          <p:spTgt spid="63498"/>
                                        </p:tgtEl>
                                        <p:attrNameLst>
                                          <p:attrName>style.visibility</p:attrName>
                                        </p:attrNameLst>
                                      </p:cBhvr>
                                      <p:to>
                                        <p:strVal val="visible"/>
                                      </p:to>
                                    </p:set>
                                    <p:animEffect transition="in" filter="fade">
                                      <p:cBhvr>
                                        <p:cTn id="39" dur="1600" decel="100000"/>
                                        <p:tgtEl>
                                          <p:spTgt spid="63498"/>
                                        </p:tgtEl>
                                      </p:cBhvr>
                                    </p:animEffect>
                                    <p:anim calcmode="lin" valueType="num">
                                      <p:cBhvr>
                                        <p:cTn id="40" dur="1600" decel="100000" fill="hold"/>
                                        <p:tgtEl>
                                          <p:spTgt spid="63498"/>
                                        </p:tgtEl>
                                        <p:attrNameLst>
                                          <p:attrName>style.rotation</p:attrName>
                                        </p:attrNameLst>
                                      </p:cBhvr>
                                      <p:tavLst>
                                        <p:tav tm="0">
                                          <p:val>
                                            <p:fltVal val="-90"/>
                                          </p:val>
                                        </p:tav>
                                        <p:tav tm="100000">
                                          <p:val>
                                            <p:fltVal val="0"/>
                                          </p:val>
                                        </p:tav>
                                      </p:tavLst>
                                    </p:anim>
                                    <p:anim calcmode="lin" valueType="num">
                                      <p:cBhvr>
                                        <p:cTn id="41" dur="1600" decel="100000" fill="hold"/>
                                        <p:tgtEl>
                                          <p:spTgt spid="63498"/>
                                        </p:tgtEl>
                                        <p:attrNameLst>
                                          <p:attrName>ppt_x</p:attrName>
                                        </p:attrNameLst>
                                      </p:cBhvr>
                                      <p:tavLst>
                                        <p:tav tm="0">
                                          <p:val>
                                            <p:strVal val="#ppt_x+0.4"/>
                                          </p:val>
                                        </p:tav>
                                        <p:tav tm="100000">
                                          <p:val>
                                            <p:strVal val="#ppt_x-0.05"/>
                                          </p:val>
                                        </p:tav>
                                      </p:tavLst>
                                    </p:anim>
                                    <p:anim calcmode="lin" valueType="num">
                                      <p:cBhvr>
                                        <p:cTn id="42" dur="1600" decel="100000" fill="hold"/>
                                        <p:tgtEl>
                                          <p:spTgt spid="63498"/>
                                        </p:tgtEl>
                                        <p:attrNameLst>
                                          <p:attrName>ppt_y</p:attrName>
                                        </p:attrNameLst>
                                      </p:cBhvr>
                                      <p:tavLst>
                                        <p:tav tm="0">
                                          <p:val>
                                            <p:strVal val="#ppt_y-0.4"/>
                                          </p:val>
                                        </p:tav>
                                        <p:tav tm="100000">
                                          <p:val>
                                            <p:strVal val="#ppt_y+0.1"/>
                                          </p:val>
                                        </p:tav>
                                      </p:tavLst>
                                    </p:anim>
                                    <p:anim calcmode="lin" valueType="num">
                                      <p:cBhvr>
                                        <p:cTn id="43" dur="400" accel="100000" fill="hold">
                                          <p:stCondLst>
                                            <p:cond delay="1600"/>
                                          </p:stCondLst>
                                        </p:cTn>
                                        <p:tgtEl>
                                          <p:spTgt spid="63498"/>
                                        </p:tgtEl>
                                        <p:attrNameLst>
                                          <p:attrName>ppt_x</p:attrName>
                                        </p:attrNameLst>
                                      </p:cBhvr>
                                      <p:tavLst>
                                        <p:tav tm="0">
                                          <p:val>
                                            <p:strVal val="#ppt_x-0.05"/>
                                          </p:val>
                                        </p:tav>
                                        <p:tav tm="100000">
                                          <p:val>
                                            <p:strVal val="#ppt_x"/>
                                          </p:val>
                                        </p:tav>
                                      </p:tavLst>
                                    </p:anim>
                                    <p:anim calcmode="lin" valueType="num">
                                      <p:cBhvr>
                                        <p:cTn id="44" dur="400" accel="100000" fill="hold">
                                          <p:stCondLst>
                                            <p:cond delay="1600"/>
                                          </p:stCondLst>
                                        </p:cTn>
                                        <p:tgtEl>
                                          <p:spTgt spid="63498"/>
                                        </p:tgtEl>
                                        <p:attrNameLst>
                                          <p:attrName>ppt_y</p:attrName>
                                        </p:attrNameLst>
                                      </p:cBhvr>
                                      <p:tavLst>
                                        <p:tav tm="0">
                                          <p:val>
                                            <p:strVal val="#ppt_y+0.1"/>
                                          </p:val>
                                        </p:tav>
                                        <p:tav tm="100000">
                                          <p:val>
                                            <p:strVal val="#ppt_y"/>
                                          </p:val>
                                        </p:tav>
                                      </p:tavLst>
                                    </p:anim>
                                  </p:childTnLst>
                                </p:cTn>
                              </p:par>
                              <p:par>
                                <p:cTn id="45" presetID="30" presetClass="entr" presetSubtype="0" fill="hold" grpId="0" nodeType="withEffect">
                                  <p:stCondLst>
                                    <p:cond delay="0"/>
                                  </p:stCondLst>
                                  <p:childTnLst>
                                    <p:set>
                                      <p:cBhvr>
                                        <p:cTn id="46" dur="1" fill="hold">
                                          <p:stCondLst>
                                            <p:cond delay="0"/>
                                          </p:stCondLst>
                                        </p:cTn>
                                        <p:tgtEl>
                                          <p:spTgt spid="63499"/>
                                        </p:tgtEl>
                                        <p:attrNameLst>
                                          <p:attrName>style.visibility</p:attrName>
                                        </p:attrNameLst>
                                      </p:cBhvr>
                                      <p:to>
                                        <p:strVal val="visible"/>
                                      </p:to>
                                    </p:set>
                                    <p:animEffect transition="in" filter="fade">
                                      <p:cBhvr>
                                        <p:cTn id="47" dur="1600" decel="100000"/>
                                        <p:tgtEl>
                                          <p:spTgt spid="63499"/>
                                        </p:tgtEl>
                                      </p:cBhvr>
                                    </p:animEffect>
                                    <p:anim calcmode="lin" valueType="num">
                                      <p:cBhvr>
                                        <p:cTn id="48" dur="1600" decel="100000" fill="hold"/>
                                        <p:tgtEl>
                                          <p:spTgt spid="63499"/>
                                        </p:tgtEl>
                                        <p:attrNameLst>
                                          <p:attrName>style.rotation</p:attrName>
                                        </p:attrNameLst>
                                      </p:cBhvr>
                                      <p:tavLst>
                                        <p:tav tm="0">
                                          <p:val>
                                            <p:fltVal val="-90"/>
                                          </p:val>
                                        </p:tav>
                                        <p:tav tm="100000">
                                          <p:val>
                                            <p:fltVal val="0"/>
                                          </p:val>
                                        </p:tav>
                                      </p:tavLst>
                                    </p:anim>
                                    <p:anim calcmode="lin" valueType="num">
                                      <p:cBhvr>
                                        <p:cTn id="49" dur="1600" decel="100000" fill="hold"/>
                                        <p:tgtEl>
                                          <p:spTgt spid="63499"/>
                                        </p:tgtEl>
                                        <p:attrNameLst>
                                          <p:attrName>ppt_x</p:attrName>
                                        </p:attrNameLst>
                                      </p:cBhvr>
                                      <p:tavLst>
                                        <p:tav tm="0">
                                          <p:val>
                                            <p:strVal val="#ppt_x+0.4"/>
                                          </p:val>
                                        </p:tav>
                                        <p:tav tm="100000">
                                          <p:val>
                                            <p:strVal val="#ppt_x-0.05"/>
                                          </p:val>
                                        </p:tav>
                                      </p:tavLst>
                                    </p:anim>
                                    <p:anim calcmode="lin" valueType="num">
                                      <p:cBhvr>
                                        <p:cTn id="50" dur="1600" decel="100000" fill="hold"/>
                                        <p:tgtEl>
                                          <p:spTgt spid="63499"/>
                                        </p:tgtEl>
                                        <p:attrNameLst>
                                          <p:attrName>ppt_y</p:attrName>
                                        </p:attrNameLst>
                                      </p:cBhvr>
                                      <p:tavLst>
                                        <p:tav tm="0">
                                          <p:val>
                                            <p:strVal val="#ppt_y-0.4"/>
                                          </p:val>
                                        </p:tav>
                                        <p:tav tm="100000">
                                          <p:val>
                                            <p:strVal val="#ppt_y+0.1"/>
                                          </p:val>
                                        </p:tav>
                                      </p:tavLst>
                                    </p:anim>
                                    <p:anim calcmode="lin" valueType="num">
                                      <p:cBhvr>
                                        <p:cTn id="51" dur="400" accel="100000" fill="hold">
                                          <p:stCondLst>
                                            <p:cond delay="1600"/>
                                          </p:stCondLst>
                                        </p:cTn>
                                        <p:tgtEl>
                                          <p:spTgt spid="63499"/>
                                        </p:tgtEl>
                                        <p:attrNameLst>
                                          <p:attrName>ppt_x</p:attrName>
                                        </p:attrNameLst>
                                      </p:cBhvr>
                                      <p:tavLst>
                                        <p:tav tm="0">
                                          <p:val>
                                            <p:strVal val="#ppt_x-0.05"/>
                                          </p:val>
                                        </p:tav>
                                        <p:tav tm="100000">
                                          <p:val>
                                            <p:strVal val="#ppt_x"/>
                                          </p:val>
                                        </p:tav>
                                      </p:tavLst>
                                    </p:anim>
                                    <p:anim calcmode="lin" valueType="num">
                                      <p:cBhvr>
                                        <p:cTn id="52" dur="400" accel="100000" fill="hold">
                                          <p:stCondLst>
                                            <p:cond delay="1600"/>
                                          </p:stCondLst>
                                        </p:cTn>
                                        <p:tgtEl>
                                          <p:spTgt spid="63499"/>
                                        </p:tgtEl>
                                        <p:attrNameLst>
                                          <p:attrName>ppt_y</p:attrName>
                                        </p:attrNameLst>
                                      </p:cBhvr>
                                      <p:tavLst>
                                        <p:tav tm="0">
                                          <p:val>
                                            <p:strVal val="#ppt_y+0.1"/>
                                          </p:val>
                                        </p:tav>
                                        <p:tav tm="100000">
                                          <p:val>
                                            <p:strVal val="#ppt_y"/>
                                          </p:val>
                                        </p:tav>
                                      </p:tavLst>
                                    </p:anim>
                                  </p:childTnLst>
                                </p:cTn>
                              </p:par>
                              <p:par>
                                <p:cTn id="53" presetID="30" presetClass="entr" presetSubtype="0" fill="hold" grpId="0" nodeType="withEffect">
                                  <p:stCondLst>
                                    <p:cond delay="0"/>
                                  </p:stCondLst>
                                  <p:childTnLst>
                                    <p:set>
                                      <p:cBhvr>
                                        <p:cTn id="54" dur="1" fill="hold">
                                          <p:stCondLst>
                                            <p:cond delay="0"/>
                                          </p:stCondLst>
                                        </p:cTn>
                                        <p:tgtEl>
                                          <p:spTgt spid="63500"/>
                                        </p:tgtEl>
                                        <p:attrNameLst>
                                          <p:attrName>style.visibility</p:attrName>
                                        </p:attrNameLst>
                                      </p:cBhvr>
                                      <p:to>
                                        <p:strVal val="visible"/>
                                      </p:to>
                                    </p:set>
                                    <p:animEffect transition="in" filter="fade">
                                      <p:cBhvr>
                                        <p:cTn id="55" dur="1600" decel="100000"/>
                                        <p:tgtEl>
                                          <p:spTgt spid="63500"/>
                                        </p:tgtEl>
                                      </p:cBhvr>
                                    </p:animEffect>
                                    <p:anim calcmode="lin" valueType="num">
                                      <p:cBhvr>
                                        <p:cTn id="56" dur="1600" decel="100000" fill="hold"/>
                                        <p:tgtEl>
                                          <p:spTgt spid="63500"/>
                                        </p:tgtEl>
                                        <p:attrNameLst>
                                          <p:attrName>style.rotation</p:attrName>
                                        </p:attrNameLst>
                                      </p:cBhvr>
                                      <p:tavLst>
                                        <p:tav tm="0">
                                          <p:val>
                                            <p:fltVal val="-90"/>
                                          </p:val>
                                        </p:tav>
                                        <p:tav tm="100000">
                                          <p:val>
                                            <p:fltVal val="0"/>
                                          </p:val>
                                        </p:tav>
                                      </p:tavLst>
                                    </p:anim>
                                    <p:anim calcmode="lin" valueType="num">
                                      <p:cBhvr>
                                        <p:cTn id="57" dur="1600" decel="100000" fill="hold"/>
                                        <p:tgtEl>
                                          <p:spTgt spid="63500"/>
                                        </p:tgtEl>
                                        <p:attrNameLst>
                                          <p:attrName>ppt_x</p:attrName>
                                        </p:attrNameLst>
                                      </p:cBhvr>
                                      <p:tavLst>
                                        <p:tav tm="0">
                                          <p:val>
                                            <p:strVal val="#ppt_x+0.4"/>
                                          </p:val>
                                        </p:tav>
                                        <p:tav tm="100000">
                                          <p:val>
                                            <p:strVal val="#ppt_x-0.05"/>
                                          </p:val>
                                        </p:tav>
                                      </p:tavLst>
                                    </p:anim>
                                    <p:anim calcmode="lin" valueType="num">
                                      <p:cBhvr>
                                        <p:cTn id="58" dur="1600" decel="100000" fill="hold"/>
                                        <p:tgtEl>
                                          <p:spTgt spid="63500"/>
                                        </p:tgtEl>
                                        <p:attrNameLst>
                                          <p:attrName>ppt_y</p:attrName>
                                        </p:attrNameLst>
                                      </p:cBhvr>
                                      <p:tavLst>
                                        <p:tav tm="0">
                                          <p:val>
                                            <p:strVal val="#ppt_y-0.4"/>
                                          </p:val>
                                        </p:tav>
                                        <p:tav tm="100000">
                                          <p:val>
                                            <p:strVal val="#ppt_y+0.1"/>
                                          </p:val>
                                        </p:tav>
                                      </p:tavLst>
                                    </p:anim>
                                    <p:anim calcmode="lin" valueType="num">
                                      <p:cBhvr>
                                        <p:cTn id="59" dur="400" accel="100000" fill="hold">
                                          <p:stCondLst>
                                            <p:cond delay="1600"/>
                                          </p:stCondLst>
                                        </p:cTn>
                                        <p:tgtEl>
                                          <p:spTgt spid="63500"/>
                                        </p:tgtEl>
                                        <p:attrNameLst>
                                          <p:attrName>ppt_x</p:attrName>
                                        </p:attrNameLst>
                                      </p:cBhvr>
                                      <p:tavLst>
                                        <p:tav tm="0">
                                          <p:val>
                                            <p:strVal val="#ppt_x-0.05"/>
                                          </p:val>
                                        </p:tav>
                                        <p:tav tm="100000">
                                          <p:val>
                                            <p:strVal val="#ppt_x"/>
                                          </p:val>
                                        </p:tav>
                                      </p:tavLst>
                                    </p:anim>
                                    <p:anim calcmode="lin" valueType="num">
                                      <p:cBhvr>
                                        <p:cTn id="60" dur="400" accel="100000" fill="hold">
                                          <p:stCondLst>
                                            <p:cond delay="1600"/>
                                          </p:stCondLst>
                                        </p:cTn>
                                        <p:tgtEl>
                                          <p:spTgt spid="63500"/>
                                        </p:tgtEl>
                                        <p:attrNameLst>
                                          <p:attrName>ppt_y</p:attrName>
                                        </p:attrNameLst>
                                      </p:cBhvr>
                                      <p:tavLst>
                                        <p:tav tm="0">
                                          <p:val>
                                            <p:strVal val="#ppt_y+0.1"/>
                                          </p:val>
                                        </p:tav>
                                        <p:tav tm="100000">
                                          <p:val>
                                            <p:strVal val="#ppt_y"/>
                                          </p:val>
                                        </p:tav>
                                      </p:tavLst>
                                    </p:anim>
                                  </p:childTnLst>
                                </p:cTn>
                              </p:par>
                              <p:par>
                                <p:cTn id="61" presetID="30" presetClass="entr" presetSubtype="0" fill="hold" grpId="0" nodeType="withEffect">
                                  <p:stCondLst>
                                    <p:cond delay="0"/>
                                  </p:stCondLst>
                                  <p:childTnLst>
                                    <p:set>
                                      <p:cBhvr>
                                        <p:cTn id="62" dur="1" fill="hold">
                                          <p:stCondLst>
                                            <p:cond delay="0"/>
                                          </p:stCondLst>
                                        </p:cTn>
                                        <p:tgtEl>
                                          <p:spTgt spid="63501"/>
                                        </p:tgtEl>
                                        <p:attrNameLst>
                                          <p:attrName>style.visibility</p:attrName>
                                        </p:attrNameLst>
                                      </p:cBhvr>
                                      <p:to>
                                        <p:strVal val="visible"/>
                                      </p:to>
                                    </p:set>
                                    <p:animEffect transition="in" filter="fade">
                                      <p:cBhvr>
                                        <p:cTn id="63" dur="1600" decel="100000"/>
                                        <p:tgtEl>
                                          <p:spTgt spid="63501"/>
                                        </p:tgtEl>
                                      </p:cBhvr>
                                    </p:animEffect>
                                    <p:anim calcmode="lin" valueType="num">
                                      <p:cBhvr>
                                        <p:cTn id="64" dur="1600" decel="100000" fill="hold"/>
                                        <p:tgtEl>
                                          <p:spTgt spid="63501"/>
                                        </p:tgtEl>
                                        <p:attrNameLst>
                                          <p:attrName>style.rotation</p:attrName>
                                        </p:attrNameLst>
                                      </p:cBhvr>
                                      <p:tavLst>
                                        <p:tav tm="0">
                                          <p:val>
                                            <p:fltVal val="-90"/>
                                          </p:val>
                                        </p:tav>
                                        <p:tav tm="100000">
                                          <p:val>
                                            <p:fltVal val="0"/>
                                          </p:val>
                                        </p:tav>
                                      </p:tavLst>
                                    </p:anim>
                                    <p:anim calcmode="lin" valueType="num">
                                      <p:cBhvr>
                                        <p:cTn id="65" dur="1600" decel="100000" fill="hold"/>
                                        <p:tgtEl>
                                          <p:spTgt spid="63501"/>
                                        </p:tgtEl>
                                        <p:attrNameLst>
                                          <p:attrName>ppt_x</p:attrName>
                                        </p:attrNameLst>
                                      </p:cBhvr>
                                      <p:tavLst>
                                        <p:tav tm="0">
                                          <p:val>
                                            <p:strVal val="#ppt_x+0.4"/>
                                          </p:val>
                                        </p:tav>
                                        <p:tav tm="100000">
                                          <p:val>
                                            <p:strVal val="#ppt_x-0.05"/>
                                          </p:val>
                                        </p:tav>
                                      </p:tavLst>
                                    </p:anim>
                                    <p:anim calcmode="lin" valueType="num">
                                      <p:cBhvr>
                                        <p:cTn id="66" dur="1600" decel="100000" fill="hold"/>
                                        <p:tgtEl>
                                          <p:spTgt spid="63501"/>
                                        </p:tgtEl>
                                        <p:attrNameLst>
                                          <p:attrName>ppt_y</p:attrName>
                                        </p:attrNameLst>
                                      </p:cBhvr>
                                      <p:tavLst>
                                        <p:tav tm="0">
                                          <p:val>
                                            <p:strVal val="#ppt_y-0.4"/>
                                          </p:val>
                                        </p:tav>
                                        <p:tav tm="100000">
                                          <p:val>
                                            <p:strVal val="#ppt_y+0.1"/>
                                          </p:val>
                                        </p:tav>
                                      </p:tavLst>
                                    </p:anim>
                                    <p:anim calcmode="lin" valueType="num">
                                      <p:cBhvr>
                                        <p:cTn id="67" dur="400" accel="100000" fill="hold">
                                          <p:stCondLst>
                                            <p:cond delay="1600"/>
                                          </p:stCondLst>
                                        </p:cTn>
                                        <p:tgtEl>
                                          <p:spTgt spid="63501"/>
                                        </p:tgtEl>
                                        <p:attrNameLst>
                                          <p:attrName>ppt_x</p:attrName>
                                        </p:attrNameLst>
                                      </p:cBhvr>
                                      <p:tavLst>
                                        <p:tav tm="0">
                                          <p:val>
                                            <p:strVal val="#ppt_x-0.05"/>
                                          </p:val>
                                        </p:tav>
                                        <p:tav tm="100000">
                                          <p:val>
                                            <p:strVal val="#ppt_x"/>
                                          </p:val>
                                        </p:tav>
                                      </p:tavLst>
                                    </p:anim>
                                    <p:anim calcmode="lin" valueType="num">
                                      <p:cBhvr>
                                        <p:cTn id="68" dur="400" accel="100000" fill="hold">
                                          <p:stCondLst>
                                            <p:cond delay="1600"/>
                                          </p:stCondLst>
                                        </p:cTn>
                                        <p:tgtEl>
                                          <p:spTgt spid="63501"/>
                                        </p:tgtEl>
                                        <p:attrNameLst>
                                          <p:attrName>ppt_y</p:attrName>
                                        </p:attrNameLst>
                                      </p:cBhvr>
                                      <p:tavLst>
                                        <p:tav tm="0">
                                          <p:val>
                                            <p:strVal val="#ppt_y+0.1"/>
                                          </p:val>
                                        </p:tav>
                                        <p:tav tm="100000">
                                          <p:val>
                                            <p:strVal val="#ppt_y"/>
                                          </p:val>
                                        </p:tav>
                                      </p:tavLst>
                                    </p:anim>
                                  </p:childTnLst>
                                </p:cTn>
                              </p:par>
                              <p:par>
                                <p:cTn id="69" presetID="30" presetClass="entr" presetSubtype="0" fill="hold" grpId="0" nodeType="withEffect">
                                  <p:stCondLst>
                                    <p:cond delay="0"/>
                                  </p:stCondLst>
                                  <p:childTnLst>
                                    <p:set>
                                      <p:cBhvr>
                                        <p:cTn id="70" dur="1" fill="hold">
                                          <p:stCondLst>
                                            <p:cond delay="0"/>
                                          </p:stCondLst>
                                        </p:cTn>
                                        <p:tgtEl>
                                          <p:spTgt spid="63502"/>
                                        </p:tgtEl>
                                        <p:attrNameLst>
                                          <p:attrName>style.visibility</p:attrName>
                                        </p:attrNameLst>
                                      </p:cBhvr>
                                      <p:to>
                                        <p:strVal val="visible"/>
                                      </p:to>
                                    </p:set>
                                    <p:animEffect transition="in" filter="fade">
                                      <p:cBhvr>
                                        <p:cTn id="71" dur="1600" decel="100000"/>
                                        <p:tgtEl>
                                          <p:spTgt spid="63502"/>
                                        </p:tgtEl>
                                      </p:cBhvr>
                                    </p:animEffect>
                                    <p:anim calcmode="lin" valueType="num">
                                      <p:cBhvr>
                                        <p:cTn id="72" dur="1600" decel="100000" fill="hold"/>
                                        <p:tgtEl>
                                          <p:spTgt spid="63502"/>
                                        </p:tgtEl>
                                        <p:attrNameLst>
                                          <p:attrName>style.rotation</p:attrName>
                                        </p:attrNameLst>
                                      </p:cBhvr>
                                      <p:tavLst>
                                        <p:tav tm="0">
                                          <p:val>
                                            <p:fltVal val="-90"/>
                                          </p:val>
                                        </p:tav>
                                        <p:tav tm="100000">
                                          <p:val>
                                            <p:fltVal val="0"/>
                                          </p:val>
                                        </p:tav>
                                      </p:tavLst>
                                    </p:anim>
                                    <p:anim calcmode="lin" valueType="num">
                                      <p:cBhvr>
                                        <p:cTn id="73" dur="1600" decel="100000" fill="hold"/>
                                        <p:tgtEl>
                                          <p:spTgt spid="63502"/>
                                        </p:tgtEl>
                                        <p:attrNameLst>
                                          <p:attrName>ppt_x</p:attrName>
                                        </p:attrNameLst>
                                      </p:cBhvr>
                                      <p:tavLst>
                                        <p:tav tm="0">
                                          <p:val>
                                            <p:strVal val="#ppt_x+0.4"/>
                                          </p:val>
                                        </p:tav>
                                        <p:tav tm="100000">
                                          <p:val>
                                            <p:strVal val="#ppt_x-0.05"/>
                                          </p:val>
                                        </p:tav>
                                      </p:tavLst>
                                    </p:anim>
                                    <p:anim calcmode="lin" valueType="num">
                                      <p:cBhvr>
                                        <p:cTn id="74" dur="1600" decel="100000" fill="hold"/>
                                        <p:tgtEl>
                                          <p:spTgt spid="63502"/>
                                        </p:tgtEl>
                                        <p:attrNameLst>
                                          <p:attrName>ppt_y</p:attrName>
                                        </p:attrNameLst>
                                      </p:cBhvr>
                                      <p:tavLst>
                                        <p:tav tm="0">
                                          <p:val>
                                            <p:strVal val="#ppt_y-0.4"/>
                                          </p:val>
                                        </p:tav>
                                        <p:tav tm="100000">
                                          <p:val>
                                            <p:strVal val="#ppt_y+0.1"/>
                                          </p:val>
                                        </p:tav>
                                      </p:tavLst>
                                    </p:anim>
                                    <p:anim calcmode="lin" valueType="num">
                                      <p:cBhvr>
                                        <p:cTn id="75" dur="400" accel="100000" fill="hold">
                                          <p:stCondLst>
                                            <p:cond delay="1600"/>
                                          </p:stCondLst>
                                        </p:cTn>
                                        <p:tgtEl>
                                          <p:spTgt spid="63502"/>
                                        </p:tgtEl>
                                        <p:attrNameLst>
                                          <p:attrName>ppt_x</p:attrName>
                                        </p:attrNameLst>
                                      </p:cBhvr>
                                      <p:tavLst>
                                        <p:tav tm="0">
                                          <p:val>
                                            <p:strVal val="#ppt_x-0.05"/>
                                          </p:val>
                                        </p:tav>
                                        <p:tav tm="100000">
                                          <p:val>
                                            <p:strVal val="#ppt_x"/>
                                          </p:val>
                                        </p:tav>
                                      </p:tavLst>
                                    </p:anim>
                                    <p:anim calcmode="lin" valueType="num">
                                      <p:cBhvr>
                                        <p:cTn id="76" dur="400" accel="100000" fill="hold">
                                          <p:stCondLst>
                                            <p:cond delay="1600"/>
                                          </p:stCondLst>
                                        </p:cTn>
                                        <p:tgtEl>
                                          <p:spTgt spid="63502"/>
                                        </p:tgtEl>
                                        <p:attrNameLst>
                                          <p:attrName>ppt_y</p:attrName>
                                        </p:attrNameLst>
                                      </p:cBhvr>
                                      <p:tavLst>
                                        <p:tav tm="0">
                                          <p:val>
                                            <p:strVal val="#ppt_y+0.1"/>
                                          </p:val>
                                        </p:tav>
                                        <p:tav tm="100000">
                                          <p:val>
                                            <p:strVal val="#ppt_y"/>
                                          </p:val>
                                        </p:tav>
                                      </p:tavLst>
                                    </p:anim>
                                  </p:childTnLst>
                                </p:cTn>
                              </p:par>
                              <p:par>
                                <p:cTn id="77" presetID="30" presetClass="entr" presetSubtype="0" fill="hold" grpId="0" nodeType="withEffect">
                                  <p:stCondLst>
                                    <p:cond delay="0"/>
                                  </p:stCondLst>
                                  <p:childTnLst>
                                    <p:set>
                                      <p:cBhvr>
                                        <p:cTn id="78" dur="1" fill="hold">
                                          <p:stCondLst>
                                            <p:cond delay="0"/>
                                          </p:stCondLst>
                                        </p:cTn>
                                        <p:tgtEl>
                                          <p:spTgt spid="63503"/>
                                        </p:tgtEl>
                                        <p:attrNameLst>
                                          <p:attrName>style.visibility</p:attrName>
                                        </p:attrNameLst>
                                      </p:cBhvr>
                                      <p:to>
                                        <p:strVal val="visible"/>
                                      </p:to>
                                    </p:set>
                                    <p:animEffect transition="in" filter="fade">
                                      <p:cBhvr>
                                        <p:cTn id="79" dur="1600" decel="100000"/>
                                        <p:tgtEl>
                                          <p:spTgt spid="63503"/>
                                        </p:tgtEl>
                                      </p:cBhvr>
                                    </p:animEffect>
                                    <p:anim calcmode="lin" valueType="num">
                                      <p:cBhvr>
                                        <p:cTn id="80" dur="1600" decel="100000" fill="hold"/>
                                        <p:tgtEl>
                                          <p:spTgt spid="63503"/>
                                        </p:tgtEl>
                                        <p:attrNameLst>
                                          <p:attrName>style.rotation</p:attrName>
                                        </p:attrNameLst>
                                      </p:cBhvr>
                                      <p:tavLst>
                                        <p:tav tm="0">
                                          <p:val>
                                            <p:fltVal val="-90"/>
                                          </p:val>
                                        </p:tav>
                                        <p:tav tm="100000">
                                          <p:val>
                                            <p:fltVal val="0"/>
                                          </p:val>
                                        </p:tav>
                                      </p:tavLst>
                                    </p:anim>
                                    <p:anim calcmode="lin" valueType="num">
                                      <p:cBhvr>
                                        <p:cTn id="81" dur="1600" decel="100000" fill="hold"/>
                                        <p:tgtEl>
                                          <p:spTgt spid="63503"/>
                                        </p:tgtEl>
                                        <p:attrNameLst>
                                          <p:attrName>ppt_x</p:attrName>
                                        </p:attrNameLst>
                                      </p:cBhvr>
                                      <p:tavLst>
                                        <p:tav tm="0">
                                          <p:val>
                                            <p:strVal val="#ppt_x+0.4"/>
                                          </p:val>
                                        </p:tav>
                                        <p:tav tm="100000">
                                          <p:val>
                                            <p:strVal val="#ppt_x-0.05"/>
                                          </p:val>
                                        </p:tav>
                                      </p:tavLst>
                                    </p:anim>
                                    <p:anim calcmode="lin" valueType="num">
                                      <p:cBhvr>
                                        <p:cTn id="82" dur="1600" decel="100000" fill="hold"/>
                                        <p:tgtEl>
                                          <p:spTgt spid="63503"/>
                                        </p:tgtEl>
                                        <p:attrNameLst>
                                          <p:attrName>ppt_y</p:attrName>
                                        </p:attrNameLst>
                                      </p:cBhvr>
                                      <p:tavLst>
                                        <p:tav tm="0">
                                          <p:val>
                                            <p:strVal val="#ppt_y-0.4"/>
                                          </p:val>
                                        </p:tav>
                                        <p:tav tm="100000">
                                          <p:val>
                                            <p:strVal val="#ppt_y+0.1"/>
                                          </p:val>
                                        </p:tav>
                                      </p:tavLst>
                                    </p:anim>
                                    <p:anim calcmode="lin" valueType="num">
                                      <p:cBhvr>
                                        <p:cTn id="83" dur="400" accel="100000" fill="hold">
                                          <p:stCondLst>
                                            <p:cond delay="1600"/>
                                          </p:stCondLst>
                                        </p:cTn>
                                        <p:tgtEl>
                                          <p:spTgt spid="63503"/>
                                        </p:tgtEl>
                                        <p:attrNameLst>
                                          <p:attrName>ppt_x</p:attrName>
                                        </p:attrNameLst>
                                      </p:cBhvr>
                                      <p:tavLst>
                                        <p:tav tm="0">
                                          <p:val>
                                            <p:strVal val="#ppt_x-0.05"/>
                                          </p:val>
                                        </p:tav>
                                        <p:tav tm="100000">
                                          <p:val>
                                            <p:strVal val="#ppt_x"/>
                                          </p:val>
                                        </p:tav>
                                      </p:tavLst>
                                    </p:anim>
                                    <p:anim calcmode="lin" valueType="num">
                                      <p:cBhvr>
                                        <p:cTn id="84" dur="400" accel="100000" fill="hold">
                                          <p:stCondLst>
                                            <p:cond delay="1600"/>
                                          </p:stCondLst>
                                        </p:cTn>
                                        <p:tgtEl>
                                          <p:spTgt spid="63503"/>
                                        </p:tgtEl>
                                        <p:attrNameLst>
                                          <p:attrName>ppt_y</p:attrName>
                                        </p:attrNameLst>
                                      </p:cBhvr>
                                      <p:tavLst>
                                        <p:tav tm="0">
                                          <p:val>
                                            <p:strVal val="#ppt_y+0.1"/>
                                          </p:val>
                                        </p:tav>
                                        <p:tav tm="100000">
                                          <p:val>
                                            <p:strVal val="#ppt_y"/>
                                          </p:val>
                                        </p:tav>
                                      </p:tavLst>
                                    </p:anim>
                                  </p:childTnLst>
                                </p:cTn>
                              </p:par>
                              <p:par>
                                <p:cTn id="85" presetID="30" presetClass="entr" presetSubtype="0" fill="hold" grpId="0" nodeType="withEffect">
                                  <p:stCondLst>
                                    <p:cond delay="0"/>
                                  </p:stCondLst>
                                  <p:childTnLst>
                                    <p:set>
                                      <p:cBhvr>
                                        <p:cTn id="86" dur="1" fill="hold">
                                          <p:stCondLst>
                                            <p:cond delay="0"/>
                                          </p:stCondLst>
                                        </p:cTn>
                                        <p:tgtEl>
                                          <p:spTgt spid="63504"/>
                                        </p:tgtEl>
                                        <p:attrNameLst>
                                          <p:attrName>style.visibility</p:attrName>
                                        </p:attrNameLst>
                                      </p:cBhvr>
                                      <p:to>
                                        <p:strVal val="visible"/>
                                      </p:to>
                                    </p:set>
                                    <p:animEffect transition="in" filter="fade">
                                      <p:cBhvr>
                                        <p:cTn id="87" dur="1600" decel="100000"/>
                                        <p:tgtEl>
                                          <p:spTgt spid="63504"/>
                                        </p:tgtEl>
                                      </p:cBhvr>
                                    </p:animEffect>
                                    <p:anim calcmode="lin" valueType="num">
                                      <p:cBhvr>
                                        <p:cTn id="88" dur="1600" decel="100000" fill="hold"/>
                                        <p:tgtEl>
                                          <p:spTgt spid="63504"/>
                                        </p:tgtEl>
                                        <p:attrNameLst>
                                          <p:attrName>style.rotation</p:attrName>
                                        </p:attrNameLst>
                                      </p:cBhvr>
                                      <p:tavLst>
                                        <p:tav tm="0">
                                          <p:val>
                                            <p:fltVal val="-90"/>
                                          </p:val>
                                        </p:tav>
                                        <p:tav tm="100000">
                                          <p:val>
                                            <p:fltVal val="0"/>
                                          </p:val>
                                        </p:tav>
                                      </p:tavLst>
                                    </p:anim>
                                    <p:anim calcmode="lin" valueType="num">
                                      <p:cBhvr>
                                        <p:cTn id="89" dur="1600" decel="100000" fill="hold"/>
                                        <p:tgtEl>
                                          <p:spTgt spid="63504"/>
                                        </p:tgtEl>
                                        <p:attrNameLst>
                                          <p:attrName>ppt_x</p:attrName>
                                        </p:attrNameLst>
                                      </p:cBhvr>
                                      <p:tavLst>
                                        <p:tav tm="0">
                                          <p:val>
                                            <p:strVal val="#ppt_x+0.4"/>
                                          </p:val>
                                        </p:tav>
                                        <p:tav tm="100000">
                                          <p:val>
                                            <p:strVal val="#ppt_x-0.05"/>
                                          </p:val>
                                        </p:tav>
                                      </p:tavLst>
                                    </p:anim>
                                    <p:anim calcmode="lin" valueType="num">
                                      <p:cBhvr>
                                        <p:cTn id="90" dur="1600" decel="100000" fill="hold"/>
                                        <p:tgtEl>
                                          <p:spTgt spid="63504"/>
                                        </p:tgtEl>
                                        <p:attrNameLst>
                                          <p:attrName>ppt_y</p:attrName>
                                        </p:attrNameLst>
                                      </p:cBhvr>
                                      <p:tavLst>
                                        <p:tav tm="0">
                                          <p:val>
                                            <p:strVal val="#ppt_y-0.4"/>
                                          </p:val>
                                        </p:tav>
                                        <p:tav tm="100000">
                                          <p:val>
                                            <p:strVal val="#ppt_y+0.1"/>
                                          </p:val>
                                        </p:tav>
                                      </p:tavLst>
                                    </p:anim>
                                    <p:anim calcmode="lin" valueType="num">
                                      <p:cBhvr>
                                        <p:cTn id="91" dur="400" accel="100000" fill="hold">
                                          <p:stCondLst>
                                            <p:cond delay="1600"/>
                                          </p:stCondLst>
                                        </p:cTn>
                                        <p:tgtEl>
                                          <p:spTgt spid="63504"/>
                                        </p:tgtEl>
                                        <p:attrNameLst>
                                          <p:attrName>ppt_x</p:attrName>
                                        </p:attrNameLst>
                                      </p:cBhvr>
                                      <p:tavLst>
                                        <p:tav tm="0">
                                          <p:val>
                                            <p:strVal val="#ppt_x-0.05"/>
                                          </p:val>
                                        </p:tav>
                                        <p:tav tm="100000">
                                          <p:val>
                                            <p:strVal val="#ppt_x"/>
                                          </p:val>
                                        </p:tav>
                                      </p:tavLst>
                                    </p:anim>
                                    <p:anim calcmode="lin" valueType="num">
                                      <p:cBhvr>
                                        <p:cTn id="92" dur="400" accel="100000" fill="hold">
                                          <p:stCondLst>
                                            <p:cond delay="1600"/>
                                          </p:stCondLst>
                                        </p:cTn>
                                        <p:tgtEl>
                                          <p:spTgt spid="63504"/>
                                        </p:tgtEl>
                                        <p:attrNameLst>
                                          <p:attrName>ppt_y</p:attrName>
                                        </p:attrNameLst>
                                      </p:cBhvr>
                                      <p:tavLst>
                                        <p:tav tm="0">
                                          <p:val>
                                            <p:strVal val="#ppt_y+0.1"/>
                                          </p:val>
                                        </p:tav>
                                        <p:tav tm="100000">
                                          <p:val>
                                            <p:strVal val="#ppt_y"/>
                                          </p:val>
                                        </p:tav>
                                      </p:tavLst>
                                    </p:anim>
                                  </p:childTnLst>
                                </p:cTn>
                              </p:par>
                              <p:par>
                                <p:cTn id="93" presetID="30" presetClass="entr" presetSubtype="0" fill="hold" grpId="0" nodeType="withEffect">
                                  <p:stCondLst>
                                    <p:cond delay="0"/>
                                  </p:stCondLst>
                                  <p:childTnLst>
                                    <p:set>
                                      <p:cBhvr>
                                        <p:cTn id="94" dur="1" fill="hold">
                                          <p:stCondLst>
                                            <p:cond delay="0"/>
                                          </p:stCondLst>
                                        </p:cTn>
                                        <p:tgtEl>
                                          <p:spTgt spid="63505"/>
                                        </p:tgtEl>
                                        <p:attrNameLst>
                                          <p:attrName>style.visibility</p:attrName>
                                        </p:attrNameLst>
                                      </p:cBhvr>
                                      <p:to>
                                        <p:strVal val="visible"/>
                                      </p:to>
                                    </p:set>
                                    <p:animEffect transition="in" filter="fade">
                                      <p:cBhvr>
                                        <p:cTn id="95" dur="1600" decel="100000"/>
                                        <p:tgtEl>
                                          <p:spTgt spid="63505"/>
                                        </p:tgtEl>
                                      </p:cBhvr>
                                    </p:animEffect>
                                    <p:anim calcmode="lin" valueType="num">
                                      <p:cBhvr>
                                        <p:cTn id="96" dur="1600" decel="100000" fill="hold"/>
                                        <p:tgtEl>
                                          <p:spTgt spid="63505"/>
                                        </p:tgtEl>
                                        <p:attrNameLst>
                                          <p:attrName>style.rotation</p:attrName>
                                        </p:attrNameLst>
                                      </p:cBhvr>
                                      <p:tavLst>
                                        <p:tav tm="0">
                                          <p:val>
                                            <p:fltVal val="-90"/>
                                          </p:val>
                                        </p:tav>
                                        <p:tav tm="100000">
                                          <p:val>
                                            <p:fltVal val="0"/>
                                          </p:val>
                                        </p:tav>
                                      </p:tavLst>
                                    </p:anim>
                                    <p:anim calcmode="lin" valueType="num">
                                      <p:cBhvr>
                                        <p:cTn id="97" dur="1600" decel="100000" fill="hold"/>
                                        <p:tgtEl>
                                          <p:spTgt spid="63505"/>
                                        </p:tgtEl>
                                        <p:attrNameLst>
                                          <p:attrName>ppt_x</p:attrName>
                                        </p:attrNameLst>
                                      </p:cBhvr>
                                      <p:tavLst>
                                        <p:tav tm="0">
                                          <p:val>
                                            <p:strVal val="#ppt_x+0.4"/>
                                          </p:val>
                                        </p:tav>
                                        <p:tav tm="100000">
                                          <p:val>
                                            <p:strVal val="#ppt_x-0.05"/>
                                          </p:val>
                                        </p:tav>
                                      </p:tavLst>
                                    </p:anim>
                                    <p:anim calcmode="lin" valueType="num">
                                      <p:cBhvr>
                                        <p:cTn id="98" dur="1600" decel="100000" fill="hold"/>
                                        <p:tgtEl>
                                          <p:spTgt spid="63505"/>
                                        </p:tgtEl>
                                        <p:attrNameLst>
                                          <p:attrName>ppt_y</p:attrName>
                                        </p:attrNameLst>
                                      </p:cBhvr>
                                      <p:tavLst>
                                        <p:tav tm="0">
                                          <p:val>
                                            <p:strVal val="#ppt_y-0.4"/>
                                          </p:val>
                                        </p:tav>
                                        <p:tav tm="100000">
                                          <p:val>
                                            <p:strVal val="#ppt_y+0.1"/>
                                          </p:val>
                                        </p:tav>
                                      </p:tavLst>
                                    </p:anim>
                                    <p:anim calcmode="lin" valueType="num">
                                      <p:cBhvr>
                                        <p:cTn id="99" dur="400" accel="100000" fill="hold">
                                          <p:stCondLst>
                                            <p:cond delay="1600"/>
                                          </p:stCondLst>
                                        </p:cTn>
                                        <p:tgtEl>
                                          <p:spTgt spid="63505"/>
                                        </p:tgtEl>
                                        <p:attrNameLst>
                                          <p:attrName>ppt_x</p:attrName>
                                        </p:attrNameLst>
                                      </p:cBhvr>
                                      <p:tavLst>
                                        <p:tav tm="0">
                                          <p:val>
                                            <p:strVal val="#ppt_x-0.05"/>
                                          </p:val>
                                        </p:tav>
                                        <p:tav tm="100000">
                                          <p:val>
                                            <p:strVal val="#ppt_x"/>
                                          </p:val>
                                        </p:tav>
                                      </p:tavLst>
                                    </p:anim>
                                    <p:anim calcmode="lin" valueType="num">
                                      <p:cBhvr>
                                        <p:cTn id="100" dur="400" accel="100000" fill="hold">
                                          <p:stCondLst>
                                            <p:cond delay="1600"/>
                                          </p:stCondLst>
                                        </p:cTn>
                                        <p:tgtEl>
                                          <p:spTgt spid="63505"/>
                                        </p:tgtEl>
                                        <p:attrNameLst>
                                          <p:attrName>ppt_y</p:attrName>
                                        </p:attrNameLst>
                                      </p:cBhvr>
                                      <p:tavLst>
                                        <p:tav tm="0">
                                          <p:val>
                                            <p:strVal val="#ppt_y+0.1"/>
                                          </p:val>
                                        </p:tav>
                                        <p:tav tm="100000">
                                          <p:val>
                                            <p:strVal val="#ppt_y"/>
                                          </p:val>
                                        </p:tav>
                                      </p:tavLst>
                                    </p:anim>
                                  </p:childTnLst>
                                </p:cTn>
                              </p:par>
                              <p:par>
                                <p:cTn id="101" presetID="30" presetClass="entr" presetSubtype="0" fill="hold" grpId="0" nodeType="withEffect">
                                  <p:stCondLst>
                                    <p:cond delay="0"/>
                                  </p:stCondLst>
                                  <p:childTnLst>
                                    <p:set>
                                      <p:cBhvr>
                                        <p:cTn id="102" dur="1" fill="hold">
                                          <p:stCondLst>
                                            <p:cond delay="0"/>
                                          </p:stCondLst>
                                        </p:cTn>
                                        <p:tgtEl>
                                          <p:spTgt spid="63506"/>
                                        </p:tgtEl>
                                        <p:attrNameLst>
                                          <p:attrName>style.visibility</p:attrName>
                                        </p:attrNameLst>
                                      </p:cBhvr>
                                      <p:to>
                                        <p:strVal val="visible"/>
                                      </p:to>
                                    </p:set>
                                    <p:animEffect transition="in" filter="fade">
                                      <p:cBhvr>
                                        <p:cTn id="103" dur="1600" decel="100000"/>
                                        <p:tgtEl>
                                          <p:spTgt spid="63506"/>
                                        </p:tgtEl>
                                      </p:cBhvr>
                                    </p:animEffect>
                                    <p:anim calcmode="lin" valueType="num">
                                      <p:cBhvr>
                                        <p:cTn id="104" dur="1600" decel="100000" fill="hold"/>
                                        <p:tgtEl>
                                          <p:spTgt spid="63506"/>
                                        </p:tgtEl>
                                        <p:attrNameLst>
                                          <p:attrName>style.rotation</p:attrName>
                                        </p:attrNameLst>
                                      </p:cBhvr>
                                      <p:tavLst>
                                        <p:tav tm="0">
                                          <p:val>
                                            <p:fltVal val="-90"/>
                                          </p:val>
                                        </p:tav>
                                        <p:tav tm="100000">
                                          <p:val>
                                            <p:fltVal val="0"/>
                                          </p:val>
                                        </p:tav>
                                      </p:tavLst>
                                    </p:anim>
                                    <p:anim calcmode="lin" valueType="num">
                                      <p:cBhvr>
                                        <p:cTn id="105" dur="1600" decel="100000" fill="hold"/>
                                        <p:tgtEl>
                                          <p:spTgt spid="63506"/>
                                        </p:tgtEl>
                                        <p:attrNameLst>
                                          <p:attrName>ppt_x</p:attrName>
                                        </p:attrNameLst>
                                      </p:cBhvr>
                                      <p:tavLst>
                                        <p:tav tm="0">
                                          <p:val>
                                            <p:strVal val="#ppt_x+0.4"/>
                                          </p:val>
                                        </p:tav>
                                        <p:tav tm="100000">
                                          <p:val>
                                            <p:strVal val="#ppt_x-0.05"/>
                                          </p:val>
                                        </p:tav>
                                      </p:tavLst>
                                    </p:anim>
                                    <p:anim calcmode="lin" valueType="num">
                                      <p:cBhvr>
                                        <p:cTn id="106" dur="1600" decel="100000" fill="hold"/>
                                        <p:tgtEl>
                                          <p:spTgt spid="63506"/>
                                        </p:tgtEl>
                                        <p:attrNameLst>
                                          <p:attrName>ppt_y</p:attrName>
                                        </p:attrNameLst>
                                      </p:cBhvr>
                                      <p:tavLst>
                                        <p:tav tm="0">
                                          <p:val>
                                            <p:strVal val="#ppt_y-0.4"/>
                                          </p:val>
                                        </p:tav>
                                        <p:tav tm="100000">
                                          <p:val>
                                            <p:strVal val="#ppt_y+0.1"/>
                                          </p:val>
                                        </p:tav>
                                      </p:tavLst>
                                    </p:anim>
                                    <p:anim calcmode="lin" valueType="num">
                                      <p:cBhvr>
                                        <p:cTn id="107" dur="400" accel="100000" fill="hold">
                                          <p:stCondLst>
                                            <p:cond delay="1600"/>
                                          </p:stCondLst>
                                        </p:cTn>
                                        <p:tgtEl>
                                          <p:spTgt spid="63506"/>
                                        </p:tgtEl>
                                        <p:attrNameLst>
                                          <p:attrName>ppt_x</p:attrName>
                                        </p:attrNameLst>
                                      </p:cBhvr>
                                      <p:tavLst>
                                        <p:tav tm="0">
                                          <p:val>
                                            <p:strVal val="#ppt_x-0.05"/>
                                          </p:val>
                                        </p:tav>
                                        <p:tav tm="100000">
                                          <p:val>
                                            <p:strVal val="#ppt_x"/>
                                          </p:val>
                                        </p:tav>
                                      </p:tavLst>
                                    </p:anim>
                                    <p:anim calcmode="lin" valueType="num">
                                      <p:cBhvr>
                                        <p:cTn id="108" dur="400" accel="100000" fill="hold">
                                          <p:stCondLst>
                                            <p:cond delay="1600"/>
                                          </p:stCondLst>
                                        </p:cTn>
                                        <p:tgtEl>
                                          <p:spTgt spid="63506"/>
                                        </p:tgtEl>
                                        <p:attrNameLst>
                                          <p:attrName>ppt_y</p:attrName>
                                        </p:attrNameLst>
                                      </p:cBhvr>
                                      <p:tavLst>
                                        <p:tav tm="0">
                                          <p:val>
                                            <p:strVal val="#ppt_y+0.1"/>
                                          </p:val>
                                        </p:tav>
                                        <p:tav tm="100000">
                                          <p:val>
                                            <p:strVal val="#ppt_y"/>
                                          </p:val>
                                        </p:tav>
                                      </p:tavLst>
                                    </p:anim>
                                  </p:childTnLst>
                                </p:cTn>
                              </p:par>
                              <p:par>
                                <p:cTn id="109" presetID="30" presetClass="entr" presetSubtype="0" fill="hold" grpId="0" nodeType="withEffect">
                                  <p:stCondLst>
                                    <p:cond delay="0"/>
                                  </p:stCondLst>
                                  <p:childTnLst>
                                    <p:set>
                                      <p:cBhvr>
                                        <p:cTn id="110" dur="1" fill="hold">
                                          <p:stCondLst>
                                            <p:cond delay="0"/>
                                          </p:stCondLst>
                                        </p:cTn>
                                        <p:tgtEl>
                                          <p:spTgt spid="63507"/>
                                        </p:tgtEl>
                                        <p:attrNameLst>
                                          <p:attrName>style.visibility</p:attrName>
                                        </p:attrNameLst>
                                      </p:cBhvr>
                                      <p:to>
                                        <p:strVal val="visible"/>
                                      </p:to>
                                    </p:set>
                                    <p:animEffect transition="in" filter="fade">
                                      <p:cBhvr>
                                        <p:cTn id="111" dur="1600" decel="100000"/>
                                        <p:tgtEl>
                                          <p:spTgt spid="63507"/>
                                        </p:tgtEl>
                                      </p:cBhvr>
                                    </p:animEffect>
                                    <p:anim calcmode="lin" valueType="num">
                                      <p:cBhvr>
                                        <p:cTn id="112" dur="1600" decel="100000" fill="hold"/>
                                        <p:tgtEl>
                                          <p:spTgt spid="63507"/>
                                        </p:tgtEl>
                                        <p:attrNameLst>
                                          <p:attrName>style.rotation</p:attrName>
                                        </p:attrNameLst>
                                      </p:cBhvr>
                                      <p:tavLst>
                                        <p:tav tm="0">
                                          <p:val>
                                            <p:fltVal val="-90"/>
                                          </p:val>
                                        </p:tav>
                                        <p:tav tm="100000">
                                          <p:val>
                                            <p:fltVal val="0"/>
                                          </p:val>
                                        </p:tav>
                                      </p:tavLst>
                                    </p:anim>
                                    <p:anim calcmode="lin" valueType="num">
                                      <p:cBhvr>
                                        <p:cTn id="113" dur="1600" decel="100000" fill="hold"/>
                                        <p:tgtEl>
                                          <p:spTgt spid="63507"/>
                                        </p:tgtEl>
                                        <p:attrNameLst>
                                          <p:attrName>ppt_x</p:attrName>
                                        </p:attrNameLst>
                                      </p:cBhvr>
                                      <p:tavLst>
                                        <p:tav tm="0">
                                          <p:val>
                                            <p:strVal val="#ppt_x+0.4"/>
                                          </p:val>
                                        </p:tav>
                                        <p:tav tm="100000">
                                          <p:val>
                                            <p:strVal val="#ppt_x-0.05"/>
                                          </p:val>
                                        </p:tav>
                                      </p:tavLst>
                                    </p:anim>
                                    <p:anim calcmode="lin" valueType="num">
                                      <p:cBhvr>
                                        <p:cTn id="114" dur="1600" decel="100000" fill="hold"/>
                                        <p:tgtEl>
                                          <p:spTgt spid="63507"/>
                                        </p:tgtEl>
                                        <p:attrNameLst>
                                          <p:attrName>ppt_y</p:attrName>
                                        </p:attrNameLst>
                                      </p:cBhvr>
                                      <p:tavLst>
                                        <p:tav tm="0">
                                          <p:val>
                                            <p:strVal val="#ppt_y-0.4"/>
                                          </p:val>
                                        </p:tav>
                                        <p:tav tm="100000">
                                          <p:val>
                                            <p:strVal val="#ppt_y+0.1"/>
                                          </p:val>
                                        </p:tav>
                                      </p:tavLst>
                                    </p:anim>
                                    <p:anim calcmode="lin" valueType="num">
                                      <p:cBhvr>
                                        <p:cTn id="115" dur="400" accel="100000" fill="hold">
                                          <p:stCondLst>
                                            <p:cond delay="1600"/>
                                          </p:stCondLst>
                                        </p:cTn>
                                        <p:tgtEl>
                                          <p:spTgt spid="63507"/>
                                        </p:tgtEl>
                                        <p:attrNameLst>
                                          <p:attrName>ppt_x</p:attrName>
                                        </p:attrNameLst>
                                      </p:cBhvr>
                                      <p:tavLst>
                                        <p:tav tm="0">
                                          <p:val>
                                            <p:strVal val="#ppt_x-0.05"/>
                                          </p:val>
                                        </p:tav>
                                        <p:tav tm="100000">
                                          <p:val>
                                            <p:strVal val="#ppt_x"/>
                                          </p:val>
                                        </p:tav>
                                      </p:tavLst>
                                    </p:anim>
                                    <p:anim calcmode="lin" valueType="num">
                                      <p:cBhvr>
                                        <p:cTn id="116" dur="400" accel="100000" fill="hold">
                                          <p:stCondLst>
                                            <p:cond delay="1600"/>
                                          </p:stCondLst>
                                        </p:cTn>
                                        <p:tgtEl>
                                          <p:spTgt spid="63507"/>
                                        </p:tgtEl>
                                        <p:attrNameLst>
                                          <p:attrName>ppt_y</p:attrName>
                                        </p:attrNameLst>
                                      </p:cBhvr>
                                      <p:tavLst>
                                        <p:tav tm="0">
                                          <p:val>
                                            <p:strVal val="#ppt_y+0.1"/>
                                          </p:val>
                                        </p:tav>
                                        <p:tav tm="100000">
                                          <p:val>
                                            <p:strVal val="#ppt_y"/>
                                          </p:val>
                                        </p:tav>
                                      </p:tavLst>
                                    </p:anim>
                                  </p:childTnLst>
                                </p:cTn>
                              </p:par>
                              <p:par>
                                <p:cTn id="117" presetID="30" presetClass="entr" presetSubtype="0" fill="hold" grpId="0" nodeType="withEffect">
                                  <p:stCondLst>
                                    <p:cond delay="0"/>
                                  </p:stCondLst>
                                  <p:childTnLst>
                                    <p:set>
                                      <p:cBhvr>
                                        <p:cTn id="118" dur="1" fill="hold">
                                          <p:stCondLst>
                                            <p:cond delay="0"/>
                                          </p:stCondLst>
                                        </p:cTn>
                                        <p:tgtEl>
                                          <p:spTgt spid="63508"/>
                                        </p:tgtEl>
                                        <p:attrNameLst>
                                          <p:attrName>style.visibility</p:attrName>
                                        </p:attrNameLst>
                                      </p:cBhvr>
                                      <p:to>
                                        <p:strVal val="visible"/>
                                      </p:to>
                                    </p:set>
                                    <p:animEffect transition="in" filter="fade">
                                      <p:cBhvr>
                                        <p:cTn id="119" dur="1600" decel="100000"/>
                                        <p:tgtEl>
                                          <p:spTgt spid="63508"/>
                                        </p:tgtEl>
                                      </p:cBhvr>
                                    </p:animEffect>
                                    <p:anim calcmode="lin" valueType="num">
                                      <p:cBhvr>
                                        <p:cTn id="120" dur="1600" decel="100000" fill="hold"/>
                                        <p:tgtEl>
                                          <p:spTgt spid="63508"/>
                                        </p:tgtEl>
                                        <p:attrNameLst>
                                          <p:attrName>style.rotation</p:attrName>
                                        </p:attrNameLst>
                                      </p:cBhvr>
                                      <p:tavLst>
                                        <p:tav tm="0">
                                          <p:val>
                                            <p:fltVal val="-90"/>
                                          </p:val>
                                        </p:tav>
                                        <p:tav tm="100000">
                                          <p:val>
                                            <p:fltVal val="0"/>
                                          </p:val>
                                        </p:tav>
                                      </p:tavLst>
                                    </p:anim>
                                    <p:anim calcmode="lin" valueType="num">
                                      <p:cBhvr>
                                        <p:cTn id="121" dur="1600" decel="100000" fill="hold"/>
                                        <p:tgtEl>
                                          <p:spTgt spid="63508"/>
                                        </p:tgtEl>
                                        <p:attrNameLst>
                                          <p:attrName>ppt_x</p:attrName>
                                        </p:attrNameLst>
                                      </p:cBhvr>
                                      <p:tavLst>
                                        <p:tav tm="0">
                                          <p:val>
                                            <p:strVal val="#ppt_x+0.4"/>
                                          </p:val>
                                        </p:tav>
                                        <p:tav tm="100000">
                                          <p:val>
                                            <p:strVal val="#ppt_x-0.05"/>
                                          </p:val>
                                        </p:tav>
                                      </p:tavLst>
                                    </p:anim>
                                    <p:anim calcmode="lin" valueType="num">
                                      <p:cBhvr>
                                        <p:cTn id="122" dur="1600" decel="100000" fill="hold"/>
                                        <p:tgtEl>
                                          <p:spTgt spid="63508"/>
                                        </p:tgtEl>
                                        <p:attrNameLst>
                                          <p:attrName>ppt_y</p:attrName>
                                        </p:attrNameLst>
                                      </p:cBhvr>
                                      <p:tavLst>
                                        <p:tav tm="0">
                                          <p:val>
                                            <p:strVal val="#ppt_y-0.4"/>
                                          </p:val>
                                        </p:tav>
                                        <p:tav tm="100000">
                                          <p:val>
                                            <p:strVal val="#ppt_y+0.1"/>
                                          </p:val>
                                        </p:tav>
                                      </p:tavLst>
                                    </p:anim>
                                    <p:anim calcmode="lin" valueType="num">
                                      <p:cBhvr>
                                        <p:cTn id="123" dur="400" accel="100000" fill="hold">
                                          <p:stCondLst>
                                            <p:cond delay="1600"/>
                                          </p:stCondLst>
                                        </p:cTn>
                                        <p:tgtEl>
                                          <p:spTgt spid="63508"/>
                                        </p:tgtEl>
                                        <p:attrNameLst>
                                          <p:attrName>ppt_x</p:attrName>
                                        </p:attrNameLst>
                                      </p:cBhvr>
                                      <p:tavLst>
                                        <p:tav tm="0">
                                          <p:val>
                                            <p:strVal val="#ppt_x-0.05"/>
                                          </p:val>
                                        </p:tav>
                                        <p:tav tm="100000">
                                          <p:val>
                                            <p:strVal val="#ppt_x"/>
                                          </p:val>
                                        </p:tav>
                                      </p:tavLst>
                                    </p:anim>
                                    <p:anim calcmode="lin" valueType="num">
                                      <p:cBhvr>
                                        <p:cTn id="124" dur="400" accel="100000" fill="hold">
                                          <p:stCondLst>
                                            <p:cond delay="1600"/>
                                          </p:stCondLst>
                                        </p:cTn>
                                        <p:tgtEl>
                                          <p:spTgt spid="63508"/>
                                        </p:tgtEl>
                                        <p:attrNameLst>
                                          <p:attrName>ppt_y</p:attrName>
                                        </p:attrNameLst>
                                      </p:cBhvr>
                                      <p:tavLst>
                                        <p:tav tm="0">
                                          <p:val>
                                            <p:strVal val="#ppt_y+0.1"/>
                                          </p:val>
                                        </p:tav>
                                        <p:tav tm="100000">
                                          <p:val>
                                            <p:strVal val="#ppt_y"/>
                                          </p:val>
                                        </p:tav>
                                      </p:tavLst>
                                    </p:anim>
                                  </p:childTnLst>
                                </p:cTn>
                              </p:par>
                              <p:par>
                                <p:cTn id="125" presetID="30" presetClass="entr" presetSubtype="0" fill="hold" grpId="0" nodeType="withEffect">
                                  <p:stCondLst>
                                    <p:cond delay="0"/>
                                  </p:stCondLst>
                                  <p:childTnLst>
                                    <p:set>
                                      <p:cBhvr>
                                        <p:cTn id="126" dur="1" fill="hold">
                                          <p:stCondLst>
                                            <p:cond delay="0"/>
                                          </p:stCondLst>
                                        </p:cTn>
                                        <p:tgtEl>
                                          <p:spTgt spid="63509"/>
                                        </p:tgtEl>
                                        <p:attrNameLst>
                                          <p:attrName>style.visibility</p:attrName>
                                        </p:attrNameLst>
                                      </p:cBhvr>
                                      <p:to>
                                        <p:strVal val="visible"/>
                                      </p:to>
                                    </p:set>
                                    <p:animEffect transition="in" filter="fade">
                                      <p:cBhvr>
                                        <p:cTn id="127" dur="1600" decel="100000"/>
                                        <p:tgtEl>
                                          <p:spTgt spid="63509"/>
                                        </p:tgtEl>
                                      </p:cBhvr>
                                    </p:animEffect>
                                    <p:anim calcmode="lin" valueType="num">
                                      <p:cBhvr>
                                        <p:cTn id="128" dur="1600" decel="100000" fill="hold"/>
                                        <p:tgtEl>
                                          <p:spTgt spid="63509"/>
                                        </p:tgtEl>
                                        <p:attrNameLst>
                                          <p:attrName>style.rotation</p:attrName>
                                        </p:attrNameLst>
                                      </p:cBhvr>
                                      <p:tavLst>
                                        <p:tav tm="0">
                                          <p:val>
                                            <p:fltVal val="-90"/>
                                          </p:val>
                                        </p:tav>
                                        <p:tav tm="100000">
                                          <p:val>
                                            <p:fltVal val="0"/>
                                          </p:val>
                                        </p:tav>
                                      </p:tavLst>
                                    </p:anim>
                                    <p:anim calcmode="lin" valueType="num">
                                      <p:cBhvr>
                                        <p:cTn id="129" dur="1600" decel="100000" fill="hold"/>
                                        <p:tgtEl>
                                          <p:spTgt spid="63509"/>
                                        </p:tgtEl>
                                        <p:attrNameLst>
                                          <p:attrName>ppt_x</p:attrName>
                                        </p:attrNameLst>
                                      </p:cBhvr>
                                      <p:tavLst>
                                        <p:tav tm="0">
                                          <p:val>
                                            <p:strVal val="#ppt_x+0.4"/>
                                          </p:val>
                                        </p:tav>
                                        <p:tav tm="100000">
                                          <p:val>
                                            <p:strVal val="#ppt_x-0.05"/>
                                          </p:val>
                                        </p:tav>
                                      </p:tavLst>
                                    </p:anim>
                                    <p:anim calcmode="lin" valueType="num">
                                      <p:cBhvr>
                                        <p:cTn id="130" dur="1600" decel="100000" fill="hold"/>
                                        <p:tgtEl>
                                          <p:spTgt spid="63509"/>
                                        </p:tgtEl>
                                        <p:attrNameLst>
                                          <p:attrName>ppt_y</p:attrName>
                                        </p:attrNameLst>
                                      </p:cBhvr>
                                      <p:tavLst>
                                        <p:tav tm="0">
                                          <p:val>
                                            <p:strVal val="#ppt_y-0.4"/>
                                          </p:val>
                                        </p:tav>
                                        <p:tav tm="100000">
                                          <p:val>
                                            <p:strVal val="#ppt_y+0.1"/>
                                          </p:val>
                                        </p:tav>
                                      </p:tavLst>
                                    </p:anim>
                                    <p:anim calcmode="lin" valueType="num">
                                      <p:cBhvr>
                                        <p:cTn id="131" dur="400" accel="100000" fill="hold">
                                          <p:stCondLst>
                                            <p:cond delay="1600"/>
                                          </p:stCondLst>
                                        </p:cTn>
                                        <p:tgtEl>
                                          <p:spTgt spid="63509"/>
                                        </p:tgtEl>
                                        <p:attrNameLst>
                                          <p:attrName>ppt_x</p:attrName>
                                        </p:attrNameLst>
                                      </p:cBhvr>
                                      <p:tavLst>
                                        <p:tav tm="0">
                                          <p:val>
                                            <p:strVal val="#ppt_x-0.05"/>
                                          </p:val>
                                        </p:tav>
                                        <p:tav tm="100000">
                                          <p:val>
                                            <p:strVal val="#ppt_x"/>
                                          </p:val>
                                        </p:tav>
                                      </p:tavLst>
                                    </p:anim>
                                    <p:anim calcmode="lin" valueType="num">
                                      <p:cBhvr>
                                        <p:cTn id="132" dur="400" accel="100000" fill="hold">
                                          <p:stCondLst>
                                            <p:cond delay="1600"/>
                                          </p:stCondLst>
                                        </p:cTn>
                                        <p:tgtEl>
                                          <p:spTgt spid="63509"/>
                                        </p:tgtEl>
                                        <p:attrNameLst>
                                          <p:attrName>ppt_y</p:attrName>
                                        </p:attrNameLst>
                                      </p:cBhvr>
                                      <p:tavLst>
                                        <p:tav tm="0">
                                          <p:val>
                                            <p:strVal val="#ppt_y+0.1"/>
                                          </p:val>
                                        </p:tav>
                                        <p:tav tm="100000">
                                          <p:val>
                                            <p:strVal val="#ppt_y"/>
                                          </p:val>
                                        </p:tav>
                                      </p:tavLst>
                                    </p:anim>
                                  </p:childTnLst>
                                </p:cTn>
                              </p:par>
                              <p:par>
                                <p:cTn id="133" presetID="30" presetClass="entr" presetSubtype="0" fill="hold" grpId="0" nodeType="withEffect">
                                  <p:stCondLst>
                                    <p:cond delay="0"/>
                                  </p:stCondLst>
                                  <p:childTnLst>
                                    <p:set>
                                      <p:cBhvr>
                                        <p:cTn id="134" dur="1" fill="hold">
                                          <p:stCondLst>
                                            <p:cond delay="0"/>
                                          </p:stCondLst>
                                        </p:cTn>
                                        <p:tgtEl>
                                          <p:spTgt spid="63511"/>
                                        </p:tgtEl>
                                        <p:attrNameLst>
                                          <p:attrName>style.visibility</p:attrName>
                                        </p:attrNameLst>
                                      </p:cBhvr>
                                      <p:to>
                                        <p:strVal val="visible"/>
                                      </p:to>
                                    </p:set>
                                    <p:animEffect transition="in" filter="fade">
                                      <p:cBhvr>
                                        <p:cTn id="135" dur="1600" decel="100000"/>
                                        <p:tgtEl>
                                          <p:spTgt spid="63511"/>
                                        </p:tgtEl>
                                      </p:cBhvr>
                                    </p:animEffect>
                                    <p:anim calcmode="lin" valueType="num">
                                      <p:cBhvr>
                                        <p:cTn id="136" dur="1600" decel="100000" fill="hold"/>
                                        <p:tgtEl>
                                          <p:spTgt spid="63511"/>
                                        </p:tgtEl>
                                        <p:attrNameLst>
                                          <p:attrName>style.rotation</p:attrName>
                                        </p:attrNameLst>
                                      </p:cBhvr>
                                      <p:tavLst>
                                        <p:tav tm="0">
                                          <p:val>
                                            <p:fltVal val="-90"/>
                                          </p:val>
                                        </p:tav>
                                        <p:tav tm="100000">
                                          <p:val>
                                            <p:fltVal val="0"/>
                                          </p:val>
                                        </p:tav>
                                      </p:tavLst>
                                    </p:anim>
                                    <p:anim calcmode="lin" valueType="num">
                                      <p:cBhvr>
                                        <p:cTn id="137" dur="1600" decel="100000" fill="hold"/>
                                        <p:tgtEl>
                                          <p:spTgt spid="63511"/>
                                        </p:tgtEl>
                                        <p:attrNameLst>
                                          <p:attrName>ppt_x</p:attrName>
                                        </p:attrNameLst>
                                      </p:cBhvr>
                                      <p:tavLst>
                                        <p:tav tm="0">
                                          <p:val>
                                            <p:strVal val="#ppt_x+0.4"/>
                                          </p:val>
                                        </p:tav>
                                        <p:tav tm="100000">
                                          <p:val>
                                            <p:strVal val="#ppt_x-0.05"/>
                                          </p:val>
                                        </p:tav>
                                      </p:tavLst>
                                    </p:anim>
                                    <p:anim calcmode="lin" valueType="num">
                                      <p:cBhvr>
                                        <p:cTn id="138" dur="1600" decel="100000" fill="hold"/>
                                        <p:tgtEl>
                                          <p:spTgt spid="63511"/>
                                        </p:tgtEl>
                                        <p:attrNameLst>
                                          <p:attrName>ppt_y</p:attrName>
                                        </p:attrNameLst>
                                      </p:cBhvr>
                                      <p:tavLst>
                                        <p:tav tm="0">
                                          <p:val>
                                            <p:strVal val="#ppt_y-0.4"/>
                                          </p:val>
                                        </p:tav>
                                        <p:tav tm="100000">
                                          <p:val>
                                            <p:strVal val="#ppt_y+0.1"/>
                                          </p:val>
                                        </p:tav>
                                      </p:tavLst>
                                    </p:anim>
                                    <p:anim calcmode="lin" valueType="num">
                                      <p:cBhvr>
                                        <p:cTn id="139" dur="400" accel="100000" fill="hold">
                                          <p:stCondLst>
                                            <p:cond delay="1600"/>
                                          </p:stCondLst>
                                        </p:cTn>
                                        <p:tgtEl>
                                          <p:spTgt spid="63511"/>
                                        </p:tgtEl>
                                        <p:attrNameLst>
                                          <p:attrName>ppt_x</p:attrName>
                                        </p:attrNameLst>
                                      </p:cBhvr>
                                      <p:tavLst>
                                        <p:tav tm="0">
                                          <p:val>
                                            <p:strVal val="#ppt_x-0.05"/>
                                          </p:val>
                                        </p:tav>
                                        <p:tav tm="100000">
                                          <p:val>
                                            <p:strVal val="#ppt_x"/>
                                          </p:val>
                                        </p:tav>
                                      </p:tavLst>
                                    </p:anim>
                                    <p:anim calcmode="lin" valueType="num">
                                      <p:cBhvr>
                                        <p:cTn id="140" dur="400" accel="100000" fill="hold">
                                          <p:stCondLst>
                                            <p:cond delay="1600"/>
                                          </p:stCondLst>
                                        </p:cTn>
                                        <p:tgtEl>
                                          <p:spTgt spid="63511"/>
                                        </p:tgtEl>
                                        <p:attrNameLst>
                                          <p:attrName>ppt_y</p:attrName>
                                        </p:attrNameLst>
                                      </p:cBhvr>
                                      <p:tavLst>
                                        <p:tav tm="0">
                                          <p:val>
                                            <p:strVal val="#ppt_y+0.1"/>
                                          </p:val>
                                        </p:tav>
                                        <p:tav tm="100000">
                                          <p:val>
                                            <p:strVal val="#ppt_y"/>
                                          </p:val>
                                        </p:tav>
                                      </p:tavLst>
                                    </p:anim>
                                  </p:childTnLst>
                                </p:cTn>
                              </p:par>
                              <p:par>
                                <p:cTn id="141" presetID="30" presetClass="entr" presetSubtype="0" fill="hold" grpId="0" nodeType="withEffect">
                                  <p:stCondLst>
                                    <p:cond delay="0"/>
                                  </p:stCondLst>
                                  <p:childTnLst>
                                    <p:set>
                                      <p:cBhvr>
                                        <p:cTn id="142" dur="1" fill="hold">
                                          <p:stCondLst>
                                            <p:cond delay="0"/>
                                          </p:stCondLst>
                                        </p:cTn>
                                        <p:tgtEl>
                                          <p:spTgt spid="63513"/>
                                        </p:tgtEl>
                                        <p:attrNameLst>
                                          <p:attrName>style.visibility</p:attrName>
                                        </p:attrNameLst>
                                      </p:cBhvr>
                                      <p:to>
                                        <p:strVal val="visible"/>
                                      </p:to>
                                    </p:set>
                                    <p:animEffect transition="in" filter="fade">
                                      <p:cBhvr>
                                        <p:cTn id="143" dur="1600" decel="100000"/>
                                        <p:tgtEl>
                                          <p:spTgt spid="63513"/>
                                        </p:tgtEl>
                                      </p:cBhvr>
                                    </p:animEffect>
                                    <p:anim calcmode="lin" valueType="num">
                                      <p:cBhvr>
                                        <p:cTn id="144" dur="1600" decel="100000" fill="hold"/>
                                        <p:tgtEl>
                                          <p:spTgt spid="63513"/>
                                        </p:tgtEl>
                                        <p:attrNameLst>
                                          <p:attrName>style.rotation</p:attrName>
                                        </p:attrNameLst>
                                      </p:cBhvr>
                                      <p:tavLst>
                                        <p:tav tm="0">
                                          <p:val>
                                            <p:fltVal val="-90"/>
                                          </p:val>
                                        </p:tav>
                                        <p:tav tm="100000">
                                          <p:val>
                                            <p:fltVal val="0"/>
                                          </p:val>
                                        </p:tav>
                                      </p:tavLst>
                                    </p:anim>
                                    <p:anim calcmode="lin" valueType="num">
                                      <p:cBhvr>
                                        <p:cTn id="145" dur="1600" decel="100000" fill="hold"/>
                                        <p:tgtEl>
                                          <p:spTgt spid="63513"/>
                                        </p:tgtEl>
                                        <p:attrNameLst>
                                          <p:attrName>ppt_x</p:attrName>
                                        </p:attrNameLst>
                                      </p:cBhvr>
                                      <p:tavLst>
                                        <p:tav tm="0">
                                          <p:val>
                                            <p:strVal val="#ppt_x+0.4"/>
                                          </p:val>
                                        </p:tav>
                                        <p:tav tm="100000">
                                          <p:val>
                                            <p:strVal val="#ppt_x-0.05"/>
                                          </p:val>
                                        </p:tav>
                                      </p:tavLst>
                                    </p:anim>
                                    <p:anim calcmode="lin" valueType="num">
                                      <p:cBhvr>
                                        <p:cTn id="146" dur="1600" decel="100000" fill="hold"/>
                                        <p:tgtEl>
                                          <p:spTgt spid="63513"/>
                                        </p:tgtEl>
                                        <p:attrNameLst>
                                          <p:attrName>ppt_y</p:attrName>
                                        </p:attrNameLst>
                                      </p:cBhvr>
                                      <p:tavLst>
                                        <p:tav tm="0">
                                          <p:val>
                                            <p:strVal val="#ppt_y-0.4"/>
                                          </p:val>
                                        </p:tav>
                                        <p:tav tm="100000">
                                          <p:val>
                                            <p:strVal val="#ppt_y+0.1"/>
                                          </p:val>
                                        </p:tav>
                                      </p:tavLst>
                                    </p:anim>
                                    <p:anim calcmode="lin" valueType="num">
                                      <p:cBhvr>
                                        <p:cTn id="147" dur="400" accel="100000" fill="hold">
                                          <p:stCondLst>
                                            <p:cond delay="1600"/>
                                          </p:stCondLst>
                                        </p:cTn>
                                        <p:tgtEl>
                                          <p:spTgt spid="63513"/>
                                        </p:tgtEl>
                                        <p:attrNameLst>
                                          <p:attrName>ppt_x</p:attrName>
                                        </p:attrNameLst>
                                      </p:cBhvr>
                                      <p:tavLst>
                                        <p:tav tm="0">
                                          <p:val>
                                            <p:strVal val="#ppt_x-0.05"/>
                                          </p:val>
                                        </p:tav>
                                        <p:tav tm="100000">
                                          <p:val>
                                            <p:strVal val="#ppt_x"/>
                                          </p:val>
                                        </p:tav>
                                      </p:tavLst>
                                    </p:anim>
                                    <p:anim calcmode="lin" valueType="num">
                                      <p:cBhvr>
                                        <p:cTn id="148" dur="400" accel="100000" fill="hold">
                                          <p:stCondLst>
                                            <p:cond delay="1600"/>
                                          </p:stCondLst>
                                        </p:cTn>
                                        <p:tgtEl>
                                          <p:spTgt spid="63513"/>
                                        </p:tgtEl>
                                        <p:attrNameLst>
                                          <p:attrName>ppt_y</p:attrName>
                                        </p:attrNameLst>
                                      </p:cBhvr>
                                      <p:tavLst>
                                        <p:tav tm="0">
                                          <p:val>
                                            <p:strVal val="#ppt_y+0.1"/>
                                          </p:val>
                                        </p:tav>
                                        <p:tav tm="100000">
                                          <p:val>
                                            <p:strVal val="#ppt_y"/>
                                          </p:val>
                                        </p:tav>
                                      </p:tavLst>
                                    </p:anim>
                                  </p:childTnLst>
                                </p:cTn>
                              </p:par>
                              <p:par>
                                <p:cTn id="149" presetID="30" presetClass="entr" presetSubtype="0" fill="hold" grpId="0" nodeType="withEffect">
                                  <p:stCondLst>
                                    <p:cond delay="0"/>
                                  </p:stCondLst>
                                  <p:childTnLst>
                                    <p:set>
                                      <p:cBhvr>
                                        <p:cTn id="150" dur="1" fill="hold">
                                          <p:stCondLst>
                                            <p:cond delay="0"/>
                                          </p:stCondLst>
                                        </p:cTn>
                                        <p:tgtEl>
                                          <p:spTgt spid="63514"/>
                                        </p:tgtEl>
                                        <p:attrNameLst>
                                          <p:attrName>style.visibility</p:attrName>
                                        </p:attrNameLst>
                                      </p:cBhvr>
                                      <p:to>
                                        <p:strVal val="visible"/>
                                      </p:to>
                                    </p:set>
                                    <p:animEffect transition="in" filter="fade">
                                      <p:cBhvr>
                                        <p:cTn id="151" dur="1600" decel="100000"/>
                                        <p:tgtEl>
                                          <p:spTgt spid="63514"/>
                                        </p:tgtEl>
                                      </p:cBhvr>
                                    </p:animEffect>
                                    <p:anim calcmode="lin" valueType="num">
                                      <p:cBhvr>
                                        <p:cTn id="152" dur="1600" decel="100000" fill="hold"/>
                                        <p:tgtEl>
                                          <p:spTgt spid="63514"/>
                                        </p:tgtEl>
                                        <p:attrNameLst>
                                          <p:attrName>style.rotation</p:attrName>
                                        </p:attrNameLst>
                                      </p:cBhvr>
                                      <p:tavLst>
                                        <p:tav tm="0">
                                          <p:val>
                                            <p:fltVal val="-90"/>
                                          </p:val>
                                        </p:tav>
                                        <p:tav tm="100000">
                                          <p:val>
                                            <p:fltVal val="0"/>
                                          </p:val>
                                        </p:tav>
                                      </p:tavLst>
                                    </p:anim>
                                    <p:anim calcmode="lin" valueType="num">
                                      <p:cBhvr>
                                        <p:cTn id="153" dur="1600" decel="100000" fill="hold"/>
                                        <p:tgtEl>
                                          <p:spTgt spid="63514"/>
                                        </p:tgtEl>
                                        <p:attrNameLst>
                                          <p:attrName>ppt_x</p:attrName>
                                        </p:attrNameLst>
                                      </p:cBhvr>
                                      <p:tavLst>
                                        <p:tav tm="0">
                                          <p:val>
                                            <p:strVal val="#ppt_x+0.4"/>
                                          </p:val>
                                        </p:tav>
                                        <p:tav tm="100000">
                                          <p:val>
                                            <p:strVal val="#ppt_x-0.05"/>
                                          </p:val>
                                        </p:tav>
                                      </p:tavLst>
                                    </p:anim>
                                    <p:anim calcmode="lin" valueType="num">
                                      <p:cBhvr>
                                        <p:cTn id="154" dur="1600" decel="100000" fill="hold"/>
                                        <p:tgtEl>
                                          <p:spTgt spid="63514"/>
                                        </p:tgtEl>
                                        <p:attrNameLst>
                                          <p:attrName>ppt_y</p:attrName>
                                        </p:attrNameLst>
                                      </p:cBhvr>
                                      <p:tavLst>
                                        <p:tav tm="0">
                                          <p:val>
                                            <p:strVal val="#ppt_y-0.4"/>
                                          </p:val>
                                        </p:tav>
                                        <p:tav tm="100000">
                                          <p:val>
                                            <p:strVal val="#ppt_y+0.1"/>
                                          </p:val>
                                        </p:tav>
                                      </p:tavLst>
                                    </p:anim>
                                    <p:anim calcmode="lin" valueType="num">
                                      <p:cBhvr>
                                        <p:cTn id="155" dur="400" accel="100000" fill="hold">
                                          <p:stCondLst>
                                            <p:cond delay="1600"/>
                                          </p:stCondLst>
                                        </p:cTn>
                                        <p:tgtEl>
                                          <p:spTgt spid="63514"/>
                                        </p:tgtEl>
                                        <p:attrNameLst>
                                          <p:attrName>ppt_x</p:attrName>
                                        </p:attrNameLst>
                                      </p:cBhvr>
                                      <p:tavLst>
                                        <p:tav tm="0">
                                          <p:val>
                                            <p:strVal val="#ppt_x-0.05"/>
                                          </p:val>
                                        </p:tav>
                                        <p:tav tm="100000">
                                          <p:val>
                                            <p:strVal val="#ppt_x"/>
                                          </p:val>
                                        </p:tav>
                                      </p:tavLst>
                                    </p:anim>
                                    <p:anim calcmode="lin" valueType="num">
                                      <p:cBhvr>
                                        <p:cTn id="156" dur="400" accel="100000" fill="hold">
                                          <p:stCondLst>
                                            <p:cond delay="1600"/>
                                          </p:stCondLst>
                                        </p:cTn>
                                        <p:tgtEl>
                                          <p:spTgt spid="63514"/>
                                        </p:tgtEl>
                                        <p:attrNameLst>
                                          <p:attrName>ppt_y</p:attrName>
                                        </p:attrNameLst>
                                      </p:cBhvr>
                                      <p:tavLst>
                                        <p:tav tm="0">
                                          <p:val>
                                            <p:strVal val="#ppt_y+0.1"/>
                                          </p:val>
                                        </p:tav>
                                        <p:tav tm="100000">
                                          <p:val>
                                            <p:strVal val="#ppt_y"/>
                                          </p:val>
                                        </p:tav>
                                      </p:tavLst>
                                    </p:anim>
                                  </p:childTnLst>
                                </p:cTn>
                              </p:par>
                              <p:par>
                                <p:cTn id="157" presetID="30" presetClass="entr" presetSubtype="0" fill="hold" grpId="0" nodeType="withEffect">
                                  <p:stCondLst>
                                    <p:cond delay="0"/>
                                  </p:stCondLst>
                                  <p:childTnLst>
                                    <p:set>
                                      <p:cBhvr>
                                        <p:cTn id="158" dur="1" fill="hold">
                                          <p:stCondLst>
                                            <p:cond delay="0"/>
                                          </p:stCondLst>
                                        </p:cTn>
                                        <p:tgtEl>
                                          <p:spTgt spid="63515"/>
                                        </p:tgtEl>
                                        <p:attrNameLst>
                                          <p:attrName>style.visibility</p:attrName>
                                        </p:attrNameLst>
                                      </p:cBhvr>
                                      <p:to>
                                        <p:strVal val="visible"/>
                                      </p:to>
                                    </p:set>
                                    <p:animEffect transition="in" filter="fade">
                                      <p:cBhvr>
                                        <p:cTn id="159" dur="1600" decel="100000"/>
                                        <p:tgtEl>
                                          <p:spTgt spid="63515"/>
                                        </p:tgtEl>
                                      </p:cBhvr>
                                    </p:animEffect>
                                    <p:anim calcmode="lin" valueType="num">
                                      <p:cBhvr>
                                        <p:cTn id="160" dur="1600" decel="100000" fill="hold"/>
                                        <p:tgtEl>
                                          <p:spTgt spid="63515"/>
                                        </p:tgtEl>
                                        <p:attrNameLst>
                                          <p:attrName>style.rotation</p:attrName>
                                        </p:attrNameLst>
                                      </p:cBhvr>
                                      <p:tavLst>
                                        <p:tav tm="0">
                                          <p:val>
                                            <p:fltVal val="-90"/>
                                          </p:val>
                                        </p:tav>
                                        <p:tav tm="100000">
                                          <p:val>
                                            <p:fltVal val="0"/>
                                          </p:val>
                                        </p:tav>
                                      </p:tavLst>
                                    </p:anim>
                                    <p:anim calcmode="lin" valueType="num">
                                      <p:cBhvr>
                                        <p:cTn id="161" dur="1600" decel="100000" fill="hold"/>
                                        <p:tgtEl>
                                          <p:spTgt spid="63515"/>
                                        </p:tgtEl>
                                        <p:attrNameLst>
                                          <p:attrName>ppt_x</p:attrName>
                                        </p:attrNameLst>
                                      </p:cBhvr>
                                      <p:tavLst>
                                        <p:tav tm="0">
                                          <p:val>
                                            <p:strVal val="#ppt_x+0.4"/>
                                          </p:val>
                                        </p:tav>
                                        <p:tav tm="100000">
                                          <p:val>
                                            <p:strVal val="#ppt_x-0.05"/>
                                          </p:val>
                                        </p:tav>
                                      </p:tavLst>
                                    </p:anim>
                                    <p:anim calcmode="lin" valueType="num">
                                      <p:cBhvr>
                                        <p:cTn id="162" dur="1600" decel="100000" fill="hold"/>
                                        <p:tgtEl>
                                          <p:spTgt spid="63515"/>
                                        </p:tgtEl>
                                        <p:attrNameLst>
                                          <p:attrName>ppt_y</p:attrName>
                                        </p:attrNameLst>
                                      </p:cBhvr>
                                      <p:tavLst>
                                        <p:tav tm="0">
                                          <p:val>
                                            <p:strVal val="#ppt_y-0.4"/>
                                          </p:val>
                                        </p:tav>
                                        <p:tav tm="100000">
                                          <p:val>
                                            <p:strVal val="#ppt_y+0.1"/>
                                          </p:val>
                                        </p:tav>
                                      </p:tavLst>
                                    </p:anim>
                                    <p:anim calcmode="lin" valueType="num">
                                      <p:cBhvr>
                                        <p:cTn id="163" dur="400" accel="100000" fill="hold">
                                          <p:stCondLst>
                                            <p:cond delay="1600"/>
                                          </p:stCondLst>
                                        </p:cTn>
                                        <p:tgtEl>
                                          <p:spTgt spid="63515"/>
                                        </p:tgtEl>
                                        <p:attrNameLst>
                                          <p:attrName>ppt_x</p:attrName>
                                        </p:attrNameLst>
                                      </p:cBhvr>
                                      <p:tavLst>
                                        <p:tav tm="0">
                                          <p:val>
                                            <p:strVal val="#ppt_x-0.05"/>
                                          </p:val>
                                        </p:tav>
                                        <p:tav tm="100000">
                                          <p:val>
                                            <p:strVal val="#ppt_x"/>
                                          </p:val>
                                        </p:tav>
                                      </p:tavLst>
                                    </p:anim>
                                    <p:anim calcmode="lin" valueType="num">
                                      <p:cBhvr>
                                        <p:cTn id="164" dur="400" accel="100000" fill="hold">
                                          <p:stCondLst>
                                            <p:cond delay="1600"/>
                                          </p:stCondLst>
                                        </p:cTn>
                                        <p:tgtEl>
                                          <p:spTgt spid="63515"/>
                                        </p:tgtEl>
                                        <p:attrNameLst>
                                          <p:attrName>ppt_y</p:attrName>
                                        </p:attrNameLst>
                                      </p:cBhvr>
                                      <p:tavLst>
                                        <p:tav tm="0">
                                          <p:val>
                                            <p:strVal val="#ppt_y+0.1"/>
                                          </p:val>
                                        </p:tav>
                                        <p:tav tm="100000">
                                          <p:val>
                                            <p:strVal val="#ppt_y"/>
                                          </p:val>
                                        </p:tav>
                                      </p:tavLst>
                                    </p:anim>
                                  </p:childTnLst>
                                </p:cTn>
                              </p:par>
                              <p:par>
                                <p:cTn id="165" presetID="30" presetClass="entr" presetSubtype="0" fill="hold" grpId="0" nodeType="withEffect">
                                  <p:stCondLst>
                                    <p:cond delay="0"/>
                                  </p:stCondLst>
                                  <p:childTnLst>
                                    <p:set>
                                      <p:cBhvr>
                                        <p:cTn id="166" dur="1" fill="hold">
                                          <p:stCondLst>
                                            <p:cond delay="0"/>
                                          </p:stCondLst>
                                        </p:cTn>
                                        <p:tgtEl>
                                          <p:spTgt spid="63516"/>
                                        </p:tgtEl>
                                        <p:attrNameLst>
                                          <p:attrName>style.visibility</p:attrName>
                                        </p:attrNameLst>
                                      </p:cBhvr>
                                      <p:to>
                                        <p:strVal val="visible"/>
                                      </p:to>
                                    </p:set>
                                    <p:animEffect transition="in" filter="fade">
                                      <p:cBhvr>
                                        <p:cTn id="167" dur="1600" decel="100000"/>
                                        <p:tgtEl>
                                          <p:spTgt spid="63516"/>
                                        </p:tgtEl>
                                      </p:cBhvr>
                                    </p:animEffect>
                                    <p:anim calcmode="lin" valueType="num">
                                      <p:cBhvr>
                                        <p:cTn id="168" dur="1600" decel="100000" fill="hold"/>
                                        <p:tgtEl>
                                          <p:spTgt spid="63516"/>
                                        </p:tgtEl>
                                        <p:attrNameLst>
                                          <p:attrName>style.rotation</p:attrName>
                                        </p:attrNameLst>
                                      </p:cBhvr>
                                      <p:tavLst>
                                        <p:tav tm="0">
                                          <p:val>
                                            <p:fltVal val="-90"/>
                                          </p:val>
                                        </p:tav>
                                        <p:tav tm="100000">
                                          <p:val>
                                            <p:fltVal val="0"/>
                                          </p:val>
                                        </p:tav>
                                      </p:tavLst>
                                    </p:anim>
                                    <p:anim calcmode="lin" valueType="num">
                                      <p:cBhvr>
                                        <p:cTn id="169" dur="1600" decel="100000" fill="hold"/>
                                        <p:tgtEl>
                                          <p:spTgt spid="63516"/>
                                        </p:tgtEl>
                                        <p:attrNameLst>
                                          <p:attrName>ppt_x</p:attrName>
                                        </p:attrNameLst>
                                      </p:cBhvr>
                                      <p:tavLst>
                                        <p:tav tm="0">
                                          <p:val>
                                            <p:strVal val="#ppt_x+0.4"/>
                                          </p:val>
                                        </p:tav>
                                        <p:tav tm="100000">
                                          <p:val>
                                            <p:strVal val="#ppt_x-0.05"/>
                                          </p:val>
                                        </p:tav>
                                      </p:tavLst>
                                    </p:anim>
                                    <p:anim calcmode="lin" valueType="num">
                                      <p:cBhvr>
                                        <p:cTn id="170" dur="1600" decel="100000" fill="hold"/>
                                        <p:tgtEl>
                                          <p:spTgt spid="63516"/>
                                        </p:tgtEl>
                                        <p:attrNameLst>
                                          <p:attrName>ppt_y</p:attrName>
                                        </p:attrNameLst>
                                      </p:cBhvr>
                                      <p:tavLst>
                                        <p:tav tm="0">
                                          <p:val>
                                            <p:strVal val="#ppt_y-0.4"/>
                                          </p:val>
                                        </p:tav>
                                        <p:tav tm="100000">
                                          <p:val>
                                            <p:strVal val="#ppt_y+0.1"/>
                                          </p:val>
                                        </p:tav>
                                      </p:tavLst>
                                    </p:anim>
                                    <p:anim calcmode="lin" valueType="num">
                                      <p:cBhvr>
                                        <p:cTn id="171" dur="400" accel="100000" fill="hold">
                                          <p:stCondLst>
                                            <p:cond delay="1600"/>
                                          </p:stCondLst>
                                        </p:cTn>
                                        <p:tgtEl>
                                          <p:spTgt spid="63516"/>
                                        </p:tgtEl>
                                        <p:attrNameLst>
                                          <p:attrName>ppt_x</p:attrName>
                                        </p:attrNameLst>
                                      </p:cBhvr>
                                      <p:tavLst>
                                        <p:tav tm="0">
                                          <p:val>
                                            <p:strVal val="#ppt_x-0.05"/>
                                          </p:val>
                                        </p:tav>
                                        <p:tav tm="100000">
                                          <p:val>
                                            <p:strVal val="#ppt_x"/>
                                          </p:val>
                                        </p:tav>
                                      </p:tavLst>
                                    </p:anim>
                                    <p:anim calcmode="lin" valueType="num">
                                      <p:cBhvr>
                                        <p:cTn id="172" dur="400" accel="100000" fill="hold">
                                          <p:stCondLst>
                                            <p:cond delay="1600"/>
                                          </p:stCondLst>
                                        </p:cTn>
                                        <p:tgtEl>
                                          <p:spTgt spid="63516"/>
                                        </p:tgtEl>
                                        <p:attrNameLst>
                                          <p:attrName>ppt_y</p:attrName>
                                        </p:attrNameLst>
                                      </p:cBhvr>
                                      <p:tavLst>
                                        <p:tav tm="0">
                                          <p:val>
                                            <p:strVal val="#ppt_y+0.1"/>
                                          </p:val>
                                        </p:tav>
                                        <p:tav tm="100000">
                                          <p:val>
                                            <p:strVal val="#ppt_y"/>
                                          </p:val>
                                        </p:tav>
                                      </p:tavLst>
                                    </p:anim>
                                  </p:childTnLst>
                                </p:cTn>
                              </p:par>
                              <p:par>
                                <p:cTn id="173" presetID="30" presetClass="entr" presetSubtype="0" fill="hold" grpId="0" nodeType="withEffect">
                                  <p:stCondLst>
                                    <p:cond delay="0"/>
                                  </p:stCondLst>
                                  <p:childTnLst>
                                    <p:set>
                                      <p:cBhvr>
                                        <p:cTn id="174" dur="1" fill="hold">
                                          <p:stCondLst>
                                            <p:cond delay="0"/>
                                          </p:stCondLst>
                                        </p:cTn>
                                        <p:tgtEl>
                                          <p:spTgt spid="63517"/>
                                        </p:tgtEl>
                                        <p:attrNameLst>
                                          <p:attrName>style.visibility</p:attrName>
                                        </p:attrNameLst>
                                      </p:cBhvr>
                                      <p:to>
                                        <p:strVal val="visible"/>
                                      </p:to>
                                    </p:set>
                                    <p:animEffect transition="in" filter="fade">
                                      <p:cBhvr>
                                        <p:cTn id="175" dur="1600" decel="100000"/>
                                        <p:tgtEl>
                                          <p:spTgt spid="63517"/>
                                        </p:tgtEl>
                                      </p:cBhvr>
                                    </p:animEffect>
                                    <p:anim calcmode="lin" valueType="num">
                                      <p:cBhvr>
                                        <p:cTn id="176" dur="1600" decel="100000" fill="hold"/>
                                        <p:tgtEl>
                                          <p:spTgt spid="63517"/>
                                        </p:tgtEl>
                                        <p:attrNameLst>
                                          <p:attrName>style.rotation</p:attrName>
                                        </p:attrNameLst>
                                      </p:cBhvr>
                                      <p:tavLst>
                                        <p:tav tm="0">
                                          <p:val>
                                            <p:fltVal val="-90"/>
                                          </p:val>
                                        </p:tav>
                                        <p:tav tm="100000">
                                          <p:val>
                                            <p:fltVal val="0"/>
                                          </p:val>
                                        </p:tav>
                                      </p:tavLst>
                                    </p:anim>
                                    <p:anim calcmode="lin" valueType="num">
                                      <p:cBhvr>
                                        <p:cTn id="177" dur="1600" decel="100000" fill="hold"/>
                                        <p:tgtEl>
                                          <p:spTgt spid="63517"/>
                                        </p:tgtEl>
                                        <p:attrNameLst>
                                          <p:attrName>ppt_x</p:attrName>
                                        </p:attrNameLst>
                                      </p:cBhvr>
                                      <p:tavLst>
                                        <p:tav tm="0">
                                          <p:val>
                                            <p:strVal val="#ppt_x+0.4"/>
                                          </p:val>
                                        </p:tav>
                                        <p:tav tm="100000">
                                          <p:val>
                                            <p:strVal val="#ppt_x-0.05"/>
                                          </p:val>
                                        </p:tav>
                                      </p:tavLst>
                                    </p:anim>
                                    <p:anim calcmode="lin" valueType="num">
                                      <p:cBhvr>
                                        <p:cTn id="178" dur="1600" decel="100000" fill="hold"/>
                                        <p:tgtEl>
                                          <p:spTgt spid="63517"/>
                                        </p:tgtEl>
                                        <p:attrNameLst>
                                          <p:attrName>ppt_y</p:attrName>
                                        </p:attrNameLst>
                                      </p:cBhvr>
                                      <p:tavLst>
                                        <p:tav tm="0">
                                          <p:val>
                                            <p:strVal val="#ppt_y-0.4"/>
                                          </p:val>
                                        </p:tav>
                                        <p:tav tm="100000">
                                          <p:val>
                                            <p:strVal val="#ppt_y+0.1"/>
                                          </p:val>
                                        </p:tav>
                                      </p:tavLst>
                                    </p:anim>
                                    <p:anim calcmode="lin" valueType="num">
                                      <p:cBhvr>
                                        <p:cTn id="179" dur="400" accel="100000" fill="hold">
                                          <p:stCondLst>
                                            <p:cond delay="1600"/>
                                          </p:stCondLst>
                                        </p:cTn>
                                        <p:tgtEl>
                                          <p:spTgt spid="63517"/>
                                        </p:tgtEl>
                                        <p:attrNameLst>
                                          <p:attrName>ppt_x</p:attrName>
                                        </p:attrNameLst>
                                      </p:cBhvr>
                                      <p:tavLst>
                                        <p:tav tm="0">
                                          <p:val>
                                            <p:strVal val="#ppt_x-0.05"/>
                                          </p:val>
                                        </p:tav>
                                        <p:tav tm="100000">
                                          <p:val>
                                            <p:strVal val="#ppt_x"/>
                                          </p:val>
                                        </p:tav>
                                      </p:tavLst>
                                    </p:anim>
                                    <p:anim calcmode="lin" valueType="num">
                                      <p:cBhvr>
                                        <p:cTn id="180" dur="400" accel="100000" fill="hold">
                                          <p:stCondLst>
                                            <p:cond delay="1600"/>
                                          </p:stCondLst>
                                        </p:cTn>
                                        <p:tgtEl>
                                          <p:spTgt spid="63517"/>
                                        </p:tgtEl>
                                        <p:attrNameLst>
                                          <p:attrName>ppt_y</p:attrName>
                                        </p:attrNameLst>
                                      </p:cBhvr>
                                      <p:tavLst>
                                        <p:tav tm="0">
                                          <p:val>
                                            <p:strVal val="#ppt_y+0.1"/>
                                          </p:val>
                                        </p:tav>
                                        <p:tav tm="100000">
                                          <p:val>
                                            <p:strVal val="#ppt_y"/>
                                          </p:val>
                                        </p:tav>
                                      </p:tavLst>
                                    </p:anim>
                                  </p:childTnLst>
                                </p:cTn>
                              </p:par>
                              <p:par>
                                <p:cTn id="181" presetID="30" presetClass="entr" presetSubtype="0" fill="hold" grpId="0" nodeType="withEffect">
                                  <p:stCondLst>
                                    <p:cond delay="0"/>
                                  </p:stCondLst>
                                  <p:childTnLst>
                                    <p:set>
                                      <p:cBhvr>
                                        <p:cTn id="182" dur="1" fill="hold">
                                          <p:stCondLst>
                                            <p:cond delay="0"/>
                                          </p:stCondLst>
                                        </p:cTn>
                                        <p:tgtEl>
                                          <p:spTgt spid="63518"/>
                                        </p:tgtEl>
                                        <p:attrNameLst>
                                          <p:attrName>style.visibility</p:attrName>
                                        </p:attrNameLst>
                                      </p:cBhvr>
                                      <p:to>
                                        <p:strVal val="visible"/>
                                      </p:to>
                                    </p:set>
                                    <p:animEffect transition="in" filter="fade">
                                      <p:cBhvr>
                                        <p:cTn id="183" dur="1600" decel="100000"/>
                                        <p:tgtEl>
                                          <p:spTgt spid="63518"/>
                                        </p:tgtEl>
                                      </p:cBhvr>
                                    </p:animEffect>
                                    <p:anim calcmode="lin" valueType="num">
                                      <p:cBhvr>
                                        <p:cTn id="184" dur="1600" decel="100000" fill="hold"/>
                                        <p:tgtEl>
                                          <p:spTgt spid="63518"/>
                                        </p:tgtEl>
                                        <p:attrNameLst>
                                          <p:attrName>style.rotation</p:attrName>
                                        </p:attrNameLst>
                                      </p:cBhvr>
                                      <p:tavLst>
                                        <p:tav tm="0">
                                          <p:val>
                                            <p:fltVal val="-90"/>
                                          </p:val>
                                        </p:tav>
                                        <p:tav tm="100000">
                                          <p:val>
                                            <p:fltVal val="0"/>
                                          </p:val>
                                        </p:tav>
                                      </p:tavLst>
                                    </p:anim>
                                    <p:anim calcmode="lin" valueType="num">
                                      <p:cBhvr>
                                        <p:cTn id="185" dur="1600" decel="100000" fill="hold"/>
                                        <p:tgtEl>
                                          <p:spTgt spid="63518"/>
                                        </p:tgtEl>
                                        <p:attrNameLst>
                                          <p:attrName>ppt_x</p:attrName>
                                        </p:attrNameLst>
                                      </p:cBhvr>
                                      <p:tavLst>
                                        <p:tav tm="0">
                                          <p:val>
                                            <p:strVal val="#ppt_x+0.4"/>
                                          </p:val>
                                        </p:tav>
                                        <p:tav tm="100000">
                                          <p:val>
                                            <p:strVal val="#ppt_x-0.05"/>
                                          </p:val>
                                        </p:tav>
                                      </p:tavLst>
                                    </p:anim>
                                    <p:anim calcmode="lin" valueType="num">
                                      <p:cBhvr>
                                        <p:cTn id="186" dur="1600" decel="100000" fill="hold"/>
                                        <p:tgtEl>
                                          <p:spTgt spid="63518"/>
                                        </p:tgtEl>
                                        <p:attrNameLst>
                                          <p:attrName>ppt_y</p:attrName>
                                        </p:attrNameLst>
                                      </p:cBhvr>
                                      <p:tavLst>
                                        <p:tav tm="0">
                                          <p:val>
                                            <p:strVal val="#ppt_y-0.4"/>
                                          </p:val>
                                        </p:tav>
                                        <p:tav tm="100000">
                                          <p:val>
                                            <p:strVal val="#ppt_y+0.1"/>
                                          </p:val>
                                        </p:tav>
                                      </p:tavLst>
                                    </p:anim>
                                    <p:anim calcmode="lin" valueType="num">
                                      <p:cBhvr>
                                        <p:cTn id="187" dur="400" accel="100000" fill="hold">
                                          <p:stCondLst>
                                            <p:cond delay="1600"/>
                                          </p:stCondLst>
                                        </p:cTn>
                                        <p:tgtEl>
                                          <p:spTgt spid="63518"/>
                                        </p:tgtEl>
                                        <p:attrNameLst>
                                          <p:attrName>ppt_x</p:attrName>
                                        </p:attrNameLst>
                                      </p:cBhvr>
                                      <p:tavLst>
                                        <p:tav tm="0">
                                          <p:val>
                                            <p:strVal val="#ppt_x-0.05"/>
                                          </p:val>
                                        </p:tav>
                                        <p:tav tm="100000">
                                          <p:val>
                                            <p:strVal val="#ppt_x"/>
                                          </p:val>
                                        </p:tav>
                                      </p:tavLst>
                                    </p:anim>
                                    <p:anim calcmode="lin" valueType="num">
                                      <p:cBhvr>
                                        <p:cTn id="188" dur="400" accel="100000" fill="hold">
                                          <p:stCondLst>
                                            <p:cond delay="1600"/>
                                          </p:stCondLst>
                                        </p:cTn>
                                        <p:tgtEl>
                                          <p:spTgt spid="63518"/>
                                        </p:tgtEl>
                                        <p:attrNameLst>
                                          <p:attrName>ppt_y</p:attrName>
                                        </p:attrNameLst>
                                      </p:cBhvr>
                                      <p:tavLst>
                                        <p:tav tm="0">
                                          <p:val>
                                            <p:strVal val="#ppt_y+0.1"/>
                                          </p:val>
                                        </p:tav>
                                        <p:tav tm="100000">
                                          <p:val>
                                            <p:strVal val="#ppt_y"/>
                                          </p:val>
                                        </p:tav>
                                      </p:tavLst>
                                    </p:anim>
                                  </p:childTnLst>
                                </p:cTn>
                              </p:par>
                              <p:par>
                                <p:cTn id="189" presetID="30" presetClass="entr" presetSubtype="0" fill="hold" grpId="0" nodeType="withEffect">
                                  <p:stCondLst>
                                    <p:cond delay="0"/>
                                  </p:stCondLst>
                                  <p:childTnLst>
                                    <p:set>
                                      <p:cBhvr>
                                        <p:cTn id="190" dur="1" fill="hold">
                                          <p:stCondLst>
                                            <p:cond delay="0"/>
                                          </p:stCondLst>
                                        </p:cTn>
                                        <p:tgtEl>
                                          <p:spTgt spid="63519"/>
                                        </p:tgtEl>
                                        <p:attrNameLst>
                                          <p:attrName>style.visibility</p:attrName>
                                        </p:attrNameLst>
                                      </p:cBhvr>
                                      <p:to>
                                        <p:strVal val="visible"/>
                                      </p:to>
                                    </p:set>
                                    <p:animEffect transition="in" filter="fade">
                                      <p:cBhvr>
                                        <p:cTn id="191" dur="1600" decel="100000"/>
                                        <p:tgtEl>
                                          <p:spTgt spid="63519"/>
                                        </p:tgtEl>
                                      </p:cBhvr>
                                    </p:animEffect>
                                    <p:anim calcmode="lin" valueType="num">
                                      <p:cBhvr>
                                        <p:cTn id="192" dur="1600" decel="100000" fill="hold"/>
                                        <p:tgtEl>
                                          <p:spTgt spid="63519"/>
                                        </p:tgtEl>
                                        <p:attrNameLst>
                                          <p:attrName>style.rotation</p:attrName>
                                        </p:attrNameLst>
                                      </p:cBhvr>
                                      <p:tavLst>
                                        <p:tav tm="0">
                                          <p:val>
                                            <p:fltVal val="-90"/>
                                          </p:val>
                                        </p:tav>
                                        <p:tav tm="100000">
                                          <p:val>
                                            <p:fltVal val="0"/>
                                          </p:val>
                                        </p:tav>
                                      </p:tavLst>
                                    </p:anim>
                                    <p:anim calcmode="lin" valueType="num">
                                      <p:cBhvr>
                                        <p:cTn id="193" dur="1600" decel="100000" fill="hold"/>
                                        <p:tgtEl>
                                          <p:spTgt spid="63519"/>
                                        </p:tgtEl>
                                        <p:attrNameLst>
                                          <p:attrName>ppt_x</p:attrName>
                                        </p:attrNameLst>
                                      </p:cBhvr>
                                      <p:tavLst>
                                        <p:tav tm="0">
                                          <p:val>
                                            <p:strVal val="#ppt_x+0.4"/>
                                          </p:val>
                                        </p:tav>
                                        <p:tav tm="100000">
                                          <p:val>
                                            <p:strVal val="#ppt_x-0.05"/>
                                          </p:val>
                                        </p:tav>
                                      </p:tavLst>
                                    </p:anim>
                                    <p:anim calcmode="lin" valueType="num">
                                      <p:cBhvr>
                                        <p:cTn id="194" dur="1600" decel="100000" fill="hold"/>
                                        <p:tgtEl>
                                          <p:spTgt spid="63519"/>
                                        </p:tgtEl>
                                        <p:attrNameLst>
                                          <p:attrName>ppt_y</p:attrName>
                                        </p:attrNameLst>
                                      </p:cBhvr>
                                      <p:tavLst>
                                        <p:tav tm="0">
                                          <p:val>
                                            <p:strVal val="#ppt_y-0.4"/>
                                          </p:val>
                                        </p:tav>
                                        <p:tav tm="100000">
                                          <p:val>
                                            <p:strVal val="#ppt_y+0.1"/>
                                          </p:val>
                                        </p:tav>
                                      </p:tavLst>
                                    </p:anim>
                                    <p:anim calcmode="lin" valueType="num">
                                      <p:cBhvr>
                                        <p:cTn id="195" dur="400" accel="100000" fill="hold">
                                          <p:stCondLst>
                                            <p:cond delay="1600"/>
                                          </p:stCondLst>
                                        </p:cTn>
                                        <p:tgtEl>
                                          <p:spTgt spid="63519"/>
                                        </p:tgtEl>
                                        <p:attrNameLst>
                                          <p:attrName>ppt_x</p:attrName>
                                        </p:attrNameLst>
                                      </p:cBhvr>
                                      <p:tavLst>
                                        <p:tav tm="0">
                                          <p:val>
                                            <p:strVal val="#ppt_x-0.05"/>
                                          </p:val>
                                        </p:tav>
                                        <p:tav tm="100000">
                                          <p:val>
                                            <p:strVal val="#ppt_x"/>
                                          </p:val>
                                        </p:tav>
                                      </p:tavLst>
                                    </p:anim>
                                    <p:anim calcmode="lin" valueType="num">
                                      <p:cBhvr>
                                        <p:cTn id="196" dur="400" accel="100000" fill="hold">
                                          <p:stCondLst>
                                            <p:cond delay="1600"/>
                                          </p:stCondLst>
                                        </p:cTn>
                                        <p:tgtEl>
                                          <p:spTgt spid="63519"/>
                                        </p:tgtEl>
                                        <p:attrNameLst>
                                          <p:attrName>ppt_y</p:attrName>
                                        </p:attrNameLst>
                                      </p:cBhvr>
                                      <p:tavLst>
                                        <p:tav tm="0">
                                          <p:val>
                                            <p:strVal val="#ppt_y+0.1"/>
                                          </p:val>
                                        </p:tav>
                                        <p:tav tm="100000">
                                          <p:val>
                                            <p:strVal val="#ppt_y"/>
                                          </p:val>
                                        </p:tav>
                                      </p:tavLst>
                                    </p:anim>
                                  </p:childTnLst>
                                </p:cTn>
                              </p:par>
                              <p:par>
                                <p:cTn id="197" presetID="30" presetClass="entr" presetSubtype="0" fill="hold" grpId="0" nodeType="withEffect">
                                  <p:stCondLst>
                                    <p:cond delay="0"/>
                                  </p:stCondLst>
                                  <p:childTnLst>
                                    <p:set>
                                      <p:cBhvr>
                                        <p:cTn id="198" dur="1" fill="hold">
                                          <p:stCondLst>
                                            <p:cond delay="0"/>
                                          </p:stCondLst>
                                        </p:cTn>
                                        <p:tgtEl>
                                          <p:spTgt spid="63521"/>
                                        </p:tgtEl>
                                        <p:attrNameLst>
                                          <p:attrName>style.visibility</p:attrName>
                                        </p:attrNameLst>
                                      </p:cBhvr>
                                      <p:to>
                                        <p:strVal val="visible"/>
                                      </p:to>
                                    </p:set>
                                    <p:animEffect transition="in" filter="fade">
                                      <p:cBhvr>
                                        <p:cTn id="199" dur="1600" decel="100000"/>
                                        <p:tgtEl>
                                          <p:spTgt spid="63521"/>
                                        </p:tgtEl>
                                      </p:cBhvr>
                                    </p:animEffect>
                                    <p:anim calcmode="lin" valueType="num">
                                      <p:cBhvr>
                                        <p:cTn id="200" dur="1600" decel="100000" fill="hold"/>
                                        <p:tgtEl>
                                          <p:spTgt spid="63521"/>
                                        </p:tgtEl>
                                        <p:attrNameLst>
                                          <p:attrName>style.rotation</p:attrName>
                                        </p:attrNameLst>
                                      </p:cBhvr>
                                      <p:tavLst>
                                        <p:tav tm="0">
                                          <p:val>
                                            <p:fltVal val="-90"/>
                                          </p:val>
                                        </p:tav>
                                        <p:tav tm="100000">
                                          <p:val>
                                            <p:fltVal val="0"/>
                                          </p:val>
                                        </p:tav>
                                      </p:tavLst>
                                    </p:anim>
                                    <p:anim calcmode="lin" valueType="num">
                                      <p:cBhvr>
                                        <p:cTn id="201" dur="1600" decel="100000" fill="hold"/>
                                        <p:tgtEl>
                                          <p:spTgt spid="63521"/>
                                        </p:tgtEl>
                                        <p:attrNameLst>
                                          <p:attrName>ppt_x</p:attrName>
                                        </p:attrNameLst>
                                      </p:cBhvr>
                                      <p:tavLst>
                                        <p:tav tm="0">
                                          <p:val>
                                            <p:strVal val="#ppt_x+0.4"/>
                                          </p:val>
                                        </p:tav>
                                        <p:tav tm="100000">
                                          <p:val>
                                            <p:strVal val="#ppt_x-0.05"/>
                                          </p:val>
                                        </p:tav>
                                      </p:tavLst>
                                    </p:anim>
                                    <p:anim calcmode="lin" valueType="num">
                                      <p:cBhvr>
                                        <p:cTn id="202" dur="1600" decel="100000" fill="hold"/>
                                        <p:tgtEl>
                                          <p:spTgt spid="63521"/>
                                        </p:tgtEl>
                                        <p:attrNameLst>
                                          <p:attrName>ppt_y</p:attrName>
                                        </p:attrNameLst>
                                      </p:cBhvr>
                                      <p:tavLst>
                                        <p:tav tm="0">
                                          <p:val>
                                            <p:strVal val="#ppt_y-0.4"/>
                                          </p:val>
                                        </p:tav>
                                        <p:tav tm="100000">
                                          <p:val>
                                            <p:strVal val="#ppt_y+0.1"/>
                                          </p:val>
                                        </p:tav>
                                      </p:tavLst>
                                    </p:anim>
                                    <p:anim calcmode="lin" valueType="num">
                                      <p:cBhvr>
                                        <p:cTn id="203" dur="400" accel="100000" fill="hold">
                                          <p:stCondLst>
                                            <p:cond delay="1600"/>
                                          </p:stCondLst>
                                        </p:cTn>
                                        <p:tgtEl>
                                          <p:spTgt spid="63521"/>
                                        </p:tgtEl>
                                        <p:attrNameLst>
                                          <p:attrName>ppt_x</p:attrName>
                                        </p:attrNameLst>
                                      </p:cBhvr>
                                      <p:tavLst>
                                        <p:tav tm="0">
                                          <p:val>
                                            <p:strVal val="#ppt_x-0.05"/>
                                          </p:val>
                                        </p:tav>
                                        <p:tav tm="100000">
                                          <p:val>
                                            <p:strVal val="#ppt_x"/>
                                          </p:val>
                                        </p:tav>
                                      </p:tavLst>
                                    </p:anim>
                                    <p:anim calcmode="lin" valueType="num">
                                      <p:cBhvr>
                                        <p:cTn id="204" dur="400" accel="100000" fill="hold">
                                          <p:stCondLst>
                                            <p:cond delay="1600"/>
                                          </p:stCondLst>
                                        </p:cTn>
                                        <p:tgtEl>
                                          <p:spTgt spid="63521"/>
                                        </p:tgtEl>
                                        <p:attrNameLst>
                                          <p:attrName>ppt_y</p:attrName>
                                        </p:attrNameLst>
                                      </p:cBhvr>
                                      <p:tavLst>
                                        <p:tav tm="0">
                                          <p:val>
                                            <p:strVal val="#ppt_y+0.1"/>
                                          </p:val>
                                        </p:tav>
                                        <p:tav tm="100000">
                                          <p:val>
                                            <p:strVal val="#ppt_y"/>
                                          </p:val>
                                        </p:tav>
                                      </p:tavLst>
                                    </p:anim>
                                  </p:childTnLst>
                                </p:cTn>
                              </p:par>
                              <p:par>
                                <p:cTn id="205" presetID="30" presetClass="entr" presetSubtype="0" fill="hold" grpId="0" nodeType="withEffect">
                                  <p:stCondLst>
                                    <p:cond delay="0"/>
                                  </p:stCondLst>
                                  <p:childTnLst>
                                    <p:set>
                                      <p:cBhvr>
                                        <p:cTn id="206" dur="1" fill="hold">
                                          <p:stCondLst>
                                            <p:cond delay="0"/>
                                          </p:stCondLst>
                                        </p:cTn>
                                        <p:tgtEl>
                                          <p:spTgt spid="63523"/>
                                        </p:tgtEl>
                                        <p:attrNameLst>
                                          <p:attrName>style.visibility</p:attrName>
                                        </p:attrNameLst>
                                      </p:cBhvr>
                                      <p:to>
                                        <p:strVal val="visible"/>
                                      </p:to>
                                    </p:set>
                                    <p:animEffect transition="in" filter="fade">
                                      <p:cBhvr>
                                        <p:cTn id="207" dur="1600" decel="100000"/>
                                        <p:tgtEl>
                                          <p:spTgt spid="63523"/>
                                        </p:tgtEl>
                                      </p:cBhvr>
                                    </p:animEffect>
                                    <p:anim calcmode="lin" valueType="num">
                                      <p:cBhvr>
                                        <p:cTn id="208" dur="1600" decel="100000" fill="hold"/>
                                        <p:tgtEl>
                                          <p:spTgt spid="63523"/>
                                        </p:tgtEl>
                                        <p:attrNameLst>
                                          <p:attrName>style.rotation</p:attrName>
                                        </p:attrNameLst>
                                      </p:cBhvr>
                                      <p:tavLst>
                                        <p:tav tm="0">
                                          <p:val>
                                            <p:fltVal val="-90"/>
                                          </p:val>
                                        </p:tav>
                                        <p:tav tm="100000">
                                          <p:val>
                                            <p:fltVal val="0"/>
                                          </p:val>
                                        </p:tav>
                                      </p:tavLst>
                                    </p:anim>
                                    <p:anim calcmode="lin" valueType="num">
                                      <p:cBhvr>
                                        <p:cTn id="209" dur="1600" decel="100000" fill="hold"/>
                                        <p:tgtEl>
                                          <p:spTgt spid="63523"/>
                                        </p:tgtEl>
                                        <p:attrNameLst>
                                          <p:attrName>ppt_x</p:attrName>
                                        </p:attrNameLst>
                                      </p:cBhvr>
                                      <p:tavLst>
                                        <p:tav tm="0">
                                          <p:val>
                                            <p:strVal val="#ppt_x+0.4"/>
                                          </p:val>
                                        </p:tav>
                                        <p:tav tm="100000">
                                          <p:val>
                                            <p:strVal val="#ppt_x-0.05"/>
                                          </p:val>
                                        </p:tav>
                                      </p:tavLst>
                                    </p:anim>
                                    <p:anim calcmode="lin" valueType="num">
                                      <p:cBhvr>
                                        <p:cTn id="210" dur="1600" decel="100000" fill="hold"/>
                                        <p:tgtEl>
                                          <p:spTgt spid="63523"/>
                                        </p:tgtEl>
                                        <p:attrNameLst>
                                          <p:attrName>ppt_y</p:attrName>
                                        </p:attrNameLst>
                                      </p:cBhvr>
                                      <p:tavLst>
                                        <p:tav tm="0">
                                          <p:val>
                                            <p:strVal val="#ppt_y-0.4"/>
                                          </p:val>
                                        </p:tav>
                                        <p:tav tm="100000">
                                          <p:val>
                                            <p:strVal val="#ppt_y+0.1"/>
                                          </p:val>
                                        </p:tav>
                                      </p:tavLst>
                                    </p:anim>
                                    <p:anim calcmode="lin" valueType="num">
                                      <p:cBhvr>
                                        <p:cTn id="211" dur="400" accel="100000" fill="hold">
                                          <p:stCondLst>
                                            <p:cond delay="1600"/>
                                          </p:stCondLst>
                                        </p:cTn>
                                        <p:tgtEl>
                                          <p:spTgt spid="63523"/>
                                        </p:tgtEl>
                                        <p:attrNameLst>
                                          <p:attrName>ppt_x</p:attrName>
                                        </p:attrNameLst>
                                      </p:cBhvr>
                                      <p:tavLst>
                                        <p:tav tm="0">
                                          <p:val>
                                            <p:strVal val="#ppt_x-0.05"/>
                                          </p:val>
                                        </p:tav>
                                        <p:tav tm="100000">
                                          <p:val>
                                            <p:strVal val="#ppt_x"/>
                                          </p:val>
                                        </p:tav>
                                      </p:tavLst>
                                    </p:anim>
                                    <p:anim calcmode="lin" valueType="num">
                                      <p:cBhvr>
                                        <p:cTn id="212" dur="400" accel="100000" fill="hold">
                                          <p:stCondLst>
                                            <p:cond delay="1600"/>
                                          </p:stCondLst>
                                        </p:cTn>
                                        <p:tgtEl>
                                          <p:spTgt spid="63523"/>
                                        </p:tgtEl>
                                        <p:attrNameLst>
                                          <p:attrName>ppt_y</p:attrName>
                                        </p:attrNameLst>
                                      </p:cBhvr>
                                      <p:tavLst>
                                        <p:tav tm="0">
                                          <p:val>
                                            <p:strVal val="#ppt_y+0.1"/>
                                          </p:val>
                                        </p:tav>
                                        <p:tav tm="100000">
                                          <p:val>
                                            <p:strVal val="#ppt_y"/>
                                          </p:val>
                                        </p:tav>
                                      </p:tavLst>
                                    </p:anim>
                                  </p:childTnLst>
                                </p:cTn>
                              </p:par>
                              <p:par>
                                <p:cTn id="213" presetID="30" presetClass="entr" presetSubtype="0" fill="hold" grpId="0" nodeType="withEffect">
                                  <p:stCondLst>
                                    <p:cond delay="0"/>
                                  </p:stCondLst>
                                  <p:childTnLst>
                                    <p:set>
                                      <p:cBhvr>
                                        <p:cTn id="214" dur="1" fill="hold">
                                          <p:stCondLst>
                                            <p:cond delay="0"/>
                                          </p:stCondLst>
                                        </p:cTn>
                                        <p:tgtEl>
                                          <p:spTgt spid="63524"/>
                                        </p:tgtEl>
                                        <p:attrNameLst>
                                          <p:attrName>style.visibility</p:attrName>
                                        </p:attrNameLst>
                                      </p:cBhvr>
                                      <p:to>
                                        <p:strVal val="visible"/>
                                      </p:to>
                                    </p:set>
                                    <p:animEffect transition="in" filter="fade">
                                      <p:cBhvr>
                                        <p:cTn id="215" dur="1600" decel="100000"/>
                                        <p:tgtEl>
                                          <p:spTgt spid="63524"/>
                                        </p:tgtEl>
                                      </p:cBhvr>
                                    </p:animEffect>
                                    <p:anim calcmode="lin" valueType="num">
                                      <p:cBhvr>
                                        <p:cTn id="216" dur="1600" decel="100000" fill="hold"/>
                                        <p:tgtEl>
                                          <p:spTgt spid="63524"/>
                                        </p:tgtEl>
                                        <p:attrNameLst>
                                          <p:attrName>style.rotation</p:attrName>
                                        </p:attrNameLst>
                                      </p:cBhvr>
                                      <p:tavLst>
                                        <p:tav tm="0">
                                          <p:val>
                                            <p:fltVal val="-90"/>
                                          </p:val>
                                        </p:tav>
                                        <p:tav tm="100000">
                                          <p:val>
                                            <p:fltVal val="0"/>
                                          </p:val>
                                        </p:tav>
                                      </p:tavLst>
                                    </p:anim>
                                    <p:anim calcmode="lin" valueType="num">
                                      <p:cBhvr>
                                        <p:cTn id="217" dur="1600" decel="100000" fill="hold"/>
                                        <p:tgtEl>
                                          <p:spTgt spid="63524"/>
                                        </p:tgtEl>
                                        <p:attrNameLst>
                                          <p:attrName>ppt_x</p:attrName>
                                        </p:attrNameLst>
                                      </p:cBhvr>
                                      <p:tavLst>
                                        <p:tav tm="0">
                                          <p:val>
                                            <p:strVal val="#ppt_x+0.4"/>
                                          </p:val>
                                        </p:tav>
                                        <p:tav tm="100000">
                                          <p:val>
                                            <p:strVal val="#ppt_x-0.05"/>
                                          </p:val>
                                        </p:tav>
                                      </p:tavLst>
                                    </p:anim>
                                    <p:anim calcmode="lin" valueType="num">
                                      <p:cBhvr>
                                        <p:cTn id="218" dur="1600" decel="100000" fill="hold"/>
                                        <p:tgtEl>
                                          <p:spTgt spid="63524"/>
                                        </p:tgtEl>
                                        <p:attrNameLst>
                                          <p:attrName>ppt_y</p:attrName>
                                        </p:attrNameLst>
                                      </p:cBhvr>
                                      <p:tavLst>
                                        <p:tav tm="0">
                                          <p:val>
                                            <p:strVal val="#ppt_y-0.4"/>
                                          </p:val>
                                        </p:tav>
                                        <p:tav tm="100000">
                                          <p:val>
                                            <p:strVal val="#ppt_y+0.1"/>
                                          </p:val>
                                        </p:tav>
                                      </p:tavLst>
                                    </p:anim>
                                    <p:anim calcmode="lin" valueType="num">
                                      <p:cBhvr>
                                        <p:cTn id="219" dur="400" accel="100000" fill="hold">
                                          <p:stCondLst>
                                            <p:cond delay="1600"/>
                                          </p:stCondLst>
                                        </p:cTn>
                                        <p:tgtEl>
                                          <p:spTgt spid="63524"/>
                                        </p:tgtEl>
                                        <p:attrNameLst>
                                          <p:attrName>ppt_x</p:attrName>
                                        </p:attrNameLst>
                                      </p:cBhvr>
                                      <p:tavLst>
                                        <p:tav tm="0">
                                          <p:val>
                                            <p:strVal val="#ppt_x-0.05"/>
                                          </p:val>
                                        </p:tav>
                                        <p:tav tm="100000">
                                          <p:val>
                                            <p:strVal val="#ppt_x"/>
                                          </p:val>
                                        </p:tav>
                                      </p:tavLst>
                                    </p:anim>
                                    <p:anim calcmode="lin" valueType="num">
                                      <p:cBhvr>
                                        <p:cTn id="220" dur="400" accel="100000" fill="hold">
                                          <p:stCondLst>
                                            <p:cond delay="1600"/>
                                          </p:stCondLst>
                                        </p:cTn>
                                        <p:tgtEl>
                                          <p:spTgt spid="63524"/>
                                        </p:tgtEl>
                                        <p:attrNameLst>
                                          <p:attrName>ppt_y</p:attrName>
                                        </p:attrNameLst>
                                      </p:cBhvr>
                                      <p:tavLst>
                                        <p:tav tm="0">
                                          <p:val>
                                            <p:strVal val="#ppt_y+0.1"/>
                                          </p:val>
                                        </p:tav>
                                        <p:tav tm="100000">
                                          <p:val>
                                            <p:strVal val="#ppt_y"/>
                                          </p:val>
                                        </p:tav>
                                      </p:tavLst>
                                    </p:anim>
                                  </p:childTnLst>
                                </p:cTn>
                              </p:par>
                            </p:childTnLst>
                          </p:cTn>
                        </p:par>
                      </p:childTnLst>
                    </p:cTn>
                  </p:par>
                  <p:par>
                    <p:cTn id="221" fill="hold">
                      <p:stCondLst>
                        <p:cond delay="indefinite"/>
                      </p:stCondLst>
                      <p:childTnLst>
                        <p:par>
                          <p:cTn id="222" fill="hold">
                            <p:stCondLst>
                              <p:cond delay="0"/>
                            </p:stCondLst>
                            <p:childTnLst>
                              <p:par>
                                <p:cTn id="223" presetID="30" presetClass="entr" presetSubtype="0" fill="hold" grpId="1" nodeType="clickEffect">
                                  <p:stCondLst>
                                    <p:cond delay="0"/>
                                  </p:stCondLst>
                                  <p:childTnLst>
                                    <p:set>
                                      <p:cBhvr>
                                        <p:cTn id="224" dur="1" fill="hold">
                                          <p:stCondLst>
                                            <p:cond delay="0"/>
                                          </p:stCondLst>
                                        </p:cTn>
                                        <p:tgtEl>
                                          <p:spTgt spid="63495"/>
                                        </p:tgtEl>
                                        <p:attrNameLst>
                                          <p:attrName>style.visibility</p:attrName>
                                        </p:attrNameLst>
                                      </p:cBhvr>
                                      <p:to>
                                        <p:strVal val="visible"/>
                                      </p:to>
                                    </p:set>
                                    <p:animEffect transition="in" filter="fade">
                                      <p:cBhvr>
                                        <p:cTn id="225" dur="800" decel="100000"/>
                                        <p:tgtEl>
                                          <p:spTgt spid="63495"/>
                                        </p:tgtEl>
                                      </p:cBhvr>
                                    </p:animEffect>
                                    <p:anim calcmode="lin" valueType="num">
                                      <p:cBhvr>
                                        <p:cTn id="226" dur="800" decel="100000" fill="hold"/>
                                        <p:tgtEl>
                                          <p:spTgt spid="63495"/>
                                        </p:tgtEl>
                                        <p:attrNameLst>
                                          <p:attrName>style.rotation</p:attrName>
                                        </p:attrNameLst>
                                      </p:cBhvr>
                                      <p:tavLst>
                                        <p:tav tm="0">
                                          <p:val>
                                            <p:fltVal val="-90"/>
                                          </p:val>
                                        </p:tav>
                                        <p:tav tm="100000">
                                          <p:val>
                                            <p:fltVal val="0"/>
                                          </p:val>
                                        </p:tav>
                                      </p:tavLst>
                                    </p:anim>
                                    <p:anim calcmode="lin" valueType="num">
                                      <p:cBhvr>
                                        <p:cTn id="227" dur="800" decel="100000" fill="hold"/>
                                        <p:tgtEl>
                                          <p:spTgt spid="63495"/>
                                        </p:tgtEl>
                                        <p:attrNameLst>
                                          <p:attrName>ppt_x</p:attrName>
                                        </p:attrNameLst>
                                      </p:cBhvr>
                                      <p:tavLst>
                                        <p:tav tm="0">
                                          <p:val>
                                            <p:strVal val="#ppt_x+0.4"/>
                                          </p:val>
                                        </p:tav>
                                        <p:tav tm="100000">
                                          <p:val>
                                            <p:strVal val="#ppt_x-0.05"/>
                                          </p:val>
                                        </p:tav>
                                      </p:tavLst>
                                    </p:anim>
                                    <p:anim calcmode="lin" valueType="num">
                                      <p:cBhvr>
                                        <p:cTn id="228" dur="800" decel="100000" fill="hold"/>
                                        <p:tgtEl>
                                          <p:spTgt spid="63495"/>
                                        </p:tgtEl>
                                        <p:attrNameLst>
                                          <p:attrName>ppt_y</p:attrName>
                                        </p:attrNameLst>
                                      </p:cBhvr>
                                      <p:tavLst>
                                        <p:tav tm="0">
                                          <p:val>
                                            <p:strVal val="#ppt_y-0.4"/>
                                          </p:val>
                                        </p:tav>
                                        <p:tav tm="100000">
                                          <p:val>
                                            <p:strVal val="#ppt_y+0.1"/>
                                          </p:val>
                                        </p:tav>
                                      </p:tavLst>
                                    </p:anim>
                                    <p:anim calcmode="lin" valueType="num">
                                      <p:cBhvr>
                                        <p:cTn id="229" dur="200" accel="100000" fill="hold">
                                          <p:stCondLst>
                                            <p:cond delay="800"/>
                                          </p:stCondLst>
                                        </p:cTn>
                                        <p:tgtEl>
                                          <p:spTgt spid="63495"/>
                                        </p:tgtEl>
                                        <p:attrNameLst>
                                          <p:attrName>ppt_x</p:attrName>
                                        </p:attrNameLst>
                                      </p:cBhvr>
                                      <p:tavLst>
                                        <p:tav tm="0">
                                          <p:val>
                                            <p:strVal val="#ppt_x-0.05"/>
                                          </p:val>
                                        </p:tav>
                                        <p:tav tm="100000">
                                          <p:val>
                                            <p:strVal val="#ppt_x"/>
                                          </p:val>
                                        </p:tav>
                                      </p:tavLst>
                                    </p:anim>
                                    <p:anim calcmode="lin" valueType="num">
                                      <p:cBhvr>
                                        <p:cTn id="230" dur="200" accel="100000" fill="hold">
                                          <p:stCondLst>
                                            <p:cond delay="800"/>
                                          </p:stCondLst>
                                        </p:cTn>
                                        <p:tgtEl>
                                          <p:spTgt spid="63495"/>
                                        </p:tgtEl>
                                        <p:attrNameLst>
                                          <p:attrName>ppt_y</p:attrName>
                                        </p:attrNameLst>
                                      </p:cBhvr>
                                      <p:tavLst>
                                        <p:tav tm="0">
                                          <p:val>
                                            <p:strVal val="#ppt_y+0.1"/>
                                          </p:val>
                                        </p:tav>
                                        <p:tav tm="100000">
                                          <p:val>
                                            <p:strVal val="#ppt_y"/>
                                          </p:val>
                                        </p:tav>
                                      </p:tavLst>
                                    </p:anim>
                                  </p:childTnLst>
                                </p:cTn>
                              </p:par>
                              <p:par>
                                <p:cTn id="231" presetID="30" presetClass="entr" presetSubtype="0" fill="hold" grpId="1" nodeType="withEffect">
                                  <p:stCondLst>
                                    <p:cond delay="0"/>
                                  </p:stCondLst>
                                  <p:childTnLst>
                                    <p:set>
                                      <p:cBhvr>
                                        <p:cTn id="232" dur="1" fill="hold">
                                          <p:stCondLst>
                                            <p:cond delay="0"/>
                                          </p:stCondLst>
                                        </p:cTn>
                                        <p:tgtEl>
                                          <p:spTgt spid="63496"/>
                                        </p:tgtEl>
                                        <p:attrNameLst>
                                          <p:attrName>style.visibility</p:attrName>
                                        </p:attrNameLst>
                                      </p:cBhvr>
                                      <p:to>
                                        <p:strVal val="visible"/>
                                      </p:to>
                                    </p:set>
                                    <p:animEffect transition="in" filter="fade">
                                      <p:cBhvr>
                                        <p:cTn id="233" dur="800" decel="100000"/>
                                        <p:tgtEl>
                                          <p:spTgt spid="63496"/>
                                        </p:tgtEl>
                                      </p:cBhvr>
                                    </p:animEffect>
                                    <p:anim calcmode="lin" valueType="num">
                                      <p:cBhvr>
                                        <p:cTn id="234" dur="800" decel="100000" fill="hold"/>
                                        <p:tgtEl>
                                          <p:spTgt spid="63496"/>
                                        </p:tgtEl>
                                        <p:attrNameLst>
                                          <p:attrName>style.rotation</p:attrName>
                                        </p:attrNameLst>
                                      </p:cBhvr>
                                      <p:tavLst>
                                        <p:tav tm="0">
                                          <p:val>
                                            <p:fltVal val="-90"/>
                                          </p:val>
                                        </p:tav>
                                        <p:tav tm="100000">
                                          <p:val>
                                            <p:fltVal val="0"/>
                                          </p:val>
                                        </p:tav>
                                      </p:tavLst>
                                    </p:anim>
                                    <p:anim calcmode="lin" valueType="num">
                                      <p:cBhvr>
                                        <p:cTn id="235" dur="800" decel="100000" fill="hold"/>
                                        <p:tgtEl>
                                          <p:spTgt spid="63496"/>
                                        </p:tgtEl>
                                        <p:attrNameLst>
                                          <p:attrName>ppt_x</p:attrName>
                                        </p:attrNameLst>
                                      </p:cBhvr>
                                      <p:tavLst>
                                        <p:tav tm="0">
                                          <p:val>
                                            <p:strVal val="#ppt_x+0.4"/>
                                          </p:val>
                                        </p:tav>
                                        <p:tav tm="100000">
                                          <p:val>
                                            <p:strVal val="#ppt_x-0.05"/>
                                          </p:val>
                                        </p:tav>
                                      </p:tavLst>
                                    </p:anim>
                                    <p:anim calcmode="lin" valueType="num">
                                      <p:cBhvr>
                                        <p:cTn id="236" dur="800" decel="100000" fill="hold"/>
                                        <p:tgtEl>
                                          <p:spTgt spid="63496"/>
                                        </p:tgtEl>
                                        <p:attrNameLst>
                                          <p:attrName>ppt_y</p:attrName>
                                        </p:attrNameLst>
                                      </p:cBhvr>
                                      <p:tavLst>
                                        <p:tav tm="0">
                                          <p:val>
                                            <p:strVal val="#ppt_y-0.4"/>
                                          </p:val>
                                        </p:tav>
                                        <p:tav tm="100000">
                                          <p:val>
                                            <p:strVal val="#ppt_y+0.1"/>
                                          </p:val>
                                        </p:tav>
                                      </p:tavLst>
                                    </p:anim>
                                    <p:anim calcmode="lin" valueType="num">
                                      <p:cBhvr>
                                        <p:cTn id="237" dur="200" accel="100000" fill="hold">
                                          <p:stCondLst>
                                            <p:cond delay="800"/>
                                          </p:stCondLst>
                                        </p:cTn>
                                        <p:tgtEl>
                                          <p:spTgt spid="63496"/>
                                        </p:tgtEl>
                                        <p:attrNameLst>
                                          <p:attrName>ppt_x</p:attrName>
                                        </p:attrNameLst>
                                      </p:cBhvr>
                                      <p:tavLst>
                                        <p:tav tm="0">
                                          <p:val>
                                            <p:strVal val="#ppt_x-0.05"/>
                                          </p:val>
                                        </p:tav>
                                        <p:tav tm="100000">
                                          <p:val>
                                            <p:strVal val="#ppt_x"/>
                                          </p:val>
                                        </p:tav>
                                      </p:tavLst>
                                    </p:anim>
                                    <p:anim calcmode="lin" valueType="num">
                                      <p:cBhvr>
                                        <p:cTn id="238" dur="200" accel="100000" fill="hold">
                                          <p:stCondLst>
                                            <p:cond delay="800"/>
                                          </p:stCondLst>
                                        </p:cTn>
                                        <p:tgtEl>
                                          <p:spTgt spid="63496"/>
                                        </p:tgtEl>
                                        <p:attrNameLst>
                                          <p:attrName>ppt_y</p:attrName>
                                        </p:attrNameLst>
                                      </p:cBhvr>
                                      <p:tavLst>
                                        <p:tav tm="0">
                                          <p:val>
                                            <p:strVal val="#ppt_y+0.1"/>
                                          </p:val>
                                        </p:tav>
                                        <p:tav tm="100000">
                                          <p:val>
                                            <p:strVal val="#ppt_y"/>
                                          </p:val>
                                        </p:tav>
                                      </p:tavLst>
                                    </p:anim>
                                  </p:childTnLst>
                                </p:cTn>
                              </p:par>
                              <p:par>
                                <p:cTn id="239" presetID="30" presetClass="entr" presetSubtype="0" fill="hold" grpId="1" nodeType="withEffect">
                                  <p:stCondLst>
                                    <p:cond delay="0"/>
                                  </p:stCondLst>
                                  <p:childTnLst>
                                    <p:set>
                                      <p:cBhvr>
                                        <p:cTn id="240" dur="1" fill="hold">
                                          <p:stCondLst>
                                            <p:cond delay="0"/>
                                          </p:stCondLst>
                                        </p:cTn>
                                        <p:tgtEl>
                                          <p:spTgt spid="63497"/>
                                        </p:tgtEl>
                                        <p:attrNameLst>
                                          <p:attrName>style.visibility</p:attrName>
                                        </p:attrNameLst>
                                      </p:cBhvr>
                                      <p:to>
                                        <p:strVal val="visible"/>
                                      </p:to>
                                    </p:set>
                                    <p:animEffect transition="in" filter="fade">
                                      <p:cBhvr>
                                        <p:cTn id="241" dur="800" decel="100000"/>
                                        <p:tgtEl>
                                          <p:spTgt spid="63497"/>
                                        </p:tgtEl>
                                      </p:cBhvr>
                                    </p:animEffect>
                                    <p:anim calcmode="lin" valueType="num">
                                      <p:cBhvr>
                                        <p:cTn id="242" dur="800" decel="100000" fill="hold"/>
                                        <p:tgtEl>
                                          <p:spTgt spid="63497"/>
                                        </p:tgtEl>
                                        <p:attrNameLst>
                                          <p:attrName>style.rotation</p:attrName>
                                        </p:attrNameLst>
                                      </p:cBhvr>
                                      <p:tavLst>
                                        <p:tav tm="0">
                                          <p:val>
                                            <p:fltVal val="-90"/>
                                          </p:val>
                                        </p:tav>
                                        <p:tav tm="100000">
                                          <p:val>
                                            <p:fltVal val="0"/>
                                          </p:val>
                                        </p:tav>
                                      </p:tavLst>
                                    </p:anim>
                                    <p:anim calcmode="lin" valueType="num">
                                      <p:cBhvr>
                                        <p:cTn id="243" dur="800" decel="100000" fill="hold"/>
                                        <p:tgtEl>
                                          <p:spTgt spid="63497"/>
                                        </p:tgtEl>
                                        <p:attrNameLst>
                                          <p:attrName>ppt_x</p:attrName>
                                        </p:attrNameLst>
                                      </p:cBhvr>
                                      <p:tavLst>
                                        <p:tav tm="0">
                                          <p:val>
                                            <p:strVal val="#ppt_x+0.4"/>
                                          </p:val>
                                        </p:tav>
                                        <p:tav tm="100000">
                                          <p:val>
                                            <p:strVal val="#ppt_x-0.05"/>
                                          </p:val>
                                        </p:tav>
                                      </p:tavLst>
                                    </p:anim>
                                    <p:anim calcmode="lin" valueType="num">
                                      <p:cBhvr>
                                        <p:cTn id="244" dur="800" decel="100000" fill="hold"/>
                                        <p:tgtEl>
                                          <p:spTgt spid="63497"/>
                                        </p:tgtEl>
                                        <p:attrNameLst>
                                          <p:attrName>ppt_y</p:attrName>
                                        </p:attrNameLst>
                                      </p:cBhvr>
                                      <p:tavLst>
                                        <p:tav tm="0">
                                          <p:val>
                                            <p:strVal val="#ppt_y-0.4"/>
                                          </p:val>
                                        </p:tav>
                                        <p:tav tm="100000">
                                          <p:val>
                                            <p:strVal val="#ppt_y+0.1"/>
                                          </p:val>
                                        </p:tav>
                                      </p:tavLst>
                                    </p:anim>
                                    <p:anim calcmode="lin" valueType="num">
                                      <p:cBhvr>
                                        <p:cTn id="245" dur="200" accel="100000" fill="hold">
                                          <p:stCondLst>
                                            <p:cond delay="800"/>
                                          </p:stCondLst>
                                        </p:cTn>
                                        <p:tgtEl>
                                          <p:spTgt spid="63497"/>
                                        </p:tgtEl>
                                        <p:attrNameLst>
                                          <p:attrName>ppt_x</p:attrName>
                                        </p:attrNameLst>
                                      </p:cBhvr>
                                      <p:tavLst>
                                        <p:tav tm="0">
                                          <p:val>
                                            <p:strVal val="#ppt_x-0.05"/>
                                          </p:val>
                                        </p:tav>
                                        <p:tav tm="100000">
                                          <p:val>
                                            <p:strVal val="#ppt_x"/>
                                          </p:val>
                                        </p:tav>
                                      </p:tavLst>
                                    </p:anim>
                                    <p:anim calcmode="lin" valueType="num">
                                      <p:cBhvr>
                                        <p:cTn id="246" dur="200" accel="100000" fill="hold">
                                          <p:stCondLst>
                                            <p:cond delay="800"/>
                                          </p:stCondLst>
                                        </p:cTn>
                                        <p:tgtEl>
                                          <p:spTgt spid="63497"/>
                                        </p:tgtEl>
                                        <p:attrNameLst>
                                          <p:attrName>ppt_y</p:attrName>
                                        </p:attrNameLst>
                                      </p:cBhvr>
                                      <p:tavLst>
                                        <p:tav tm="0">
                                          <p:val>
                                            <p:strVal val="#ppt_y+0.1"/>
                                          </p:val>
                                        </p:tav>
                                        <p:tav tm="100000">
                                          <p:val>
                                            <p:strVal val="#ppt_y"/>
                                          </p:val>
                                        </p:tav>
                                      </p:tavLst>
                                    </p:anim>
                                  </p:childTnLst>
                                </p:cTn>
                              </p:par>
                              <p:par>
                                <p:cTn id="247" presetID="30" presetClass="entr" presetSubtype="0" fill="hold" grpId="1" nodeType="withEffect">
                                  <p:stCondLst>
                                    <p:cond delay="0"/>
                                  </p:stCondLst>
                                  <p:childTnLst>
                                    <p:set>
                                      <p:cBhvr>
                                        <p:cTn id="248" dur="1" fill="hold">
                                          <p:stCondLst>
                                            <p:cond delay="0"/>
                                          </p:stCondLst>
                                        </p:cTn>
                                        <p:tgtEl>
                                          <p:spTgt spid="63498"/>
                                        </p:tgtEl>
                                        <p:attrNameLst>
                                          <p:attrName>style.visibility</p:attrName>
                                        </p:attrNameLst>
                                      </p:cBhvr>
                                      <p:to>
                                        <p:strVal val="visible"/>
                                      </p:to>
                                    </p:set>
                                    <p:animEffect transition="in" filter="fade">
                                      <p:cBhvr>
                                        <p:cTn id="249" dur="800" decel="100000"/>
                                        <p:tgtEl>
                                          <p:spTgt spid="63498"/>
                                        </p:tgtEl>
                                      </p:cBhvr>
                                    </p:animEffect>
                                    <p:anim calcmode="lin" valueType="num">
                                      <p:cBhvr>
                                        <p:cTn id="250" dur="800" decel="100000" fill="hold"/>
                                        <p:tgtEl>
                                          <p:spTgt spid="63498"/>
                                        </p:tgtEl>
                                        <p:attrNameLst>
                                          <p:attrName>style.rotation</p:attrName>
                                        </p:attrNameLst>
                                      </p:cBhvr>
                                      <p:tavLst>
                                        <p:tav tm="0">
                                          <p:val>
                                            <p:fltVal val="-90"/>
                                          </p:val>
                                        </p:tav>
                                        <p:tav tm="100000">
                                          <p:val>
                                            <p:fltVal val="0"/>
                                          </p:val>
                                        </p:tav>
                                      </p:tavLst>
                                    </p:anim>
                                    <p:anim calcmode="lin" valueType="num">
                                      <p:cBhvr>
                                        <p:cTn id="251" dur="800" decel="100000" fill="hold"/>
                                        <p:tgtEl>
                                          <p:spTgt spid="63498"/>
                                        </p:tgtEl>
                                        <p:attrNameLst>
                                          <p:attrName>ppt_x</p:attrName>
                                        </p:attrNameLst>
                                      </p:cBhvr>
                                      <p:tavLst>
                                        <p:tav tm="0">
                                          <p:val>
                                            <p:strVal val="#ppt_x+0.4"/>
                                          </p:val>
                                        </p:tav>
                                        <p:tav tm="100000">
                                          <p:val>
                                            <p:strVal val="#ppt_x-0.05"/>
                                          </p:val>
                                        </p:tav>
                                      </p:tavLst>
                                    </p:anim>
                                    <p:anim calcmode="lin" valueType="num">
                                      <p:cBhvr>
                                        <p:cTn id="252" dur="800" decel="100000" fill="hold"/>
                                        <p:tgtEl>
                                          <p:spTgt spid="63498"/>
                                        </p:tgtEl>
                                        <p:attrNameLst>
                                          <p:attrName>ppt_y</p:attrName>
                                        </p:attrNameLst>
                                      </p:cBhvr>
                                      <p:tavLst>
                                        <p:tav tm="0">
                                          <p:val>
                                            <p:strVal val="#ppt_y-0.4"/>
                                          </p:val>
                                        </p:tav>
                                        <p:tav tm="100000">
                                          <p:val>
                                            <p:strVal val="#ppt_y+0.1"/>
                                          </p:val>
                                        </p:tav>
                                      </p:tavLst>
                                    </p:anim>
                                    <p:anim calcmode="lin" valueType="num">
                                      <p:cBhvr>
                                        <p:cTn id="253" dur="200" accel="100000" fill="hold">
                                          <p:stCondLst>
                                            <p:cond delay="800"/>
                                          </p:stCondLst>
                                        </p:cTn>
                                        <p:tgtEl>
                                          <p:spTgt spid="63498"/>
                                        </p:tgtEl>
                                        <p:attrNameLst>
                                          <p:attrName>ppt_x</p:attrName>
                                        </p:attrNameLst>
                                      </p:cBhvr>
                                      <p:tavLst>
                                        <p:tav tm="0">
                                          <p:val>
                                            <p:strVal val="#ppt_x-0.05"/>
                                          </p:val>
                                        </p:tav>
                                        <p:tav tm="100000">
                                          <p:val>
                                            <p:strVal val="#ppt_x"/>
                                          </p:val>
                                        </p:tav>
                                      </p:tavLst>
                                    </p:anim>
                                    <p:anim calcmode="lin" valueType="num">
                                      <p:cBhvr>
                                        <p:cTn id="254" dur="200" accel="100000" fill="hold">
                                          <p:stCondLst>
                                            <p:cond delay="800"/>
                                          </p:stCondLst>
                                        </p:cTn>
                                        <p:tgtEl>
                                          <p:spTgt spid="63498"/>
                                        </p:tgtEl>
                                        <p:attrNameLst>
                                          <p:attrName>ppt_y</p:attrName>
                                        </p:attrNameLst>
                                      </p:cBhvr>
                                      <p:tavLst>
                                        <p:tav tm="0">
                                          <p:val>
                                            <p:strVal val="#ppt_y+0.1"/>
                                          </p:val>
                                        </p:tav>
                                        <p:tav tm="100000">
                                          <p:val>
                                            <p:strVal val="#ppt_y"/>
                                          </p:val>
                                        </p:tav>
                                      </p:tavLst>
                                    </p:anim>
                                  </p:childTnLst>
                                </p:cTn>
                              </p:par>
                              <p:par>
                                <p:cTn id="255" presetID="30" presetClass="entr" presetSubtype="0" fill="hold" grpId="1" nodeType="withEffect">
                                  <p:stCondLst>
                                    <p:cond delay="0"/>
                                  </p:stCondLst>
                                  <p:childTnLst>
                                    <p:set>
                                      <p:cBhvr>
                                        <p:cTn id="256" dur="1" fill="hold">
                                          <p:stCondLst>
                                            <p:cond delay="0"/>
                                          </p:stCondLst>
                                        </p:cTn>
                                        <p:tgtEl>
                                          <p:spTgt spid="63499"/>
                                        </p:tgtEl>
                                        <p:attrNameLst>
                                          <p:attrName>style.visibility</p:attrName>
                                        </p:attrNameLst>
                                      </p:cBhvr>
                                      <p:to>
                                        <p:strVal val="visible"/>
                                      </p:to>
                                    </p:set>
                                    <p:animEffect transition="in" filter="fade">
                                      <p:cBhvr>
                                        <p:cTn id="257" dur="800" decel="100000"/>
                                        <p:tgtEl>
                                          <p:spTgt spid="63499"/>
                                        </p:tgtEl>
                                      </p:cBhvr>
                                    </p:animEffect>
                                    <p:anim calcmode="lin" valueType="num">
                                      <p:cBhvr>
                                        <p:cTn id="258" dur="800" decel="100000" fill="hold"/>
                                        <p:tgtEl>
                                          <p:spTgt spid="63499"/>
                                        </p:tgtEl>
                                        <p:attrNameLst>
                                          <p:attrName>style.rotation</p:attrName>
                                        </p:attrNameLst>
                                      </p:cBhvr>
                                      <p:tavLst>
                                        <p:tav tm="0">
                                          <p:val>
                                            <p:fltVal val="-90"/>
                                          </p:val>
                                        </p:tav>
                                        <p:tav tm="100000">
                                          <p:val>
                                            <p:fltVal val="0"/>
                                          </p:val>
                                        </p:tav>
                                      </p:tavLst>
                                    </p:anim>
                                    <p:anim calcmode="lin" valueType="num">
                                      <p:cBhvr>
                                        <p:cTn id="259" dur="800" decel="100000" fill="hold"/>
                                        <p:tgtEl>
                                          <p:spTgt spid="63499"/>
                                        </p:tgtEl>
                                        <p:attrNameLst>
                                          <p:attrName>ppt_x</p:attrName>
                                        </p:attrNameLst>
                                      </p:cBhvr>
                                      <p:tavLst>
                                        <p:tav tm="0">
                                          <p:val>
                                            <p:strVal val="#ppt_x+0.4"/>
                                          </p:val>
                                        </p:tav>
                                        <p:tav tm="100000">
                                          <p:val>
                                            <p:strVal val="#ppt_x-0.05"/>
                                          </p:val>
                                        </p:tav>
                                      </p:tavLst>
                                    </p:anim>
                                    <p:anim calcmode="lin" valueType="num">
                                      <p:cBhvr>
                                        <p:cTn id="260" dur="800" decel="100000" fill="hold"/>
                                        <p:tgtEl>
                                          <p:spTgt spid="63499"/>
                                        </p:tgtEl>
                                        <p:attrNameLst>
                                          <p:attrName>ppt_y</p:attrName>
                                        </p:attrNameLst>
                                      </p:cBhvr>
                                      <p:tavLst>
                                        <p:tav tm="0">
                                          <p:val>
                                            <p:strVal val="#ppt_y-0.4"/>
                                          </p:val>
                                        </p:tav>
                                        <p:tav tm="100000">
                                          <p:val>
                                            <p:strVal val="#ppt_y+0.1"/>
                                          </p:val>
                                        </p:tav>
                                      </p:tavLst>
                                    </p:anim>
                                    <p:anim calcmode="lin" valueType="num">
                                      <p:cBhvr>
                                        <p:cTn id="261" dur="200" accel="100000" fill="hold">
                                          <p:stCondLst>
                                            <p:cond delay="800"/>
                                          </p:stCondLst>
                                        </p:cTn>
                                        <p:tgtEl>
                                          <p:spTgt spid="63499"/>
                                        </p:tgtEl>
                                        <p:attrNameLst>
                                          <p:attrName>ppt_x</p:attrName>
                                        </p:attrNameLst>
                                      </p:cBhvr>
                                      <p:tavLst>
                                        <p:tav tm="0">
                                          <p:val>
                                            <p:strVal val="#ppt_x-0.05"/>
                                          </p:val>
                                        </p:tav>
                                        <p:tav tm="100000">
                                          <p:val>
                                            <p:strVal val="#ppt_x"/>
                                          </p:val>
                                        </p:tav>
                                      </p:tavLst>
                                    </p:anim>
                                    <p:anim calcmode="lin" valueType="num">
                                      <p:cBhvr>
                                        <p:cTn id="262" dur="200" accel="100000" fill="hold">
                                          <p:stCondLst>
                                            <p:cond delay="800"/>
                                          </p:stCondLst>
                                        </p:cTn>
                                        <p:tgtEl>
                                          <p:spTgt spid="63499"/>
                                        </p:tgtEl>
                                        <p:attrNameLst>
                                          <p:attrName>ppt_y</p:attrName>
                                        </p:attrNameLst>
                                      </p:cBhvr>
                                      <p:tavLst>
                                        <p:tav tm="0">
                                          <p:val>
                                            <p:strVal val="#ppt_y+0.1"/>
                                          </p:val>
                                        </p:tav>
                                        <p:tav tm="100000">
                                          <p:val>
                                            <p:strVal val="#ppt_y"/>
                                          </p:val>
                                        </p:tav>
                                      </p:tavLst>
                                    </p:anim>
                                  </p:childTnLst>
                                </p:cTn>
                              </p:par>
                              <p:par>
                                <p:cTn id="263" presetID="30" presetClass="entr" presetSubtype="0" fill="hold" grpId="1" nodeType="withEffect">
                                  <p:stCondLst>
                                    <p:cond delay="0"/>
                                  </p:stCondLst>
                                  <p:childTnLst>
                                    <p:set>
                                      <p:cBhvr>
                                        <p:cTn id="264" dur="1" fill="hold">
                                          <p:stCondLst>
                                            <p:cond delay="0"/>
                                          </p:stCondLst>
                                        </p:cTn>
                                        <p:tgtEl>
                                          <p:spTgt spid="63500"/>
                                        </p:tgtEl>
                                        <p:attrNameLst>
                                          <p:attrName>style.visibility</p:attrName>
                                        </p:attrNameLst>
                                      </p:cBhvr>
                                      <p:to>
                                        <p:strVal val="visible"/>
                                      </p:to>
                                    </p:set>
                                    <p:animEffect transition="in" filter="fade">
                                      <p:cBhvr>
                                        <p:cTn id="265" dur="800" decel="100000"/>
                                        <p:tgtEl>
                                          <p:spTgt spid="63500"/>
                                        </p:tgtEl>
                                      </p:cBhvr>
                                    </p:animEffect>
                                    <p:anim calcmode="lin" valueType="num">
                                      <p:cBhvr>
                                        <p:cTn id="266" dur="800" decel="100000" fill="hold"/>
                                        <p:tgtEl>
                                          <p:spTgt spid="63500"/>
                                        </p:tgtEl>
                                        <p:attrNameLst>
                                          <p:attrName>style.rotation</p:attrName>
                                        </p:attrNameLst>
                                      </p:cBhvr>
                                      <p:tavLst>
                                        <p:tav tm="0">
                                          <p:val>
                                            <p:fltVal val="-90"/>
                                          </p:val>
                                        </p:tav>
                                        <p:tav tm="100000">
                                          <p:val>
                                            <p:fltVal val="0"/>
                                          </p:val>
                                        </p:tav>
                                      </p:tavLst>
                                    </p:anim>
                                    <p:anim calcmode="lin" valueType="num">
                                      <p:cBhvr>
                                        <p:cTn id="267" dur="800" decel="100000" fill="hold"/>
                                        <p:tgtEl>
                                          <p:spTgt spid="63500"/>
                                        </p:tgtEl>
                                        <p:attrNameLst>
                                          <p:attrName>ppt_x</p:attrName>
                                        </p:attrNameLst>
                                      </p:cBhvr>
                                      <p:tavLst>
                                        <p:tav tm="0">
                                          <p:val>
                                            <p:strVal val="#ppt_x+0.4"/>
                                          </p:val>
                                        </p:tav>
                                        <p:tav tm="100000">
                                          <p:val>
                                            <p:strVal val="#ppt_x-0.05"/>
                                          </p:val>
                                        </p:tav>
                                      </p:tavLst>
                                    </p:anim>
                                    <p:anim calcmode="lin" valueType="num">
                                      <p:cBhvr>
                                        <p:cTn id="268" dur="800" decel="100000" fill="hold"/>
                                        <p:tgtEl>
                                          <p:spTgt spid="63500"/>
                                        </p:tgtEl>
                                        <p:attrNameLst>
                                          <p:attrName>ppt_y</p:attrName>
                                        </p:attrNameLst>
                                      </p:cBhvr>
                                      <p:tavLst>
                                        <p:tav tm="0">
                                          <p:val>
                                            <p:strVal val="#ppt_y-0.4"/>
                                          </p:val>
                                        </p:tav>
                                        <p:tav tm="100000">
                                          <p:val>
                                            <p:strVal val="#ppt_y+0.1"/>
                                          </p:val>
                                        </p:tav>
                                      </p:tavLst>
                                    </p:anim>
                                    <p:anim calcmode="lin" valueType="num">
                                      <p:cBhvr>
                                        <p:cTn id="269" dur="200" accel="100000" fill="hold">
                                          <p:stCondLst>
                                            <p:cond delay="800"/>
                                          </p:stCondLst>
                                        </p:cTn>
                                        <p:tgtEl>
                                          <p:spTgt spid="63500"/>
                                        </p:tgtEl>
                                        <p:attrNameLst>
                                          <p:attrName>ppt_x</p:attrName>
                                        </p:attrNameLst>
                                      </p:cBhvr>
                                      <p:tavLst>
                                        <p:tav tm="0">
                                          <p:val>
                                            <p:strVal val="#ppt_x-0.05"/>
                                          </p:val>
                                        </p:tav>
                                        <p:tav tm="100000">
                                          <p:val>
                                            <p:strVal val="#ppt_x"/>
                                          </p:val>
                                        </p:tav>
                                      </p:tavLst>
                                    </p:anim>
                                    <p:anim calcmode="lin" valueType="num">
                                      <p:cBhvr>
                                        <p:cTn id="270" dur="200" accel="100000" fill="hold">
                                          <p:stCondLst>
                                            <p:cond delay="800"/>
                                          </p:stCondLst>
                                        </p:cTn>
                                        <p:tgtEl>
                                          <p:spTgt spid="63500"/>
                                        </p:tgtEl>
                                        <p:attrNameLst>
                                          <p:attrName>ppt_y</p:attrName>
                                        </p:attrNameLst>
                                      </p:cBhvr>
                                      <p:tavLst>
                                        <p:tav tm="0">
                                          <p:val>
                                            <p:strVal val="#ppt_y+0.1"/>
                                          </p:val>
                                        </p:tav>
                                        <p:tav tm="100000">
                                          <p:val>
                                            <p:strVal val="#ppt_y"/>
                                          </p:val>
                                        </p:tav>
                                      </p:tavLst>
                                    </p:anim>
                                  </p:childTnLst>
                                </p:cTn>
                              </p:par>
                              <p:par>
                                <p:cTn id="271" presetID="30" presetClass="entr" presetSubtype="0" fill="hold" grpId="1" nodeType="withEffect">
                                  <p:stCondLst>
                                    <p:cond delay="0"/>
                                  </p:stCondLst>
                                  <p:childTnLst>
                                    <p:set>
                                      <p:cBhvr>
                                        <p:cTn id="272" dur="1" fill="hold">
                                          <p:stCondLst>
                                            <p:cond delay="0"/>
                                          </p:stCondLst>
                                        </p:cTn>
                                        <p:tgtEl>
                                          <p:spTgt spid="63501"/>
                                        </p:tgtEl>
                                        <p:attrNameLst>
                                          <p:attrName>style.visibility</p:attrName>
                                        </p:attrNameLst>
                                      </p:cBhvr>
                                      <p:to>
                                        <p:strVal val="visible"/>
                                      </p:to>
                                    </p:set>
                                    <p:animEffect transition="in" filter="fade">
                                      <p:cBhvr>
                                        <p:cTn id="273" dur="800" decel="100000"/>
                                        <p:tgtEl>
                                          <p:spTgt spid="63501"/>
                                        </p:tgtEl>
                                      </p:cBhvr>
                                    </p:animEffect>
                                    <p:anim calcmode="lin" valueType="num">
                                      <p:cBhvr>
                                        <p:cTn id="274" dur="800" decel="100000" fill="hold"/>
                                        <p:tgtEl>
                                          <p:spTgt spid="63501"/>
                                        </p:tgtEl>
                                        <p:attrNameLst>
                                          <p:attrName>style.rotation</p:attrName>
                                        </p:attrNameLst>
                                      </p:cBhvr>
                                      <p:tavLst>
                                        <p:tav tm="0">
                                          <p:val>
                                            <p:fltVal val="-90"/>
                                          </p:val>
                                        </p:tav>
                                        <p:tav tm="100000">
                                          <p:val>
                                            <p:fltVal val="0"/>
                                          </p:val>
                                        </p:tav>
                                      </p:tavLst>
                                    </p:anim>
                                    <p:anim calcmode="lin" valueType="num">
                                      <p:cBhvr>
                                        <p:cTn id="275" dur="800" decel="100000" fill="hold"/>
                                        <p:tgtEl>
                                          <p:spTgt spid="63501"/>
                                        </p:tgtEl>
                                        <p:attrNameLst>
                                          <p:attrName>ppt_x</p:attrName>
                                        </p:attrNameLst>
                                      </p:cBhvr>
                                      <p:tavLst>
                                        <p:tav tm="0">
                                          <p:val>
                                            <p:strVal val="#ppt_x+0.4"/>
                                          </p:val>
                                        </p:tav>
                                        <p:tav tm="100000">
                                          <p:val>
                                            <p:strVal val="#ppt_x-0.05"/>
                                          </p:val>
                                        </p:tav>
                                      </p:tavLst>
                                    </p:anim>
                                    <p:anim calcmode="lin" valueType="num">
                                      <p:cBhvr>
                                        <p:cTn id="276" dur="800" decel="100000" fill="hold"/>
                                        <p:tgtEl>
                                          <p:spTgt spid="63501"/>
                                        </p:tgtEl>
                                        <p:attrNameLst>
                                          <p:attrName>ppt_y</p:attrName>
                                        </p:attrNameLst>
                                      </p:cBhvr>
                                      <p:tavLst>
                                        <p:tav tm="0">
                                          <p:val>
                                            <p:strVal val="#ppt_y-0.4"/>
                                          </p:val>
                                        </p:tav>
                                        <p:tav tm="100000">
                                          <p:val>
                                            <p:strVal val="#ppt_y+0.1"/>
                                          </p:val>
                                        </p:tav>
                                      </p:tavLst>
                                    </p:anim>
                                    <p:anim calcmode="lin" valueType="num">
                                      <p:cBhvr>
                                        <p:cTn id="277" dur="200" accel="100000" fill="hold">
                                          <p:stCondLst>
                                            <p:cond delay="800"/>
                                          </p:stCondLst>
                                        </p:cTn>
                                        <p:tgtEl>
                                          <p:spTgt spid="63501"/>
                                        </p:tgtEl>
                                        <p:attrNameLst>
                                          <p:attrName>ppt_x</p:attrName>
                                        </p:attrNameLst>
                                      </p:cBhvr>
                                      <p:tavLst>
                                        <p:tav tm="0">
                                          <p:val>
                                            <p:strVal val="#ppt_x-0.05"/>
                                          </p:val>
                                        </p:tav>
                                        <p:tav tm="100000">
                                          <p:val>
                                            <p:strVal val="#ppt_x"/>
                                          </p:val>
                                        </p:tav>
                                      </p:tavLst>
                                    </p:anim>
                                    <p:anim calcmode="lin" valueType="num">
                                      <p:cBhvr>
                                        <p:cTn id="278" dur="200" accel="100000" fill="hold">
                                          <p:stCondLst>
                                            <p:cond delay="800"/>
                                          </p:stCondLst>
                                        </p:cTn>
                                        <p:tgtEl>
                                          <p:spTgt spid="63501"/>
                                        </p:tgtEl>
                                        <p:attrNameLst>
                                          <p:attrName>ppt_y</p:attrName>
                                        </p:attrNameLst>
                                      </p:cBhvr>
                                      <p:tavLst>
                                        <p:tav tm="0">
                                          <p:val>
                                            <p:strVal val="#ppt_y+0.1"/>
                                          </p:val>
                                        </p:tav>
                                        <p:tav tm="100000">
                                          <p:val>
                                            <p:strVal val="#ppt_y"/>
                                          </p:val>
                                        </p:tav>
                                      </p:tavLst>
                                    </p:anim>
                                  </p:childTnLst>
                                </p:cTn>
                              </p:par>
                              <p:par>
                                <p:cTn id="279" presetID="30" presetClass="entr" presetSubtype="0" fill="hold" grpId="1" nodeType="withEffect">
                                  <p:stCondLst>
                                    <p:cond delay="0"/>
                                  </p:stCondLst>
                                  <p:childTnLst>
                                    <p:set>
                                      <p:cBhvr>
                                        <p:cTn id="280" dur="1" fill="hold">
                                          <p:stCondLst>
                                            <p:cond delay="0"/>
                                          </p:stCondLst>
                                        </p:cTn>
                                        <p:tgtEl>
                                          <p:spTgt spid="63502"/>
                                        </p:tgtEl>
                                        <p:attrNameLst>
                                          <p:attrName>style.visibility</p:attrName>
                                        </p:attrNameLst>
                                      </p:cBhvr>
                                      <p:to>
                                        <p:strVal val="visible"/>
                                      </p:to>
                                    </p:set>
                                    <p:animEffect transition="in" filter="fade">
                                      <p:cBhvr>
                                        <p:cTn id="281" dur="800" decel="100000"/>
                                        <p:tgtEl>
                                          <p:spTgt spid="63502"/>
                                        </p:tgtEl>
                                      </p:cBhvr>
                                    </p:animEffect>
                                    <p:anim calcmode="lin" valueType="num">
                                      <p:cBhvr>
                                        <p:cTn id="282" dur="800" decel="100000" fill="hold"/>
                                        <p:tgtEl>
                                          <p:spTgt spid="63502"/>
                                        </p:tgtEl>
                                        <p:attrNameLst>
                                          <p:attrName>style.rotation</p:attrName>
                                        </p:attrNameLst>
                                      </p:cBhvr>
                                      <p:tavLst>
                                        <p:tav tm="0">
                                          <p:val>
                                            <p:fltVal val="-90"/>
                                          </p:val>
                                        </p:tav>
                                        <p:tav tm="100000">
                                          <p:val>
                                            <p:fltVal val="0"/>
                                          </p:val>
                                        </p:tav>
                                      </p:tavLst>
                                    </p:anim>
                                    <p:anim calcmode="lin" valueType="num">
                                      <p:cBhvr>
                                        <p:cTn id="283" dur="800" decel="100000" fill="hold"/>
                                        <p:tgtEl>
                                          <p:spTgt spid="63502"/>
                                        </p:tgtEl>
                                        <p:attrNameLst>
                                          <p:attrName>ppt_x</p:attrName>
                                        </p:attrNameLst>
                                      </p:cBhvr>
                                      <p:tavLst>
                                        <p:tav tm="0">
                                          <p:val>
                                            <p:strVal val="#ppt_x+0.4"/>
                                          </p:val>
                                        </p:tav>
                                        <p:tav tm="100000">
                                          <p:val>
                                            <p:strVal val="#ppt_x-0.05"/>
                                          </p:val>
                                        </p:tav>
                                      </p:tavLst>
                                    </p:anim>
                                    <p:anim calcmode="lin" valueType="num">
                                      <p:cBhvr>
                                        <p:cTn id="284" dur="800" decel="100000" fill="hold"/>
                                        <p:tgtEl>
                                          <p:spTgt spid="63502"/>
                                        </p:tgtEl>
                                        <p:attrNameLst>
                                          <p:attrName>ppt_y</p:attrName>
                                        </p:attrNameLst>
                                      </p:cBhvr>
                                      <p:tavLst>
                                        <p:tav tm="0">
                                          <p:val>
                                            <p:strVal val="#ppt_y-0.4"/>
                                          </p:val>
                                        </p:tav>
                                        <p:tav tm="100000">
                                          <p:val>
                                            <p:strVal val="#ppt_y+0.1"/>
                                          </p:val>
                                        </p:tav>
                                      </p:tavLst>
                                    </p:anim>
                                    <p:anim calcmode="lin" valueType="num">
                                      <p:cBhvr>
                                        <p:cTn id="285" dur="200" accel="100000" fill="hold">
                                          <p:stCondLst>
                                            <p:cond delay="800"/>
                                          </p:stCondLst>
                                        </p:cTn>
                                        <p:tgtEl>
                                          <p:spTgt spid="63502"/>
                                        </p:tgtEl>
                                        <p:attrNameLst>
                                          <p:attrName>ppt_x</p:attrName>
                                        </p:attrNameLst>
                                      </p:cBhvr>
                                      <p:tavLst>
                                        <p:tav tm="0">
                                          <p:val>
                                            <p:strVal val="#ppt_x-0.05"/>
                                          </p:val>
                                        </p:tav>
                                        <p:tav tm="100000">
                                          <p:val>
                                            <p:strVal val="#ppt_x"/>
                                          </p:val>
                                        </p:tav>
                                      </p:tavLst>
                                    </p:anim>
                                    <p:anim calcmode="lin" valueType="num">
                                      <p:cBhvr>
                                        <p:cTn id="286" dur="200" accel="100000" fill="hold">
                                          <p:stCondLst>
                                            <p:cond delay="800"/>
                                          </p:stCondLst>
                                        </p:cTn>
                                        <p:tgtEl>
                                          <p:spTgt spid="63502"/>
                                        </p:tgtEl>
                                        <p:attrNameLst>
                                          <p:attrName>ppt_y</p:attrName>
                                        </p:attrNameLst>
                                      </p:cBhvr>
                                      <p:tavLst>
                                        <p:tav tm="0">
                                          <p:val>
                                            <p:strVal val="#ppt_y+0.1"/>
                                          </p:val>
                                        </p:tav>
                                        <p:tav tm="100000">
                                          <p:val>
                                            <p:strVal val="#ppt_y"/>
                                          </p:val>
                                        </p:tav>
                                      </p:tavLst>
                                    </p:anim>
                                  </p:childTnLst>
                                </p:cTn>
                              </p:par>
                              <p:par>
                                <p:cTn id="287" presetID="30" presetClass="entr" presetSubtype="0" fill="hold" grpId="1" nodeType="withEffect">
                                  <p:stCondLst>
                                    <p:cond delay="0"/>
                                  </p:stCondLst>
                                  <p:childTnLst>
                                    <p:set>
                                      <p:cBhvr>
                                        <p:cTn id="288" dur="1" fill="hold">
                                          <p:stCondLst>
                                            <p:cond delay="0"/>
                                          </p:stCondLst>
                                        </p:cTn>
                                        <p:tgtEl>
                                          <p:spTgt spid="63503"/>
                                        </p:tgtEl>
                                        <p:attrNameLst>
                                          <p:attrName>style.visibility</p:attrName>
                                        </p:attrNameLst>
                                      </p:cBhvr>
                                      <p:to>
                                        <p:strVal val="visible"/>
                                      </p:to>
                                    </p:set>
                                    <p:animEffect transition="in" filter="fade">
                                      <p:cBhvr>
                                        <p:cTn id="289" dur="800" decel="100000"/>
                                        <p:tgtEl>
                                          <p:spTgt spid="63503"/>
                                        </p:tgtEl>
                                      </p:cBhvr>
                                    </p:animEffect>
                                    <p:anim calcmode="lin" valueType="num">
                                      <p:cBhvr>
                                        <p:cTn id="290" dur="800" decel="100000" fill="hold"/>
                                        <p:tgtEl>
                                          <p:spTgt spid="63503"/>
                                        </p:tgtEl>
                                        <p:attrNameLst>
                                          <p:attrName>style.rotation</p:attrName>
                                        </p:attrNameLst>
                                      </p:cBhvr>
                                      <p:tavLst>
                                        <p:tav tm="0">
                                          <p:val>
                                            <p:fltVal val="-90"/>
                                          </p:val>
                                        </p:tav>
                                        <p:tav tm="100000">
                                          <p:val>
                                            <p:fltVal val="0"/>
                                          </p:val>
                                        </p:tav>
                                      </p:tavLst>
                                    </p:anim>
                                    <p:anim calcmode="lin" valueType="num">
                                      <p:cBhvr>
                                        <p:cTn id="291" dur="800" decel="100000" fill="hold"/>
                                        <p:tgtEl>
                                          <p:spTgt spid="63503"/>
                                        </p:tgtEl>
                                        <p:attrNameLst>
                                          <p:attrName>ppt_x</p:attrName>
                                        </p:attrNameLst>
                                      </p:cBhvr>
                                      <p:tavLst>
                                        <p:tav tm="0">
                                          <p:val>
                                            <p:strVal val="#ppt_x+0.4"/>
                                          </p:val>
                                        </p:tav>
                                        <p:tav tm="100000">
                                          <p:val>
                                            <p:strVal val="#ppt_x-0.05"/>
                                          </p:val>
                                        </p:tav>
                                      </p:tavLst>
                                    </p:anim>
                                    <p:anim calcmode="lin" valueType="num">
                                      <p:cBhvr>
                                        <p:cTn id="292" dur="800" decel="100000" fill="hold"/>
                                        <p:tgtEl>
                                          <p:spTgt spid="63503"/>
                                        </p:tgtEl>
                                        <p:attrNameLst>
                                          <p:attrName>ppt_y</p:attrName>
                                        </p:attrNameLst>
                                      </p:cBhvr>
                                      <p:tavLst>
                                        <p:tav tm="0">
                                          <p:val>
                                            <p:strVal val="#ppt_y-0.4"/>
                                          </p:val>
                                        </p:tav>
                                        <p:tav tm="100000">
                                          <p:val>
                                            <p:strVal val="#ppt_y+0.1"/>
                                          </p:val>
                                        </p:tav>
                                      </p:tavLst>
                                    </p:anim>
                                    <p:anim calcmode="lin" valueType="num">
                                      <p:cBhvr>
                                        <p:cTn id="293" dur="200" accel="100000" fill="hold">
                                          <p:stCondLst>
                                            <p:cond delay="800"/>
                                          </p:stCondLst>
                                        </p:cTn>
                                        <p:tgtEl>
                                          <p:spTgt spid="63503"/>
                                        </p:tgtEl>
                                        <p:attrNameLst>
                                          <p:attrName>ppt_x</p:attrName>
                                        </p:attrNameLst>
                                      </p:cBhvr>
                                      <p:tavLst>
                                        <p:tav tm="0">
                                          <p:val>
                                            <p:strVal val="#ppt_x-0.05"/>
                                          </p:val>
                                        </p:tav>
                                        <p:tav tm="100000">
                                          <p:val>
                                            <p:strVal val="#ppt_x"/>
                                          </p:val>
                                        </p:tav>
                                      </p:tavLst>
                                    </p:anim>
                                    <p:anim calcmode="lin" valueType="num">
                                      <p:cBhvr>
                                        <p:cTn id="294" dur="200" accel="100000" fill="hold">
                                          <p:stCondLst>
                                            <p:cond delay="800"/>
                                          </p:stCondLst>
                                        </p:cTn>
                                        <p:tgtEl>
                                          <p:spTgt spid="63503"/>
                                        </p:tgtEl>
                                        <p:attrNameLst>
                                          <p:attrName>ppt_y</p:attrName>
                                        </p:attrNameLst>
                                      </p:cBhvr>
                                      <p:tavLst>
                                        <p:tav tm="0">
                                          <p:val>
                                            <p:strVal val="#ppt_y+0.1"/>
                                          </p:val>
                                        </p:tav>
                                        <p:tav tm="100000">
                                          <p:val>
                                            <p:strVal val="#ppt_y"/>
                                          </p:val>
                                        </p:tav>
                                      </p:tavLst>
                                    </p:anim>
                                  </p:childTnLst>
                                </p:cTn>
                              </p:par>
                              <p:par>
                                <p:cTn id="295" presetID="30" presetClass="entr" presetSubtype="0" fill="hold" grpId="1" nodeType="withEffect">
                                  <p:stCondLst>
                                    <p:cond delay="0"/>
                                  </p:stCondLst>
                                  <p:childTnLst>
                                    <p:set>
                                      <p:cBhvr>
                                        <p:cTn id="296" dur="1" fill="hold">
                                          <p:stCondLst>
                                            <p:cond delay="0"/>
                                          </p:stCondLst>
                                        </p:cTn>
                                        <p:tgtEl>
                                          <p:spTgt spid="63504"/>
                                        </p:tgtEl>
                                        <p:attrNameLst>
                                          <p:attrName>style.visibility</p:attrName>
                                        </p:attrNameLst>
                                      </p:cBhvr>
                                      <p:to>
                                        <p:strVal val="visible"/>
                                      </p:to>
                                    </p:set>
                                    <p:animEffect transition="in" filter="fade">
                                      <p:cBhvr>
                                        <p:cTn id="297" dur="800" decel="100000"/>
                                        <p:tgtEl>
                                          <p:spTgt spid="63504"/>
                                        </p:tgtEl>
                                      </p:cBhvr>
                                    </p:animEffect>
                                    <p:anim calcmode="lin" valueType="num">
                                      <p:cBhvr>
                                        <p:cTn id="298" dur="800" decel="100000" fill="hold"/>
                                        <p:tgtEl>
                                          <p:spTgt spid="63504"/>
                                        </p:tgtEl>
                                        <p:attrNameLst>
                                          <p:attrName>style.rotation</p:attrName>
                                        </p:attrNameLst>
                                      </p:cBhvr>
                                      <p:tavLst>
                                        <p:tav tm="0">
                                          <p:val>
                                            <p:fltVal val="-90"/>
                                          </p:val>
                                        </p:tav>
                                        <p:tav tm="100000">
                                          <p:val>
                                            <p:fltVal val="0"/>
                                          </p:val>
                                        </p:tav>
                                      </p:tavLst>
                                    </p:anim>
                                    <p:anim calcmode="lin" valueType="num">
                                      <p:cBhvr>
                                        <p:cTn id="299" dur="800" decel="100000" fill="hold"/>
                                        <p:tgtEl>
                                          <p:spTgt spid="63504"/>
                                        </p:tgtEl>
                                        <p:attrNameLst>
                                          <p:attrName>ppt_x</p:attrName>
                                        </p:attrNameLst>
                                      </p:cBhvr>
                                      <p:tavLst>
                                        <p:tav tm="0">
                                          <p:val>
                                            <p:strVal val="#ppt_x+0.4"/>
                                          </p:val>
                                        </p:tav>
                                        <p:tav tm="100000">
                                          <p:val>
                                            <p:strVal val="#ppt_x-0.05"/>
                                          </p:val>
                                        </p:tav>
                                      </p:tavLst>
                                    </p:anim>
                                    <p:anim calcmode="lin" valueType="num">
                                      <p:cBhvr>
                                        <p:cTn id="300" dur="800" decel="100000" fill="hold"/>
                                        <p:tgtEl>
                                          <p:spTgt spid="63504"/>
                                        </p:tgtEl>
                                        <p:attrNameLst>
                                          <p:attrName>ppt_y</p:attrName>
                                        </p:attrNameLst>
                                      </p:cBhvr>
                                      <p:tavLst>
                                        <p:tav tm="0">
                                          <p:val>
                                            <p:strVal val="#ppt_y-0.4"/>
                                          </p:val>
                                        </p:tav>
                                        <p:tav tm="100000">
                                          <p:val>
                                            <p:strVal val="#ppt_y+0.1"/>
                                          </p:val>
                                        </p:tav>
                                      </p:tavLst>
                                    </p:anim>
                                    <p:anim calcmode="lin" valueType="num">
                                      <p:cBhvr>
                                        <p:cTn id="301" dur="200" accel="100000" fill="hold">
                                          <p:stCondLst>
                                            <p:cond delay="800"/>
                                          </p:stCondLst>
                                        </p:cTn>
                                        <p:tgtEl>
                                          <p:spTgt spid="63504"/>
                                        </p:tgtEl>
                                        <p:attrNameLst>
                                          <p:attrName>ppt_x</p:attrName>
                                        </p:attrNameLst>
                                      </p:cBhvr>
                                      <p:tavLst>
                                        <p:tav tm="0">
                                          <p:val>
                                            <p:strVal val="#ppt_x-0.05"/>
                                          </p:val>
                                        </p:tav>
                                        <p:tav tm="100000">
                                          <p:val>
                                            <p:strVal val="#ppt_x"/>
                                          </p:val>
                                        </p:tav>
                                      </p:tavLst>
                                    </p:anim>
                                    <p:anim calcmode="lin" valueType="num">
                                      <p:cBhvr>
                                        <p:cTn id="302" dur="200" accel="100000" fill="hold">
                                          <p:stCondLst>
                                            <p:cond delay="800"/>
                                          </p:stCondLst>
                                        </p:cTn>
                                        <p:tgtEl>
                                          <p:spTgt spid="63504"/>
                                        </p:tgtEl>
                                        <p:attrNameLst>
                                          <p:attrName>ppt_y</p:attrName>
                                        </p:attrNameLst>
                                      </p:cBhvr>
                                      <p:tavLst>
                                        <p:tav tm="0">
                                          <p:val>
                                            <p:strVal val="#ppt_y+0.1"/>
                                          </p:val>
                                        </p:tav>
                                        <p:tav tm="100000">
                                          <p:val>
                                            <p:strVal val="#ppt_y"/>
                                          </p:val>
                                        </p:tav>
                                      </p:tavLst>
                                    </p:anim>
                                  </p:childTnLst>
                                </p:cTn>
                              </p:par>
                              <p:par>
                                <p:cTn id="303" presetID="30" presetClass="entr" presetSubtype="0" fill="hold" grpId="1" nodeType="withEffect">
                                  <p:stCondLst>
                                    <p:cond delay="0"/>
                                  </p:stCondLst>
                                  <p:childTnLst>
                                    <p:set>
                                      <p:cBhvr>
                                        <p:cTn id="304" dur="1" fill="hold">
                                          <p:stCondLst>
                                            <p:cond delay="0"/>
                                          </p:stCondLst>
                                        </p:cTn>
                                        <p:tgtEl>
                                          <p:spTgt spid="63505"/>
                                        </p:tgtEl>
                                        <p:attrNameLst>
                                          <p:attrName>style.visibility</p:attrName>
                                        </p:attrNameLst>
                                      </p:cBhvr>
                                      <p:to>
                                        <p:strVal val="visible"/>
                                      </p:to>
                                    </p:set>
                                    <p:animEffect transition="in" filter="fade">
                                      <p:cBhvr>
                                        <p:cTn id="305" dur="800" decel="100000"/>
                                        <p:tgtEl>
                                          <p:spTgt spid="63505"/>
                                        </p:tgtEl>
                                      </p:cBhvr>
                                    </p:animEffect>
                                    <p:anim calcmode="lin" valueType="num">
                                      <p:cBhvr>
                                        <p:cTn id="306" dur="800" decel="100000" fill="hold"/>
                                        <p:tgtEl>
                                          <p:spTgt spid="63505"/>
                                        </p:tgtEl>
                                        <p:attrNameLst>
                                          <p:attrName>style.rotation</p:attrName>
                                        </p:attrNameLst>
                                      </p:cBhvr>
                                      <p:tavLst>
                                        <p:tav tm="0">
                                          <p:val>
                                            <p:fltVal val="-90"/>
                                          </p:val>
                                        </p:tav>
                                        <p:tav tm="100000">
                                          <p:val>
                                            <p:fltVal val="0"/>
                                          </p:val>
                                        </p:tav>
                                      </p:tavLst>
                                    </p:anim>
                                    <p:anim calcmode="lin" valueType="num">
                                      <p:cBhvr>
                                        <p:cTn id="307" dur="800" decel="100000" fill="hold"/>
                                        <p:tgtEl>
                                          <p:spTgt spid="63505"/>
                                        </p:tgtEl>
                                        <p:attrNameLst>
                                          <p:attrName>ppt_x</p:attrName>
                                        </p:attrNameLst>
                                      </p:cBhvr>
                                      <p:tavLst>
                                        <p:tav tm="0">
                                          <p:val>
                                            <p:strVal val="#ppt_x+0.4"/>
                                          </p:val>
                                        </p:tav>
                                        <p:tav tm="100000">
                                          <p:val>
                                            <p:strVal val="#ppt_x-0.05"/>
                                          </p:val>
                                        </p:tav>
                                      </p:tavLst>
                                    </p:anim>
                                    <p:anim calcmode="lin" valueType="num">
                                      <p:cBhvr>
                                        <p:cTn id="308" dur="800" decel="100000" fill="hold"/>
                                        <p:tgtEl>
                                          <p:spTgt spid="63505"/>
                                        </p:tgtEl>
                                        <p:attrNameLst>
                                          <p:attrName>ppt_y</p:attrName>
                                        </p:attrNameLst>
                                      </p:cBhvr>
                                      <p:tavLst>
                                        <p:tav tm="0">
                                          <p:val>
                                            <p:strVal val="#ppt_y-0.4"/>
                                          </p:val>
                                        </p:tav>
                                        <p:tav tm="100000">
                                          <p:val>
                                            <p:strVal val="#ppt_y+0.1"/>
                                          </p:val>
                                        </p:tav>
                                      </p:tavLst>
                                    </p:anim>
                                    <p:anim calcmode="lin" valueType="num">
                                      <p:cBhvr>
                                        <p:cTn id="309" dur="200" accel="100000" fill="hold">
                                          <p:stCondLst>
                                            <p:cond delay="800"/>
                                          </p:stCondLst>
                                        </p:cTn>
                                        <p:tgtEl>
                                          <p:spTgt spid="63505"/>
                                        </p:tgtEl>
                                        <p:attrNameLst>
                                          <p:attrName>ppt_x</p:attrName>
                                        </p:attrNameLst>
                                      </p:cBhvr>
                                      <p:tavLst>
                                        <p:tav tm="0">
                                          <p:val>
                                            <p:strVal val="#ppt_x-0.05"/>
                                          </p:val>
                                        </p:tav>
                                        <p:tav tm="100000">
                                          <p:val>
                                            <p:strVal val="#ppt_x"/>
                                          </p:val>
                                        </p:tav>
                                      </p:tavLst>
                                    </p:anim>
                                    <p:anim calcmode="lin" valueType="num">
                                      <p:cBhvr>
                                        <p:cTn id="310" dur="200" accel="100000" fill="hold">
                                          <p:stCondLst>
                                            <p:cond delay="800"/>
                                          </p:stCondLst>
                                        </p:cTn>
                                        <p:tgtEl>
                                          <p:spTgt spid="63505"/>
                                        </p:tgtEl>
                                        <p:attrNameLst>
                                          <p:attrName>ppt_y</p:attrName>
                                        </p:attrNameLst>
                                      </p:cBhvr>
                                      <p:tavLst>
                                        <p:tav tm="0">
                                          <p:val>
                                            <p:strVal val="#ppt_y+0.1"/>
                                          </p:val>
                                        </p:tav>
                                        <p:tav tm="100000">
                                          <p:val>
                                            <p:strVal val="#ppt_y"/>
                                          </p:val>
                                        </p:tav>
                                      </p:tavLst>
                                    </p:anim>
                                  </p:childTnLst>
                                </p:cTn>
                              </p:par>
                              <p:par>
                                <p:cTn id="311" presetID="30" presetClass="entr" presetSubtype="0" fill="hold" grpId="1" nodeType="withEffect">
                                  <p:stCondLst>
                                    <p:cond delay="0"/>
                                  </p:stCondLst>
                                  <p:childTnLst>
                                    <p:set>
                                      <p:cBhvr>
                                        <p:cTn id="312" dur="1" fill="hold">
                                          <p:stCondLst>
                                            <p:cond delay="0"/>
                                          </p:stCondLst>
                                        </p:cTn>
                                        <p:tgtEl>
                                          <p:spTgt spid="63506"/>
                                        </p:tgtEl>
                                        <p:attrNameLst>
                                          <p:attrName>style.visibility</p:attrName>
                                        </p:attrNameLst>
                                      </p:cBhvr>
                                      <p:to>
                                        <p:strVal val="visible"/>
                                      </p:to>
                                    </p:set>
                                    <p:animEffect transition="in" filter="fade">
                                      <p:cBhvr>
                                        <p:cTn id="313" dur="800" decel="100000"/>
                                        <p:tgtEl>
                                          <p:spTgt spid="63506"/>
                                        </p:tgtEl>
                                      </p:cBhvr>
                                    </p:animEffect>
                                    <p:anim calcmode="lin" valueType="num">
                                      <p:cBhvr>
                                        <p:cTn id="314" dur="800" decel="100000" fill="hold"/>
                                        <p:tgtEl>
                                          <p:spTgt spid="63506"/>
                                        </p:tgtEl>
                                        <p:attrNameLst>
                                          <p:attrName>style.rotation</p:attrName>
                                        </p:attrNameLst>
                                      </p:cBhvr>
                                      <p:tavLst>
                                        <p:tav tm="0">
                                          <p:val>
                                            <p:fltVal val="-90"/>
                                          </p:val>
                                        </p:tav>
                                        <p:tav tm="100000">
                                          <p:val>
                                            <p:fltVal val="0"/>
                                          </p:val>
                                        </p:tav>
                                      </p:tavLst>
                                    </p:anim>
                                    <p:anim calcmode="lin" valueType="num">
                                      <p:cBhvr>
                                        <p:cTn id="315" dur="800" decel="100000" fill="hold"/>
                                        <p:tgtEl>
                                          <p:spTgt spid="63506"/>
                                        </p:tgtEl>
                                        <p:attrNameLst>
                                          <p:attrName>ppt_x</p:attrName>
                                        </p:attrNameLst>
                                      </p:cBhvr>
                                      <p:tavLst>
                                        <p:tav tm="0">
                                          <p:val>
                                            <p:strVal val="#ppt_x+0.4"/>
                                          </p:val>
                                        </p:tav>
                                        <p:tav tm="100000">
                                          <p:val>
                                            <p:strVal val="#ppt_x-0.05"/>
                                          </p:val>
                                        </p:tav>
                                      </p:tavLst>
                                    </p:anim>
                                    <p:anim calcmode="lin" valueType="num">
                                      <p:cBhvr>
                                        <p:cTn id="316" dur="800" decel="100000" fill="hold"/>
                                        <p:tgtEl>
                                          <p:spTgt spid="63506"/>
                                        </p:tgtEl>
                                        <p:attrNameLst>
                                          <p:attrName>ppt_y</p:attrName>
                                        </p:attrNameLst>
                                      </p:cBhvr>
                                      <p:tavLst>
                                        <p:tav tm="0">
                                          <p:val>
                                            <p:strVal val="#ppt_y-0.4"/>
                                          </p:val>
                                        </p:tav>
                                        <p:tav tm="100000">
                                          <p:val>
                                            <p:strVal val="#ppt_y+0.1"/>
                                          </p:val>
                                        </p:tav>
                                      </p:tavLst>
                                    </p:anim>
                                    <p:anim calcmode="lin" valueType="num">
                                      <p:cBhvr>
                                        <p:cTn id="317" dur="200" accel="100000" fill="hold">
                                          <p:stCondLst>
                                            <p:cond delay="800"/>
                                          </p:stCondLst>
                                        </p:cTn>
                                        <p:tgtEl>
                                          <p:spTgt spid="63506"/>
                                        </p:tgtEl>
                                        <p:attrNameLst>
                                          <p:attrName>ppt_x</p:attrName>
                                        </p:attrNameLst>
                                      </p:cBhvr>
                                      <p:tavLst>
                                        <p:tav tm="0">
                                          <p:val>
                                            <p:strVal val="#ppt_x-0.05"/>
                                          </p:val>
                                        </p:tav>
                                        <p:tav tm="100000">
                                          <p:val>
                                            <p:strVal val="#ppt_x"/>
                                          </p:val>
                                        </p:tav>
                                      </p:tavLst>
                                    </p:anim>
                                    <p:anim calcmode="lin" valueType="num">
                                      <p:cBhvr>
                                        <p:cTn id="318" dur="200" accel="100000" fill="hold">
                                          <p:stCondLst>
                                            <p:cond delay="800"/>
                                          </p:stCondLst>
                                        </p:cTn>
                                        <p:tgtEl>
                                          <p:spTgt spid="63506"/>
                                        </p:tgtEl>
                                        <p:attrNameLst>
                                          <p:attrName>ppt_y</p:attrName>
                                        </p:attrNameLst>
                                      </p:cBhvr>
                                      <p:tavLst>
                                        <p:tav tm="0">
                                          <p:val>
                                            <p:strVal val="#ppt_y+0.1"/>
                                          </p:val>
                                        </p:tav>
                                        <p:tav tm="100000">
                                          <p:val>
                                            <p:strVal val="#ppt_y"/>
                                          </p:val>
                                        </p:tav>
                                      </p:tavLst>
                                    </p:anim>
                                  </p:childTnLst>
                                </p:cTn>
                              </p:par>
                              <p:par>
                                <p:cTn id="319" presetID="30" presetClass="entr" presetSubtype="0" fill="hold" grpId="1" nodeType="withEffect">
                                  <p:stCondLst>
                                    <p:cond delay="0"/>
                                  </p:stCondLst>
                                  <p:childTnLst>
                                    <p:set>
                                      <p:cBhvr>
                                        <p:cTn id="320" dur="1" fill="hold">
                                          <p:stCondLst>
                                            <p:cond delay="0"/>
                                          </p:stCondLst>
                                        </p:cTn>
                                        <p:tgtEl>
                                          <p:spTgt spid="63507"/>
                                        </p:tgtEl>
                                        <p:attrNameLst>
                                          <p:attrName>style.visibility</p:attrName>
                                        </p:attrNameLst>
                                      </p:cBhvr>
                                      <p:to>
                                        <p:strVal val="visible"/>
                                      </p:to>
                                    </p:set>
                                    <p:animEffect transition="in" filter="fade">
                                      <p:cBhvr>
                                        <p:cTn id="321" dur="800" decel="100000"/>
                                        <p:tgtEl>
                                          <p:spTgt spid="63507"/>
                                        </p:tgtEl>
                                      </p:cBhvr>
                                    </p:animEffect>
                                    <p:anim calcmode="lin" valueType="num">
                                      <p:cBhvr>
                                        <p:cTn id="322" dur="800" decel="100000" fill="hold"/>
                                        <p:tgtEl>
                                          <p:spTgt spid="63507"/>
                                        </p:tgtEl>
                                        <p:attrNameLst>
                                          <p:attrName>style.rotation</p:attrName>
                                        </p:attrNameLst>
                                      </p:cBhvr>
                                      <p:tavLst>
                                        <p:tav tm="0">
                                          <p:val>
                                            <p:fltVal val="-90"/>
                                          </p:val>
                                        </p:tav>
                                        <p:tav tm="100000">
                                          <p:val>
                                            <p:fltVal val="0"/>
                                          </p:val>
                                        </p:tav>
                                      </p:tavLst>
                                    </p:anim>
                                    <p:anim calcmode="lin" valueType="num">
                                      <p:cBhvr>
                                        <p:cTn id="323" dur="800" decel="100000" fill="hold"/>
                                        <p:tgtEl>
                                          <p:spTgt spid="63507"/>
                                        </p:tgtEl>
                                        <p:attrNameLst>
                                          <p:attrName>ppt_x</p:attrName>
                                        </p:attrNameLst>
                                      </p:cBhvr>
                                      <p:tavLst>
                                        <p:tav tm="0">
                                          <p:val>
                                            <p:strVal val="#ppt_x+0.4"/>
                                          </p:val>
                                        </p:tav>
                                        <p:tav tm="100000">
                                          <p:val>
                                            <p:strVal val="#ppt_x-0.05"/>
                                          </p:val>
                                        </p:tav>
                                      </p:tavLst>
                                    </p:anim>
                                    <p:anim calcmode="lin" valueType="num">
                                      <p:cBhvr>
                                        <p:cTn id="324" dur="800" decel="100000" fill="hold"/>
                                        <p:tgtEl>
                                          <p:spTgt spid="63507"/>
                                        </p:tgtEl>
                                        <p:attrNameLst>
                                          <p:attrName>ppt_y</p:attrName>
                                        </p:attrNameLst>
                                      </p:cBhvr>
                                      <p:tavLst>
                                        <p:tav tm="0">
                                          <p:val>
                                            <p:strVal val="#ppt_y-0.4"/>
                                          </p:val>
                                        </p:tav>
                                        <p:tav tm="100000">
                                          <p:val>
                                            <p:strVal val="#ppt_y+0.1"/>
                                          </p:val>
                                        </p:tav>
                                      </p:tavLst>
                                    </p:anim>
                                    <p:anim calcmode="lin" valueType="num">
                                      <p:cBhvr>
                                        <p:cTn id="325" dur="200" accel="100000" fill="hold">
                                          <p:stCondLst>
                                            <p:cond delay="800"/>
                                          </p:stCondLst>
                                        </p:cTn>
                                        <p:tgtEl>
                                          <p:spTgt spid="63507"/>
                                        </p:tgtEl>
                                        <p:attrNameLst>
                                          <p:attrName>ppt_x</p:attrName>
                                        </p:attrNameLst>
                                      </p:cBhvr>
                                      <p:tavLst>
                                        <p:tav tm="0">
                                          <p:val>
                                            <p:strVal val="#ppt_x-0.05"/>
                                          </p:val>
                                        </p:tav>
                                        <p:tav tm="100000">
                                          <p:val>
                                            <p:strVal val="#ppt_x"/>
                                          </p:val>
                                        </p:tav>
                                      </p:tavLst>
                                    </p:anim>
                                    <p:anim calcmode="lin" valueType="num">
                                      <p:cBhvr>
                                        <p:cTn id="326" dur="200" accel="100000" fill="hold">
                                          <p:stCondLst>
                                            <p:cond delay="800"/>
                                          </p:stCondLst>
                                        </p:cTn>
                                        <p:tgtEl>
                                          <p:spTgt spid="63507"/>
                                        </p:tgtEl>
                                        <p:attrNameLst>
                                          <p:attrName>ppt_y</p:attrName>
                                        </p:attrNameLst>
                                      </p:cBhvr>
                                      <p:tavLst>
                                        <p:tav tm="0">
                                          <p:val>
                                            <p:strVal val="#ppt_y+0.1"/>
                                          </p:val>
                                        </p:tav>
                                        <p:tav tm="100000">
                                          <p:val>
                                            <p:strVal val="#ppt_y"/>
                                          </p:val>
                                        </p:tav>
                                      </p:tavLst>
                                    </p:anim>
                                  </p:childTnLst>
                                </p:cTn>
                              </p:par>
                              <p:par>
                                <p:cTn id="327" presetID="30" presetClass="entr" presetSubtype="0" fill="hold" grpId="1" nodeType="withEffect">
                                  <p:stCondLst>
                                    <p:cond delay="0"/>
                                  </p:stCondLst>
                                  <p:childTnLst>
                                    <p:set>
                                      <p:cBhvr>
                                        <p:cTn id="328" dur="1" fill="hold">
                                          <p:stCondLst>
                                            <p:cond delay="0"/>
                                          </p:stCondLst>
                                        </p:cTn>
                                        <p:tgtEl>
                                          <p:spTgt spid="63508"/>
                                        </p:tgtEl>
                                        <p:attrNameLst>
                                          <p:attrName>style.visibility</p:attrName>
                                        </p:attrNameLst>
                                      </p:cBhvr>
                                      <p:to>
                                        <p:strVal val="visible"/>
                                      </p:to>
                                    </p:set>
                                    <p:animEffect transition="in" filter="fade">
                                      <p:cBhvr>
                                        <p:cTn id="329" dur="800" decel="100000"/>
                                        <p:tgtEl>
                                          <p:spTgt spid="63508"/>
                                        </p:tgtEl>
                                      </p:cBhvr>
                                    </p:animEffect>
                                    <p:anim calcmode="lin" valueType="num">
                                      <p:cBhvr>
                                        <p:cTn id="330" dur="800" decel="100000" fill="hold"/>
                                        <p:tgtEl>
                                          <p:spTgt spid="63508"/>
                                        </p:tgtEl>
                                        <p:attrNameLst>
                                          <p:attrName>style.rotation</p:attrName>
                                        </p:attrNameLst>
                                      </p:cBhvr>
                                      <p:tavLst>
                                        <p:tav tm="0">
                                          <p:val>
                                            <p:fltVal val="-90"/>
                                          </p:val>
                                        </p:tav>
                                        <p:tav tm="100000">
                                          <p:val>
                                            <p:fltVal val="0"/>
                                          </p:val>
                                        </p:tav>
                                      </p:tavLst>
                                    </p:anim>
                                    <p:anim calcmode="lin" valueType="num">
                                      <p:cBhvr>
                                        <p:cTn id="331" dur="800" decel="100000" fill="hold"/>
                                        <p:tgtEl>
                                          <p:spTgt spid="63508"/>
                                        </p:tgtEl>
                                        <p:attrNameLst>
                                          <p:attrName>ppt_x</p:attrName>
                                        </p:attrNameLst>
                                      </p:cBhvr>
                                      <p:tavLst>
                                        <p:tav tm="0">
                                          <p:val>
                                            <p:strVal val="#ppt_x+0.4"/>
                                          </p:val>
                                        </p:tav>
                                        <p:tav tm="100000">
                                          <p:val>
                                            <p:strVal val="#ppt_x-0.05"/>
                                          </p:val>
                                        </p:tav>
                                      </p:tavLst>
                                    </p:anim>
                                    <p:anim calcmode="lin" valueType="num">
                                      <p:cBhvr>
                                        <p:cTn id="332" dur="800" decel="100000" fill="hold"/>
                                        <p:tgtEl>
                                          <p:spTgt spid="63508"/>
                                        </p:tgtEl>
                                        <p:attrNameLst>
                                          <p:attrName>ppt_y</p:attrName>
                                        </p:attrNameLst>
                                      </p:cBhvr>
                                      <p:tavLst>
                                        <p:tav tm="0">
                                          <p:val>
                                            <p:strVal val="#ppt_y-0.4"/>
                                          </p:val>
                                        </p:tav>
                                        <p:tav tm="100000">
                                          <p:val>
                                            <p:strVal val="#ppt_y+0.1"/>
                                          </p:val>
                                        </p:tav>
                                      </p:tavLst>
                                    </p:anim>
                                    <p:anim calcmode="lin" valueType="num">
                                      <p:cBhvr>
                                        <p:cTn id="333" dur="200" accel="100000" fill="hold">
                                          <p:stCondLst>
                                            <p:cond delay="800"/>
                                          </p:stCondLst>
                                        </p:cTn>
                                        <p:tgtEl>
                                          <p:spTgt spid="63508"/>
                                        </p:tgtEl>
                                        <p:attrNameLst>
                                          <p:attrName>ppt_x</p:attrName>
                                        </p:attrNameLst>
                                      </p:cBhvr>
                                      <p:tavLst>
                                        <p:tav tm="0">
                                          <p:val>
                                            <p:strVal val="#ppt_x-0.05"/>
                                          </p:val>
                                        </p:tav>
                                        <p:tav tm="100000">
                                          <p:val>
                                            <p:strVal val="#ppt_x"/>
                                          </p:val>
                                        </p:tav>
                                      </p:tavLst>
                                    </p:anim>
                                    <p:anim calcmode="lin" valueType="num">
                                      <p:cBhvr>
                                        <p:cTn id="334" dur="200" accel="100000" fill="hold">
                                          <p:stCondLst>
                                            <p:cond delay="800"/>
                                          </p:stCondLst>
                                        </p:cTn>
                                        <p:tgtEl>
                                          <p:spTgt spid="63508"/>
                                        </p:tgtEl>
                                        <p:attrNameLst>
                                          <p:attrName>ppt_y</p:attrName>
                                        </p:attrNameLst>
                                      </p:cBhvr>
                                      <p:tavLst>
                                        <p:tav tm="0">
                                          <p:val>
                                            <p:strVal val="#ppt_y+0.1"/>
                                          </p:val>
                                        </p:tav>
                                        <p:tav tm="100000">
                                          <p:val>
                                            <p:strVal val="#ppt_y"/>
                                          </p:val>
                                        </p:tav>
                                      </p:tavLst>
                                    </p:anim>
                                  </p:childTnLst>
                                </p:cTn>
                              </p:par>
                              <p:par>
                                <p:cTn id="335" presetID="30" presetClass="entr" presetSubtype="0" fill="hold" grpId="1" nodeType="withEffect">
                                  <p:stCondLst>
                                    <p:cond delay="0"/>
                                  </p:stCondLst>
                                  <p:childTnLst>
                                    <p:set>
                                      <p:cBhvr>
                                        <p:cTn id="336" dur="1" fill="hold">
                                          <p:stCondLst>
                                            <p:cond delay="0"/>
                                          </p:stCondLst>
                                        </p:cTn>
                                        <p:tgtEl>
                                          <p:spTgt spid="63509"/>
                                        </p:tgtEl>
                                        <p:attrNameLst>
                                          <p:attrName>style.visibility</p:attrName>
                                        </p:attrNameLst>
                                      </p:cBhvr>
                                      <p:to>
                                        <p:strVal val="visible"/>
                                      </p:to>
                                    </p:set>
                                    <p:animEffect transition="in" filter="fade">
                                      <p:cBhvr>
                                        <p:cTn id="337" dur="800" decel="100000"/>
                                        <p:tgtEl>
                                          <p:spTgt spid="63509"/>
                                        </p:tgtEl>
                                      </p:cBhvr>
                                    </p:animEffect>
                                    <p:anim calcmode="lin" valueType="num">
                                      <p:cBhvr>
                                        <p:cTn id="338" dur="800" decel="100000" fill="hold"/>
                                        <p:tgtEl>
                                          <p:spTgt spid="63509"/>
                                        </p:tgtEl>
                                        <p:attrNameLst>
                                          <p:attrName>style.rotation</p:attrName>
                                        </p:attrNameLst>
                                      </p:cBhvr>
                                      <p:tavLst>
                                        <p:tav tm="0">
                                          <p:val>
                                            <p:fltVal val="-90"/>
                                          </p:val>
                                        </p:tav>
                                        <p:tav tm="100000">
                                          <p:val>
                                            <p:fltVal val="0"/>
                                          </p:val>
                                        </p:tav>
                                      </p:tavLst>
                                    </p:anim>
                                    <p:anim calcmode="lin" valueType="num">
                                      <p:cBhvr>
                                        <p:cTn id="339" dur="800" decel="100000" fill="hold"/>
                                        <p:tgtEl>
                                          <p:spTgt spid="63509"/>
                                        </p:tgtEl>
                                        <p:attrNameLst>
                                          <p:attrName>ppt_x</p:attrName>
                                        </p:attrNameLst>
                                      </p:cBhvr>
                                      <p:tavLst>
                                        <p:tav tm="0">
                                          <p:val>
                                            <p:strVal val="#ppt_x+0.4"/>
                                          </p:val>
                                        </p:tav>
                                        <p:tav tm="100000">
                                          <p:val>
                                            <p:strVal val="#ppt_x-0.05"/>
                                          </p:val>
                                        </p:tav>
                                      </p:tavLst>
                                    </p:anim>
                                    <p:anim calcmode="lin" valueType="num">
                                      <p:cBhvr>
                                        <p:cTn id="340" dur="800" decel="100000" fill="hold"/>
                                        <p:tgtEl>
                                          <p:spTgt spid="63509"/>
                                        </p:tgtEl>
                                        <p:attrNameLst>
                                          <p:attrName>ppt_y</p:attrName>
                                        </p:attrNameLst>
                                      </p:cBhvr>
                                      <p:tavLst>
                                        <p:tav tm="0">
                                          <p:val>
                                            <p:strVal val="#ppt_y-0.4"/>
                                          </p:val>
                                        </p:tav>
                                        <p:tav tm="100000">
                                          <p:val>
                                            <p:strVal val="#ppt_y+0.1"/>
                                          </p:val>
                                        </p:tav>
                                      </p:tavLst>
                                    </p:anim>
                                    <p:anim calcmode="lin" valueType="num">
                                      <p:cBhvr>
                                        <p:cTn id="341" dur="200" accel="100000" fill="hold">
                                          <p:stCondLst>
                                            <p:cond delay="800"/>
                                          </p:stCondLst>
                                        </p:cTn>
                                        <p:tgtEl>
                                          <p:spTgt spid="63509"/>
                                        </p:tgtEl>
                                        <p:attrNameLst>
                                          <p:attrName>ppt_x</p:attrName>
                                        </p:attrNameLst>
                                      </p:cBhvr>
                                      <p:tavLst>
                                        <p:tav tm="0">
                                          <p:val>
                                            <p:strVal val="#ppt_x-0.05"/>
                                          </p:val>
                                        </p:tav>
                                        <p:tav tm="100000">
                                          <p:val>
                                            <p:strVal val="#ppt_x"/>
                                          </p:val>
                                        </p:tav>
                                      </p:tavLst>
                                    </p:anim>
                                    <p:anim calcmode="lin" valueType="num">
                                      <p:cBhvr>
                                        <p:cTn id="342" dur="200" accel="100000" fill="hold">
                                          <p:stCondLst>
                                            <p:cond delay="800"/>
                                          </p:stCondLst>
                                        </p:cTn>
                                        <p:tgtEl>
                                          <p:spTgt spid="63509"/>
                                        </p:tgtEl>
                                        <p:attrNameLst>
                                          <p:attrName>ppt_y</p:attrName>
                                        </p:attrNameLst>
                                      </p:cBhvr>
                                      <p:tavLst>
                                        <p:tav tm="0">
                                          <p:val>
                                            <p:strVal val="#ppt_y+0.1"/>
                                          </p:val>
                                        </p:tav>
                                        <p:tav tm="100000">
                                          <p:val>
                                            <p:strVal val="#ppt_y"/>
                                          </p:val>
                                        </p:tav>
                                      </p:tavLst>
                                    </p:anim>
                                  </p:childTnLst>
                                </p:cTn>
                              </p:par>
                              <p:par>
                                <p:cTn id="343" presetID="30" presetClass="entr" presetSubtype="0" fill="hold" grpId="1" nodeType="withEffect">
                                  <p:stCondLst>
                                    <p:cond delay="0"/>
                                  </p:stCondLst>
                                  <p:childTnLst>
                                    <p:set>
                                      <p:cBhvr>
                                        <p:cTn id="344" dur="1" fill="hold">
                                          <p:stCondLst>
                                            <p:cond delay="0"/>
                                          </p:stCondLst>
                                        </p:cTn>
                                        <p:tgtEl>
                                          <p:spTgt spid="63511"/>
                                        </p:tgtEl>
                                        <p:attrNameLst>
                                          <p:attrName>style.visibility</p:attrName>
                                        </p:attrNameLst>
                                      </p:cBhvr>
                                      <p:to>
                                        <p:strVal val="visible"/>
                                      </p:to>
                                    </p:set>
                                    <p:animEffect transition="in" filter="fade">
                                      <p:cBhvr>
                                        <p:cTn id="345" dur="800" decel="100000"/>
                                        <p:tgtEl>
                                          <p:spTgt spid="63511"/>
                                        </p:tgtEl>
                                      </p:cBhvr>
                                    </p:animEffect>
                                    <p:anim calcmode="lin" valueType="num">
                                      <p:cBhvr>
                                        <p:cTn id="346" dur="800" decel="100000" fill="hold"/>
                                        <p:tgtEl>
                                          <p:spTgt spid="63511"/>
                                        </p:tgtEl>
                                        <p:attrNameLst>
                                          <p:attrName>style.rotation</p:attrName>
                                        </p:attrNameLst>
                                      </p:cBhvr>
                                      <p:tavLst>
                                        <p:tav tm="0">
                                          <p:val>
                                            <p:fltVal val="-90"/>
                                          </p:val>
                                        </p:tav>
                                        <p:tav tm="100000">
                                          <p:val>
                                            <p:fltVal val="0"/>
                                          </p:val>
                                        </p:tav>
                                      </p:tavLst>
                                    </p:anim>
                                    <p:anim calcmode="lin" valueType="num">
                                      <p:cBhvr>
                                        <p:cTn id="347" dur="800" decel="100000" fill="hold"/>
                                        <p:tgtEl>
                                          <p:spTgt spid="63511"/>
                                        </p:tgtEl>
                                        <p:attrNameLst>
                                          <p:attrName>ppt_x</p:attrName>
                                        </p:attrNameLst>
                                      </p:cBhvr>
                                      <p:tavLst>
                                        <p:tav tm="0">
                                          <p:val>
                                            <p:strVal val="#ppt_x+0.4"/>
                                          </p:val>
                                        </p:tav>
                                        <p:tav tm="100000">
                                          <p:val>
                                            <p:strVal val="#ppt_x-0.05"/>
                                          </p:val>
                                        </p:tav>
                                      </p:tavLst>
                                    </p:anim>
                                    <p:anim calcmode="lin" valueType="num">
                                      <p:cBhvr>
                                        <p:cTn id="348" dur="800" decel="100000" fill="hold"/>
                                        <p:tgtEl>
                                          <p:spTgt spid="63511"/>
                                        </p:tgtEl>
                                        <p:attrNameLst>
                                          <p:attrName>ppt_y</p:attrName>
                                        </p:attrNameLst>
                                      </p:cBhvr>
                                      <p:tavLst>
                                        <p:tav tm="0">
                                          <p:val>
                                            <p:strVal val="#ppt_y-0.4"/>
                                          </p:val>
                                        </p:tav>
                                        <p:tav tm="100000">
                                          <p:val>
                                            <p:strVal val="#ppt_y+0.1"/>
                                          </p:val>
                                        </p:tav>
                                      </p:tavLst>
                                    </p:anim>
                                    <p:anim calcmode="lin" valueType="num">
                                      <p:cBhvr>
                                        <p:cTn id="349" dur="200" accel="100000" fill="hold">
                                          <p:stCondLst>
                                            <p:cond delay="800"/>
                                          </p:stCondLst>
                                        </p:cTn>
                                        <p:tgtEl>
                                          <p:spTgt spid="63511"/>
                                        </p:tgtEl>
                                        <p:attrNameLst>
                                          <p:attrName>ppt_x</p:attrName>
                                        </p:attrNameLst>
                                      </p:cBhvr>
                                      <p:tavLst>
                                        <p:tav tm="0">
                                          <p:val>
                                            <p:strVal val="#ppt_x-0.05"/>
                                          </p:val>
                                        </p:tav>
                                        <p:tav tm="100000">
                                          <p:val>
                                            <p:strVal val="#ppt_x"/>
                                          </p:val>
                                        </p:tav>
                                      </p:tavLst>
                                    </p:anim>
                                    <p:anim calcmode="lin" valueType="num">
                                      <p:cBhvr>
                                        <p:cTn id="350" dur="200" accel="100000" fill="hold">
                                          <p:stCondLst>
                                            <p:cond delay="800"/>
                                          </p:stCondLst>
                                        </p:cTn>
                                        <p:tgtEl>
                                          <p:spTgt spid="63511"/>
                                        </p:tgtEl>
                                        <p:attrNameLst>
                                          <p:attrName>ppt_y</p:attrName>
                                        </p:attrNameLst>
                                      </p:cBhvr>
                                      <p:tavLst>
                                        <p:tav tm="0">
                                          <p:val>
                                            <p:strVal val="#ppt_y+0.1"/>
                                          </p:val>
                                        </p:tav>
                                        <p:tav tm="100000">
                                          <p:val>
                                            <p:strVal val="#ppt_y"/>
                                          </p:val>
                                        </p:tav>
                                      </p:tavLst>
                                    </p:anim>
                                  </p:childTnLst>
                                </p:cTn>
                              </p:par>
                              <p:par>
                                <p:cTn id="351" presetID="30" presetClass="entr" presetSubtype="0" fill="hold" grpId="1" nodeType="withEffect">
                                  <p:stCondLst>
                                    <p:cond delay="0"/>
                                  </p:stCondLst>
                                  <p:childTnLst>
                                    <p:set>
                                      <p:cBhvr>
                                        <p:cTn id="352" dur="1" fill="hold">
                                          <p:stCondLst>
                                            <p:cond delay="0"/>
                                          </p:stCondLst>
                                        </p:cTn>
                                        <p:tgtEl>
                                          <p:spTgt spid="63513"/>
                                        </p:tgtEl>
                                        <p:attrNameLst>
                                          <p:attrName>style.visibility</p:attrName>
                                        </p:attrNameLst>
                                      </p:cBhvr>
                                      <p:to>
                                        <p:strVal val="visible"/>
                                      </p:to>
                                    </p:set>
                                    <p:animEffect transition="in" filter="fade">
                                      <p:cBhvr>
                                        <p:cTn id="353" dur="800" decel="100000"/>
                                        <p:tgtEl>
                                          <p:spTgt spid="63513"/>
                                        </p:tgtEl>
                                      </p:cBhvr>
                                    </p:animEffect>
                                    <p:anim calcmode="lin" valueType="num">
                                      <p:cBhvr>
                                        <p:cTn id="354" dur="800" decel="100000" fill="hold"/>
                                        <p:tgtEl>
                                          <p:spTgt spid="63513"/>
                                        </p:tgtEl>
                                        <p:attrNameLst>
                                          <p:attrName>style.rotation</p:attrName>
                                        </p:attrNameLst>
                                      </p:cBhvr>
                                      <p:tavLst>
                                        <p:tav tm="0">
                                          <p:val>
                                            <p:fltVal val="-90"/>
                                          </p:val>
                                        </p:tav>
                                        <p:tav tm="100000">
                                          <p:val>
                                            <p:fltVal val="0"/>
                                          </p:val>
                                        </p:tav>
                                      </p:tavLst>
                                    </p:anim>
                                    <p:anim calcmode="lin" valueType="num">
                                      <p:cBhvr>
                                        <p:cTn id="355" dur="800" decel="100000" fill="hold"/>
                                        <p:tgtEl>
                                          <p:spTgt spid="63513"/>
                                        </p:tgtEl>
                                        <p:attrNameLst>
                                          <p:attrName>ppt_x</p:attrName>
                                        </p:attrNameLst>
                                      </p:cBhvr>
                                      <p:tavLst>
                                        <p:tav tm="0">
                                          <p:val>
                                            <p:strVal val="#ppt_x+0.4"/>
                                          </p:val>
                                        </p:tav>
                                        <p:tav tm="100000">
                                          <p:val>
                                            <p:strVal val="#ppt_x-0.05"/>
                                          </p:val>
                                        </p:tav>
                                      </p:tavLst>
                                    </p:anim>
                                    <p:anim calcmode="lin" valueType="num">
                                      <p:cBhvr>
                                        <p:cTn id="356" dur="800" decel="100000" fill="hold"/>
                                        <p:tgtEl>
                                          <p:spTgt spid="63513"/>
                                        </p:tgtEl>
                                        <p:attrNameLst>
                                          <p:attrName>ppt_y</p:attrName>
                                        </p:attrNameLst>
                                      </p:cBhvr>
                                      <p:tavLst>
                                        <p:tav tm="0">
                                          <p:val>
                                            <p:strVal val="#ppt_y-0.4"/>
                                          </p:val>
                                        </p:tav>
                                        <p:tav tm="100000">
                                          <p:val>
                                            <p:strVal val="#ppt_y+0.1"/>
                                          </p:val>
                                        </p:tav>
                                      </p:tavLst>
                                    </p:anim>
                                    <p:anim calcmode="lin" valueType="num">
                                      <p:cBhvr>
                                        <p:cTn id="357" dur="200" accel="100000" fill="hold">
                                          <p:stCondLst>
                                            <p:cond delay="800"/>
                                          </p:stCondLst>
                                        </p:cTn>
                                        <p:tgtEl>
                                          <p:spTgt spid="63513"/>
                                        </p:tgtEl>
                                        <p:attrNameLst>
                                          <p:attrName>ppt_x</p:attrName>
                                        </p:attrNameLst>
                                      </p:cBhvr>
                                      <p:tavLst>
                                        <p:tav tm="0">
                                          <p:val>
                                            <p:strVal val="#ppt_x-0.05"/>
                                          </p:val>
                                        </p:tav>
                                        <p:tav tm="100000">
                                          <p:val>
                                            <p:strVal val="#ppt_x"/>
                                          </p:val>
                                        </p:tav>
                                      </p:tavLst>
                                    </p:anim>
                                    <p:anim calcmode="lin" valueType="num">
                                      <p:cBhvr>
                                        <p:cTn id="358" dur="200" accel="100000" fill="hold">
                                          <p:stCondLst>
                                            <p:cond delay="800"/>
                                          </p:stCondLst>
                                        </p:cTn>
                                        <p:tgtEl>
                                          <p:spTgt spid="63513"/>
                                        </p:tgtEl>
                                        <p:attrNameLst>
                                          <p:attrName>ppt_y</p:attrName>
                                        </p:attrNameLst>
                                      </p:cBhvr>
                                      <p:tavLst>
                                        <p:tav tm="0">
                                          <p:val>
                                            <p:strVal val="#ppt_y+0.1"/>
                                          </p:val>
                                        </p:tav>
                                        <p:tav tm="100000">
                                          <p:val>
                                            <p:strVal val="#ppt_y"/>
                                          </p:val>
                                        </p:tav>
                                      </p:tavLst>
                                    </p:anim>
                                  </p:childTnLst>
                                </p:cTn>
                              </p:par>
                              <p:par>
                                <p:cTn id="359" presetID="30" presetClass="entr" presetSubtype="0" fill="hold" grpId="1" nodeType="withEffect">
                                  <p:stCondLst>
                                    <p:cond delay="0"/>
                                  </p:stCondLst>
                                  <p:childTnLst>
                                    <p:set>
                                      <p:cBhvr>
                                        <p:cTn id="360" dur="1" fill="hold">
                                          <p:stCondLst>
                                            <p:cond delay="0"/>
                                          </p:stCondLst>
                                        </p:cTn>
                                        <p:tgtEl>
                                          <p:spTgt spid="63514"/>
                                        </p:tgtEl>
                                        <p:attrNameLst>
                                          <p:attrName>style.visibility</p:attrName>
                                        </p:attrNameLst>
                                      </p:cBhvr>
                                      <p:to>
                                        <p:strVal val="visible"/>
                                      </p:to>
                                    </p:set>
                                    <p:animEffect transition="in" filter="fade">
                                      <p:cBhvr>
                                        <p:cTn id="361" dur="800" decel="100000"/>
                                        <p:tgtEl>
                                          <p:spTgt spid="63514"/>
                                        </p:tgtEl>
                                      </p:cBhvr>
                                    </p:animEffect>
                                    <p:anim calcmode="lin" valueType="num">
                                      <p:cBhvr>
                                        <p:cTn id="362" dur="800" decel="100000" fill="hold"/>
                                        <p:tgtEl>
                                          <p:spTgt spid="63514"/>
                                        </p:tgtEl>
                                        <p:attrNameLst>
                                          <p:attrName>style.rotation</p:attrName>
                                        </p:attrNameLst>
                                      </p:cBhvr>
                                      <p:tavLst>
                                        <p:tav tm="0">
                                          <p:val>
                                            <p:fltVal val="-90"/>
                                          </p:val>
                                        </p:tav>
                                        <p:tav tm="100000">
                                          <p:val>
                                            <p:fltVal val="0"/>
                                          </p:val>
                                        </p:tav>
                                      </p:tavLst>
                                    </p:anim>
                                    <p:anim calcmode="lin" valueType="num">
                                      <p:cBhvr>
                                        <p:cTn id="363" dur="800" decel="100000" fill="hold"/>
                                        <p:tgtEl>
                                          <p:spTgt spid="63514"/>
                                        </p:tgtEl>
                                        <p:attrNameLst>
                                          <p:attrName>ppt_x</p:attrName>
                                        </p:attrNameLst>
                                      </p:cBhvr>
                                      <p:tavLst>
                                        <p:tav tm="0">
                                          <p:val>
                                            <p:strVal val="#ppt_x+0.4"/>
                                          </p:val>
                                        </p:tav>
                                        <p:tav tm="100000">
                                          <p:val>
                                            <p:strVal val="#ppt_x-0.05"/>
                                          </p:val>
                                        </p:tav>
                                      </p:tavLst>
                                    </p:anim>
                                    <p:anim calcmode="lin" valueType="num">
                                      <p:cBhvr>
                                        <p:cTn id="364" dur="800" decel="100000" fill="hold"/>
                                        <p:tgtEl>
                                          <p:spTgt spid="63514"/>
                                        </p:tgtEl>
                                        <p:attrNameLst>
                                          <p:attrName>ppt_y</p:attrName>
                                        </p:attrNameLst>
                                      </p:cBhvr>
                                      <p:tavLst>
                                        <p:tav tm="0">
                                          <p:val>
                                            <p:strVal val="#ppt_y-0.4"/>
                                          </p:val>
                                        </p:tav>
                                        <p:tav tm="100000">
                                          <p:val>
                                            <p:strVal val="#ppt_y+0.1"/>
                                          </p:val>
                                        </p:tav>
                                      </p:tavLst>
                                    </p:anim>
                                    <p:anim calcmode="lin" valueType="num">
                                      <p:cBhvr>
                                        <p:cTn id="365" dur="200" accel="100000" fill="hold">
                                          <p:stCondLst>
                                            <p:cond delay="800"/>
                                          </p:stCondLst>
                                        </p:cTn>
                                        <p:tgtEl>
                                          <p:spTgt spid="63514"/>
                                        </p:tgtEl>
                                        <p:attrNameLst>
                                          <p:attrName>ppt_x</p:attrName>
                                        </p:attrNameLst>
                                      </p:cBhvr>
                                      <p:tavLst>
                                        <p:tav tm="0">
                                          <p:val>
                                            <p:strVal val="#ppt_x-0.05"/>
                                          </p:val>
                                        </p:tav>
                                        <p:tav tm="100000">
                                          <p:val>
                                            <p:strVal val="#ppt_x"/>
                                          </p:val>
                                        </p:tav>
                                      </p:tavLst>
                                    </p:anim>
                                    <p:anim calcmode="lin" valueType="num">
                                      <p:cBhvr>
                                        <p:cTn id="366" dur="200" accel="100000" fill="hold">
                                          <p:stCondLst>
                                            <p:cond delay="800"/>
                                          </p:stCondLst>
                                        </p:cTn>
                                        <p:tgtEl>
                                          <p:spTgt spid="63514"/>
                                        </p:tgtEl>
                                        <p:attrNameLst>
                                          <p:attrName>ppt_y</p:attrName>
                                        </p:attrNameLst>
                                      </p:cBhvr>
                                      <p:tavLst>
                                        <p:tav tm="0">
                                          <p:val>
                                            <p:strVal val="#ppt_y+0.1"/>
                                          </p:val>
                                        </p:tav>
                                        <p:tav tm="100000">
                                          <p:val>
                                            <p:strVal val="#ppt_y"/>
                                          </p:val>
                                        </p:tav>
                                      </p:tavLst>
                                    </p:anim>
                                  </p:childTnLst>
                                </p:cTn>
                              </p:par>
                              <p:par>
                                <p:cTn id="367" presetID="30" presetClass="entr" presetSubtype="0" fill="hold" grpId="1" nodeType="withEffect">
                                  <p:stCondLst>
                                    <p:cond delay="0"/>
                                  </p:stCondLst>
                                  <p:childTnLst>
                                    <p:set>
                                      <p:cBhvr>
                                        <p:cTn id="368" dur="1" fill="hold">
                                          <p:stCondLst>
                                            <p:cond delay="0"/>
                                          </p:stCondLst>
                                        </p:cTn>
                                        <p:tgtEl>
                                          <p:spTgt spid="63515"/>
                                        </p:tgtEl>
                                        <p:attrNameLst>
                                          <p:attrName>style.visibility</p:attrName>
                                        </p:attrNameLst>
                                      </p:cBhvr>
                                      <p:to>
                                        <p:strVal val="visible"/>
                                      </p:to>
                                    </p:set>
                                    <p:animEffect transition="in" filter="fade">
                                      <p:cBhvr>
                                        <p:cTn id="369" dur="800" decel="100000"/>
                                        <p:tgtEl>
                                          <p:spTgt spid="63515"/>
                                        </p:tgtEl>
                                      </p:cBhvr>
                                    </p:animEffect>
                                    <p:anim calcmode="lin" valueType="num">
                                      <p:cBhvr>
                                        <p:cTn id="370" dur="800" decel="100000" fill="hold"/>
                                        <p:tgtEl>
                                          <p:spTgt spid="63515"/>
                                        </p:tgtEl>
                                        <p:attrNameLst>
                                          <p:attrName>style.rotation</p:attrName>
                                        </p:attrNameLst>
                                      </p:cBhvr>
                                      <p:tavLst>
                                        <p:tav tm="0">
                                          <p:val>
                                            <p:fltVal val="-90"/>
                                          </p:val>
                                        </p:tav>
                                        <p:tav tm="100000">
                                          <p:val>
                                            <p:fltVal val="0"/>
                                          </p:val>
                                        </p:tav>
                                      </p:tavLst>
                                    </p:anim>
                                    <p:anim calcmode="lin" valueType="num">
                                      <p:cBhvr>
                                        <p:cTn id="371" dur="800" decel="100000" fill="hold"/>
                                        <p:tgtEl>
                                          <p:spTgt spid="63515"/>
                                        </p:tgtEl>
                                        <p:attrNameLst>
                                          <p:attrName>ppt_x</p:attrName>
                                        </p:attrNameLst>
                                      </p:cBhvr>
                                      <p:tavLst>
                                        <p:tav tm="0">
                                          <p:val>
                                            <p:strVal val="#ppt_x+0.4"/>
                                          </p:val>
                                        </p:tav>
                                        <p:tav tm="100000">
                                          <p:val>
                                            <p:strVal val="#ppt_x-0.05"/>
                                          </p:val>
                                        </p:tav>
                                      </p:tavLst>
                                    </p:anim>
                                    <p:anim calcmode="lin" valueType="num">
                                      <p:cBhvr>
                                        <p:cTn id="372" dur="800" decel="100000" fill="hold"/>
                                        <p:tgtEl>
                                          <p:spTgt spid="63515"/>
                                        </p:tgtEl>
                                        <p:attrNameLst>
                                          <p:attrName>ppt_y</p:attrName>
                                        </p:attrNameLst>
                                      </p:cBhvr>
                                      <p:tavLst>
                                        <p:tav tm="0">
                                          <p:val>
                                            <p:strVal val="#ppt_y-0.4"/>
                                          </p:val>
                                        </p:tav>
                                        <p:tav tm="100000">
                                          <p:val>
                                            <p:strVal val="#ppt_y+0.1"/>
                                          </p:val>
                                        </p:tav>
                                      </p:tavLst>
                                    </p:anim>
                                    <p:anim calcmode="lin" valueType="num">
                                      <p:cBhvr>
                                        <p:cTn id="373" dur="200" accel="100000" fill="hold">
                                          <p:stCondLst>
                                            <p:cond delay="800"/>
                                          </p:stCondLst>
                                        </p:cTn>
                                        <p:tgtEl>
                                          <p:spTgt spid="63515"/>
                                        </p:tgtEl>
                                        <p:attrNameLst>
                                          <p:attrName>ppt_x</p:attrName>
                                        </p:attrNameLst>
                                      </p:cBhvr>
                                      <p:tavLst>
                                        <p:tav tm="0">
                                          <p:val>
                                            <p:strVal val="#ppt_x-0.05"/>
                                          </p:val>
                                        </p:tav>
                                        <p:tav tm="100000">
                                          <p:val>
                                            <p:strVal val="#ppt_x"/>
                                          </p:val>
                                        </p:tav>
                                      </p:tavLst>
                                    </p:anim>
                                    <p:anim calcmode="lin" valueType="num">
                                      <p:cBhvr>
                                        <p:cTn id="374" dur="200" accel="100000" fill="hold">
                                          <p:stCondLst>
                                            <p:cond delay="800"/>
                                          </p:stCondLst>
                                        </p:cTn>
                                        <p:tgtEl>
                                          <p:spTgt spid="63515"/>
                                        </p:tgtEl>
                                        <p:attrNameLst>
                                          <p:attrName>ppt_y</p:attrName>
                                        </p:attrNameLst>
                                      </p:cBhvr>
                                      <p:tavLst>
                                        <p:tav tm="0">
                                          <p:val>
                                            <p:strVal val="#ppt_y+0.1"/>
                                          </p:val>
                                        </p:tav>
                                        <p:tav tm="100000">
                                          <p:val>
                                            <p:strVal val="#ppt_y"/>
                                          </p:val>
                                        </p:tav>
                                      </p:tavLst>
                                    </p:anim>
                                  </p:childTnLst>
                                </p:cTn>
                              </p:par>
                              <p:par>
                                <p:cTn id="375" presetID="30" presetClass="entr" presetSubtype="0" fill="hold" grpId="1" nodeType="withEffect">
                                  <p:stCondLst>
                                    <p:cond delay="0"/>
                                  </p:stCondLst>
                                  <p:childTnLst>
                                    <p:set>
                                      <p:cBhvr>
                                        <p:cTn id="376" dur="1" fill="hold">
                                          <p:stCondLst>
                                            <p:cond delay="0"/>
                                          </p:stCondLst>
                                        </p:cTn>
                                        <p:tgtEl>
                                          <p:spTgt spid="63516"/>
                                        </p:tgtEl>
                                        <p:attrNameLst>
                                          <p:attrName>style.visibility</p:attrName>
                                        </p:attrNameLst>
                                      </p:cBhvr>
                                      <p:to>
                                        <p:strVal val="visible"/>
                                      </p:to>
                                    </p:set>
                                    <p:animEffect transition="in" filter="fade">
                                      <p:cBhvr>
                                        <p:cTn id="377" dur="800" decel="100000"/>
                                        <p:tgtEl>
                                          <p:spTgt spid="63516"/>
                                        </p:tgtEl>
                                      </p:cBhvr>
                                    </p:animEffect>
                                    <p:anim calcmode="lin" valueType="num">
                                      <p:cBhvr>
                                        <p:cTn id="378" dur="800" decel="100000" fill="hold"/>
                                        <p:tgtEl>
                                          <p:spTgt spid="63516"/>
                                        </p:tgtEl>
                                        <p:attrNameLst>
                                          <p:attrName>style.rotation</p:attrName>
                                        </p:attrNameLst>
                                      </p:cBhvr>
                                      <p:tavLst>
                                        <p:tav tm="0">
                                          <p:val>
                                            <p:fltVal val="-90"/>
                                          </p:val>
                                        </p:tav>
                                        <p:tav tm="100000">
                                          <p:val>
                                            <p:fltVal val="0"/>
                                          </p:val>
                                        </p:tav>
                                      </p:tavLst>
                                    </p:anim>
                                    <p:anim calcmode="lin" valueType="num">
                                      <p:cBhvr>
                                        <p:cTn id="379" dur="800" decel="100000" fill="hold"/>
                                        <p:tgtEl>
                                          <p:spTgt spid="63516"/>
                                        </p:tgtEl>
                                        <p:attrNameLst>
                                          <p:attrName>ppt_x</p:attrName>
                                        </p:attrNameLst>
                                      </p:cBhvr>
                                      <p:tavLst>
                                        <p:tav tm="0">
                                          <p:val>
                                            <p:strVal val="#ppt_x+0.4"/>
                                          </p:val>
                                        </p:tav>
                                        <p:tav tm="100000">
                                          <p:val>
                                            <p:strVal val="#ppt_x-0.05"/>
                                          </p:val>
                                        </p:tav>
                                      </p:tavLst>
                                    </p:anim>
                                    <p:anim calcmode="lin" valueType="num">
                                      <p:cBhvr>
                                        <p:cTn id="380" dur="800" decel="100000" fill="hold"/>
                                        <p:tgtEl>
                                          <p:spTgt spid="63516"/>
                                        </p:tgtEl>
                                        <p:attrNameLst>
                                          <p:attrName>ppt_y</p:attrName>
                                        </p:attrNameLst>
                                      </p:cBhvr>
                                      <p:tavLst>
                                        <p:tav tm="0">
                                          <p:val>
                                            <p:strVal val="#ppt_y-0.4"/>
                                          </p:val>
                                        </p:tav>
                                        <p:tav tm="100000">
                                          <p:val>
                                            <p:strVal val="#ppt_y+0.1"/>
                                          </p:val>
                                        </p:tav>
                                      </p:tavLst>
                                    </p:anim>
                                    <p:anim calcmode="lin" valueType="num">
                                      <p:cBhvr>
                                        <p:cTn id="381" dur="200" accel="100000" fill="hold">
                                          <p:stCondLst>
                                            <p:cond delay="800"/>
                                          </p:stCondLst>
                                        </p:cTn>
                                        <p:tgtEl>
                                          <p:spTgt spid="63516"/>
                                        </p:tgtEl>
                                        <p:attrNameLst>
                                          <p:attrName>ppt_x</p:attrName>
                                        </p:attrNameLst>
                                      </p:cBhvr>
                                      <p:tavLst>
                                        <p:tav tm="0">
                                          <p:val>
                                            <p:strVal val="#ppt_x-0.05"/>
                                          </p:val>
                                        </p:tav>
                                        <p:tav tm="100000">
                                          <p:val>
                                            <p:strVal val="#ppt_x"/>
                                          </p:val>
                                        </p:tav>
                                      </p:tavLst>
                                    </p:anim>
                                    <p:anim calcmode="lin" valueType="num">
                                      <p:cBhvr>
                                        <p:cTn id="382" dur="200" accel="100000" fill="hold">
                                          <p:stCondLst>
                                            <p:cond delay="800"/>
                                          </p:stCondLst>
                                        </p:cTn>
                                        <p:tgtEl>
                                          <p:spTgt spid="63516"/>
                                        </p:tgtEl>
                                        <p:attrNameLst>
                                          <p:attrName>ppt_y</p:attrName>
                                        </p:attrNameLst>
                                      </p:cBhvr>
                                      <p:tavLst>
                                        <p:tav tm="0">
                                          <p:val>
                                            <p:strVal val="#ppt_y+0.1"/>
                                          </p:val>
                                        </p:tav>
                                        <p:tav tm="100000">
                                          <p:val>
                                            <p:strVal val="#ppt_y"/>
                                          </p:val>
                                        </p:tav>
                                      </p:tavLst>
                                    </p:anim>
                                  </p:childTnLst>
                                </p:cTn>
                              </p:par>
                              <p:par>
                                <p:cTn id="383" presetID="30" presetClass="entr" presetSubtype="0" fill="hold" grpId="1" nodeType="withEffect">
                                  <p:stCondLst>
                                    <p:cond delay="0"/>
                                  </p:stCondLst>
                                  <p:childTnLst>
                                    <p:set>
                                      <p:cBhvr>
                                        <p:cTn id="384" dur="1" fill="hold">
                                          <p:stCondLst>
                                            <p:cond delay="0"/>
                                          </p:stCondLst>
                                        </p:cTn>
                                        <p:tgtEl>
                                          <p:spTgt spid="63517"/>
                                        </p:tgtEl>
                                        <p:attrNameLst>
                                          <p:attrName>style.visibility</p:attrName>
                                        </p:attrNameLst>
                                      </p:cBhvr>
                                      <p:to>
                                        <p:strVal val="visible"/>
                                      </p:to>
                                    </p:set>
                                    <p:animEffect transition="in" filter="fade">
                                      <p:cBhvr>
                                        <p:cTn id="385" dur="800" decel="100000"/>
                                        <p:tgtEl>
                                          <p:spTgt spid="63517"/>
                                        </p:tgtEl>
                                      </p:cBhvr>
                                    </p:animEffect>
                                    <p:anim calcmode="lin" valueType="num">
                                      <p:cBhvr>
                                        <p:cTn id="386" dur="800" decel="100000" fill="hold"/>
                                        <p:tgtEl>
                                          <p:spTgt spid="63517"/>
                                        </p:tgtEl>
                                        <p:attrNameLst>
                                          <p:attrName>style.rotation</p:attrName>
                                        </p:attrNameLst>
                                      </p:cBhvr>
                                      <p:tavLst>
                                        <p:tav tm="0">
                                          <p:val>
                                            <p:fltVal val="-90"/>
                                          </p:val>
                                        </p:tav>
                                        <p:tav tm="100000">
                                          <p:val>
                                            <p:fltVal val="0"/>
                                          </p:val>
                                        </p:tav>
                                      </p:tavLst>
                                    </p:anim>
                                    <p:anim calcmode="lin" valueType="num">
                                      <p:cBhvr>
                                        <p:cTn id="387" dur="800" decel="100000" fill="hold"/>
                                        <p:tgtEl>
                                          <p:spTgt spid="63517"/>
                                        </p:tgtEl>
                                        <p:attrNameLst>
                                          <p:attrName>ppt_x</p:attrName>
                                        </p:attrNameLst>
                                      </p:cBhvr>
                                      <p:tavLst>
                                        <p:tav tm="0">
                                          <p:val>
                                            <p:strVal val="#ppt_x+0.4"/>
                                          </p:val>
                                        </p:tav>
                                        <p:tav tm="100000">
                                          <p:val>
                                            <p:strVal val="#ppt_x-0.05"/>
                                          </p:val>
                                        </p:tav>
                                      </p:tavLst>
                                    </p:anim>
                                    <p:anim calcmode="lin" valueType="num">
                                      <p:cBhvr>
                                        <p:cTn id="388" dur="800" decel="100000" fill="hold"/>
                                        <p:tgtEl>
                                          <p:spTgt spid="63517"/>
                                        </p:tgtEl>
                                        <p:attrNameLst>
                                          <p:attrName>ppt_y</p:attrName>
                                        </p:attrNameLst>
                                      </p:cBhvr>
                                      <p:tavLst>
                                        <p:tav tm="0">
                                          <p:val>
                                            <p:strVal val="#ppt_y-0.4"/>
                                          </p:val>
                                        </p:tav>
                                        <p:tav tm="100000">
                                          <p:val>
                                            <p:strVal val="#ppt_y+0.1"/>
                                          </p:val>
                                        </p:tav>
                                      </p:tavLst>
                                    </p:anim>
                                    <p:anim calcmode="lin" valueType="num">
                                      <p:cBhvr>
                                        <p:cTn id="389" dur="200" accel="100000" fill="hold">
                                          <p:stCondLst>
                                            <p:cond delay="800"/>
                                          </p:stCondLst>
                                        </p:cTn>
                                        <p:tgtEl>
                                          <p:spTgt spid="63517"/>
                                        </p:tgtEl>
                                        <p:attrNameLst>
                                          <p:attrName>ppt_x</p:attrName>
                                        </p:attrNameLst>
                                      </p:cBhvr>
                                      <p:tavLst>
                                        <p:tav tm="0">
                                          <p:val>
                                            <p:strVal val="#ppt_x-0.05"/>
                                          </p:val>
                                        </p:tav>
                                        <p:tav tm="100000">
                                          <p:val>
                                            <p:strVal val="#ppt_x"/>
                                          </p:val>
                                        </p:tav>
                                      </p:tavLst>
                                    </p:anim>
                                    <p:anim calcmode="lin" valueType="num">
                                      <p:cBhvr>
                                        <p:cTn id="390" dur="200" accel="100000" fill="hold">
                                          <p:stCondLst>
                                            <p:cond delay="800"/>
                                          </p:stCondLst>
                                        </p:cTn>
                                        <p:tgtEl>
                                          <p:spTgt spid="63517"/>
                                        </p:tgtEl>
                                        <p:attrNameLst>
                                          <p:attrName>ppt_y</p:attrName>
                                        </p:attrNameLst>
                                      </p:cBhvr>
                                      <p:tavLst>
                                        <p:tav tm="0">
                                          <p:val>
                                            <p:strVal val="#ppt_y+0.1"/>
                                          </p:val>
                                        </p:tav>
                                        <p:tav tm="100000">
                                          <p:val>
                                            <p:strVal val="#ppt_y"/>
                                          </p:val>
                                        </p:tav>
                                      </p:tavLst>
                                    </p:anim>
                                  </p:childTnLst>
                                </p:cTn>
                              </p:par>
                              <p:par>
                                <p:cTn id="391" presetID="30" presetClass="entr" presetSubtype="0" fill="hold" grpId="1" nodeType="withEffect">
                                  <p:stCondLst>
                                    <p:cond delay="0"/>
                                  </p:stCondLst>
                                  <p:childTnLst>
                                    <p:set>
                                      <p:cBhvr>
                                        <p:cTn id="392" dur="1" fill="hold">
                                          <p:stCondLst>
                                            <p:cond delay="0"/>
                                          </p:stCondLst>
                                        </p:cTn>
                                        <p:tgtEl>
                                          <p:spTgt spid="63518"/>
                                        </p:tgtEl>
                                        <p:attrNameLst>
                                          <p:attrName>style.visibility</p:attrName>
                                        </p:attrNameLst>
                                      </p:cBhvr>
                                      <p:to>
                                        <p:strVal val="visible"/>
                                      </p:to>
                                    </p:set>
                                    <p:animEffect transition="in" filter="fade">
                                      <p:cBhvr>
                                        <p:cTn id="393" dur="800" decel="100000"/>
                                        <p:tgtEl>
                                          <p:spTgt spid="63518"/>
                                        </p:tgtEl>
                                      </p:cBhvr>
                                    </p:animEffect>
                                    <p:anim calcmode="lin" valueType="num">
                                      <p:cBhvr>
                                        <p:cTn id="394" dur="800" decel="100000" fill="hold"/>
                                        <p:tgtEl>
                                          <p:spTgt spid="63518"/>
                                        </p:tgtEl>
                                        <p:attrNameLst>
                                          <p:attrName>style.rotation</p:attrName>
                                        </p:attrNameLst>
                                      </p:cBhvr>
                                      <p:tavLst>
                                        <p:tav tm="0">
                                          <p:val>
                                            <p:fltVal val="-90"/>
                                          </p:val>
                                        </p:tav>
                                        <p:tav tm="100000">
                                          <p:val>
                                            <p:fltVal val="0"/>
                                          </p:val>
                                        </p:tav>
                                      </p:tavLst>
                                    </p:anim>
                                    <p:anim calcmode="lin" valueType="num">
                                      <p:cBhvr>
                                        <p:cTn id="395" dur="800" decel="100000" fill="hold"/>
                                        <p:tgtEl>
                                          <p:spTgt spid="63518"/>
                                        </p:tgtEl>
                                        <p:attrNameLst>
                                          <p:attrName>ppt_x</p:attrName>
                                        </p:attrNameLst>
                                      </p:cBhvr>
                                      <p:tavLst>
                                        <p:tav tm="0">
                                          <p:val>
                                            <p:strVal val="#ppt_x+0.4"/>
                                          </p:val>
                                        </p:tav>
                                        <p:tav tm="100000">
                                          <p:val>
                                            <p:strVal val="#ppt_x-0.05"/>
                                          </p:val>
                                        </p:tav>
                                      </p:tavLst>
                                    </p:anim>
                                    <p:anim calcmode="lin" valueType="num">
                                      <p:cBhvr>
                                        <p:cTn id="396" dur="800" decel="100000" fill="hold"/>
                                        <p:tgtEl>
                                          <p:spTgt spid="63518"/>
                                        </p:tgtEl>
                                        <p:attrNameLst>
                                          <p:attrName>ppt_y</p:attrName>
                                        </p:attrNameLst>
                                      </p:cBhvr>
                                      <p:tavLst>
                                        <p:tav tm="0">
                                          <p:val>
                                            <p:strVal val="#ppt_y-0.4"/>
                                          </p:val>
                                        </p:tav>
                                        <p:tav tm="100000">
                                          <p:val>
                                            <p:strVal val="#ppt_y+0.1"/>
                                          </p:val>
                                        </p:tav>
                                      </p:tavLst>
                                    </p:anim>
                                    <p:anim calcmode="lin" valueType="num">
                                      <p:cBhvr>
                                        <p:cTn id="397" dur="200" accel="100000" fill="hold">
                                          <p:stCondLst>
                                            <p:cond delay="800"/>
                                          </p:stCondLst>
                                        </p:cTn>
                                        <p:tgtEl>
                                          <p:spTgt spid="63518"/>
                                        </p:tgtEl>
                                        <p:attrNameLst>
                                          <p:attrName>ppt_x</p:attrName>
                                        </p:attrNameLst>
                                      </p:cBhvr>
                                      <p:tavLst>
                                        <p:tav tm="0">
                                          <p:val>
                                            <p:strVal val="#ppt_x-0.05"/>
                                          </p:val>
                                        </p:tav>
                                        <p:tav tm="100000">
                                          <p:val>
                                            <p:strVal val="#ppt_x"/>
                                          </p:val>
                                        </p:tav>
                                      </p:tavLst>
                                    </p:anim>
                                    <p:anim calcmode="lin" valueType="num">
                                      <p:cBhvr>
                                        <p:cTn id="398" dur="200" accel="100000" fill="hold">
                                          <p:stCondLst>
                                            <p:cond delay="800"/>
                                          </p:stCondLst>
                                        </p:cTn>
                                        <p:tgtEl>
                                          <p:spTgt spid="63518"/>
                                        </p:tgtEl>
                                        <p:attrNameLst>
                                          <p:attrName>ppt_y</p:attrName>
                                        </p:attrNameLst>
                                      </p:cBhvr>
                                      <p:tavLst>
                                        <p:tav tm="0">
                                          <p:val>
                                            <p:strVal val="#ppt_y+0.1"/>
                                          </p:val>
                                        </p:tav>
                                        <p:tav tm="100000">
                                          <p:val>
                                            <p:strVal val="#ppt_y"/>
                                          </p:val>
                                        </p:tav>
                                      </p:tavLst>
                                    </p:anim>
                                  </p:childTnLst>
                                </p:cTn>
                              </p:par>
                              <p:par>
                                <p:cTn id="399" presetID="30" presetClass="entr" presetSubtype="0" fill="hold" grpId="1" nodeType="withEffect">
                                  <p:stCondLst>
                                    <p:cond delay="0"/>
                                  </p:stCondLst>
                                  <p:childTnLst>
                                    <p:set>
                                      <p:cBhvr>
                                        <p:cTn id="400" dur="1" fill="hold">
                                          <p:stCondLst>
                                            <p:cond delay="0"/>
                                          </p:stCondLst>
                                        </p:cTn>
                                        <p:tgtEl>
                                          <p:spTgt spid="63519"/>
                                        </p:tgtEl>
                                        <p:attrNameLst>
                                          <p:attrName>style.visibility</p:attrName>
                                        </p:attrNameLst>
                                      </p:cBhvr>
                                      <p:to>
                                        <p:strVal val="visible"/>
                                      </p:to>
                                    </p:set>
                                    <p:animEffect transition="in" filter="fade">
                                      <p:cBhvr>
                                        <p:cTn id="401" dur="800" decel="100000"/>
                                        <p:tgtEl>
                                          <p:spTgt spid="63519"/>
                                        </p:tgtEl>
                                      </p:cBhvr>
                                    </p:animEffect>
                                    <p:anim calcmode="lin" valueType="num">
                                      <p:cBhvr>
                                        <p:cTn id="402" dur="800" decel="100000" fill="hold"/>
                                        <p:tgtEl>
                                          <p:spTgt spid="63519"/>
                                        </p:tgtEl>
                                        <p:attrNameLst>
                                          <p:attrName>style.rotation</p:attrName>
                                        </p:attrNameLst>
                                      </p:cBhvr>
                                      <p:tavLst>
                                        <p:tav tm="0">
                                          <p:val>
                                            <p:fltVal val="-90"/>
                                          </p:val>
                                        </p:tav>
                                        <p:tav tm="100000">
                                          <p:val>
                                            <p:fltVal val="0"/>
                                          </p:val>
                                        </p:tav>
                                      </p:tavLst>
                                    </p:anim>
                                    <p:anim calcmode="lin" valueType="num">
                                      <p:cBhvr>
                                        <p:cTn id="403" dur="800" decel="100000" fill="hold"/>
                                        <p:tgtEl>
                                          <p:spTgt spid="63519"/>
                                        </p:tgtEl>
                                        <p:attrNameLst>
                                          <p:attrName>ppt_x</p:attrName>
                                        </p:attrNameLst>
                                      </p:cBhvr>
                                      <p:tavLst>
                                        <p:tav tm="0">
                                          <p:val>
                                            <p:strVal val="#ppt_x+0.4"/>
                                          </p:val>
                                        </p:tav>
                                        <p:tav tm="100000">
                                          <p:val>
                                            <p:strVal val="#ppt_x-0.05"/>
                                          </p:val>
                                        </p:tav>
                                      </p:tavLst>
                                    </p:anim>
                                    <p:anim calcmode="lin" valueType="num">
                                      <p:cBhvr>
                                        <p:cTn id="404" dur="800" decel="100000" fill="hold"/>
                                        <p:tgtEl>
                                          <p:spTgt spid="63519"/>
                                        </p:tgtEl>
                                        <p:attrNameLst>
                                          <p:attrName>ppt_y</p:attrName>
                                        </p:attrNameLst>
                                      </p:cBhvr>
                                      <p:tavLst>
                                        <p:tav tm="0">
                                          <p:val>
                                            <p:strVal val="#ppt_y-0.4"/>
                                          </p:val>
                                        </p:tav>
                                        <p:tav tm="100000">
                                          <p:val>
                                            <p:strVal val="#ppt_y+0.1"/>
                                          </p:val>
                                        </p:tav>
                                      </p:tavLst>
                                    </p:anim>
                                    <p:anim calcmode="lin" valueType="num">
                                      <p:cBhvr>
                                        <p:cTn id="405" dur="200" accel="100000" fill="hold">
                                          <p:stCondLst>
                                            <p:cond delay="800"/>
                                          </p:stCondLst>
                                        </p:cTn>
                                        <p:tgtEl>
                                          <p:spTgt spid="63519"/>
                                        </p:tgtEl>
                                        <p:attrNameLst>
                                          <p:attrName>ppt_x</p:attrName>
                                        </p:attrNameLst>
                                      </p:cBhvr>
                                      <p:tavLst>
                                        <p:tav tm="0">
                                          <p:val>
                                            <p:strVal val="#ppt_x-0.05"/>
                                          </p:val>
                                        </p:tav>
                                        <p:tav tm="100000">
                                          <p:val>
                                            <p:strVal val="#ppt_x"/>
                                          </p:val>
                                        </p:tav>
                                      </p:tavLst>
                                    </p:anim>
                                    <p:anim calcmode="lin" valueType="num">
                                      <p:cBhvr>
                                        <p:cTn id="406" dur="200" accel="100000" fill="hold">
                                          <p:stCondLst>
                                            <p:cond delay="800"/>
                                          </p:stCondLst>
                                        </p:cTn>
                                        <p:tgtEl>
                                          <p:spTgt spid="63519"/>
                                        </p:tgtEl>
                                        <p:attrNameLst>
                                          <p:attrName>ppt_y</p:attrName>
                                        </p:attrNameLst>
                                      </p:cBhvr>
                                      <p:tavLst>
                                        <p:tav tm="0">
                                          <p:val>
                                            <p:strVal val="#ppt_y+0.1"/>
                                          </p:val>
                                        </p:tav>
                                        <p:tav tm="100000">
                                          <p:val>
                                            <p:strVal val="#ppt_y"/>
                                          </p:val>
                                        </p:tav>
                                      </p:tavLst>
                                    </p:anim>
                                  </p:childTnLst>
                                </p:cTn>
                              </p:par>
                              <p:par>
                                <p:cTn id="407" presetID="30" presetClass="entr" presetSubtype="0" fill="hold" grpId="0" nodeType="withEffect">
                                  <p:stCondLst>
                                    <p:cond delay="0"/>
                                  </p:stCondLst>
                                  <p:childTnLst>
                                    <p:set>
                                      <p:cBhvr>
                                        <p:cTn id="408" dur="1" fill="hold">
                                          <p:stCondLst>
                                            <p:cond delay="0"/>
                                          </p:stCondLst>
                                        </p:cTn>
                                        <p:tgtEl>
                                          <p:spTgt spid="63520"/>
                                        </p:tgtEl>
                                        <p:attrNameLst>
                                          <p:attrName>style.visibility</p:attrName>
                                        </p:attrNameLst>
                                      </p:cBhvr>
                                      <p:to>
                                        <p:strVal val="visible"/>
                                      </p:to>
                                    </p:set>
                                    <p:animEffect transition="in" filter="fade">
                                      <p:cBhvr>
                                        <p:cTn id="409" dur="800" decel="100000"/>
                                        <p:tgtEl>
                                          <p:spTgt spid="63520"/>
                                        </p:tgtEl>
                                      </p:cBhvr>
                                    </p:animEffect>
                                    <p:anim calcmode="lin" valueType="num">
                                      <p:cBhvr>
                                        <p:cTn id="410" dur="800" decel="100000" fill="hold"/>
                                        <p:tgtEl>
                                          <p:spTgt spid="63520"/>
                                        </p:tgtEl>
                                        <p:attrNameLst>
                                          <p:attrName>style.rotation</p:attrName>
                                        </p:attrNameLst>
                                      </p:cBhvr>
                                      <p:tavLst>
                                        <p:tav tm="0">
                                          <p:val>
                                            <p:fltVal val="-90"/>
                                          </p:val>
                                        </p:tav>
                                        <p:tav tm="100000">
                                          <p:val>
                                            <p:fltVal val="0"/>
                                          </p:val>
                                        </p:tav>
                                      </p:tavLst>
                                    </p:anim>
                                    <p:anim calcmode="lin" valueType="num">
                                      <p:cBhvr>
                                        <p:cTn id="411" dur="800" decel="100000" fill="hold"/>
                                        <p:tgtEl>
                                          <p:spTgt spid="63520"/>
                                        </p:tgtEl>
                                        <p:attrNameLst>
                                          <p:attrName>ppt_x</p:attrName>
                                        </p:attrNameLst>
                                      </p:cBhvr>
                                      <p:tavLst>
                                        <p:tav tm="0">
                                          <p:val>
                                            <p:strVal val="#ppt_x+0.4"/>
                                          </p:val>
                                        </p:tav>
                                        <p:tav tm="100000">
                                          <p:val>
                                            <p:strVal val="#ppt_x-0.05"/>
                                          </p:val>
                                        </p:tav>
                                      </p:tavLst>
                                    </p:anim>
                                    <p:anim calcmode="lin" valueType="num">
                                      <p:cBhvr>
                                        <p:cTn id="412" dur="800" decel="100000" fill="hold"/>
                                        <p:tgtEl>
                                          <p:spTgt spid="63520"/>
                                        </p:tgtEl>
                                        <p:attrNameLst>
                                          <p:attrName>ppt_y</p:attrName>
                                        </p:attrNameLst>
                                      </p:cBhvr>
                                      <p:tavLst>
                                        <p:tav tm="0">
                                          <p:val>
                                            <p:strVal val="#ppt_y-0.4"/>
                                          </p:val>
                                        </p:tav>
                                        <p:tav tm="100000">
                                          <p:val>
                                            <p:strVal val="#ppt_y+0.1"/>
                                          </p:val>
                                        </p:tav>
                                      </p:tavLst>
                                    </p:anim>
                                    <p:anim calcmode="lin" valueType="num">
                                      <p:cBhvr>
                                        <p:cTn id="413" dur="200" accel="100000" fill="hold">
                                          <p:stCondLst>
                                            <p:cond delay="800"/>
                                          </p:stCondLst>
                                        </p:cTn>
                                        <p:tgtEl>
                                          <p:spTgt spid="63520"/>
                                        </p:tgtEl>
                                        <p:attrNameLst>
                                          <p:attrName>ppt_x</p:attrName>
                                        </p:attrNameLst>
                                      </p:cBhvr>
                                      <p:tavLst>
                                        <p:tav tm="0">
                                          <p:val>
                                            <p:strVal val="#ppt_x-0.05"/>
                                          </p:val>
                                        </p:tav>
                                        <p:tav tm="100000">
                                          <p:val>
                                            <p:strVal val="#ppt_x"/>
                                          </p:val>
                                        </p:tav>
                                      </p:tavLst>
                                    </p:anim>
                                    <p:anim calcmode="lin" valueType="num">
                                      <p:cBhvr>
                                        <p:cTn id="414" dur="200" accel="100000" fill="hold">
                                          <p:stCondLst>
                                            <p:cond delay="800"/>
                                          </p:stCondLst>
                                        </p:cTn>
                                        <p:tgtEl>
                                          <p:spTgt spid="63520"/>
                                        </p:tgtEl>
                                        <p:attrNameLst>
                                          <p:attrName>ppt_y</p:attrName>
                                        </p:attrNameLst>
                                      </p:cBhvr>
                                      <p:tavLst>
                                        <p:tav tm="0">
                                          <p:val>
                                            <p:strVal val="#ppt_y+0.1"/>
                                          </p:val>
                                        </p:tav>
                                        <p:tav tm="100000">
                                          <p:val>
                                            <p:strVal val="#ppt_y"/>
                                          </p:val>
                                        </p:tav>
                                      </p:tavLst>
                                    </p:anim>
                                  </p:childTnLst>
                                </p:cTn>
                              </p:par>
                              <p:par>
                                <p:cTn id="415" presetID="30" presetClass="entr" presetSubtype="0" fill="hold" grpId="1" nodeType="withEffect">
                                  <p:stCondLst>
                                    <p:cond delay="0"/>
                                  </p:stCondLst>
                                  <p:childTnLst>
                                    <p:set>
                                      <p:cBhvr>
                                        <p:cTn id="416" dur="1" fill="hold">
                                          <p:stCondLst>
                                            <p:cond delay="0"/>
                                          </p:stCondLst>
                                        </p:cTn>
                                        <p:tgtEl>
                                          <p:spTgt spid="63521"/>
                                        </p:tgtEl>
                                        <p:attrNameLst>
                                          <p:attrName>style.visibility</p:attrName>
                                        </p:attrNameLst>
                                      </p:cBhvr>
                                      <p:to>
                                        <p:strVal val="visible"/>
                                      </p:to>
                                    </p:set>
                                    <p:animEffect transition="in" filter="fade">
                                      <p:cBhvr>
                                        <p:cTn id="417" dur="800" decel="100000"/>
                                        <p:tgtEl>
                                          <p:spTgt spid="63521"/>
                                        </p:tgtEl>
                                      </p:cBhvr>
                                    </p:animEffect>
                                    <p:anim calcmode="lin" valueType="num">
                                      <p:cBhvr>
                                        <p:cTn id="418" dur="800" decel="100000" fill="hold"/>
                                        <p:tgtEl>
                                          <p:spTgt spid="63521"/>
                                        </p:tgtEl>
                                        <p:attrNameLst>
                                          <p:attrName>style.rotation</p:attrName>
                                        </p:attrNameLst>
                                      </p:cBhvr>
                                      <p:tavLst>
                                        <p:tav tm="0">
                                          <p:val>
                                            <p:fltVal val="-90"/>
                                          </p:val>
                                        </p:tav>
                                        <p:tav tm="100000">
                                          <p:val>
                                            <p:fltVal val="0"/>
                                          </p:val>
                                        </p:tav>
                                      </p:tavLst>
                                    </p:anim>
                                    <p:anim calcmode="lin" valueType="num">
                                      <p:cBhvr>
                                        <p:cTn id="419" dur="800" decel="100000" fill="hold"/>
                                        <p:tgtEl>
                                          <p:spTgt spid="63521"/>
                                        </p:tgtEl>
                                        <p:attrNameLst>
                                          <p:attrName>ppt_x</p:attrName>
                                        </p:attrNameLst>
                                      </p:cBhvr>
                                      <p:tavLst>
                                        <p:tav tm="0">
                                          <p:val>
                                            <p:strVal val="#ppt_x+0.4"/>
                                          </p:val>
                                        </p:tav>
                                        <p:tav tm="100000">
                                          <p:val>
                                            <p:strVal val="#ppt_x-0.05"/>
                                          </p:val>
                                        </p:tav>
                                      </p:tavLst>
                                    </p:anim>
                                    <p:anim calcmode="lin" valueType="num">
                                      <p:cBhvr>
                                        <p:cTn id="420" dur="800" decel="100000" fill="hold"/>
                                        <p:tgtEl>
                                          <p:spTgt spid="63521"/>
                                        </p:tgtEl>
                                        <p:attrNameLst>
                                          <p:attrName>ppt_y</p:attrName>
                                        </p:attrNameLst>
                                      </p:cBhvr>
                                      <p:tavLst>
                                        <p:tav tm="0">
                                          <p:val>
                                            <p:strVal val="#ppt_y-0.4"/>
                                          </p:val>
                                        </p:tav>
                                        <p:tav tm="100000">
                                          <p:val>
                                            <p:strVal val="#ppt_y+0.1"/>
                                          </p:val>
                                        </p:tav>
                                      </p:tavLst>
                                    </p:anim>
                                    <p:anim calcmode="lin" valueType="num">
                                      <p:cBhvr>
                                        <p:cTn id="421" dur="200" accel="100000" fill="hold">
                                          <p:stCondLst>
                                            <p:cond delay="800"/>
                                          </p:stCondLst>
                                        </p:cTn>
                                        <p:tgtEl>
                                          <p:spTgt spid="63521"/>
                                        </p:tgtEl>
                                        <p:attrNameLst>
                                          <p:attrName>ppt_x</p:attrName>
                                        </p:attrNameLst>
                                      </p:cBhvr>
                                      <p:tavLst>
                                        <p:tav tm="0">
                                          <p:val>
                                            <p:strVal val="#ppt_x-0.05"/>
                                          </p:val>
                                        </p:tav>
                                        <p:tav tm="100000">
                                          <p:val>
                                            <p:strVal val="#ppt_x"/>
                                          </p:val>
                                        </p:tav>
                                      </p:tavLst>
                                    </p:anim>
                                    <p:anim calcmode="lin" valueType="num">
                                      <p:cBhvr>
                                        <p:cTn id="422" dur="200" accel="100000" fill="hold">
                                          <p:stCondLst>
                                            <p:cond delay="800"/>
                                          </p:stCondLst>
                                        </p:cTn>
                                        <p:tgtEl>
                                          <p:spTgt spid="63521"/>
                                        </p:tgtEl>
                                        <p:attrNameLst>
                                          <p:attrName>ppt_y</p:attrName>
                                        </p:attrNameLst>
                                      </p:cBhvr>
                                      <p:tavLst>
                                        <p:tav tm="0">
                                          <p:val>
                                            <p:strVal val="#ppt_y+0.1"/>
                                          </p:val>
                                        </p:tav>
                                        <p:tav tm="100000">
                                          <p:val>
                                            <p:strVal val="#ppt_y"/>
                                          </p:val>
                                        </p:tav>
                                      </p:tavLst>
                                    </p:anim>
                                  </p:childTnLst>
                                </p:cTn>
                              </p:par>
                              <p:par>
                                <p:cTn id="423" presetID="30" presetClass="entr" presetSubtype="0" fill="hold" grpId="0" nodeType="withEffect">
                                  <p:stCondLst>
                                    <p:cond delay="0"/>
                                  </p:stCondLst>
                                  <p:childTnLst>
                                    <p:set>
                                      <p:cBhvr>
                                        <p:cTn id="424" dur="1" fill="hold">
                                          <p:stCondLst>
                                            <p:cond delay="0"/>
                                          </p:stCondLst>
                                        </p:cTn>
                                        <p:tgtEl>
                                          <p:spTgt spid="63522"/>
                                        </p:tgtEl>
                                        <p:attrNameLst>
                                          <p:attrName>style.visibility</p:attrName>
                                        </p:attrNameLst>
                                      </p:cBhvr>
                                      <p:to>
                                        <p:strVal val="visible"/>
                                      </p:to>
                                    </p:set>
                                    <p:animEffect transition="in" filter="fade">
                                      <p:cBhvr>
                                        <p:cTn id="425" dur="800" decel="100000"/>
                                        <p:tgtEl>
                                          <p:spTgt spid="63522"/>
                                        </p:tgtEl>
                                      </p:cBhvr>
                                    </p:animEffect>
                                    <p:anim calcmode="lin" valueType="num">
                                      <p:cBhvr>
                                        <p:cTn id="426" dur="800" decel="100000" fill="hold"/>
                                        <p:tgtEl>
                                          <p:spTgt spid="63522"/>
                                        </p:tgtEl>
                                        <p:attrNameLst>
                                          <p:attrName>style.rotation</p:attrName>
                                        </p:attrNameLst>
                                      </p:cBhvr>
                                      <p:tavLst>
                                        <p:tav tm="0">
                                          <p:val>
                                            <p:fltVal val="-90"/>
                                          </p:val>
                                        </p:tav>
                                        <p:tav tm="100000">
                                          <p:val>
                                            <p:fltVal val="0"/>
                                          </p:val>
                                        </p:tav>
                                      </p:tavLst>
                                    </p:anim>
                                    <p:anim calcmode="lin" valueType="num">
                                      <p:cBhvr>
                                        <p:cTn id="427" dur="800" decel="100000" fill="hold"/>
                                        <p:tgtEl>
                                          <p:spTgt spid="63522"/>
                                        </p:tgtEl>
                                        <p:attrNameLst>
                                          <p:attrName>ppt_x</p:attrName>
                                        </p:attrNameLst>
                                      </p:cBhvr>
                                      <p:tavLst>
                                        <p:tav tm="0">
                                          <p:val>
                                            <p:strVal val="#ppt_x+0.4"/>
                                          </p:val>
                                        </p:tav>
                                        <p:tav tm="100000">
                                          <p:val>
                                            <p:strVal val="#ppt_x-0.05"/>
                                          </p:val>
                                        </p:tav>
                                      </p:tavLst>
                                    </p:anim>
                                    <p:anim calcmode="lin" valueType="num">
                                      <p:cBhvr>
                                        <p:cTn id="428" dur="800" decel="100000" fill="hold"/>
                                        <p:tgtEl>
                                          <p:spTgt spid="63522"/>
                                        </p:tgtEl>
                                        <p:attrNameLst>
                                          <p:attrName>ppt_y</p:attrName>
                                        </p:attrNameLst>
                                      </p:cBhvr>
                                      <p:tavLst>
                                        <p:tav tm="0">
                                          <p:val>
                                            <p:strVal val="#ppt_y-0.4"/>
                                          </p:val>
                                        </p:tav>
                                        <p:tav tm="100000">
                                          <p:val>
                                            <p:strVal val="#ppt_y+0.1"/>
                                          </p:val>
                                        </p:tav>
                                      </p:tavLst>
                                    </p:anim>
                                    <p:anim calcmode="lin" valueType="num">
                                      <p:cBhvr>
                                        <p:cTn id="429" dur="200" accel="100000" fill="hold">
                                          <p:stCondLst>
                                            <p:cond delay="800"/>
                                          </p:stCondLst>
                                        </p:cTn>
                                        <p:tgtEl>
                                          <p:spTgt spid="63522"/>
                                        </p:tgtEl>
                                        <p:attrNameLst>
                                          <p:attrName>ppt_x</p:attrName>
                                        </p:attrNameLst>
                                      </p:cBhvr>
                                      <p:tavLst>
                                        <p:tav tm="0">
                                          <p:val>
                                            <p:strVal val="#ppt_x-0.05"/>
                                          </p:val>
                                        </p:tav>
                                        <p:tav tm="100000">
                                          <p:val>
                                            <p:strVal val="#ppt_x"/>
                                          </p:val>
                                        </p:tav>
                                      </p:tavLst>
                                    </p:anim>
                                    <p:anim calcmode="lin" valueType="num">
                                      <p:cBhvr>
                                        <p:cTn id="430" dur="200" accel="100000" fill="hold">
                                          <p:stCondLst>
                                            <p:cond delay="800"/>
                                          </p:stCondLst>
                                        </p:cTn>
                                        <p:tgtEl>
                                          <p:spTgt spid="63522"/>
                                        </p:tgtEl>
                                        <p:attrNameLst>
                                          <p:attrName>ppt_y</p:attrName>
                                        </p:attrNameLst>
                                      </p:cBhvr>
                                      <p:tavLst>
                                        <p:tav tm="0">
                                          <p:val>
                                            <p:strVal val="#ppt_y+0.1"/>
                                          </p:val>
                                        </p:tav>
                                        <p:tav tm="100000">
                                          <p:val>
                                            <p:strVal val="#ppt_y"/>
                                          </p:val>
                                        </p:tav>
                                      </p:tavLst>
                                    </p:anim>
                                  </p:childTnLst>
                                </p:cTn>
                              </p:par>
                              <p:par>
                                <p:cTn id="431" presetID="30" presetClass="entr" presetSubtype="0" fill="hold" grpId="1" nodeType="withEffect">
                                  <p:stCondLst>
                                    <p:cond delay="0"/>
                                  </p:stCondLst>
                                  <p:childTnLst>
                                    <p:set>
                                      <p:cBhvr>
                                        <p:cTn id="432" dur="1" fill="hold">
                                          <p:stCondLst>
                                            <p:cond delay="0"/>
                                          </p:stCondLst>
                                        </p:cTn>
                                        <p:tgtEl>
                                          <p:spTgt spid="63523"/>
                                        </p:tgtEl>
                                        <p:attrNameLst>
                                          <p:attrName>style.visibility</p:attrName>
                                        </p:attrNameLst>
                                      </p:cBhvr>
                                      <p:to>
                                        <p:strVal val="visible"/>
                                      </p:to>
                                    </p:set>
                                    <p:animEffect transition="in" filter="fade">
                                      <p:cBhvr>
                                        <p:cTn id="433" dur="800" decel="100000"/>
                                        <p:tgtEl>
                                          <p:spTgt spid="63523"/>
                                        </p:tgtEl>
                                      </p:cBhvr>
                                    </p:animEffect>
                                    <p:anim calcmode="lin" valueType="num">
                                      <p:cBhvr>
                                        <p:cTn id="434" dur="800" decel="100000" fill="hold"/>
                                        <p:tgtEl>
                                          <p:spTgt spid="63523"/>
                                        </p:tgtEl>
                                        <p:attrNameLst>
                                          <p:attrName>style.rotation</p:attrName>
                                        </p:attrNameLst>
                                      </p:cBhvr>
                                      <p:tavLst>
                                        <p:tav tm="0">
                                          <p:val>
                                            <p:fltVal val="-90"/>
                                          </p:val>
                                        </p:tav>
                                        <p:tav tm="100000">
                                          <p:val>
                                            <p:fltVal val="0"/>
                                          </p:val>
                                        </p:tav>
                                      </p:tavLst>
                                    </p:anim>
                                    <p:anim calcmode="lin" valueType="num">
                                      <p:cBhvr>
                                        <p:cTn id="435" dur="800" decel="100000" fill="hold"/>
                                        <p:tgtEl>
                                          <p:spTgt spid="63523"/>
                                        </p:tgtEl>
                                        <p:attrNameLst>
                                          <p:attrName>ppt_x</p:attrName>
                                        </p:attrNameLst>
                                      </p:cBhvr>
                                      <p:tavLst>
                                        <p:tav tm="0">
                                          <p:val>
                                            <p:strVal val="#ppt_x+0.4"/>
                                          </p:val>
                                        </p:tav>
                                        <p:tav tm="100000">
                                          <p:val>
                                            <p:strVal val="#ppt_x-0.05"/>
                                          </p:val>
                                        </p:tav>
                                      </p:tavLst>
                                    </p:anim>
                                    <p:anim calcmode="lin" valueType="num">
                                      <p:cBhvr>
                                        <p:cTn id="436" dur="800" decel="100000" fill="hold"/>
                                        <p:tgtEl>
                                          <p:spTgt spid="63523"/>
                                        </p:tgtEl>
                                        <p:attrNameLst>
                                          <p:attrName>ppt_y</p:attrName>
                                        </p:attrNameLst>
                                      </p:cBhvr>
                                      <p:tavLst>
                                        <p:tav tm="0">
                                          <p:val>
                                            <p:strVal val="#ppt_y-0.4"/>
                                          </p:val>
                                        </p:tav>
                                        <p:tav tm="100000">
                                          <p:val>
                                            <p:strVal val="#ppt_y+0.1"/>
                                          </p:val>
                                        </p:tav>
                                      </p:tavLst>
                                    </p:anim>
                                    <p:anim calcmode="lin" valueType="num">
                                      <p:cBhvr>
                                        <p:cTn id="437" dur="200" accel="100000" fill="hold">
                                          <p:stCondLst>
                                            <p:cond delay="800"/>
                                          </p:stCondLst>
                                        </p:cTn>
                                        <p:tgtEl>
                                          <p:spTgt spid="63523"/>
                                        </p:tgtEl>
                                        <p:attrNameLst>
                                          <p:attrName>ppt_x</p:attrName>
                                        </p:attrNameLst>
                                      </p:cBhvr>
                                      <p:tavLst>
                                        <p:tav tm="0">
                                          <p:val>
                                            <p:strVal val="#ppt_x-0.05"/>
                                          </p:val>
                                        </p:tav>
                                        <p:tav tm="100000">
                                          <p:val>
                                            <p:strVal val="#ppt_x"/>
                                          </p:val>
                                        </p:tav>
                                      </p:tavLst>
                                    </p:anim>
                                    <p:anim calcmode="lin" valueType="num">
                                      <p:cBhvr>
                                        <p:cTn id="438" dur="200" accel="100000" fill="hold">
                                          <p:stCondLst>
                                            <p:cond delay="800"/>
                                          </p:stCondLst>
                                        </p:cTn>
                                        <p:tgtEl>
                                          <p:spTgt spid="63523"/>
                                        </p:tgtEl>
                                        <p:attrNameLst>
                                          <p:attrName>ppt_y</p:attrName>
                                        </p:attrNameLst>
                                      </p:cBhvr>
                                      <p:tavLst>
                                        <p:tav tm="0">
                                          <p:val>
                                            <p:strVal val="#ppt_y+0.1"/>
                                          </p:val>
                                        </p:tav>
                                        <p:tav tm="100000">
                                          <p:val>
                                            <p:strVal val="#ppt_y"/>
                                          </p:val>
                                        </p:tav>
                                      </p:tavLst>
                                    </p:anim>
                                  </p:childTnLst>
                                </p:cTn>
                              </p:par>
                              <p:par>
                                <p:cTn id="439" presetID="30" presetClass="entr" presetSubtype="0" fill="hold" grpId="1" nodeType="withEffect">
                                  <p:stCondLst>
                                    <p:cond delay="0"/>
                                  </p:stCondLst>
                                  <p:childTnLst>
                                    <p:set>
                                      <p:cBhvr>
                                        <p:cTn id="440" dur="1" fill="hold">
                                          <p:stCondLst>
                                            <p:cond delay="0"/>
                                          </p:stCondLst>
                                        </p:cTn>
                                        <p:tgtEl>
                                          <p:spTgt spid="63524"/>
                                        </p:tgtEl>
                                        <p:attrNameLst>
                                          <p:attrName>style.visibility</p:attrName>
                                        </p:attrNameLst>
                                      </p:cBhvr>
                                      <p:to>
                                        <p:strVal val="visible"/>
                                      </p:to>
                                    </p:set>
                                    <p:animEffect transition="in" filter="fade">
                                      <p:cBhvr>
                                        <p:cTn id="441" dur="800" decel="100000"/>
                                        <p:tgtEl>
                                          <p:spTgt spid="63524"/>
                                        </p:tgtEl>
                                      </p:cBhvr>
                                    </p:animEffect>
                                    <p:anim calcmode="lin" valueType="num">
                                      <p:cBhvr>
                                        <p:cTn id="442" dur="800" decel="100000" fill="hold"/>
                                        <p:tgtEl>
                                          <p:spTgt spid="63524"/>
                                        </p:tgtEl>
                                        <p:attrNameLst>
                                          <p:attrName>style.rotation</p:attrName>
                                        </p:attrNameLst>
                                      </p:cBhvr>
                                      <p:tavLst>
                                        <p:tav tm="0">
                                          <p:val>
                                            <p:fltVal val="-90"/>
                                          </p:val>
                                        </p:tav>
                                        <p:tav tm="100000">
                                          <p:val>
                                            <p:fltVal val="0"/>
                                          </p:val>
                                        </p:tav>
                                      </p:tavLst>
                                    </p:anim>
                                    <p:anim calcmode="lin" valueType="num">
                                      <p:cBhvr>
                                        <p:cTn id="443" dur="800" decel="100000" fill="hold"/>
                                        <p:tgtEl>
                                          <p:spTgt spid="63524"/>
                                        </p:tgtEl>
                                        <p:attrNameLst>
                                          <p:attrName>ppt_x</p:attrName>
                                        </p:attrNameLst>
                                      </p:cBhvr>
                                      <p:tavLst>
                                        <p:tav tm="0">
                                          <p:val>
                                            <p:strVal val="#ppt_x+0.4"/>
                                          </p:val>
                                        </p:tav>
                                        <p:tav tm="100000">
                                          <p:val>
                                            <p:strVal val="#ppt_x-0.05"/>
                                          </p:val>
                                        </p:tav>
                                      </p:tavLst>
                                    </p:anim>
                                    <p:anim calcmode="lin" valueType="num">
                                      <p:cBhvr>
                                        <p:cTn id="444" dur="800" decel="100000" fill="hold"/>
                                        <p:tgtEl>
                                          <p:spTgt spid="63524"/>
                                        </p:tgtEl>
                                        <p:attrNameLst>
                                          <p:attrName>ppt_y</p:attrName>
                                        </p:attrNameLst>
                                      </p:cBhvr>
                                      <p:tavLst>
                                        <p:tav tm="0">
                                          <p:val>
                                            <p:strVal val="#ppt_y-0.4"/>
                                          </p:val>
                                        </p:tav>
                                        <p:tav tm="100000">
                                          <p:val>
                                            <p:strVal val="#ppt_y+0.1"/>
                                          </p:val>
                                        </p:tav>
                                      </p:tavLst>
                                    </p:anim>
                                    <p:anim calcmode="lin" valueType="num">
                                      <p:cBhvr>
                                        <p:cTn id="445" dur="200" accel="100000" fill="hold">
                                          <p:stCondLst>
                                            <p:cond delay="800"/>
                                          </p:stCondLst>
                                        </p:cTn>
                                        <p:tgtEl>
                                          <p:spTgt spid="63524"/>
                                        </p:tgtEl>
                                        <p:attrNameLst>
                                          <p:attrName>ppt_x</p:attrName>
                                        </p:attrNameLst>
                                      </p:cBhvr>
                                      <p:tavLst>
                                        <p:tav tm="0">
                                          <p:val>
                                            <p:strVal val="#ppt_x-0.05"/>
                                          </p:val>
                                        </p:tav>
                                        <p:tav tm="100000">
                                          <p:val>
                                            <p:strVal val="#ppt_x"/>
                                          </p:val>
                                        </p:tav>
                                      </p:tavLst>
                                    </p:anim>
                                    <p:anim calcmode="lin" valueType="num">
                                      <p:cBhvr>
                                        <p:cTn id="446" dur="200" accel="100000" fill="hold">
                                          <p:stCondLst>
                                            <p:cond delay="800"/>
                                          </p:stCondLst>
                                        </p:cTn>
                                        <p:tgtEl>
                                          <p:spTgt spid="6352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5" grpId="0" animBg="1"/>
      <p:bldP spid="63495" grpId="1" animBg="1"/>
      <p:bldP spid="63496" grpId="0" animBg="1"/>
      <p:bldP spid="63496" grpId="1" animBg="1"/>
      <p:bldP spid="63497" grpId="0" animBg="1"/>
      <p:bldP spid="63497" grpId="1" animBg="1"/>
      <p:bldP spid="63498" grpId="0" animBg="1"/>
      <p:bldP spid="63498" grpId="1" animBg="1"/>
      <p:bldP spid="63499" grpId="0" animBg="1"/>
      <p:bldP spid="63499" grpId="1" animBg="1"/>
      <p:bldP spid="63500" grpId="0" animBg="1"/>
      <p:bldP spid="63500" grpId="1" animBg="1"/>
      <p:bldP spid="63501" grpId="0" animBg="1"/>
      <p:bldP spid="63501" grpId="1" animBg="1"/>
      <p:bldP spid="63502" grpId="0" animBg="1"/>
      <p:bldP spid="63502" grpId="1" animBg="1"/>
      <p:bldP spid="63503" grpId="0" animBg="1"/>
      <p:bldP spid="63503" grpId="1" animBg="1"/>
      <p:bldP spid="63504" grpId="0" animBg="1"/>
      <p:bldP spid="63504" grpId="1" animBg="1"/>
      <p:bldP spid="63505" grpId="0" animBg="1"/>
      <p:bldP spid="63505" grpId="1" animBg="1"/>
      <p:bldP spid="63506" grpId="0" animBg="1"/>
      <p:bldP spid="63506" grpId="1" animBg="1"/>
      <p:bldP spid="63507" grpId="0"/>
      <p:bldP spid="63507" grpId="1"/>
      <p:bldP spid="63508" grpId="0"/>
      <p:bldP spid="63508" grpId="1"/>
      <p:bldP spid="63509" grpId="0"/>
      <p:bldP spid="63509" grpId="1"/>
      <p:bldP spid="63511" grpId="0"/>
      <p:bldP spid="63511" grpId="1"/>
      <p:bldP spid="63513" grpId="0"/>
      <p:bldP spid="63513" grpId="1"/>
      <p:bldP spid="63514" grpId="0"/>
      <p:bldP spid="63514" grpId="1"/>
      <p:bldP spid="63515" grpId="0"/>
      <p:bldP spid="63515" grpId="1"/>
      <p:bldP spid="63516" grpId="0"/>
      <p:bldP spid="63516" grpId="1"/>
      <p:bldP spid="63517" grpId="0"/>
      <p:bldP spid="63517" grpId="1"/>
      <p:bldP spid="63518" grpId="0"/>
      <p:bldP spid="63518" grpId="1"/>
      <p:bldP spid="63519" grpId="0"/>
      <p:bldP spid="63519" grpId="1"/>
      <p:bldP spid="63520" grpId="0"/>
      <p:bldP spid="63521" grpId="0"/>
      <p:bldP spid="63521" grpId="1"/>
      <p:bldP spid="63522" grpId="0"/>
      <p:bldP spid="63523" grpId="0"/>
      <p:bldP spid="63523" grpId="1"/>
      <p:bldP spid="63524" grpId="0"/>
      <p:bldP spid="63524" grpId="1"/>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folHlink"/>
            </a:gs>
            <a:gs pos="100000">
              <a:schemeClr val="bg1"/>
            </a:gs>
          </a:gsLst>
          <a:lin ang="5400000" scaled="1"/>
        </a:gra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ar-SA" sz="4000" b="1">
                <a:solidFill>
                  <a:srgbClr val="6600CC"/>
                </a:solidFill>
                <a:effectLst>
                  <a:outerShdw blurRad="38100" dist="38100" dir="2700000" algn="tl">
                    <a:srgbClr val="000000"/>
                  </a:outerShdw>
                </a:effectLst>
                <a:cs typeface="Arabic Transparent" pitchFamily="2" charset="0"/>
                <a:hlinkClick r:id="" action="ppaction://noaction">
                  <a:snd r:embed="rId3" name="chimes.wav"/>
                </a:hlinkClick>
              </a:rPr>
              <a:t>المجموعة وعناصرها</a:t>
            </a:r>
            <a:br>
              <a:rPr lang="ar-SA" sz="4000" b="1">
                <a:solidFill>
                  <a:srgbClr val="6600CC"/>
                </a:solidFill>
                <a:effectLst>
                  <a:outerShdw blurRad="38100" dist="38100" dir="2700000" algn="tl">
                    <a:srgbClr val="000000"/>
                  </a:outerShdw>
                </a:effectLst>
                <a:cs typeface="Arabic Transparent" pitchFamily="2" charset="0"/>
                <a:hlinkClick r:id="" action="ppaction://noaction">
                  <a:snd r:embed="rId3" name="chimes.wav"/>
                </a:hlinkClick>
              </a:rPr>
            </a:br>
            <a:endParaRPr lang="en-US" sz="4000" b="1">
              <a:solidFill>
                <a:srgbClr val="6600CC"/>
              </a:solidFill>
              <a:effectLst>
                <a:outerShdw blurRad="38100" dist="38100" dir="2700000" algn="tl">
                  <a:srgbClr val="000000"/>
                </a:outerShdw>
              </a:effectLst>
              <a:cs typeface="Arabic Transparent" pitchFamily="2" charset="0"/>
            </a:endParaRPr>
          </a:p>
        </p:txBody>
      </p:sp>
      <p:sp>
        <p:nvSpPr>
          <p:cNvPr id="5123" name="Rectangle 3"/>
          <p:cNvSpPr>
            <a:spLocks noGrp="1" noChangeArrowheads="1"/>
          </p:cNvSpPr>
          <p:nvPr>
            <p:ph type="body" idx="1"/>
          </p:nvPr>
        </p:nvSpPr>
        <p:spPr/>
        <p:txBody>
          <a:bodyPr/>
          <a:lstStyle/>
          <a:p>
            <a:pPr marL="609600" indent="-609600" algn="r" rtl="1">
              <a:lnSpc>
                <a:spcPct val="80000"/>
              </a:lnSpc>
              <a:buFontTx/>
              <a:buNone/>
            </a:pPr>
            <a:r>
              <a:rPr lang="ar-SA" sz="2000" b="1">
                <a:solidFill>
                  <a:schemeClr val="accent2"/>
                </a:solidFill>
              </a:rPr>
              <a:t>أكتب عناصر كل من المجموعات الاتية:</a:t>
            </a:r>
          </a:p>
          <a:p>
            <a:pPr marL="609600" indent="-609600" algn="r" rtl="1">
              <a:lnSpc>
                <a:spcPct val="80000"/>
              </a:lnSpc>
              <a:buFontTx/>
              <a:buAutoNum type="arabicParenR"/>
            </a:pPr>
            <a:r>
              <a:rPr lang="ar-SA" sz="2000" b="1"/>
              <a:t>مجموعة أحرف كلمة نابلس.</a:t>
            </a:r>
          </a:p>
          <a:p>
            <a:pPr marL="609600" indent="-609600" algn="r" rtl="1">
              <a:lnSpc>
                <a:spcPct val="80000"/>
              </a:lnSpc>
              <a:buFontTx/>
              <a:buNone/>
            </a:pPr>
            <a:r>
              <a:rPr lang="ar-SA" sz="2000" b="1">
                <a:solidFill>
                  <a:srgbClr val="CC00CC"/>
                </a:solidFill>
              </a:rPr>
              <a:t>س= </a:t>
            </a:r>
            <a:r>
              <a:rPr lang="en-US" sz="2000" b="1">
                <a:solidFill>
                  <a:srgbClr val="CC00CC"/>
                </a:solidFill>
              </a:rPr>
              <a:t>}</a:t>
            </a:r>
            <a:r>
              <a:rPr lang="ar-SA" sz="2000" b="1">
                <a:solidFill>
                  <a:srgbClr val="CC00CC"/>
                </a:solidFill>
              </a:rPr>
              <a:t>ن،أ،ب،ل،س</a:t>
            </a:r>
            <a:r>
              <a:rPr lang="en-US" sz="2000" b="1">
                <a:solidFill>
                  <a:srgbClr val="CC00CC"/>
                </a:solidFill>
              </a:rPr>
              <a:t>{</a:t>
            </a:r>
          </a:p>
          <a:p>
            <a:pPr marL="609600" indent="-609600" algn="r" rtl="1">
              <a:lnSpc>
                <a:spcPct val="80000"/>
              </a:lnSpc>
              <a:buFontTx/>
              <a:buNone/>
            </a:pPr>
            <a:r>
              <a:rPr lang="ar-SA" sz="2000" b="1"/>
              <a:t>2) مجموعة الأعداد الزوجية المحصورة بين 3،13</a:t>
            </a:r>
          </a:p>
          <a:p>
            <a:pPr marL="609600" indent="-609600" algn="r" rtl="1">
              <a:lnSpc>
                <a:spcPct val="80000"/>
              </a:lnSpc>
              <a:buFontTx/>
              <a:buNone/>
            </a:pPr>
            <a:r>
              <a:rPr lang="ar-SA" sz="2000" b="1">
                <a:solidFill>
                  <a:srgbClr val="CC00CC"/>
                </a:solidFill>
              </a:rPr>
              <a:t>ص= </a:t>
            </a:r>
            <a:r>
              <a:rPr lang="en-US" sz="2000" b="1">
                <a:solidFill>
                  <a:srgbClr val="CC00CC"/>
                </a:solidFill>
              </a:rPr>
              <a:t>}</a:t>
            </a:r>
            <a:r>
              <a:rPr lang="ar-SA" sz="2000" b="1">
                <a:solidFill>
                  <a:srgbClr val="CC00CC"/>
                </a:solidFill>
              </a:rPr>
              <a:t>4،6،8،10،12</a:t>
            </a:r>
            <a:r>
              <a:rPr lang="en-US" sz="2000" b="1">
                <a:solidFill>
                  <a:srgbClr val="CC00CC"/>
                </a:solidFill>
              </a:rPr>
              <a:t>{</a:t>
            </a:r>
          </a:p>
          <a:p>
            <a:pPr marL="609600" indent="-609600" algn="r" rtl="1">
              <a:lnSpc>
                <a:spcPct val="80000"/>
              </a:lnSpc>
              <a:buFontTx/>
              <a:buNone/>
            </a:pPr>
            <a:r>
              <a:rPr lang="ar-SA" sz="2000" b="1"/>
              <a:t>3) مجموعة الأعداد الطبيعية التي هي أصغر من 9</a:t>
            </a:r>
          </a:p>
          <a:p>
            <a:pPr marL="609600" indent="-609600" algn="r" rtl="1">
              <a:lnSpc>
                <a:spcPct val="80000"/>
              </a:lnSpc>
              <a:buFontTx/>
              <a:buNone/>
            </a:pPr>
            <a:r>
              <a:rPr lang="ar-SA" sz="2000" b="1">
                <a:solidFill>
                  <a:srgbClr val="CC00CC"/>
                </a:solidFill>
              </a:rPr>
              <a:t>ع = </a:t>
            </a:r>
            <a:r>
              <a:rPr lang="en-US" sz="2000" b="1">
                <a:solidFill>
                  <a:srgbClr val="CC00CC"/>
                </a:solidFill>
              </a:rPr>
              <a:t>}</a:t>
            </a:r>
            <a:r>
              <a:rPr lang="ar-SA" sz="2000" b="1">
                <a:solidFill>
                  <a:srgbClr val="CC00CC"/>
                </a:solidFill>
              </a:rPr>
              <a:t>0،1،2،3،4،5،6،8،7</a:t>
            </a:r>
            <a:r>
              <a:rPr lang="en-US" sz="2000" b="1">
                <a:solidFill>
                  <a:srgbClr val="CC00CC"/>
                </a:solidFill>
              </a:rPr>
              <a:t>{</a:t>
            </a:r>
            <a:endParaRPr lang="ar-SA" sz="2000" b="1">
              <a:solidFill>
                <a:srgbClr val="CC00CC"/>
              </a:solidFill>
            </a:endParaRPr>
          </a:p>
          <a:p>
            <a:pPr marL="609600" indent="-609600" algn="r" rtl="1">
              <a:lnSpc>
                <a:spcPct val="80000"/>
              </a:lnSpc>
              <a:buFontTx/>
              <a:buNone/>
            </a:pPr>
            <a:r>
              <a:rPr lang="ar-SA" sz="2000" b="1"/>
              <a:t>4) مجموعة أرقام العدد47659945</a:t>
            </a:r>
          </a:p>
          <a:p>
            <a:pPr marL="609600" indent="-609600" algn="r" rtl="1">
              <a:lnSpc>
                <a:spcPct val="80000"/>
              </a:lnSpc>
              <a:buFontTx/>
              <a:buNone/>
            </a:pPr>
            <a:r>
              <a:rPr lang="ar-SA" sz="2000" b="1">
                <a:solidFill>
                  <a:srgbClr val="CC00CC"/>
                </a:solidFill>
              </a:rPr>
              <a:t>ل = </a:t>
            </a:r>
            <a:r>
              <a:rPr lang="en-US" sz="2000" b="1">
                <a:solidFill>
                  <a:srgbClr val="CC00CC"/>
                </a:solidFill>
              </a:rPr>
              <a:t>}</a:t>
            </a:r>
            <a:r>
              <a:rPr lang="ar-SA" sz="2000" b="1">
                <a:solidFill>
                  <a:srgbClr val="CC00CC"/>
                </a:solidFill>
              </a:rPr>
              <a:t>4،9،5،6،7</a:t>
            </a:r>
            <a:r>
              <a:rPr lang="en-US" sz="2000" b="1">
                <a:solidFill>
                  <a:srgbClr val="CC00CC"/>
                </a:solidFill>
              </a:rPr>
              <a:t>{</a:t>
            </a:r>
          </a:p>
          <a:p>
            <a:pPr marL="609600" indent="-609600" algn="r" rtl="1">
              <a:lnSpc>
                <a:spcPct val="80000"/>
              </a:lnSpc>
              <a:buFontTx/>
              <a:buNone/>
            </a:pPr>
            <a:r>
              <a:rPr lang="ar-SA" sz="2000" b="1"/>
              <a:t>5) مجموعة الأعداد الأولية المحصورة بين 1،12</a:t>
            </a:r>
          </a:p>
          <a:p>
            <a:pPr marL="609600" indent="-609600" algn="r" rtl="1">
              <a:lnSpc>
                <a:spcPct val="80000"/>
              </a:lnSpc>
              <a:buFontTx/>
              <a:buNone/>
            </a:pPr>
            <a:r>
              <a:rPr lang="ar-SA" sz="2000" b="1">
                <a:solidFill>
                  <a:srgbClr val="CC00CC"/>
                </a:solidFill>
              </a:rPr>
              <a:t>ح = </a:t>
            </a:r>
            <a:r>
              <a:rPr lang="en-US" sz="2000" b="1">
                <a:solidFill>
                  <a:srgbClr val="CC00CC"/>
                </a:solidFill>
              </a:rPr>
              <a:t>}</a:t>
            </a:r>
            <a:r>
              <a:rPr lang="ar-SA" sz="2000" b="1">
                <a:solidFill>
                  <a:srgbClr val="CC00CC"/>
                </a:solidFill>
              </a:rPr>
              <a:t>2،3،5،7،11</a:t>
            </a:r>
            <a:r>
              <a:rPr lang="en-US" sz="2000" b="1">
                <a:solidFill>
                  <a:srgbClr val="CC00CC"/>
                </a:solidFill>
              </a:rPr>
              <a:t>{</a:t>
            </a:r>
            <a:endParaRPr lang="ar-SA" sz="2000" b="1">
              <a:solidFill>
                <a:srgbClr val="CC00CC"/>
              </a:solidFill>
            </a:endParaRPr>
          </a:p>
          <a:p>
            <a:pPr marL="609600" indent="-609600" algn="r" rtl="1">
              <a:lnSpc>
                <a:spcPct val="80000"/>
              </a:lnSpc>
              <a:buFontTx/>
              <a:buNone/>
            </a:pPr>
            <a:r>
              <a:rPr lang="ar-SA" sz="2000" b="1">
                <a:solidFill>
                  <a:srgbClr val="CC00CC"/>
                </a:solidFill>
              </a:rPr>
              <a:t>*****************************************************************</a:t>
            </a:r>
            <a:endParaRPr lang="en-US" sz="2000" b="1">
              <a:solidFill>
                <a:srgbClr val="CC00CC"/>
              </a:solidFill>
            </a:endParaRPr>
          </a:p>
          <a:p>
            <a:pPr marL="609600" indent="-609600" algn="r" rtl="1">
              <a:lnSpc>
                <a:spcPct val="80000"/>
              </a:lnSpc>
              <a:buFontTx/>
              <a:buNone/>
            </a:pPr>
            <a:r>
              <a:rPr lang="ar-SA" sz="2400" b="1">
                <a:solidFill>
                  <a:srgbClr val="6600CC"/>
                </a:solidFill>
                <a:hlinkClick r:id="" action="ppaction://hlinkshowjump?jump=nextslide">
                  <a:snd r:embed="rId3" name="chimes.wav"/>
                </a:hlinkClick>
              </a:rPr>
              <a:t>*عرف المجموعة ؟</a:t>
            </a:r>
            <a:endParaRPr lang="ar-SA" sz="2400" b="1">
              <a:solidFill>
                <a:srgbClr val="6600CC"/>
              </a:solidFill>
            </a:endParaRPr>
          </a:p>
          <a:p>
            <a:pPr marL="609600" indent="-609600" algn="r" rtl="1">
              <a:lnSpc>
                <a:spcPct val="80000"/>
              </a:lnSpc>
              <a:buFontTx/>
              <a:buNone/>
            </a:pPr>
            <a:r>
              <a:rPr lang="ar-SA" sz="2400" b="1">
                <a:solidFill>
                  <a:srgbClr val="6600CC"/>
                </a:solidFill>
                <a:hlinkClick r:id="" action="ppaction://hlinkshowjump?jump=nextslide">
                  <a:snd r:embed="rId4" name="applause.wav"/>
                </a:hlinkClick>
              </a:rPr>
              <a:t>*عرف الانتماء ؟</a:t>
            </a:r>
            <a:endParaRPr lang="en-US" sz="2400" b="1">
              <a:solidFill>
                <a:srgbClr val="6600CC"/>
              </a:solidFill>
            </a:endParaRPr>
          </a:p>
          <a:p>
            <a:pPr marL="609600" indent="-609600" algn="r" rtl="1">
              <a:lnSpc>
                <a:spcPct val="80000"/>
              </a:lnSpc>
              <a:buFontTx/>
              <a:buNone/>
            </a:pPr>
            <a:endParaRPr lang="ar-SA" sz="2400" b="1">
              <a:solidFill>
                <a:srgbClr val="6600CC"/>
              </a:solidFill>
            </a:endParaRPr>
          </a:p>
          <a:p>
            <a:pPr marL="609600" indent="-609600" algn="r" rtl="1">
              <a:lnSpc>
                <a:spcPct val="80000"/>
              </a:lnSpc>
              <a:buFontTx/>
              <a:buNone/>
            </a:pPr>
            <a:endParaRPr lang="ar-SA" sz="2000"/>
          </a:p>
          <a:p>
            <a:pPr marL="609600" indent="-609600" algn="r">
              <a:lnSpc>
                <a:spcPct val="80000"/>
              </a:lnSpc>
            </a:pPr>
            <a:endParaRPr lang="en-US" sz="2000"/>
          </a:p>
        </p:txBody>
      </p:sp>
      <p:sp>
        <p:nvSpPr>
          <p:cNvPr id="5124" name="AutoShape 4">
            <a:hlinkClick r:id="rId5" action="ppaction://hlinksldjump" highlightClick="1"/>
          </p:cNvPr>
          <p:cNvSpPr>
            <a:spLocks noChangeArrowheads="1"/>
          </p:cNvSpPr>
          <p:nvPr/>
        </p:nvSpPr>
        <p:spPr bwMode="auto">
          <a:xfrm>
            <a:off x="0" y="6381750"/>
            <a:ext cx="503238" cy="476250"/>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slow">
    <p:blinds dir="vert"/>
    <p:sndAc>
      <p:stSnd>
        <p:snd r:embed="rId2" name="type.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p:cTn id="7" dur="1000" fill="hold"/>
                                        <p:tgtEl>
                                          <p:spTgt spid="5122"/>
                                        </p:tgtEl>
                                        <p:attrNameLst>
                                          <p:attrName>ppt_w</p:attrName>
                                        </p:attrNameLst>
                                      </p:cBhvr>
                                      <p:tavLst>
                                        <p:tav tm="0">
                                          <p:val>
                                            <p:strVal val="#ppt_w*0.70"/>
                                          </p:val>
                                        </p:tav>
                                        <p:tav tm="100000">
                                          <p:val>
                                            <p:strVal val="#ppt_w"/>
                                          </p:val>
                                        </p:tav>
                                      </p:tavLst>
                                    </p:anim>
                                    <p:anim calcmode="lin" valueType="num">
                                      <p:cBhvr>
                                        <p:cTn id="8" dur="1000" fill="hold"/>
                                        <p:tgtEl>
                                          <p:spTgt spid="5122"/>
                                        </p:tgtEl>
                                        <p:attrNameLst>
                                          <p:attrName>ppt_h</p:attrName>
                                        </p:attrNameLst>
                                      </p:cBhvr>
                                      <p:tavLst>
                                        <p:tav tm="0">
                                          <p:val>
                                            <p:strVal val="#ppt_h"/>
                                          </p:val>
                                        </p:tav>
                                        <p:tav tm="100000">
                                          <p:val>
                                            <p:strVal val="#ppt_h"/>
                                          </p:val>
                                        </p:tav>
                                      </p:tavLst>
                                    </p:anim>
                                    <p:animEffect transition="in" filter="fade">
                                      <p:cBhvr>
                                        <p:cTn id="9" dur="1000"/>
                                        <p:tgtEl>
                                          <p:spTgt spid="5122"/>
                                        </p:tgtEl>
                                      </p:cBhvr>
                                    </p:animEffect>
                                  </p:childTnLst>
                                </p:cTn>
                              </p:par>
                            </p:childTnLst>
                          </p:cTn>
                        </p:par>
                        <p:par>
                          <p:cTn id="10" fill="hold">
                            <p:stCondLst>
                              <p:cond delay="1000"/>
                            </p:stCondLst>
                            <p:childTnLst>
                              <p:par>
                                <p:cTn id="11" presetID="34" presetClass="emph" presetSubtype="0" fill="hold" nodeType="afterEffect">
                                  <p:stCondLst>
                                    <p:cond delay="0"/>
                                  </p:stCondLst>
                                  <p:iterate type="lt">
                                    <p:tmPct val="10000"/>
                                  </p:iterate>
                                  <p:childTnLst>
                                    <p:animMotion origin="layout" path="M 0.0 0.0 L 0.0 -0.07213" pathEditMode="relative" ptsTypes="">
                                      <p:cBhvr>
                                        <p:cTn id="12" dur="1000" accel="50000" decel="50000" autoRev="1" fill="hold">
                                          <p:stCondLst>
                                            <p:cond delay="0"/>
                                          </p:stCondLst>
                                        </p:cTn>
                                        <p:tgtEl>
                                          <p:spTgt spid="5123">
                                            <p:txEl>
                                              <p:pRg st="2" end="2"/>
                                            </p:txEl>
                                          </p:spTgt>
                                        </p:tgtEl>
                                        <p:attrNameLst>
                                          <p:attrName>ppt_x</p:attrName>
                                          <p:attrName>ppt_y</p:attrName>
                                        </p:attrNameLst>
                                      </p:cBhvr>
                                    </p:animMotion>
                                    <p:animRot by="1500000">
                                      <p:cBhvr>
                                        <p:cTn id="13" dur="500" fill="hold">
                                          <p:stCondLst>
                                            <p:cond delay="0"/>
                                          </p:stCondLst>
                                        </p:cTn>
                                        <p:tgtEl>
                                          <p:spTgt spid="5123">
                                            <p:txEl>
                                              <p:pRg st="2" end="2"/>
                                            </p:txEl>
                                          </p:spTgt>
                                        </p:tgtEl>
                                        <p:attrNameLst>
                                          <p:attrName>r</p:attrName>
                                        </p:attrNameLst>
                                      </p:cBhvr>
                                    </p:animRot>
                                    <p:animRot by="-1500000">
                                      <p:cBhvr>
                                        <p:cTn id="14" dur="500" fill="hold">
                                          <p:stCondLst>
                                            <p:cond delay="500"/>
                                          </p:stCondLst>
                                        </p:cTn>
                                        <p:tgtEl>
                                          <p:spTgt spid="5123">
                                            <p:txEl>
                                              <p:pRg st="2" end="2"/>
                                            </p:txEl>
                                          </p:spTgt>
                                        </p:tgtEl>
                                        <p:attrNameLst>
                                          <p:attrName>r</p:attrName>
                                        </p:attrNameLst>
                                      </p:cBhvr>
                                    </p:animRot>
                                    <p:animRot by="-1500000">
                                      <p:cBhvr>
                                        <p:cTn id="15" dur="500" fill="hold">
                                          <p:stCondLst>
                                            <p:cond delay="1000"/>
                                          </p:stCondLst>
                                        </p:cTn>
                                        <p:tgtEl>
                                          <p:spTgt spid="5123">
                                            <p:txEl>
                                              <p:pRg st="2" end="2"/>
                                            </p:txEl>
                                          </p:spTgt>
                                        </p:tgtEl>
                                        <p:attrNameLst>
                                          <p:attrName>r</p:attrName>
                                        </p:attrNameLst>
                                      </p:cBhvr>
                                    </p:animRot>
                                    <p:animRot by="1500000">
                                      <p:cBhvr>
                                        <p:cTn id="16" dur="500" fill="hold">
                                          <p:stCondLst>
                                            <p:cond delay="1500"/>
                                          </p:stCondLst>
                                        </p:cTn>
                                        <p:tgtEl>
                                          <p:spTgt spid="5123">
                                            <p:txEl>
                                              <p:pRg st="2" end="2"/>
                                            </p:txEl>
                                          </p:spTgt>
                                        </p:tgtEl>
                                        <p:attrNameLst>
                                          <p:attrName>r</p:attrName>
                                        </p:attrNameLst>
                                      </p:cBhvr>
                                    </p:animRot>
                                  </p:childTnLst>
                                </p:cTn>
                              </p:par>
                            </p:childTnLst>
                          </p:cTn>
                        </p:par>
                        <p:par>
                          <p:cTn id="17" fill="hold">
                            <p:stCondLst>
                              <p:cond delay="5400"/>
                            </p:stCondLst>
                            <p:childTnLst>
                              <p:par>
                                <p:cTn id="18" presetID="21" presetClass="entr" presetSubtype="4" fill="hold" nodeType="afterEffect">
                                  <p:stCondLst>
                                    <p:cond delay="0"/>
                                  </p:stCondLst>
                                  <p:childTnLst>
                                    <p:set>
                                      <p:cBhvr>
                                        <p:cTn id="19" dur="1" fill="hold">
                                          <p:stCondLst>
                                            <p:cond delay="0"/>
                                          </p:stCondLst>
                                        </p:cTn>
                                        <p:tgtEl>
                                          <p:spTgt spid="5123">
                                            <p:txEl>
                                              <p:pRg st="4" end="4"/>
                                            </p:txEl>
                                          </p:spTgt>
                                        </p:tgtEl>
                                        <p:attrNameLst>
                                          <p:attrName>style.visibility</p:attrName>
                                        </p:attrNameLst>
                                      </p:cBhvr>
                                      <p:to>
                                        <p:strVal val="visible"/>
                                      </p:to>
                                    </p:set>
                                    <p:animEffect transition="in" filter="wheel(4)">
                                      <p:cBhvr>
                                        <p:cTn id="20" dur="2000"/>
                                        <p:tgtEl>
                                          <p:spTgt spid="5123">
                                            <p:txEl>
                                              <p:pRg st="4" end="4"/>
                                            </p:txEl>
                                          </p:spTgt>
                                        </p:tgtEl>
                                      </p:cBhvr>
                                    </p:animEffect>
                                  </p:childTnLst>
                                </p:cTn>
                              </p:par>
                            </p:childTnLst>
                          </p:cTn>
                        </p:par>
                        <p:par>
                          <p:cTn id="21" fill="hold">
                            <p:stCondLst>
                              <p:cond delay="7400"/>
                            </p:stCondLst>
                            <p:childTnLst>
                              <p:par>
                                <p:cTn id="22" presetID="55" presetClass="entr" presetSubtype="0" fill="hold" nodeType="afterEffect">
                                  <p:stCondLst>
                                    <p:cond delay="0"/>
                                  </p:stCondLst>
                                  <p:childTnLst>
                                    <p:set>
                                      <p:cBhvr>
                                        <p:cTn id="23" dur="1" fill="hold">
                                          <p:stCondLst>
                                            <p:cond delay="0"/>
                                          </p:stCondLst>
                                        </p:cTn>
                                        <p:tgtEl>
                                          <p:spTgt spid="5123">
                                            <p:txEl>
                                              <p:pRg st="6" end="6"/>
                                            </p:txEl>
                                          </p:spTgt>
                                        </p:tgtEl>
                                        <p:attrNameLst>
                                          <p:attrName>style.visibility</p:attrName>
                                        </p:attrNameLst>
                                      </p:cBhvr>
                                      <p:to>
                                        <p:strVal val="visible"/>
                                      </p:to>
                                    </p:set>
                                    <p:anim calcmode="lin" valueType="num">
                                      <p:cBhvr>
                                        <p:cTn id="24" dur="2000" fill="hold"/>
                                        <p:tgtEl>
                                          <p:spTgt spid="5123">
                                            <p:txEl>
                                              <p:pRg st="6" end="6"/>
                                            </p:txEl>
                                          </p:spTgt>
                                        </p:tgtEl>
                                        <p:attrNameLst>
                                          <p:attrName>ppt_w</p:attrName>
                                        </p:attrNameLst>
                                      </p:cBhvr>
                                      <p:tavLst>
                                        <p:tav tm="0">
                                          <p:val>
                                            <p:strVal val="#ppt_w*0.70"/>
                                          </p:val>
                                        </p:tav>
                                        <p:tav tm="100000">
                                          <p:val>
                                            <p:strVal val="#ppt_w"/>
                                          </p:val>
                                        </p:tav>
                                      </p:tavLst>
                                    </p:anim>
                                    <p:anim calcmode="lin" valueType="num">
                                      <p:cBhvr>
                                        <p:cTn id="25" dur="2000" fill="hold"/>
                                        <p:tgtEl>
                                          <p:spTgt spid="5123">
                                            <p:txEl>
                                              <p:pRg st="6" end="6"/>
                                            </p:txEl>
                                          </p:spTgt>
                                        </p:tgtEl>
                                        <p:attrNameLst>
                                          <p:attrName>ppt_h</p:attrName>
                                        </p:attrNameLst>
                                      </p:cBhvr>
                                      <p:tavLst>
                                        <p:tav tm="0">
                                          <p:val>
                                            <p:strVal val="#ppt_h"/>
                                          </p:val>
                                        </p:tav>
                                        <p:tav tm="100000">
                                          <p:val>
                                            <p:strVal val="#ppt_h"/>
                                          </p:val>
                                        </p:tav>
                                      </p:tavLst>
                                    </p:anim>
                                    <p:animEffect transition="in" filter="fade">
                                      <p:cBhvr>
                                        <p:cTn id="26" dur="2000"/>
                                        <p:tgtEl>
                                          <p:spTgt spid="5123">
                                            <p:txEl>
                                              <p:pRg st="6" end="6"/>
                                            </p:txEl>
                                          </p:spTgt>
                                        </p:tgtEl>
                                      </p:cBhvr>
                                    </p:animEffect>
                                  </p:childTnLst>
                                </p:cTn>
                              </p:par>
                            </p:childTnLst>
                          </p:cTn>
                        </p:par>
                        <p:par>
                          <p:cTn id="27" fill="hold">
                            <p:stCondLst>
                              <p:cond delay="9400"/>
                            </p:stCondLst>
                            <p:childTnLst>
                              <p:par>
                                <p:cTn id="28" presetID="7" presetClass="entr" presetSubtype="4" fill="hold" nodeType="afterEffect">
                                  <p:stCondLst>
                                    <p:cond delay="0"/>
                                  </p:stCondLst>
                                  <p:childTnLst>
                                    <p:set>
                                      <p:cBhvr>
                                        <p:cTn id="29" dur="1" fill="hold">
                                          <p:stCondLst>
                                            <p:cond delay="0"/>
                                          </p:stCondLst>
                                        </p:cTn>
                                        <p:tgtEl>
                                          <p:spTgt spid="5123">
                                            <p:txEl>
                                              <p:pRg st="8" end="8"/>
                                            </p:txEl>
                                          </p:spTgt>
                                        </p:tgtEl>
                                        <p:attrNameLst>
                                          <p:attrName>style.visibility</p:attrName>
                                        </p:attrNameLst>
                                      </p:cBhvr>
                                      <p:to>
                                        <p:strVal val="visible"/>
                                      </p:to>
                                    </p:set>
                                    <p:anim calcmode="lin" valueType="num">
                                      <p:cBhvr additive="base">
                                        <p:cTn id="30" dur="5000" fill="hold"/>
                                        <p:tgtEl>
                                          <p:spTgt spid="5123">
                                            <p:txEl>
                                              <p:pRg st="8" end="8"/>
                                            </p:txEl>
                                          </p:spTgt>
                                        </p:tgtEl>
                                        <p:attrNameLst>
                                          <p:attrName>ppt_x</p:attrName>
                                        </p:attrNameLst>
                                      </p:cBhvr>
                                      <p:tavLst>
                                        <p:tav tm="0">
                                          <p:val>
                                            <p:strVal val="#ppt_x"/>
                                          </p:val>
                                        </p:tav>
                                        <p:tav tm="100000">
                                          <p:val>
                                            <p:strVal val="#ppt_x"/>
                                          </p:val>
                                        </p:tav>
                                      </p:tavLst>
                                    </p:anim>
                                    <p:anim calcmode="lin" valueType="num">
                                      <p:cBhvr additive="base">
                                        <p:cTn id="31" dur="5000" fill="hold"/>
                                        <p:tgtEl>
                                          <p:spTgt spid="5123">
                                            <p:txEl>
                                              <p:pRg st="8" end="8"/>
                                            </p:txEl>
                                          </p:spTgt>
                                        </p:tgtEl>
                                        <p:attrNameLst>
                                          <p:attrName>ppt_y</p:attrName>
                                        </p:attrNameLst>
                                      </p:cBhvr>
                                      <p:tavLst>
                                        <p:tav tm="0">
                                          <p:val>
                                            <p:strVal val="1+#ppt_h/2"/>
                                          </p:val>
                                        </p:tav>
                                        <p:tav tm="100000">
                                          <p:val>
                                            <p:strVal val="#ppt_y"/>
                                          </p:val>
                                        </p:tav>
                                      </p:tavLst>
                                    </p:anim>
                                  </p:childTnLst>
                                </p:cTn>
                              </p:par>
                            </p:childTnLst>
                          </p:cTn>
                        </p:par>
                        <p:par>
                          <p:cTn id="32" fill="hold">
                            <p:stCondLst>
                              <p:cond delay="14400"/>
                            </p:stCondLst>
                            <p:childTnLst>
                              <p:par>
                                <p:cTn id="33" presetID="30" presetClass="entr" presetSubtype="0" fill="hold" nodeType="afterEffect">
                                  <p:stCondLst>
                                    <p:cond delay="0"/>
                                  </p:stCondLst>
                                  <p:childTnLst>
                                    <p:set>
                                      <p:cBhvr>
                                        <p:cTn id="34" dur="1" fill="hold">
                                          <p:stCondLst>
                                            <p:cond delay="0"/>
                                          </p:stCondLst>
                                        </p:cTn>
                                        <p:tgtEl>
                                          <p:spTgt spid="5123">
                                            <p:txEl>
                                              <p:pRg st="10" end="10"/>
                                            </p:txEl>
                                          </p:spTgt>
                                        </p:tgtEl>
                                        <p:attrNameLst>
                                          <p:attrName>style.visibility</p:attrName>
                                        </p:attrNameLst>
                                      </p:cBhvr>
                                      <p:to>
                                        <p:strVal val="visible"/>
                                      </p:to>
                                    </p:set>
                                    <p:animEffect transition="in" filter="fade">
                                      <p:cBhvr>
                                        <p:cTn id="35" dur="1600" decel="100000"/>
                                        <p:tgtEl>
                                          <p:spTgt spid="5123">
                                            <p:txEl>
                                              <p:pRg st="10" end="10"/>
                                            </p:txEl>
                                          </p:spTgt>
                                        </p:tgtEl>
                                      </p:cBhvr>
                                    </p:animEffect>
                                    <p:anim calcmode="lin" valueType="num">
                                      <p:cBhvr>
                                        <p:cTn id="36" dur="1600" decel="100000" fill="hold"/>
                                        <p:tgtEl>
                                          <p:spTgt spid="5123">
                                            <p:txEl>
                                              <p:pRg st="10" end="10"/>
                                            </p:txEl>
                                          </p:spTgt>
                                        </p:tgtEl>
                                        <p:attrNameLst>
                                          <p:attrName>style.rotation</p:attrName>
                                        </p:attrNameLst>
                                      </p:cBhvr>
                                      <p:tavLst>
                                        <p:tav tm="0">
                                          <p:val>
                                            <p:fltVal val="-90"/>
                                          </p:val>
                                        </p:tav>
                                        <p:tav tm="100000">
                                          <p:val>
                                            <p:fltVal val="0"/>
                                          </p:val>
                                        </p:tav>
                                      </p:tavLst>
                                    </p:anim>
                                    <p:anim calcmode="lin" valueType="num">
                                      <p:cBhvr>
                                        <p:cTn id="37" dur="1600" decel="100000" fill="hold"/>
                                        <p:tgtEl>
                                          <p:spTgt spid="5123">
                                            <p:txEl>
                                              <p:pRg st="10" end="10"/>
                                            </p:txEl>
                                          </p:spTgt>
                                        </p:tgtEl>
                                        <p:attrNameLst>
                                          <p:attrName>ppt_x</p:attrName>
                                        </p:attrNameLst>
                                      </p:cBhvr>
                                      <p:tavLst>
                                        <p:tav tm="0">
                                          <p:val>
                                            <p:strVal val="#ppt_x+0.4"/>
                                          </p:val>
                                        </p:tav>
                                        <p:tav tm="100000">
                                          <p:val>
                                            <p:strVal val="#ppt_x-0.05"/>
                                          </p:val>
                                        </p:tav>
                                      </p:tavLst>
                                    </p:anim>
                                    <p:anim calcmode="lin" valueType="num">
                                      <p:cBhvr>
                                        <p:cTn id="38" dur="1600" decel="100000" fill="hold"/>
                                        <p:tgtEl>
                                          <p:spTgt spid="5123">
                                            <p:txEl>
                                              <p:pRg st="10" end="10"/>
                                            </p:txEl>
                                          </p:spTgt>
                                        </p:tgtEl>
                                        <p:attrNameLst>
                                          <p:attrName>ppt_y</p:attrName>
                                        </p:attrNameLst>
                                      </p:cBhvr>
                                      <p:tavLst>
                                        <p:tav tm="0">
                                          <p:val>
                                            <p:strVal val="#ppt_y-0.4"/>
                                          </p:val>
                                        </p:tav>
                                        <p:tav tm="100000">
                                          <p:val>
                                            <p:strVal val="#ppt_y+0.1"/>
                                          </p:val>
                                        </p:tav>
                                      </p:tavLst>
                                    </p:anim>
                                    <p:anim calcmode="lin" valueType="num">
                                      <p:cBhvr>
                                        <p:cTn id="39" dur="400" accel="100000" fill="hold">
                                          <p:stCondLst>
                                            <p:cond delay="1600"/>
                                          </p:stCondLst>
                                        </p:cTn>
                                        <p:tgtEl>
                                          <p:spTgt spid="5123">
                                            <p:txEl>
                                              <p:pRg st="10" end="10"/>
                                            </p:txEl>
                                          </p:spTgt>
                                        </p:tgtEl>
                                        <p:attrNameLst>
                                          <p:attrName>ppt_x</p:attrName>
                                        </p:attrNameLst>
                                      </p:cBhvr>
                                      <p:tavLst>
                                        <p:tav tm="0">
                                          <p:val>
                                            <p:strVal val="#ppt_x-0.05"/>
                                          </p:val>
                                        </p:tav>
                                        <p:tav tm="100000">
                                          <p:val>
                                            <p:strVal val="#ppt_x"/>
                                          </p:val>
                                        </p:tav>
                                      </p:tavLst>
                                    </p:anim>
                                    <p:anim calcmode="lin" valueType="num">
                                      <p:cBhvr>
                                        <p:cTn id="40" dur="400" accel="100000" fill="hold">
                                          <p:stCondLst>
                                            <p:cond delay="1600"/>
                                          </p:stCondLst>
                                        </p:cTn>
                                        <p:tgtEl>
                                          <p:spTgt spid="5123">
                                            <p:txEl>
                                              <p:pRg st="10" end="10"/>
                                            </p:txEl>
                                          </p:spTgt>
                                        </p:tgtEl>
                                        <p:attrNameLst>
                                          <p:attrName>ppt_y</p:attrName>
                                        </p:attrNameLst>
                                      </p:cBhvr>
                                      <p:tavLst>
                                        <p:tav tm="0">
                                          <p:val>
                                            <p:strVal val="#ppt_y+0.1"/>
                                          </p:val>
                                        </p:tav>
                                        <p:tav tm="100000">
                                          <p:val>
                                            <p:strVal val="#ppt_y"/>
                                          </p:val>
                                        </p:tav>
                                      </p:tavLst>
                                    </p:anim>
                                  </p:childTnLst>
                                </p:cTn>
                              </p:par>
                            </p:childTnLst>
                          </p:cTn>
                        </p:par>
                        <p:par>
                          <p:cTn id="41" fill="hold">
                            <p:stCondLst>
                              <p:cond delay="16400"/>
                            </p:stCondLst>
                            <p:childTnLst>
                              <p:par>
                                <p:cTn id="42" presetID="30" presetClass="entr" presetSubtype="0" fill="hold" nodeType="afterEffect">
                                  <p:stCondLst>
                                    <p:cond delay="0"/>
                                  </p:stCondLst>
                                  <p:childTnLst>
                                    <p:set>
                                      <p:cBhvr>
                                        <p:cTn id="43" dur="1" fill="hold">
                                          <p:stCondLst>
                                            <p:cond delay="0"/>
                                          </p:stCondLst>
                                        </p:cTn>
                                        <p:tgtEl>
                                          <p:spTgt spid="5123">
                                            <p:txEl>
                                              <p:pRg st="11" end="11"/>
                                            </p:txEl>
                                          </p:spTgt>
                                        </p:tgtEl>
                                        <p:attrNameLst>
                                          <p:attrName>style.visibility</p:attrName>
                                        </p:attrNameLst>
                                      </p:cBhvr>
                                      <p:to>
                                        <p:strVal val="visible"/>
                                      </p:to>
                                    </p:set>
                                    <p:animEffect transition="in" filter="fade">
                                      <p:cBhvr>
                                        <p:cTn id="44" dur="1600" decel="100000"/>
                                        <p:tgtEl>
                                          <p:spTgt spid="5123">
                                            <p:txEl>
                                              <p:pRg st="11" end="11"/>
                                            </p:txEl>
                                          </p:spTgt>
                                        </p:tgtEl>
                                      </p:cBhvr>
                                    </p:animEffect>
                                    <p:anim calcmode="lin" valueType="num">
                                      <p:cBhvr>
                                        <p:cTn id="45" dur="1600" decel="100000" fill="hold"/>
                                        <p:tgtEl>
                                          <p:spTgt spid="5123">
                                            <p:txEl>
                                              <p:pRg st="11" end="11"/>
                                            </p:txEl>
                                          </p:spTgt>
                                        </p:tgtEl>
                                        <p:attrNameLst>
                                          <p:attrName>style.rotation</p:attrName>
                                        </p:attrNameLst>
                                      </p:cBhvr>
                                      <p:tavLst>
                                        <p:tav tm="0">
                                          <p:val>
                                            <p:fltVal val="-90"/>
                                          </p:val>
                                        </p:tav>
                                        <p:tav tm="100000">
                                          <p:val>
                                            <p:fltVal val="0"/>
                                          </p:val>
                                        </p:tav>
                                      </p:tavLst>
                                    </p:anim>
                                    <p:anim calcmode="lin" valueType="num">
                                      <p:cBhvr>
                                        <p:cTn id="46" dur="1600" decel="100000" fill="hold"/>
                                        <p:tgtEl>
                                          <p:spTgt spid="5123">
                                            <p:txEl>
                                              <p:pRg st="11" end="11"/>
                                            </p:txEl>
                                          </p:spTgt>
                                        </p:tgtEl>
                                        <p:attrNameLst>
                                          <p:attrName>ppt_x</p:attrName>
                                        </p:attrNameLst>
                                      </p:cBhvr>
                                      <p:tavLst>
                                        <p:tav tm="0">
                                          <p:val>
                                            <p:strVal val="#ppt_x+0.4"/>
                                          </p:val>
                                        </p:tav>
                                        <p:tav tm="100000">
                                          <p:val>
                                            <p:strVal val="#ppt_x-0.05"/>
                                          </p:val>
                                        </p:tav>
                                      </p:tavLst>
                                    </p:anim>
                                    <p:anim calcmode="lin" valueType="num">
                                      <p:cBhvr>
                                        <p:cTn id="47" dur="1600" decel="100000" fill="hold"/>
                                        <p:tgtEl>
                                          <p:spTgt spid="5123">
                                            <p:txEl>
                                              <p:pRg st="11" end="11"/>
                                            </p:txEl>
                                          </p:spTgt>
                                        </p:tgtEl>
                                        <p:attrNameLst>
                                          <p:attrName>ppt_y</p:attrName>
                                        </p:attrNameLst>
                                      </p:cBhvr>
                                      <p:tavLst>
                                        <p:tav tm="0">
                                          <p:val>
                                            <p:strVal val="#ppt_y-0.4"/>
                                          </p:val>
                                        </p:tav>
                                        <p:tav tm="100000">
                                          <p:val>
                                            <p:strVal val="#ppt_y+0.1"/>
                                          </p:val>
                                        </p:tav>
                                      </p:tavLst>
                                    </p:anim>
                                    <p:anim calcmode="lin" valueType="num">
                                      <p:cBhvr>
                                        <p:cTn id="48" dur="400" accel="100000" fill="hold">
                                          <p:stCondLst>
                                            <p:cond delay="1600"/>
                                          </p:stCondLst>
                                        </p:cTn>
                                        <p:tgtEl>
                                          <p:spTgt spid="5123">
                                            <p:txEl>
                                              <p:pRg st="11" end="11"/>
                                            </p:txEl>
                                          </p:spTgt>
                                        </p:tgtEl>
                                        <p:attrNameLst>
                                          <p:attrName>ppt_x</p:attrName>
                                        </p:attrNameLst>
                                      </p:cBhvr>
                                      <p:tavLst>
                                        <p:tav tm="0">
                                          <p:val>
                                            <p:strVal val="#ppt_x-0.05"/>
                                          </p:val>
                                        </p:tav>
                                        <p:tav tm="100000">
                                          <p:val>
                                            <p:strVal val="#ppt_x"/>
                                          </p:val>
                                        </p:tav>
                                      </p:tavLst>
                                    </p:anim>
                                    <p:anim calcmode="lin" valueType="num">
                                      <p:cBhvr>
                                        <p:cTn id="49" dur="400" accel="100000" fill="hold">
                                          <p:stCondLst>
                                            <p:cond delay="1600"/>
                                          </p:stCondLst>
                                        </p:cTn>
                                        <p:tgtEl>
                                          <p:spTgt spid="5123">
                                            <p:txEl>
                                              <p:pRg st="11" end="11"/>
                                            </p:txEl>
                                          </p:spTgt>
                                        </p:tgtEl>
                                        <p:attrNameLst>
                                          <p:attrName>ppt_y</p:attrName>
                                        </p:attrNameLst>
                                      </p:cBhvr>
                                      <p:tavLst>
                                        <p:tav tm="0">
                                          <p:val>
                                            <p:strVal val="#ppt_y+0.1"/>
                                          </p:val>
                                        </p:tav>
                                        <p:tav tm="100000">
                                          <p:val>
                                            <p:strVal val="#ppt_y"/>
                                          </p:val>
                                        </p:tav>
                                      </p:tavLst>
                                    </p:anim>
                                  </p:childTnLst>
                                </p:cTn>
                              </p:par>
                            </p:childTnLst>
                          </p:cTn>
                        </p:par>
                        <p:par>
                          <p:cTn id="50" fill="hold">
                            <p:stCondLst>
                              <p:cond delay="18400"/>
                            </p:stCondLst>
                            <p:childTnLst>
                              <p:par>
                                <p:cTn id="51" presetID="30" presetClass="entr" presetSubtype="0" fill="hold" nodeType="afterEffect">
                                  <p:stCondLst>
                                    <p:cond delay="0"/>
                                  </p:stCondLst>
                                  <p:childTnLst>
                                    <p:set>
                                      <p:cBhvr>
                                        <p:cTn id="52" dur="1" fill="hold">
                                          <p:stCondLst>
                                            <p:cond delay="0"/>
                                          </p:stCondLst>
                                        </p:cTn>
                                        <p:tgtEl>
                                          <p:spTgt spid="5123">
                                            <p:txEl>
                                              <p:pRg st="12" end="12"/>
                                            </p:txEl>
                                          </p:spTgt>
                                        </p:tgtEl>
                                        <p:attrNameLst>
                                          <p:attrName>style.visibility</p:attrName>
                                        </p:attrNameLst>
                                      </p:cBhvr>
                                      <p:to>
                                        <p:strVal val="visible"/>
                                      </p:to>
                                    </p:set>
                                    <p:animEffect transition="in" filter="fade">
                                      <p:cBhvr>
                                        <p:cTn id="53" dur="1600" decel="100000"/>
                                        <p:tgtEl>
                                          <p:spTgt spid="5123">
                                            <p:txEl>
                                              <p:pRg st="12" end="12"/>
                                            </p:txEl>
                                          </p:spTgt>
                                        </p:tgtEl>
                                      </p:cBhvr>
                                    </p:animEffect>
                                    <p:anim calcmode="lin" valueType="num">
                                      <p:cBhvr>
                                        <p:cTn id="54" dur="1600" decel="100000" fill="hold"/>
                                        <p:tgtEl>
                                          <p:spTgt spid="5123">
                                            <p:txEl>
                                              <p:pRg st="12" end="12"/>
                                            </p:txEl>
                                          </p:spTgt>
                                        </p:tgtEl>
                                        <p:attrNameLst>
                                          <p:attrName>style.rotation</p:attrName>
                                        </p:attrNameLst>
                                      </p:cBhvr>
                                      <p:tavLst>
                                        <p:tav tm="0">
                                          <p:val>
                                            <p:fltVal val="-90"/>
                                          </p:val>
                                        </p:tav>
                                        <p:tav tm="100000">
                                          <p:val>
                                            <p:fltVal val="0"/>
                                          </p:val>
                                        </p:tav>
                                      </p:tavLst>
                                    </p:anim>
                                    <p:anim calcmode="lin" valueType="num">
                                      <p:cBhvr>
                                        <p:cTn id="55" dur="1600" decel="100000" fill="hold"/>
                                        <p:tgtEl>
                                          <p:spTgt spid="5123">
                                            <p:txEl>
                                              <p:pRg st="12" end="12"/>
                                            </p:txEl>
                                          </p:spTgt>
                                        </p:tgtEl>
                                        <p:attrNameLst>
                                          <p:attrName>ppt_x</p:attrName>
                                        </p:attrNameLst>
                                      </p:cBhvr>
                                      <p:tavLst>
                                        <p:tav tm="0">
                                          <p:val>
                                            <p:strVal val="#ppt_x+0.4"/>
                                          </p:val>
                                        </p:tav>
                                        <p:tav tm="100000">
                                          <p:val>
                                            <p:strVal val="#ppt_x-0.05"/>
                                          </p:val>
                                        </p:tav>
                                      </p:tavLst>
                                    </p:anim>
                                    <p:anim calcmode="lin" valueType="num">
                                      <p:cBhvr>
                                        <p:cTn id="56" dur="1600" decel="100000" fill="hold"/>
                                        <p:tgtEl>
                                          <p:spTgt spid="5123">
                                            <p:txEl>
                                              <p:pRg st="12" end="12"/>
                                            </p:txEl>
                                          </p:spTgt>
                                        </p:tgtEl>
                                        <p:attrNameLst>
                                          <p:attrName>ppt_y</p:attrName>
                                        </p:attrNameLst>
                                      </p:cBhvr>
                                      <p:tavLst>
                                        <p:tav tm="0">
                                          <p:val>
                                            <p:strVal val="#ppt_y-0.4"/>
                                          </p:val>
                                        </p:tav>
                                        <p:tav tm="100000">
                                          <p:val>
                                            <p:strVal val="#ppt_y+0.1"/>
                                          </p:val>
                                        </p:tav>
                                      </p:tavLst>
                                    </p:anim>
                                    <p:anim calcmode="lin" valueType="num">
                                      <p:cBhvr>
                                        <p:cTn id="57" dur="400" accel="100000" fill="hold">
                                          <p:stCondLst>
                                            <p:cond delay="1600"/>
                                          </p:stCondLst>
                                        </p:cTn>
                                        <p:tgtEl>
                                          <p:spTgt spid="5123">
                                            <p:txEl>
                                              <p:pRg st="12" end="12"/>
                                            </p:txEl>
                                          </p:spTgt>
                                        </p:tgtEl>
                                        <p:attrNameLst>
                                          <p:attrName>ppt_x</p:attrName>
                                        </p:attrNameLst>
                                      </p:cBhvr>
                                      <p:tavLst>
                                        <p:tav tm="0">
                                          <p:val>
                                            <p:strVal val="#ppt_x-0.05"/>
                                          </p:val>
                                        </p:tav>
                                        <p:tav tm="100000">
                                          <p:val>
                                            <p:strVal val="#ppt_x"/>
                                          </p:val>
                                        </p:tav>
                                      </p:tavLst>
                                    </p:anim>
                                    <p:anim calcmode="lin" valueType="num">
                                      <p:cBhvr>
                                        <p:cTn id="58" dur="400" accel="100000" fill="hold">
                                          <p:stCondLst>
                                            <p:cond delay="1600"/>
                                          </p:stCondLst>
                                        </p:cTn>
                                        <p:tgtEl>
                                          <p:spTgt spid="5123">
                                            <p:txEl>
                                              <p:pRg st="12" end="12"/>
                                            </p:txEl>
                                          </p:spTgt>
                                        </p:tgtEl>
                                        <p:attrNameLst>
                                          <p:attrName>ppt_y</p:attrName>
                                        </p:attrNameLst>
                                      </p:cBhvr>
                                      <p:tavLst>
                                        <p:tav tm="0">
                                          <p:val>
                                            <p:strVal val="#ppt_y+0.1"/>
                                          </p:val>
                                        </p:tav>
                                        <p:tav tm="100000">
                                          <p:val>
                                            <p:strVal val="#ppt_y"/>
                                          </p:val>
                                        </p:tav>
                                      </p:tavLst>
                                    </p:anim>
                                  </p:childTnLst>
                                </p:cTn>
                              </p:par>
                            </p:childTnLst>
                          </p:cTn>
                        </p:par>
                        <p:par>
                          <p:cTn id="59" fill="hold">
                            <p:stCondLst>
                              <p:cond delay="20400"/>
                            </p:stCondLst>
                            <p:childTnLst>
                              <p:par>
                                <p:cTn id="60" presetID="30" presetClass="entr" presetSubtype="0" fill="hold" nodeType="afterEffect">
                                  <p:stCondLst>
                                    <p:cond delay="0"/>
                                  </p:stCondLst>
                                  <p:childTnLst>
                                    <p:set>
                                      <p:cBhvr>
                                        <p:cTn id="61" dur="1" fill="hold">
                                          <p:stCondLst>
                                            <p:cond delay="0"/>
                                          </p:stCondLst>
                                        </p:cTn>
                                        <p:tgtEl>
                                          <p:spTgt spid="5123">
                                            <p:txEl>
                                              <p:pRg st="13" end="13"/>
                                            </p:txEl>
                                          </p:spTgt>
                                        </p:tgtEl>
                                        <p:attrNameLst>
                                          <p:attrName>style.visibility</p:attrName>
                                        </p:attrNameLst>
                                      </p:cBhvr>
                                      <p:to>
                                        <p:strVal val="visible"/>
                                      </p:to>
                                    </p:set>
                                    <p:animEffect transition="in" filter="fade">
                                      <p:cBhvr>
                                        <p:cTn id="62" dur="1600" decel="100000"/>
                                        <p:tgtEl>
                                          <p:spTgt spid="5123">
                                            <p:txEl>
                                              <p:pRg st="13" end="13"/>
                                            </p:txEl>
                                          </p:spTgt>
                                        </p:tgtEl>
                                      </p:cBhvr>
                                    </p:animEffect>
                                    <p:anim calcmode="lin" valueType="num">
                                      <p:cBhvr>
                                        <p:cTn id="63" dur="1600" decel="100000" fill="hold"/>
                                        <p:tgtEl>
                                          <p:spTgt spid="5123">
                                            <p:txEl>
                                              <p:pRg st="13" end="13"/>
                                            </p:txEl>
                                          </p:spTgt>
                                        </p:tgtEl>
                                        <p:attrNameLst>
                                          <p:attrName>style.rotation</p:attrName>
                                        </p:attrNameLst>
                                      </p:cBhvr>
                                      <p:tavLst>
                                        <p:tav tm="0">
                                          <p:val>
                                            <p:fltVal val="-90"/>
                                          </p:val>
                                        </p:tav>
                                        <p:tav tm="100000">
                                          <p:val>
                                            <p:fltVal val="0"/>
                                          </p:val>
                                        </p:tav>
                                      </p:tavLst>
                                    </p:anim>
                                    <p:anim calcmode="lin" valueType="num">
                                      <p:cBhvr>
                                        <p:cTn id="64" dur="1600" decel="100000" fill="hold"/>
                                        <p:tgtEl>
                                          <p:spTgt spid="5123">
                                            <p:txEl>
                                              <p:pRg st="13" end="13"/>
                                            </p:txEl>
                                          </p:spTgt>
                                        </p:tgtEl>
                                        <p:attrNameLst>
                                          <p:attrName>ppt_x</p:attrName>
                                        </p:attrNameLst>
                                      </p:cBhvr>
                                      <p:tavLst>
                                        <p:tav tm="0">
                                          <p:val>
                                            <p:strVal val="#ppt_x+0.4"/>
                                          </p:val>
                                        </p:tav>
                                        <p:tav tm="100000">
                                          <p:val>
                                            <p:strVal val="#ppt_x-0.05"/>
                                          </p:val>
                                        </p:tav>
                                      </p:tavLst>
                                    </p:anim>
                                    <p:anim calcmode="lin" valueType="num">
                                      <p:cBhvr>
                                        <p:cTn id="65" dur="1600" decel="100000" fill="hold"/>
                                        <p:tgtEl>
                                          <p:spTgt spid="5123">
                                            <p:txEl>
                                              <p:pRg st="13" end="13"/>
                                            </p:txEl>
                                          </p:spTgt>
                                        </p:tgtEl>
                                        <p:attrNameLst>
                                          <p:attrName>ppt_y</p:attrName>
                                        </p:attrNameLst>
                                      </p:cBhvr>
                                      <p:tavLst>
                                        <p:tav tm="0">
                                          <p:val>
                                            <p:strVal val="#ppt_y-0.4"/>
                                          </p:val>
                                        </p:tav>
                                        <p:tav tm="100000">
                                          <p:val>
                                            <p:strVal val="#ppt_y+0.1"/>
                                          </p:val>
                                        </p:tav>
                                      </p:tavLst>
                                    </p:anim>
                                    <p:anim calcmode="lin" valueType="num">
                                      <p:cBhvr>
                                        <p:cTn id="66" dur="400" accel="100000" fill="hold">
                                          <p:stCondLst>
                                            <p:cond delay="1600"/>
                                          </p:stCondLst>
                                        </p:cTn>
                                        <p:tgtEl>
                                          <p:spTgt spid="5123">
                                            <p:txEl>
                                              <p:pRg st="13" end="13"/>
                                            </p:txEl>
                                          </p:spTgt>
                                        </p:tgtEl>
                                        <p:attrNameLst>
                                          <p:attrName>ppt_x</p:attrName>
                                        </p:attrNameLst>
                                      </p:cBhvr>
                                      <p:tavLst>
                                        <p:tav tm="0">
                                          <p:val>
                                            <p:strVal val="#ppt_x-0.05"/>
                                          </p:val>
                                        </p:tav>
                                        <p:tav tm="100000">
                                          <p:val>
                                            <p:strVal val="#ppt_x"/>
                                          </p:val>
                                        </p:tav>
                                      </p:tavLst>
                                    </p:anim>
                                    <p:anim calcmode="lin" valueType="num">
                                      <p:cBhvr>
                                        <p:cTn id="67" dur="400" accel="100000" fill="hold">
                                          <p:stCondLst>
                                            <p:cond delay="1600"/>
                                          </p:stCondLst>
                                        </p:cTn>
                                        <p:tgtEl>
                                          <p:spTgt spid="5123">
                                            <p:txEl>
                                              <p:pRg st="13" end="13"/>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0">
          <a:gsLst>
            <a:gs pos="0">
              <a:srgbClr val="99FF66"/>
            </a:gs>
            <a:gs pos="100000">
              <a:schemeClr val="accent2"/>
            </a:gs>
          </a:gsLst>
          <a:path path="rect">
            <a:fillToRect l="100000" b="100000"/>
          </a:path>
        </a:gradFill>
        <a:effectLst/>
      </p:bgPr>
    </p:bg>
    <p:spTree>
      <p:nvGrpSpPr>
        <p:cNvPr id="1" name=""/>
        <p:cNvGrpSpPr/>
        <p:nvPr/>
      </p:nvGrpSpPr>
      <p:grpSpPr>
        <a:xfrm>
          <a:off x="0" y="0"/>
          <a:ext cx="0" cy="0"/>
          <a:chOff x="0" y="0"/>
          <a:chExt cx="0" cy="0"/>
        </a:xfrm>
      </p:grpSpPr>
      <p:sp>
        <p:nvSpPr>
          <p:cNvPr id="64575" name="WordArt 63"/>
          <p:cNvSpPr>
            <a:spLocks noChangeArrowheads="1" noChangeShapeType="1" noTextEdit="1"/>
          </p:cNvSpPr>
          <p:nvPr/>
        </p:nvSpPr>
        <p:spPr bwMode="auto">
          <a:xfrm>
            <a:off x="3924300" y="260350"/>
            <a:ext cx="1512888" cy="719138"/>
          </a:xfrm>
          <a:prstGeom prst="rect">
            <a:avLst/>
          </a:prstGeom>
        </p:spPr>
        <p:txBody>
          <a:bodyPr spcFirstLastPara="1" wrap="none" fromWordArt="1">
            <a:prstTxWarp prst="textArchUp">
              <a:avLst>
                <a:gd name="adj" fmla="val 10800000"/>
              </a:avLst>
            </a:prstTxWarp>
          </a:bodyPr>
          <a:lstStyle/>
          <a:p>
            <a:pPr rtl="1"/>
            <a:r>
              <a:rPr lang="ar-JO" sz="3600" kern="10">
                <a:ln w="9525">
                  <a:solidFill>
                    <a:srgbClr val="000000"/>
                  </a:solidFill>
                  <a:round/>
                  <a:headEnd/>
                  <a:tailEnd/>
                </a:ln>
                <a:solidFill>
                  <a:srgbClr val="000000"/>
                </a:solidFill>
                <a:latin typeface="Arial Black"/>
              </a:rPr>
              <a:t>الدرس الثاني</a:t>
            </a:r>
          </a:p>
        </p:txBody>
      </p:sp>
      <p:sp>
        <p:nvSpPr>
          <p:cNvPr id="64576" name="Text Box 64"/>
          <p:cNvSpPr txBox="1">
            <a:spLocks noChangeArrowheads="1"/>
          </p:cNvSpPr>
          <p:nvPr/>
        </p:nvSpPr>
        <p:spPr bwMode="auto">
          <a:xfrm>
            <a:off x="3419475" y="765175"/>
            <a:ext cx="2520950" cy="579438"/>
          </a:xfrm>
          <a:prstGeom prst="rect">
            <a:avLst/>
          </a:prstGeom>
          <a:noFill/>
          <a:ln w="9525" algn="ctr">
            <a:noFill/>
            <a:miter lim="800000"/>
            <a:headEnd/>
            <a:tailEnd/>
          </a:ln>
          <a:effectLst/>
        </p:spPr>
        <p:txBody>
          <a:bodyPr>
            <a:spAutoFit/>
          </a:bodyPr>
          <a:lstStyle/>
          <a:p>
            <a:r>
              <a:rPr lang="ar-SA" sz="3200" i="1">
                <a:solidFill>
                  <a:srgbClr val="0033CC"/>
                </a:solidFill>
              </a:rPr>
              <a:t>معكوس العدد</a:t>
            </a:r>
            <a:endParaRPr lang="en-US" sz="3200" i="1">
              <a:solidFill>
                <a:srgbClr val="0033CC"/>
              </a:solidFill>
            </a:endParaRPr>
          </a:p>
        </p:txBody>
      </p:sp>
      <p:sp>
        <p:nvSpPr>
          <p:cNvPr id="64578" name="AutoShape 66"/>
          <p:cNvSpPr>
            <a:spLocks noChangeArrowheads="1"/>
          </p:cNvSpPr>
          <p:nvPr/>
        </p:nvSpPr>
        <p:spPr bwMode="auto">
          <a:xfrm>
            <a:off x="217488" y="1557338"/>
            <a:ext cx="8926512" cy="1008062"/>
          </a:xfrm>
          <a:prstGeom prst="bevel">
            <a:avLst>
              <a:gd name="adj" fmla="val 12500"/>
            </a:avLst>
          </a:prstGeom>
          <a:solidFill>
            <a:srgbClr val="FFFF00"/>
          </a:solidFill>
          <a:ln w="9525">
            <a:noFill/>
            <a:miter lim="800000"/>
            <a:headEnd/>
            <a:tailEnd/>
          </a:ln>
          <a:effectLst/>
        </p:spPr>
        <p:txBody>
          <a:bodyPr wrap="none" anchor="ctr">
            <a:spAutoFit/>
          </a:bodyPr>
          <a:lstStyle/>
          <a:p>
            <a:r>
              <a:rPr lang="ar-SA" sz="1800"/>
              <a:t>يقال ان العددين الصحيحين متعاكسين اذا وقعا على نقطتين على خط الأعداد تبعدان المسافة نفسها عن الصفر وتقعان</a:t>
            </a:r>
          </a:p>
          <a:p>
            <a:r>
              <a:rPr lang="ar-SA" sz="1800"/>
              <a:t>  على جهتين مختلفتين منه مثل 5 ، - 5 ،       4 ، - 4    ،       7 ، - 7       </a:t>
            </a:r>
            <a:endParaRPr lang="en-US" sz="1800"/>
          </a:p>
        </p:txBody>
      </p:sp>
      <p:sp>
        <p:nvSpPr>
          <p:cNvPr id="64579" name="WordArt 67"/>
          <p:cNvSpPr>
            <a:spLocks noChangeArrowheads="1" noChangeShapeType="1" noTextEdit="1"/>
          </p:cNvSpPr>
          <p:nvPr/>
        </p:nvSpPr>
        <p:spPr bwMode="auto">
          <a:xfrm>
            <a:off x="7092950" y="2781300"/>
            <a:ext cx="1857375" cy="611188"/>
          </a:xfrm>
          <a:prstGeom prst="rect">
            <a:avLst/>
          </a:prstGeom>
        </p:spPr>
        <p:txBody>
          <a:bodyPr wrap="none" fromWordArt="1">
            <a:prstTxWarp prst="textCanDown">
              <a:avLst>
                <a:gd name="adj" fmla="val 33333"/>
              </a:avLst>
            </a:prstTxWarp>
          </a:bodyPr>
          <a:lstStyle/>
          <a:p>
            <a:pPr rtl="1"/>
            <a:r>
              <a:rPr lang="ar-JO" sz="3600" kern="10">
                <a:ln w="9525">
                  <a:solidFill>
                    <a:srgbClr val="000000"/>
                  </a:solidFill>
                  <a:round/>
                  <a:headEnd/>
                  <a:tailEnd/>
                </a:ln>
                <a:solidFill>
                  <a:srgbClr val="000000"/>
                </a:solidFill>
                <a:latin typeface="Times New Roman"/>
                <a:cs typeface="Times New Roman"/>
              </a:rPr>
              <a:t>مثال ((1)):-</a:t>
            </a:r>
          </a:p>
        </p:txBody>
      </p:sp>
      <p:sp>
        <p:nvSpPr>
          <p:cNvPr id="64580" name="Text Box 68"/>
          <p:cNvSpPr txBox="1">
            <a:spLocks noChangeArrowheads="1"/>
          </p:cNvSpPr>
          <p:nvPr/>
        </p:nvSpPr>
        <p:spPr bwMode="auto">
          <a:xfrm>
            <a:off x="971550" y="2852738"/>
            <a:ext cx="6049963" cy="779462"/>
          </a:xfrm>
          <a:prstGeom prst="rect">
            <a:avLst/>
          </a:prstGeom>
          <a:noFill/>
          <a:ln w="9525" algn="ctr">
            <a:noFill/>
            <a:miter lim="800000"/>
            <a:headEnd/>
            <a:tailEnd/>
          </a:ln>
          <a:effectLst/>
        </p:spPr>
        <p:txBody>
          <a:bodyPr>
            <a:spAutoFit/>
          </a:bodyPr>
          <a:lstStyle/>
          <a:p>
            <a:pPr algn="r"/>
            <a:r>
              <a:rPr lang="ar-SA" sz="1800"/>
              <a:t>اذكر معكوس كل من الأعداد الاّتية ، ثم مثله على خط الأعداد :-  </a:t>
            </a:r>
          </a:p>
          <a:p>
            <a:pPr algn="r"/>
            <a:r>
              <a:rPr lang="ar-SA" sz="1800"/>
              <a:t>أ)  3                              ب) – 4                          ج) 1</a:t>
            </a:r>
            <a:endParaRPr lang="en-US" sz="1800"/>
          </a:p>
        </p:txBody>
      </p:sp>
      <p:sp>
        <p:nvSpPr>
          <p:cNvPr id="64581" name="WordArt 69"/>
          <p:cNvSpPr>
            <a:spLocks noChangeArrowheads="1" noChangeShapeType="1" noTextEdit="1"/>
          </p:cNvSpPr>
          <p:nvPr/>
        </p:nvSpPr>
        <p:spPr bwMode="auto">
          <a:xfrm>
            <a:off x="7740650" y="3933825"/>
            <a:ext cx="1085850" cy="571500"/>
          </a:xfrm>
          <a:prstGeom prst="rect">
            <a:avLst/>
          </a:prstGeom>
        </p:spPr>
        <p:txBody>
          <a:bodyPr wrap="none" fromWordArt="1">
            <a:prstTxWarp prst="textPlain">
              <a:avLst>
                <a:gd name="adj" fmla="val 50000"/>
              </a:avLst>
            </a:prstTxWarp>
          </a:bodyPr>
          <a:lstStyle/>
          <a:p>
            <a:pPr rtl="1"/>
            <a:r>
              <a:rPr lang="ar-JO" sz="3600" kern="10">
                <a:ln w="19050">
                  <a:solidFill>
                    <a:srgbClr val="99CCFF"/>
                  </a:solidFill>
                  <a:round/>
                  <a:headEnd/>
                  <a:tailEnd/>
                </a:ln>
                <a:solidFill>
                  <a:srgbClr val="0066CC"/>
                </a:solidFill>
                <a:effectLst>
                  <a:outerShdw dist="35921" dir="2700000" algn="ctr" rotWithShape="0">
                    <a:srgbClr val="990000"/>
                  </a:outerShdw>
                </a:effectLst>
                <a:latin typeface="Impact"/>
              </a:rPr>
              <a:t>الحل :- </a:t>
            </a:r>
          </a:p>
        </p:txBody>
      </p:sp>
      <p:sp>
        <p:nvSpPr>
          <p:cNvPr id="64582" name="Text Box 70"/>
          <p:cNvSpPr txBox="1">
            <a:spLocks noChangeArrowheads="1"/>
          </p:cNvSpPr>
          <p:nvPr/>
        </p:nvSpPr>
        <p:spPr bwMode="auto">
          <a:xfrm>
            <a:off x="1835150" y="3789363"/>
            <a:ext cx="5976938" cy="1192212"/>
          </a:xfrm>
          <a:prstGeom prst="rect">
            <a:avLst/>
          </a:prstGeom>
          <a:noFill/>
          <a:ln w="9525" algn="ctr">
            <a:noFill/>
            <a:miter lim="800000"/>
            <a:headEnd/>
            <a:tailEnd/>
          </a:ln>
          <a:effectLst/>
        </p:spPr>
        <p:txBody>
          <a:bodyPr>
            <a:spAutoFit/>
          </a:bodyPr>
          <a:lstStyle/>
          <a:p>
            <a:pPr algn="r"/>
            <a:r>
              <a:rPr lang="ar-SA" sz="1800" b="0" i="1"/>
              <a:t> </a:t>
            </a:r>
            <a:r>
              <a:rPr lang="ar-SA" sz="1800">
                <a:solidFill>
                  <a:srgbClr val="FFFF00"/>
                </a:solidFill>
              </a:rPr>
              <a:t>أ) معكوس العدد 3 هو – 3.</a:t>
            </a:r>
          </a:p>
          <a:p>
            <a:pPr algn="r"/>
            <a:r>
              <a:rPr lang="ar-SA" sz="1800">
                <a:solidFill>
                  <a:srgbClr val="FFFF00"/>
                </a:solidFill>
              </a:rPr>
              <a:t>ب) معكوس العدد – 4 هو 4.</a:t>
            </a:r>
          </a:p>
          <a:p>
            <a:pPr algn="r"/>
            <a:r>
              <a:rPr lang="ar-SA" sz="1800">
                <a:solidFill>
                  <a:srgbClr val="FFFF00"/>
                </a:solidFill>
              </a:rPr>
              <a:t>ج) معكوس العدد 1 هو – 1 .</a:t>
            </a:r>
            <a:endParaRPr lang="en-US" sz="1800">
              <a:solidFill>
                <a:srgbClr val="FFFF00"/>
              </a:solidFill>
            </a:endParaRPr>
          </a:p>
        </p:txBody>
      </p:sp>
      <p:sp>
        <p:nvSpPr>
          <p:cNvPr id="64583" name="Line 71"/>
          <p:cNvSpPr>
            <a:spLocks noChangeShapeType="1"/>
          </p:cNvSpPr>
          <p:nvPr/>
        </p:nvSpPr>
        <p:spPr bwMode="auto">
          <a:xfrm flipH="1">
            <a:off x="971550" y="5876925"/>
            <a:ext cx="7272338" cy="0"/>
          </a:xfrm>
          <a:prstGeom prst="line">
            <a:avLst/>
          </a:prstGeom>
          <a:noFill/>
          <a:ln w="28575">
            <a:solidFill>
              <a:schemeClr val="tx1"/>
            </a:solidFill>
            <a:round/>
            <a:headEnd type="triangle" w="med" len="med"/>
            <a:tailEnd type="triangle" w="med" len="med"/>
          </a:ln>
          <a:effectLst/>
        </p:spPr>
        <p:txBody>
          <a:bodyPr>
            <a:spAutoFit/>
          </a:bodyPr>
          <a:lstStyle/>
          <a:p>
            <a:endParaRPr lang="ar-JO"/>
          </a:p>
        </p:txBody>
      </p:sp>
      <p:sp>
        <p:nvSpPr>
          <p:cNvPr id="64584" name="Line 72"/>
          <p:cNvSpPr>
            <a:spLocks noChangeShapeType="1"/>
          </p:cNvSpPr>
          <p:nvPr/>
        </p:nvSpPr>
        <p:spPr bwMode="auto">
          <a:xfrm>
            <a:off x="1908175" y="5661025"/>
            <a:ext cx="0" cy="215900"/>
          </a:xfrm>
          <a:prstGeom prst="line">
            <a:avLst/>
          </a:prstGeom>
          <a:noFill/>
          <a:ln w="9525">
            <a:solidFill>
              <a:schemeClr val="tx1"/>
            </a:solidFill>
            <a:round/>
            <a:headEnd/>
            <a:tailEnd/>
          </a:ln>
          <a:effectLst/>
        </p:spPr>
        <p:txBody>
          <a:bodyPr>
            <a:spAutoFit/>
          </a:bodyPr>
          <a:lstStyle/>
          <a:p>
            <a:endParaRPr lang="ar-JO"/>
          </a:p>
        </p:txBody>
      </p:sp>
      <p:sp>
        <p:nvSpPr>
          <p:cNvPr id="64585" name="Line 73"/>
          <p:cNvSpPr>
            <a:spLocks noChangeShapeType="1"/>
          </p:cNvSpPr>
          <p:nvPr/>
        </p:nvSpPr>
        <p:spPr bwMode="auto">
          <a:xfrm>
            <a:off x="3635375" y="5661025"/>
            <a:ext cx="0" cy="215900"/>
          </a:xfrm>
          <a:prstGeom prst="line">
            <a:avLst/>
          </a:prstGeom>
          <a:noFill/>
          <a:ln w="9525">
            <a:solidFill>
              <a:schemeClr val="tx1"/>
            </a:solidFill>
            <a:round/>
            <a:headEnd/>
            <a:tailEnd/>
          </a:ln>
          <a:effectLst/>
        </p:spPr>
        <p:txBody>
          <a:bodyPr>
            <a:spAutoFit/>
          </a:bodyPr>
          <a:lstStyle/>
          <a:p>
            <a:endParaRPr lang="ar-JO"/>
          </a:p>
        </p:txBody>
      </p:sp>
      <p:sp>
        <p:nvSpPr>
          <p:cNvPr id="64586" name="Line 74"/>
          <p:cNvSpPr>
            <a:spLocks noChangeShapeType="1"/>
          </p:cNvSpPr>
          <p:nvPr/>
        </p:nvSpPr>
        <p:spPr bwMode="auto">
          <a:xfrm>
            <a:off x="6084888" y="5661025"/>
            <a:ext cx="0" cy="215900"/>
          </a:xfrm>
          <a:prstGeom prst="line">
            <a:avLst/>
          </a:prstGeom>
          <a:noFill/>
          <a:ln w="9525">
            <a:solidFill>
              <a:schemeClr val="tx1"/>
            </a:solidFill>
            <a:round/>
            <a:headEnd/>
            <a:tailEnd/>
          </a:ln>
          <a:effectLst/>
        </p:spPr>
        <p:txBody>
          <a:bodyPr>
            <a:spAutoFit/>
          </a:bodyPr>
          <a:lstStyle/>
          <a:p>
            <a:endParaRPr lang="ar-JO"/>
          </a:p>
        </p:txBody>
      </p:sp>
      <p:sp>
        <p:nvSpPr>
          <p:cNvPr id="64587" name="Line 75"/>
          <p:cNvSpPr>
            <a:spLocks noChangeShapeType="1"/>
          </p:cNvSpPr>
          <p:nvPr/>
        </p:nvSpPr>
        <p:spPr bwMode="auto">
          <a:xfrm>
            <a:off x="5508625" y="5661025"/>
            <a:ext cx="0" cy="215900"/>
          </a:xfrm>
          <a:prstGeom prst="line">
            <a:avLst/>
          </a:prstGeom>
          <a:noFill/>
          <a:ln w="9525">
            <a:solidFill>
              <a:schemeClr val="tx1"/>
            </a:solidFill>
            <a:round/>
            <a:headEnd/>
            <a:tailEnd/>
          </a:ln>
          <a:effectLst/>
        </p:spPr>
        <p:txBody>
          <a:bodyPr>
            <a:spAutoFit/>
          </a:bodyPr>
          <a:lstStyle/>
          <a:p>
            <a:endParaRPr lang="ar-JO"/>
          </a:p>
        </p:txBody>
      </p:sp>
      <p:sp>
        <p:nvSpPr>
          <p:cNvPr id="64588" name="Line 76"/>
          <p:cNvSpPr>
            <a:spLocks noChangeShapeType="1"/>
          </p:cNvSpPr>
          <p:nvPr/>
        </p:nvSpPr>
        <p:spPr bwMode="auto">
          <a:xfrm>
            <a:off x="4859338" y="5661025"/>
            <a:ext cx="0" cy="215900"/>
          </a:xfrm>
          <a:prstGeom prst="line">
            <a:avLst/>
          </a:prstGeom>
          <a:noFill/>
          <a:ln w="9525">
            <a:solidFill>
              <a:schemeClr val="tx1"/>
            </a:solidFill>
            <a:round/>
            <a:headEnd/>
            <a:tailEnd/>
          </a:ln>
          <a:effectLst/>
        </p:spPr>
        <p:txBody>
          <a:bodyPr>
            <a:spAutoFit/>
          </a:bodyPr>
          <a:lstStyle/>
          <a:p>
            <a:endParaRPr lang="ar-JO"/>
          </a:p>
        </p:txBody>
      </p:sp>
      <p:sp>
        <p:nvSpPr>
          <p:cNvPr id="64589" name="Line 77"/>
          <p:cNvSpPr>
            <a:spLocks noChangeShapeType="1"/>
          </p:cNvSpPr>
          <p:nvPr/>
        </p:nvSpPr>
        <p:spPr bwMode="auto">
          <a:xfrm>
            <a:off x="4284663" y="5661025"/>
            <a:ext cx="0" cy="215900"/>
          </a:xfrm>
          <a:prstGeom prst="line">
            <a:avLst/>
          </a:prstGeom>
          <a:noFill/>
          <a:ln w="9525">
            <a:solidFill>
              <a:schemeClr val="tx1"/>
            </a:solidFill>
            <a:round/>
            <a:headEnd/>
            <a:tailEnd/>
          </a:ln>
          <a:effectLst/>
        </p:spPr>
        <p:txBody>
          <a:bodyPr>
            <a:spAutoFit/>
          </a:bodyPr>
          <a:lstStyle/>
          <a:p>
            <a:endParaRPr lang="ar-JO"/>
          </a:p>
        </p:txBody>
      </p:sp>
      <p:sp>
        <p:nvSpPr>
          <p:cNvPr id="64590" name="Line 78"/>
          <p:cNvSpPr>
            <a:spLocks noChangeShapeType="1"/>
          </p:cNvSpPr>
          <p:nvPr/>
        </p:nvSpPr>
        <p:spPr bwMode="auto">
          <a:xfrm>
            <a:off x="6588125" y="5661025"/>
            <a:ext cx="0" cy="215900"/>
          </a:xfrm>
          <a:prstGeom prst="line">
            <a:avLst/>
          </a:prstGeom>
          <a:noFill/>
          <a:ln w="9525">
            <a:solidFill>
              <a:schemeClr val="tx1"/>
            </a:solidFill>
            <a:round/>
            <a:headEnd/>
            <a:tailEnd/>
          </a:ln>
          <a:effectLst/>
        </p:spPr>
        <p:txBody>
          <a:bodyPr>
            <a:spAutoFit/>
          </a:bodyPr>
          <a:lstStyle/>
          <a:p>
            <a:endParaRPr lang="ar-JO"/>
          </a:p>
        </p:txBody>
      </p:sp>
      <p:sp>
        <p:nvSpPr>
          <p:cNvPr id="64591" name="Line 79"/>
          <p:cNvSpPr>
            <a:spLocks noChangeShapeType="1"/>
          </p:cNvSpPr>
          <p:nvPr/>
        </p:nvSpPr>
        <p:spPr bwMode="auto">
          <a:xfrm>
            <a:off x="2484438" y="5661025"/>
            <a:ext cx="0" cy="215900"/>
          </a:xfrm>
          <a:prstGeom prst="line">
            <a:avLst/>
          </a:prstGeom>
          <a:noFill/>
          <a:ln w="9525">
            <a:solidFill>
              <a:schemeClr val="tx1"/>
            </a:solidFill>
            <a:round/>
            <a:headEnd/>
            <a:tailEnd/>
          </a:ln>
          <a:effectLst/>
        </p:spPr>
        <p:txBody>
          <a:bodyPr>
            <a:spAutoFit/>
          </a:bodyPr>
          <a:lstStyle/>
          <a:p>
            <a:endParaRPr lang="ar-JO"/>
          </a:p>
        </p:txBody>
      </p:sp>
      <p:sp>
        <p:nvSpPr>
          <p:cNvPr id="64592" name="Line 80"/>
          <p:cNvSpPr>
            <a:spLocks noChangeShapeType="1"/>
          </p:cNvSpPr>
          <p:nvPr/>
        </p:nvSpPr>
        <p:spPr bwMode="auto">
          <a:xfrm>
            <a:off x="3059113" y="5661025"/>
            <a:ext cx="0" cy="215900"/>
          </a:xfrm>
          <a:prstGeom prst="line">
            <a:avLst/>
          </a:prstGeom>
          <a:noFill/>
          <a:ln w="9525">
            <a:solidFill>
              <a:schemeClr val="tx1"/>
            </a:solidFill>
            <a:round/>
            <a:headEnd/>
            <a:tailEnd/>
          </a:ln>
          <a:effectLst/>
        </p:spPr>
        <p:txBody>
          <a:bodyPr>
            <a:spAutoFit/>
          </a:bodyPr>
          <a:lstStyle/>
          <a:p>
            <a:endParaRPr lang="ar-JO"/>
          </a:p>
        </p:txBody>
      </p:sp>
      <p:sp>
        <p:nvSpPr>
          <p:cNvPr id="64593" name="Line 81"/>
          <p:cNvSpPr>
            <a:spLocks noChangeShapeType="1"/>
          </p:cNvSpPr>
          <p:nvPr/>
        </p:nvSpPr>
        <p:spPr bwMode="auto">
          <a:xfrm>
            <a:off x="1331913" y="5661025"/>
            <a:ext cx="0" cy="215900"/>
          </a:xfrm>
          <a:prstGeom prst="line">
            <a:avLst/>
          </a:prstGeom>
          <a:noFill/>
          <a:ln w="9525">
            <a:solidFill>
              <a:schemeClr val="tx1"/>
            </a:solidFill>
            <a:round/>
            <a:headEnd/>
            <a:tailEnd/>
          </a:ln>
          <a:effectLst/>
        </p:spPr>
        <p:txBody>
          <a:bodyPr>
            <a:spAutoFit/>
          </a:bodyPr>
          <a:lstStyle/>
          <a:p>
            <a:endParaRPr lang="ar-JO"/>
          </a:p>
        </p:txBody>
      </p:sp>
      <p:sp>
        <p:nvSpPr>
          <p:cNvPr id="64594" name="Text Box 82"/>
          <p:cNvSpPr txBox="1">
            <a:spLocks noChangeArrowheads="1"/>
          </p:cNvSpPr>
          <p:nvPr/>
        </p:nvSpPr>
        <p:spPr bwMode="auto">
          <a:xfrm>
            <a:off x="3995738" y="5949950"/>
            <a:ext cx="431800" cy="457200"/>
          </a:xfrm>
          <a:prstGeom prst="rect">
            <a:avLst/>
          </a:prstGeom>
          <a:noFill/>
          <a:ln w="9525" algn="ctr">
            <a:noFill/>
            <a:miter lim="800000"/>
            <a:headEnd/>
            <a:tailEnd/>
          </a:ln>
          <a:effectLst/>
        </p:spPr>
        <p:txBody>
          <a:bodyPr>
            <a:spAutoFit/>
          </a:bodyPr>
          <a:lstStyle/>
          <a:p>
            <a:pPr algn="l"/>
            <a:r>
              <a:rPr lang="ar-SA" sz="2400" b="0" i="1"/>
              <a:t>0</a:t>
            </a:r>
            <a:endParaRPr lang="en-US" sz="2400" b="0" i="1"/>
          </a:p>
        </p:txBody>
      </p:sp>
      <p:sp>
        <p:nvSpPr>
          <p:cNvPr id="64595" name="Text Box 83"/>
          <p:cNvSpPr txBox="1">
            <a:spLocks noChangeArrowheads="1"/>
          </p:cNvSpPr>
          <p:nvPr/>
        </p:nvSpPr>
        <p:spPr bwMode="auto">
          <a:xfrm>
            <a:off x="5219700" y="5876925"/>
            <a:ext cx="719138" cy="457200"/>
          </a:xfrm>
          <a:prstGeom prst="rect">
            <a:avLst/>
          </a:prstGeom>
          <a:noFill/>
          <a:ln w="9525" algn="ctr">
            <a:noFill/>
            <a:miter lim="800000"/>
            <a:headEnd/>
            <a:tailEnd/>
          </a:ln>
          <a:effectLst/>
        </p:spPr>
        <p:txBody>
          <a:bodyPr>
            <a:spAutoFit/>
          </a:bodyPr>
          <a:lstStyle/>
          <a:p>
            <a:pPr algn="l"/>
            <a:r>
              <a:rPr lang="ar-SA" sz="2400"/>
              <a:t>2</a:t>
            </a:r>
            <a:endParaRPr lang="en-US" sz="3200"/>
          </a:p>
        </p:txBody>
      </p:sp>
      <p:sp>
        <p:nvSpPr>
          <p:cNvPr id="64596" name="Text Box 84"/>
          <p:cNvSpPr txBox="1">
            <a:spLocks noChangeArrowheads="1"/>
          </p:cNvSpPr>
          <p:nvPr/>
        </p:nvSpPr>
        <p:spPr bwMode="auto">
          <a:xfrm>
            <a:off x="5867400" y="5949950"/>
            <a:ext cx="647700" cy="396875"/>
          </a:xfrm>
          <a:prstGeom prst="rect">
            <a:avLst/>
          </a:prstGeom>
          <a:noFill/>
          <a:ln w="9525" algn="ctr">
            <a:noFill/>
            <a:miter lim="800000"/>
            <a:headEnd/>
            <a:tailEnd/>
          </a:ln>
          <a:effectLst/>
        </p:spPr>
        <p:txBody>
          <a:bodyPr>
            <a:spAutoFit/>
          </a:bodyPr>
          <a:lstStyle/>
          <a:p>
            <a:pPr algn="l"/>
            <a:r>
              <a:rPr lang="ar-SA"/>
              <a:t>3</a:t>
            </a:r>
            <a:endParaRPr lang="en-US"/>
          </a:p>
        </p:txBody>
      </p:sp>
      <p:sp>
        <p:nvSpPr>
          <p:cNvPr id="64597" name="Text Box 85"/>
          <p:cNvSpPr txBox="1">
            <a:spLocks noChangeArrowheads="1"/>
          </p:cNvSpPr>
          <p:nvPr/>
        </p:nvSpPr>
        <p:spPr bwMode="auto">
          <a:xfrm>
            <a:off x="2700338" y="5949950"/>
            <a:ext cx="719137" cy="457200"/>
          </a:xfrm>
          <a:prstGeom prst="rect">
            <a:avLst/>
          </a:prstGeom>
          <a:noFill/>
          <a:ln w="9525" algn="ctr">
            <a:noFill/>
            <a:miter lim="800000"/>
            <a:headEnd/>
            <a:tailEnd/>
          </a:ln>
          <a:effectLst/>
        </p:spPr>
        <p:txBody>
          <a:bodyPr>
            <a:spAutoFit/>
          </a:bodyPr>
          <a:lstStyle/>
          <a:p>
            <a:pPr algn="l"/>
            <a:r>
              <a:rPr lang="ar-SA" sz="2400"/>
              <a:t>-2</a:t>
            </a:r>
            <a:endParaRPr lang="en-US" sz="3200"/>
          </a:p>
        </p:txBody>
      </p:sp>
      <p:sp>
        <p:nvSpPr>
          <p:cNvPr id="64598" name="Text Box 86"/>
          <p:cNvSpPr txBox="1">
            <a:spLocks noChangeArrowheads="1"/>
          </p:cNvSpPr>
          <p:nvPr/>
        </p:nvSpPr>
        <p:spPr bwMode="auto">
          <a:xfrm>
            <a:off x="3348038" y="5949950"/>
            <a:ext cx="574675" cy="396875"/>
          </a:xfrm>
          <a:prstGeom prst="rect">
            <a:avLst/>
          </a:prstGeom>
          <a:noFill/>
          <a:ln w="9525" algn="ctr">
            <a:noFill/>
            <a:miter lim="800000"/>
            <a:headEnd/>
            <a:tailEnd/>
          </a:ln>
          <a:effectLst/>
        </p:spPr>
        <p:txBody>
          <a:bodyPr>
            <a:spAutoFit/>
          </a:bodyPr>
          <a:lstStyle/>
          <a:p>
            <a:pPr algn="l"/>
            <a:r>
              <a:rPr lang="ar-SA"/>
              <a:t>-1</a:t>
            </a:r>
            <a:endParaRPr lang="en-US"/>
          </a:p>
        </p:txBody>
      </p:sp>
      <p:sp>
        <p:nvSpPr>
          <p:cNvPr id="64599" name="Rectangle 87"/>
          <p:cNvSpPr>
            <a:spLocks noChangeArrowheads="1"/>
          </p:cNvSpPr>
          <p:nvPr/>
        </p:nvSpPr>
        <p:spPr bwMode="auto">
          <a:xfrm>
            <a:off x="4716463" y="5949950"/>
            <a:ext cx="327025" cy="396875"/>
          </a:xfrm>
          <a:prstGeom prst="rect">
            <a:avLst/>
          </a:prstGeom>
          <a:noFill/>
          <a:ln w="9525" algn="ctr">
            <a:noFill/>
            <a:miter lim="800000"/>
            <a:headEnd/>
            <a:tailEnd/>
          </a:ln>
          <a:effectLst/>
        </p:spPr>
        <p:txBody>
          <a:bodyPr wrap="none">
            <a:spAutoFit/>
          </a:bodyPr>
          <a:lstStyle/>
          <a:p>
            <a:pPr algn="l"/>
            <a:r>
              <a:rPr lang="ar-SA"/>
              <a:t>1</a:t>
            </a:r>
            <a:endParaRPr lang="en-US"/>
          </a:p>
        </p:txBody>
      </p:sp>
      <p:sp>
        <p:nvSpPr>
          <p:cNvPr id="64600" name="Text Box 88"/>
          <p:cNvSpPr txBox="1">
            <a:spLocks noChangeArrowheads="1"/>
          </p:cNvSpPr>
          <p:nvPr/>
        </p:nvSpPr>
        <p:spPr bwMode="auto">
          <a:xfrm>
            <a:off x="2195513" y="5949950"/>
            <a:ext cx="647700" cy="396875"/>
          </a:xfrm>
          <a:prstGeom prst="rect">
            <a:avLst/>
          </a:prstGeom>
          <a:noFill/>
          <a:ln w="9525" algn="ctr">
            <a:noFill/>
            <a:miter lim="800000"/>
            <a:headEnd/>
            <a:tailEnd/>
          </a:ln>
          <a:effectLst/>
        </p:spPr>
        <p:txBody>
          <a:bodyPr>
            <a:spAutoFit/>
          </a:bodyPr>
          <a:lstStyle/>
          <a:p>
            <a:pPr algn="l"/>
            <a:r>
              <a:rPr lang="ar-SA"/>
              <a:t>-3</a:t>
            </a:r>
            <a:endParaRPr lang="en-US"/>
          </a:p>
        </p:txBody>
      </p:sp>
      <p:sp>
        <p:nvSpPr>
          <p:cNvPr id="64601" name="Text Box 89"/>
          <p:cNvSpPr txBox="1">
            <a:spLocks noChangeArrowheads="1"/>
          </p:cNvSpPr>
          <p:nvPr/>
        </p:nvSpPr>
        <p:spPr bwMode="auto">
          <a:xfrm>
            <a:off x="1619250" y="5949950"/>
            <a:ext cx="719138" cy="457200"/>
          </a:xfrm>
          <a:prstGeom prst="rect">
            <a:avLst/>
          </a:prstGeom>
          <a:noFill/>
          <a:ln w="9525" algn="ctr">
            <a:noFill/>
            <a:miter lim="800000"/>
            <a:headEnd/>
            <a:tailEnd/>
          </a:ln>
          <a:effectLst/>
        </p:spPr>
        <p:txBody>
          <a:bodyPr>
            <a:spAutoFit/>
          </a:bodyPr>
          <a:lstStyle/>
          <a:p>
            <a:pPr algn="l"/>
            <a:r>
              <a:rPr lang="ar-SA" sz="2400"/>
              <a:t>-4</a:t>
            </a:r>
            <a:endParaRPr lang="en-US" sz="3200"/>
          </a:p>
        </p:txBody>
      </p:sp>
      <p:sp>
        <p:nvSpPr>
          <p:cNvPr id="64602" name="Text Box 90"/>
          <p:cNvSpPr txBox="1">
            <a:spLocks noChangeArrowheads="1"/>
          </p:cNvSpPr>
          <p:nvPr/>
        </p:nvSpPr>
        <p:spPr bwMode="auto">
          <a:xfrm>
            <a:off x="6372225" y="5876925"/>
            <a:ext cx="719138" cy="457200"/>
          </a:xfrm>
          <a:prstGeom prst="rect">
            <a:avLst/>
          </a:prstGeom>
          <a:noFill/>
          <a:ln w="9525" algn="ctr">
            <a:noFill/>
            <a:miter lim="800000"/>
            <a:headEnd/>
            <a:tailEnd/>
          </a:ln>
          <a:effectLst/>
        </p:spPr>
        <p:txBody>
          <a:bodyPr>
            <a:spAutoFit/>
          </a:bodyPr>
          <a:lstStyle/>
          <a:p>
            <a:pPr algn="l"/>
            <a:r>
              <a:rPr lang="ar-SA" sz="2400"/>
              <a:t>4</a:t>
            </a:r>
            <a:endParaRPr lang="en-US" sz="3200"/>
          </a:p>
        </p:txBody>
      </p:sp>
      <p:sp>
        <p:nvSpPr>
          <p:cNvPr id="64603" name="AutoShape 91"/>
          <p:cNvSpPr>
            <a:spLocks noChangeArrowheads="1"/>
          </p:cNvSpPr>
          <p:nvPr/>
        </p:nvSpPr>
        <p:spPr bwMode="auto">
          <a:xfrm>
            <a:off x="1547813" y="4941888"/>
            <a:ext cx="725487" cy="896937"/>
          </a:xfrm>
          <a:prstGeom prst="star5">
            <a:avLst/>
          </a:prstGeom>
          <a:solidFill>
            <a:schemeClr val="bg1"/>
          </a:solidFill>
          <a:ln w="9525" algn="ctr">
            <a:noFill/>
            <a:miter lim="800000"/>
            <a:headEnd/>
            <a:tailEnd/>
          </a:ln>
          <a:effectLst/>
        </p:spPr>
        <p:txBody>
          <a:bodyPr wrap="none" anchor="ctr">
            <a:spAutoFit/>
          </a:bodyPr>
          <a:lstStyle/>
          <a:p>
            <a:r>
              <a:rPr lang="ar-SA" sz="1800"/>
              <a:t>-4</a:t>
            </a:r>
            <a:endParaRPr lang="en-US" sz="1800"/>
          </a:p>
        </p:txBody>
      </p:sp>
      <p:sp>
        <p:nvSpPr>
          <p:cNvPr id="64604" name="AutoShape 92"/>
          <p:cNvSpPr>
            <a:spLocks noChangeArrowheads="1"/>
          </p:cNvSpPr>
          <p:nvPr/>
        </p:nvSpPr>
        <p:spPr bwMode="auto">
          <a:xfrm>
            <a:off x="6327775" y="4941888"/>
            <a:ext cx="523875" cy="896937"/>
          </a:xfrm>
          <a:prstGeom prst="star5">
            <a:avLst/>
          </a:prstGeom>
          <a:solidFill>
            <a:schemeClr val="bg1"/>
          </a:solidFill>
          <a:ln w="9525" algn="ctr">
            <a:noFill/>
            <a:miter lim="800000"/>
            <a:headEnd/>
            <a:tailEnd/>
          </a:ln>
          <a:effectLst/>
        </p:spPr>
        <p:txBody>
          <a:bodyPr wrap="none" anchor="ctr">
            <a:spAutoFit/>
          </a:bodyPr>
          <a:lstStyle/>
          <a:p>
            <a:r>
              <a:rPr lang="ar-SA" sz="1800"/>
              <a:t>4</a:t>
            </a:r>
            <a:endParaRPr lang="en-US" sz="1800"/>
          </a:p>
        </p:txBody>
      </p:sp>
      <p:sp>
        <p:nvSpPr>
          <p:cNvPr id="64605" name="AutoShape 93"/>
          <p:cNvSpPr>
            <a:spLocks noChangeArrowheads="1"/>
          </p:cNvSpPr>
          <p:nvPr/>
        </p:nvSpPr>
        <p:spPr bwMode="auto">
          <a:xfrm>
            <a:off x="2124075" y="5084763"/>
            <a:ext cx="741363" cy="612775"/>
          </a:xfrm>
          <a:custGeom>
            <a:avLst/>
            <a:gdLst>
              <a:gd name="T0" fmla="*/ 10860 w 21600"/>
              <a:gd name="T1" fmla="*/ 2187 h 21600"/>
              <a:gd name="T2" fmla="*/ 2928 w 21600"/>
              <a:gd name="T3" fmla="*/ 10800 h 21600"/>
              <a:gd name="T4" fmla="*/ 10860 w 21600"/>
              <a:gd name="T5" fmla="*/ 21600 h 21600"/>
              <a:gd name="T6" fmla="*/ 18672 w 21600"/>
              <a:gd name="T7" fmla="*/ 10800 h 21600"/>
              <a:gd name="T8" fmla="*/ 17694720 60000 65536"/>
              <a:gd name="T9" fmla="*/ 11796480 60000 65536"/>
              <a:gd name="T10" fmla="*/ 5898240 60000 65536"/>
              <a:gd name="T11" fmla="*/ 0 60000 65536"/>
              <a:gd name="T12" fmla="*/ 5037 w 21600"/>
              <a:gd name="T13" fmla="*/ 2277 h 21600"/>
              <a:gd name="T14" fmla="*/ 16557 w 21600"/>
              <a:gd name="T15" fmla="*/ 13677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FF99CC"/>
          </a:solidFill>
          <a:ln w="9525" algn="ctr">
            <a:noFill/>
            <a:miter lim="800000"/>
            <a:headEnd/>
            <a:tailEnd/>
          </a:ln>
          <a:effectLst/>
        </p:spPr>
        <p:txBody>
          <a:bodyPr anchor="ctr">
            <a:spAutoFit/>
          </a:bodyPr>
          <a:lstStyle/>
          <a:p>
            <a:r>
              <a:rPr lang="ar-SA" sz="1800"/>
              <a:t>- 3</a:t>
            </a:r>
            <a:endParaRPr lang="en-US" sz="1800"/>
          </a:p>
        </p:txBody>
      </p:sp>
      <p:sp>
        <p:nvSpPr>
          <p:cNvPr id="64606" name="AutoShape 94"/>
          <p:cNvSpPr>
            <a:spLocks noChangeArrowheads="1"/>
          </p:cNvSpPr>
          <p:nvPr/>
        </p:nvSpPr>
        <p:spPr bwMode="auto">
          <a:xfrm>
            <a:off x="5854700" y="5084763"/>
            <a:ext cx="425450" cy="612775"/>
          </a:xfrm>
          <a:custGeom>
            <a:avLst/>
            <a:gdLst>
              <a:gd name="T0" fmla="*/ 10860 w 21600"/>
              <a:gd name="T1" fmla="*/ 2187 h 21600"/>
              <a:gd name="T2" fmla="*/ 2928 w 21600"/>
              <a:gd name="T3" fmla="*/ 10800 h 21600"/>
              <a:gd name="T4" fmla="*/ 10860 w 21600"/>
              <a:gd name="T5" fmla="*/ 21600 h 21600"/>
              <a:gd name="T6" fmla="*/ 18672 w 21600"/>
              <a:gd name="T7" fmla="*/ 10800 h 21600"/>
              <a:gd name="T8" fmla="*/ 17694720 60000 65536"/>
              <a:gd name="T9" fmla="*/ 11796480 60000 65536"/>
              <a:gd name="T10" fmla="*/ 5898240 60000 65536"/>
              <a:gd name="T11" fmla="*/ 0 60000 65536"/>
              <a:gd name="T12" fmla="*/ 5037 w 21600"/>
              <a:gd name="T13" fmla="*/ 2277 h 21600"/>
              <a:gd name="T14" fmla="*/ 16557 w 21600"/>
              <a:gd name="T15" fmla="*/ 13677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FF99CC"/>
          </a:solidFill>
          <a:ln w="9525" algn="ctr">
            <a:noFill/>
            <a:miter lim="800000"/>
            <a:headEnd/>
            <a:tailEnd/>
          </a:ln>
          <a:effectLst/>
        </p:spPr>
        <p:txBody>
          <a:bodyPr wrap="none" anchor="ctr">
            <a:spAutoFit/>
          </a:bodyPr>
          <a:lstStyle/>
          <a:p>
            <a:r>
              <a:rPr lang="ar-SA" sz="1800"/>
              <a:t>3</a:t>
            </a:r>
            <a:endParaRPr lang="en-US" sz="1800"/>
          </a:p>
        </p:txBody>
      </p:sp>
      <p:sp>
        <p:nvSpPr>
          <p:cNvPr id="64607" name="Oval 95"/>
          <p:cNvSpPr>
            <a:spLocks noChangeArrowheads="1"/>
          </p:cNvSpPr>
          <p:nvPr/>
        </p:nvSpPr>
        <p:spPr bwMode="auto">
          <a:xfrm>
            <a:off x="3419475" y="5157788"/>
            <a:ext cx="473075" cy="481012"/>
          </a:xfrm>
          <a:prstGeom prst="ellipse">
            <a:avLst/>
          </a:prstGeom>
          <a:solidFill>
            <a:srgbClr val="FFFF99"/>
          </a:solidFill>
          <a:ln w="9525" algn="ctr">
            <a:noFill/>
            <a:round/>
            <a:headEnd/>
            <a:tailEnd/>
          </a:ln>
          <a:effectLst/>
        </p:spPr>
        <p:txBody>
          <a:bodyPr wrap="none" anchor="ctr">
            <a:spAutoFit/>
          </a:bodyPr>
          <a:lstStyle/>
          <a:p>
            <a:r>
              <a:rPr lang="ar-SA" sz="1800"/>
              <a:t>-1</a:t>
            </a:r>
            <a:endParaRPr lang="en-US" sz="1800"/>
          </a:p>
        </p:txBody>
      </p:sp>
      <p:sp>
        <p:nvSpPr>
          <p:cNvPr id="64608" name="Oval 96"/>
          <p:cNvSpPr>
            <a:spLocks noChangeArrowheads="1"/>
          </p:cNvSpPr>
          <p:nvPr/>
        </p:nvSpPr>
        <p:spPr bwMode="auto">
          <a:xfrm>
            <a:off x="4697413" y="5157788"/>
            <a:ext cx="366712" cy="481012"/>
          </a:xfrm>
          <a:prstGeom prst="ellipse">
            <a:avLst/>
          </a:prstGeom>
          <a:solidFill>
            <a:srgbClr val="FFFF99"/>
          </a:solidFill>
          <a:ln w="9525" algn="ctr">
            <a:noFill/>
            <a:round/>
            <a:headEnd/>
            <a:tailEnd/>
          </a:ln>
          <a:effectLst/>
        </p:spPr>
        <p:txBody>
          <a:bodyPr wrap="none" anchor="ctr">
            <a:spAutoFit/>
          </a:bodyPr>
          <a:lstStyle/>
          <a:p>
            <a:r>
              <a:rPr lang="ar-SA" sz="1800"/>
              <a:t>1</a:t>
            </a:r>
            <a:endParaRPr lang="en-US" sz="1800"/>
          </a:p>
        </p:txBody>
      </p:sp>
      <p:sp>
        <p:nvSpPr>
          <p:cNvPr id="64610" name="AutoShape 98">
            <a:hlinkClick r:id="rId3" action="ppaction://hlinksldjump" highlightClick="1"/>
          </p:cNvPr>
          <p:cNvSpPr>
            <a:spLocks noChangeArrowheads="1"/>
          </p:cNvSpPr>
          <p:nvPr/>
        </p:nvSpPr>
        <p:spPr bwMode="auto">
          <a:xfrm>
            <a:off x="0" y="6308725"/>
            <a:ext cx="539750" cy="549275"/>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med">
    <p:strips dir="ld"/>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64582"/>
                                        </p:tgtEl>
                                        <p:attrNameLst>
                                          <p:attrName>style.visibility</p:attrName>
                                        </p:attrNameLst>
                                      </p:cBhvr>
                                      <p:to>
                                        <p:strVal val="visible"/>
                                      </p:to>
                                    </p:set>
                                    <p:animEffect transition="in" filter="wedge">
                                      <p:cBhvr>
                                        <p:cTn id="7" dur="3000"/>
                                        <p:tgtEl>
                                          <p:spTgt spid="64582"/>
                                        </p:tgtEl>
                                      </p:cBhvr>
                                    </p:animEffect>
                                  </p:childTnLst>
                                </p:cTn>
                              </p:par>
                            </p:childTnLst>
                          </p:cTn>
                        </p:par>
                      </p:childTnLst>
                    </p:cTn>
                  </p:par>
                  <p:par>
                    <p:cTn id="8" fill="hold">
                      <p:stCondLst>
                        <p:cond delay="indefinite"/>
                      </p:stCondLst>
                      <p:childTnLst>
                        <p:par>
                          <p:cTn id="9" fill="hold">
                            <p:stCondLst>
                              <p:cond delay="0"/>
                            </p:stCondLst>
                            <p:childTnLst>
                              <p:par>
                                <p:cTn id="10" presetID="30" presetClass="entr" presetSubtype="0" fill="hold" grpId="0" nodeType="clickEffect">
                                  <p:stCondLst>
                                    <p:cond delay="0"/>
                                  </p:stCondLst>
                                  <p:childTnLst>
                                    <p:set>
                                      <p:cBhvr>
                                        <p:cTn id="11" dur="1" fill="hold">
                                          <p:stCondLst>
                                            <p:cond delay="0"/>
                                          </p:stCondLst>
                                        </p:cTn>
                                        <p:tgtEl>
                                          <p:spTgt spid="64584"/>
                                        </p:tgtEl>
                                        <p:attrNameLst>
                                          <p:attrName>style.visibility</p:attrName>
                                        </p:attrNameLst>
                                      </p:cBhvr>
                                      <p:to>
                                        <p:strVal val="visible"/>
                                      </p:to>
                                    </p:set>
                                    <p:animEffect transition="in" filter="fade">
                                      <p:cBhvr>
                                        <p:cTn id="12" dur="800" decel="100000"/>
                                        <p:tgtEl>
                                          <p:spTgt spid="64584"/>
                                        </p:tgtEl>
                                      </p:cBhvr>
                                    </p:animEffect>
                                    <p:anim calcmode="lin" valueType="num">
                                      <p:cBhvr>
                                        <p:cTn id="13" dur="800" decel="100000" fill="hold"/>
                                        <p:tgtEl>
                                          <p:spTgt spid="64584"/>
                                        </p:tgtEl>
                                        <p:attrNameLst>
                                          <p:attrName>style.rotation</p:attrName>
                                        </p:attrNameLst>
                                      </p:cBhvr>
                                      <p:tavLst>
                                        <p:tav tm="0">
                                          <p:val>
                                            <p:fltVal val="-90"/>
                                          </p:val>
                                        </p:tav>
                                        <p:tav tm="100000">
                                          <p:val>
                                            <p:fltVal val="0"/>
                                          </p:val>
                                        </p:tav>
                                      </p:tavLst>
                                    </p:anim>
                                    <p:anim calcmode="lin" valueType="num">
                                      <p:cBhvr>
                                        <p:cTn id="14" dur="800" decel="100000" fill="hold"/>
                                        <p:tgtEl>
                                          <p:spTgt spid="64584"/>
                                        </p:tgtEl>
                                        <p:attrNameLst>
                                          <p:attrName>ppt_x</p:attrName>
                                        </p:attrNameLst>
                                      </p:cBhvr>
                                      <p:tavLst>
                                        <p:tav tm="0">
                                          <p:val>
                                            <p:strVal val="#ppt_x+0.4"/>
                                          </p:val>
                                        </p:tav>
                                        <p:tav tm="100000">
                                          <p:val>
                                            <p:strVal val="#ppt_x-0.05"/>
                                          </p:val>
                                        </p:tav>
                                      </p:tavLst>
                                    </p:anim>
                                    <p:anim calcmode="lin" valueType="num">
                                      <p:cBhvr>
                                        <p:cTn id="15" dur="800" decel="100000" fill="hold"/>
                                        <p:tgtEl>
                                          <p:spTgt spid="64584"/>
                                        </p:tgtEl>
                                        <p:attrNameLst>
                                          <p:attrName>ppt_y</p:attrName>
                                        </p:attrNameLst>
                                      </p:cBhvr>
                                      <p:tavLst>
                                        <p:tav tm="0">
                                          <p:val>
                                            <p:strVal val="#ppt_y-0.4"/>
                                          </p:val>
                                        </p:tav>
                                        <p:tav tm="100000">
                                          <p:val>
                                            <p:strVal val="#ppt_y+0.1"/>
                                          </p:val>
                                        </p:tav>
                                      </p:tavLst>
                                    </p:anim>
                                    <p:anim calcmode="lin" valueType="num">
                                      <p:cBhvr>
                                        <p:cTn id="16" dur="200" accel="100000" fill="hold">
                                          <p:stCondLst>
                                            <p:cond delay="800"/>
                                          </p:stCondLst>
                                        </p:cTn>
                                        <p:tgtEl>
                                          <p:spTgt spid="64584"/>
                                        </p:tgtEl>
                                        <p:attrNameLst>
                                          <p:attrName>ppt_x</p:attrName>
                                        </p:attrNameLst>
                                      </p:cBhvr>
                                      <p:tavLst>
                                        <p:tav tm="0">
                                          <p:val>
                                            <p:strVal val="#ppt_x-0.05"/>
                                          </p:val>
                                        </p:tav>
                                        <p:tav tm="100000">
                                          <p:val>
                                            <p:strVal val="#ppt_x"/>
                                          </p:val>
                                        </p:tav>
                                      </p:tavLst>
                                    </p:anim>
                                    <p:anim calcmode="lin" valueType="num">
                                      <p:cBhvr>
                                        <p:cTn id="17" dur="200" accel="100000" fill="hold">
                                          <p:stCondLst>
                                            <p:cond delay="800"/>
                                          </p:stCondLst>
                                        </p:cTn>
                                        <p:tgtEl>
                                          <p:spTgt spid="64584"/>
                                        </p:tgtEl>
                                        <p:attrNameLst>
                                          <p:attrName>ppt_y</p:attrName>
                                        </p:attrNameLst>
                                      </p:cBhvr>
                                      <p:tavLst>
                                        <p:tav tm="0">
                                          <p:val>
                                            <p:strVal val="#ppt_y+0.1"/>
                                          </p:val>
                                        </p:tav>
                                        <p:tav tm="100000">
                                          <p:val>
                                            <p:strVal val="#ppt_y"/>
                                          </p:val>
                                        </p:tav>
                                      </p:tavLst>
                                    </p:anim>
                                  </p:childTnLst>
                                </p:cTn>
                              </p:par>
                              <p:par>
                                <p:cTn id="18" presetID="30" presetClass="entr" presetSubtype="0" fill="hold" grpId="0" nodeType="withEffect">
                                  <p:stCondLst>
                                    <p:cond delay="0"/>
                                  </p:stCondLst>
                                  <p:childTnLst>
                                    <p:set>
                                      <p:cBhvr>
                                        <p:cTn id="19" dur="1" fill="hold">
                                          <p:stCondLst>
                                            <p:cond delay="0"/>
                                          </p:stCondLst>
                                        </p:cTn>
                                        <p:tgtEl>
                                          <p:spTgt spid="64585"/>
                                        </p:tgtEl>
                                        <p:attrNameLst>
                                          <p:attrName>style.visibility</p:attrName>
                                        </p:attrNameLst>
                                      </p:cBhvr>
                                      <p:to>
                                        <p:strVal val="visible"/>
                                      </p:to>
                                    </p:set>
                                    <p:animEffect transition="in" filter="fade">
                                      <p:cBhvr>
                                        <p:cTn id="20" dur="800" decel="100000"/>
                                        <p:tgtEl>
                                          <p:spTgt spid="64585"/>
                                        </p:tgtEl>
                                      </p:cBhvr>
                                    </p:animEffect>
                                    <p:anim calcmode="lin" valueType="num">
                                      <p:cBhvr>
                                        <p:cTn id="21" dur="800" decel="100000" fill="hold"/>
                                        <p:tgtEl>
                                          <p:spTgt spid="64585"/>
                                        </p:tgtEl>
                                        <p:attrNameLst>
                                          <p:attrName>style.rotation</p:attrName>
                                        </p:attrNameLst>
                                      </p:cBhvr>
                                      <p:tavLst>
                                        <p:tav tm="0">
                                          <p:val>
                                            <p:fltVal val="-90"/>
                                          </p:val>
                                        </p:tav>
                                        <p:tav tm="100000">
                                          <p:val>
                                            <p:fltVal val="0"/>
                                          </p:val>
                                        </p:tav>
                                      </p:tavLst>
                                    </p:anim>
                                    <p:anim calcmode="lin" valueType="num">
                                      <p:cBhvr>
                                        <p:cTn id="22" dur="800" decel="100000" fill="hold"/>
                                        <p:tgtEl>
                                          <p:spTgt spid="64585"/>
                                        </p:tgtEl>
                                        <p:attrNameLst>
                                          <p:attrName>ppt_x</p:attrName>
                                        </p:attrNameLst>
                                      </p:cBhvr>
                                      <p:tavLst>
                                        <p:tav tm="0">
                                          <p:val>
                                            <p:strVal val="#ppt_x+0.4"/>
                                          </p:val>
                                        </p:tav>
                                        <p:tav tm="100000">
                                          <p:val>
                                            <p:strVal val="#ppt_x-0.05"/>
                                          </p:val>
                                        </p:tav>
                                      </p:tavLst>
                                    </p:anim>
                                    <p:anim calcmode="lin" valueType="num">
                                      <p:cBhvr>
                                        <p:cTn id="23" dur="800" decel="100000" fill="hold"/>
                                        <p:tgtEl>
                                          <p:spTgt spid="64585"/>
                                        </p:tgtEl>
                                        <p:attrNameLst>
                                          <p:attrName>ppt_y</p:attrName>
                                        </p:attrNameLst>
                                      </p:cBhvr>
                                      <p:tavLst>
                                        <p:tav tm="0">
                                          <p:val>
                                            <p:strVal val="#ppt_y-0.4"/>
                                          </p:val>
                                        </p:tav>
                                        <p:tav tm="100000">
                                          <p:val>
                                            <p:strVal val="#ppt_y+0.1"/>
                                          </p:val>
                                        </p:tav>
                                      </p:tavLst>
                                    </p:anim>
                                    <p:anim calcmode="lin" valueType="num">
                                      <p:cBhvr>
                                        <p:cTn id="24" dur="200" accel="100000" fill="hold">
                                          <p:stCondLst>
                                            <p:cond delay="800"/>
                                          </p:stCondLst>
                                        </p:cTn>
                                        <p:tgtEl>
                                          <p:spTgt spid="64585"/>
                                        </p:tgtEl>
                                        <p:attrNameLst>
                                          <p:attrName>ppt_x</p:attrName>
                                        </p:attrNameLst>
                                      </p:cBhvr>
                                      <p:tavLst>
                                        <p:tav tm="0">
                                          <p:val>
                                            <p:strVal val="#ppt_x-0.05"/>
                                          </p:val>
                                        </p:tav>
                                        <p:tav tm="100000">
                                          <p:val>
                                            <p:strVal val="#ppt_x"/>
                                          </p:val>
                                        </p:tav>
                                      </p:tavLst>
                                    </p:anim>
                                    <p:anim calcmode="lin" valueType="num">
                                      <p:cBhvr>
                                        <p:cTn id="25" dur="200" accel="100000" fill="hold">
                                          <p:stCondLst>
                                            <p:cond delay="800"/>
                                          </p:stCondLst>
                                        </p:cTn>
                                        <p:tgtEl>
                                          <p:spTgt spid="64585"/>
                                        </p:tgtEl>
                                        <p:attrNameLst>
                                          <p:attrName>ppt_y</p:attrName>
                                        </p:attrNameLst>
                                      </p:cBhvr>
                                      <p:tavLst>
                                        <p:tav tm="0">
                                          <p:val>
                                            <p:strVal val="#ppt_y+0.1"/>
                                          </p:val>
                                        </p:tav>
                                        <p:tav tm="100000">
                                          <p:val>
                                            <p:strVal val="#ppt_y"/>
                                          </p:val>
                                        </p:tav>
                                      </p:tavLst>
                                    </p:anim>
                                  </p:childTnLst>
                                </p:cTn>
                              </p:par>
                              <p:par>
                                <p:cTn id="26" presetID="30" presetClass="entr" presetSubtype="0" fill="hold" grpId="0" nodeType="withEffect">
                                  <p:stCondLst>
                                    <p:cond delay="0"/>
                                  </p:stCondLst>
                                  <p:childTnLst>
                                    <p:set>
                                      <p:cBhvr>
                                        <p:cTn id="27" dur="1" fill="hold">
                                          <p:stCondLst>
                                            <p:cond delay="0"/>
                                          </p:stCondLst>
                                        </p:cTn>
                                        <p:tgtEl>
                                          <p:spTgt spid="64586"/>
                                        </p:tgtEl>
                                        <p:attrNameLst>
                                          <p:attrName>style.visibility</p:attrName>
                                        </p:attrNameLst>
                                      </p:cBhvr>
                                      <p:to>
                                        <p:strVal val="visible"/>
                                      </p:to>
                                    </p:set>
                                    <p:animEffect transition="in" filter="fade">
                                      <p:cBhvr>
                                        <p:cTn id="28" dur="800" decel="100000"/>
                                        <p:tgtEl>
                                          <p:spTgt spid="64586"/>
                                        </p:tgtEl>
                                      </p:cBhvr>
                                    </p:animEffect>
                                    <p:anim calcmode="lin" valueType="num">
                                      <p:cBhvr>
                                        <p:cTn id="29" dur="800" decel="100000" fill="hold"/>
                                        <p:tgtEl>
                                          <p:spTgt spid="64586"/>
                                        </p:tgtEl>
                                        <p:attrNameLst>
                                          <p:attrName>style.rotation</p:attrName>
                                        </p:attrNameLst>
                                      </p:cBhvr>
                                      <p:tavLst>
                                        <p:tav tm="0">
                                          <p:val>
                                            <p:fltVal val="-90"/>
                                          </p:val>
                                        </p:tav>
                                        <p:tav tm="100000">
                                          <p:val>
                                            <p:fltVal val="0"/>
                                          </p:val>
                                        </p:tav>
                                      </p:tavLst>
                                    </p:anim>
                                    <p:anim calcmode="lin" valueType="num">
                                      <p:cBhvr>
                                        <p:cTn id="30" dur="800" decel="100000" fill="hold"/>
                                        <p:tgtEl>
                                          <p:spTgt spid="64586"/>
                                        </p:tgtEl>
                                        <p:attrNameLst>
                                          <p:attrName>ppt_x</p:attrName>
                                        </p:attrNameLst>
                                      </p:cBhvr>
                                      <p:tavLst>
                                        <p:tav tm="0">
                                          <p:val>
                                            <p:strVal val="#ppt_x+0.4"/>
                                          </p:val>
                                        </p:tav>
                                        <p:tav tm="100000">
                                          <p:val>
                                            <p:strVal val="#ppt_x-0.05"/>
                                          </p:val>
                                        </p:tav>
                                      </p:tavLst>
                                    </p:anim>
                                    <p:anim calcmode="lin" valueType="num">
                                      <p:cBhvr>
                                        <p:cTn id="31" dur="800" decel="100000" fill="hold"/>
                                        <p:tgtEl>
                                          <p:spTgt spid="64586"/>
                                        </p:tgtEl>
                                        <p:attrNameLst>
                                          <p:attrName>ppt_y</p:attrName>
                                        </p:attrNameLst>
                                      </p:cBhvr>
                                      <p:tavLst>
                                        <p:tav tm="0">
                                          <p:val>
                                            <p:strVal val="#ppt_y-0.4"/>
                                          </p:val>
                                        </p:tav>
                                        <p:tav tm="100000">
                                          <p:val>
                                            <p:strVal val="#ppt_y+0.1"/>
                                          </p:val>
                                        </p:tav>
                                      </p:tavLst>
                                    </p:anim>
                                    <p:anim calcmode="lin" valueType="num">
                                      <p:cBhvr>
                                        <p:cTn id="32" dur="200" accel="100000" fill="hold">
                                          <p:stCondLst>
                                            <p:cond delay="800"/>
                                          </p:stCondLst>
                                        </p:cTn>
                                        <p:tgtEl>
                                          <p:spTgt spid="64586"/>
                                        </p:tgtEl>
                                        <p:attrNameLst>
                                          <p:attrName>ppt_x</p:attrName>
                                        </p:attrNameLst>
                                      </p:cBhvr>
                                      <p:tavLst>
                                        <p:tav tm="0">
                                          <p:val>
                                            <p:strVal val="#ppt_x-0.05"/>
                                          </p:val>
                                        </p:tav>
                                        <p:tav tm="100000">
                                          <p:val>
                                            <p:strVal val="#ppt_x"/>
                                          </p:val>
                                        </p:tav>
                                      </p:tavLst>
                                    </p:anim>
                                    <p:anim calcmode="lin" valueType="num">
                                      <p:cBhvr>
                                        <p:cTn id="33" dur="200" accel="100000" fill="hold">
                                          <p:stCondLst>
                                            <p:cond delay="800"/>
                                          </p:stCondLst>
                                        </p:cTn>
                                        <p:tgtEl>
                                          <p:spTgt spid="64586"/>
                                        </p:tgtEl>
                                        <p:attrNameLst>
                                          <p:attrName>ppt_y</p:attrName>
                                        </p:attrNameLst>
                                      </p:cBhvr>
                                      <p:tavLst>
                                        <p:tav tm="0">
                                          <p:val>
                                            <p:strVal val="#ppt_y+0.1"/>
                                          </p:val>
                                        </p:tav>
                                        <p:tav tm="100000">
                                          <p:val>
                                            <p:strVal val="#ppt_y"/>
                                          </p:val>
                                        </p:tav>
                                      </p:tavLst>
                                    </p:anim>
                                  </p:childTnLst>
                                </p:cTn>
                              </p:par>
                              <p:par>
                                <p:cTn id="34" presetID="30" presetClass="entr" presetSubtype="0" fill="hold" grpId="0" nodeType="withEffect">
                                  <p:stCondLst>
                                    <p:cond delay="0"/>
                                  </p:stCondLst>
                                  <p:childTnLst>
                                    <p:set>
                                      <p:cBhvr>
                                        <p:cTn id="35" dur="1" fill="hold">
                                          <p:stCondLst>
                                            <p:cond delay="0"/>
                                          </p:stCondLst>
                                        </p:cTn>
                                        <p:tgtEl>
                                          <p:spTgt spid="64587"/>
                                        </p:tgtEl>
                                        <p:attrNameLst>
                                          <p:attrName>style.visibility</p:attrName>
                                        </p:attrNameLst>
                                      </p:cBhvr>
                                      <p:to>
                                        <p:strVal val="visible"/>
                                      </p:to>
                                    </p:set>
                                    <p:animEffect transition="in" filter="fade">
                                      <p:cBhvr>
                                        <p:cTn id="36" dur="800" decel="100000"/>
                                        <p:tgtEl>
                                          <p:spTgt spid="64587"/>
                                        </p:tgtEl>
                                      </p:cBhvr>
                                    </p:animEffect>
                                    <p:anim calcmode="lin" valueType="num">
                                      <p:cBhvr>
                                        <p:cTn id="37" dur="800" decel="100000" fill="hold"/>
                                        <p:tgtEl>
                                          <p:spTgt spid="64587"/>
                                        </p:tgtEl>
                                        <p:attrNameLst>
                                          <p:attrName>style.rotation</p:attrName>
                                        </p:attrNameLst>
                                      </p:cBhvr>
                                      <p:tavLst>
                                        <p:tav tm="0">
                                          <p:val>
                                            <p:fltVal val="-90"/>
                                          </p:val>
                                        </p:tav>
                                        <p:tav tm="100000">
                                          <p:val>
                                            <p:fltVal val="0"/>
                                          </p:val>
                                        </p:tav>
                                      </p:tavLst>
                                    </p:anim>
                                    <p:anim calcmode="lin" valueType="num">
                                      <p:cBhvr>
                                        <p:cTn id="38" dur="800" decel="100000" fill="hold"/>
                                        <p:tgtEl>
                                          <p:spTgt spid="64587"/>
                                        </p:tgtEl>
                                        <p:attrNameLst>
                                          <p:attrName>ppt_x</p:attrName>
                                        </p:attrNameLst>
                                      </p:cBhvr>
                                      <p:tavLst>
                                        <p:tav tm="0">
                                          <p:val>
                                            <p:strVal val="#ppt_x+0.4"/>
                                          </p:val>
                                        </p:tav>
                                        <p:tav tm="100000">
                                          <p:val>
                                            <p:strVal val="#ppt_x-0.05"/>
                                          </p:val>
                                        </p:tav>
                                      </p:tavLst>
                                    </p:anim>
                                    <p:anim calcmode="lin" valueType="num">
                                      <p:cBhvr>
                                        <p:cTn id="39" dur="800" decel="100000" fill="hold"/>
                                        <p:tgtEl>
                                          <p:spTgt spid="64587"/>
                                        </p:tgtEl>
                                        <p:attrNameLst>
                                          <p:attrName>ppt_y</p:attrName>
                                        </p:attrNameLst>
                                      </p:cBhvr>
                                      <p:tavLst>
                                        <p:tav tm="0">
                                          <p:val>
                                            <p:strVal val="#ppt_y-0.4"/>
                                          </p:val>
                                        </p:tav>
                                        <p:tav tm="100000">
                                          <p:val>
                                            <p:strVal val="#ppt_y+0.1"/>
                                          </p:val>
                                        </p:tav>
                                      </p:tavLst>
                                    </p:anim>
                                    <p:anim calcmode="lin" valueType="num">
                                      <p:cBhvr>
                                        <p:cTn id="40" dur="200" accel="100000" fill="hold">
                                          <p:stCondLst>
                                            <p:cond delay="800"/>
                                          </p:stCondLst>
                                        </p:cTn>
                                        <p:tgtEl>
                                          <p:spTgt spid="64587"/>
                                        </p:tgtEl>
                                        <p:attrNameLst>
                                          <p:attrName>ppt_x</p:attrName>
                                        </p:attrNameLst>
                                      </p:cBhvr>
                                      <p:tavLst>
                                        <p:tav tm="0">
                                          <p:val>
                                            <p:strVal val="#ppt_x-0.05"/>
                                          </p:val>
                                        </p:tav>
                                        <p:tav tm="100000">
                                          <p:val>
                                            <p:strVal val="#ppt_x"/>
                                          </p:val>
                                        </p:tav>
                                      </p:tavLst>
                                    </p:anim>
                                    <p:anim calcmode="lin" valueType="num">
                                      <p:cBhvr>
                                        <p:cTn id="41" dur="200" accel="100000" fill="hold">
                                          <p:stCondLst>
                                            <p:cond delay="800"/>
                                          </p:stCondLst>
                                        </p:cTn>
                                        <p:tgtEl>
                                          <p:spTgt spid="64587"/>
                                        </p:tgtEl>
                                        <p:attrNameLst>
                                          <p:attrName>ppt_y</p:attrName>
                                        </p:attrNameLst>
                                      </p:cBhvr>
                                      <p:tavLst>
                                        <p:tav tm="0">
                                          <p:val>
                                            <p:strVal val="#ppt_y+0.1"/>
                                          </p:val>
                                        </p:tav>
                                        <p:tav tm="100000">
                                          <p:val>
                                            <p:strVal val="#ppt_y"/>
                                          </p:val>
                                        </p:tav>
                                      </p:tavLst>
                                    </p:anim>
                                  </p:childTnLst>
                                </p:cTn>
                              </p:par>
                              <p:par>
                                <p:cTn id="42" presetID="30" presetClass="entr" presetSubtype="0" fill="hold" grpId="0" nodeType="withEffect">
                                  <p:stCondLst>
                                    <p:cond delay="0"/>
                                  </p:stCondLst>
                                  <p:childTnLst>
                                    <p:set>
                                      <p:cBhvr>
                                        <p:cTn id="43" dur="1" fill="hold">
                                          <p:stCondLst>
                                            <p:cond delay="0"/>
                                          </p:stCondLst>
                                        </p:cTn>
                                        <p:tgtEl>
                                          <p:spTgt spid="64588"/>
                                        </p:tgtEl>
                                        <p:attrNameLst>
                                          <p:attrName>style.visibility</p:attrName>
                                        </p:attrNameLst>
                                      </p:cBhvr>
                                      <p:to>
                                        <p:strVal val="visible"/>
                                      </p:to>
                                    </p:set>
                                    <p:animEffect transition="in" filter="fade">
                                      <p:cBhvr>
                                        <p:cTn id="44" dur="800" decel="100000"/>
                                        <p:tgtEl>
                                          <p:spTgt spid="64588"/>
                                        </p:tgtEl>
                                      </p:cBhvr>
                                    </p:animEffect>
                                    <p:anim calcmode="lin" valueType="num">
                                      <p:cBhvr>
                                        <p:cTn id="45" dur="800" decel="100000" fill="hold"/>
                                        <p:tgtEl>
                                          <p:spTgt spid="64588"/>
                                        </p:tgtEl>
                                        <p:attrNameLst>
                                          <p:attrName>style.rotation</p:attrName>
                                        </p:attrNameLst>
                                      </p:cBhvr>
                                      <p:tavLst>
                                        <p:tav tm="0">
                                          <p:val>
                                            <p:fltVal val="-90"/>
                                          </p:val>
                                        </p:tav>
                                        <p:tav tm="100000">
                                          <p:val>
                                            <p:fltVal val="0"/>
                                          </p:val>
                                        </p:tav>
                                      </p:tavLst>
                                    </p:anim>
                                    <p:anim calcmode="lin" valueType="num">
                                      <p:cBhvr>
                                        <p:cTn id="46" dur="800" decel="100000" fill="hold"/>
                                        <p:tgtEl>
                                          <p:spTgt spid="64588"/>
                                        </p:tgtEl>
                                        <p:attrNameLst>
                                          <p:attrName>ppt_x</p:attrName>
                                        </p:attrNameLst>
                                      </p:cBhvr>
                                      <p:tavLst>
                                        <p:tav tm="0">
                                          <p:val>
                                            <p:strVal val="#ppt_x+0.4"/>
                                          </p:val>
                                        </p:tav>
                                        <p:tav tm="100000">
                                          <p:val>
                                            <p:strVal val="#ppt_x-0.05"/>
                                          </p:val>
                                        </p:tav>
                                      </p:tavLst>
                                    </p:anim>
                                    <p:anim calcmode="lin" valueType="num">
                                      <p:cBhvr>
                                        <p:cTn id="47" dur="800" decel="100000" fill="hold"/>
                                        <p:tgtEl>
                                          <p:spTgt spid="64588"/>
                                        </p:tgtEl>
                                        <p:attrNameLst>
                                          <p:attrName>ppt_y</p:attrName>
                                        </p:attrNameLst>
                                      </p:cBhvr>
                                      <p:tavLst>
                                        <p:tav tm="0">
                                          <p:val>
                                            <p:strVal val="#ppt_y-0.4"/>
                                          </p:val>
                                        </p:tav>
                                        <p:tav tm="100000">
                                          <p:val>
                                            <p:strVal val="#ppt_y+0.1"/>
                                          </p:val>
                                        </p:tav>
                                      </p:tavLst>
                                    </p:anim>
                                    <p:anim calcmode="lin" valueType="num">
                                      <p:cBhvr>
                                        <p:cTn id="48" dur="200" accel="100000" fill="hold">
                                          <p:stCondLst>
                                            <p:cond delay="800"/>
                                          </p:stCondLst>
                                        </p:cTn>
                                        <p:tgtEl>
                                          <p:spTgt spid="64588"/>
                                        </p:tgtEl>
                                        <p:attrNameLst>
                                          <p:attrName>ppt_x</p:attrName>
                                        </p:attrNameLst>
                                      </p:cBhvr>
                                      <p:tavLst>
                                        <p:tav tm="0">
                                          <p:val>
                                            <p:strVal val="#ppt_x-0.05"/>
                                          </p:val>
                                        </p:tav>
                                        <p:tav tm="100000">
                                          <p:val>
                                            <p:strVal val="#ppt_x"/>
                                          </p:val>
                                        </p:tav>
                                      </p:tavLst>
                                    </p:anim>
                                    <p:anim calcmode="lin" valueType="num">
                                      <p:cBhvr>
                                        <p:cTn id="49" dur="200" accel="100000" fill="hold">
                                          <p:stCondLst>
                                            <p:cond delay="800"/>
                                          </p:stCondLst>
                                        </p:cTn>
                                        <p:tgtEl>
                                          <p:spTgt spid="64588"/>
                                        </p:tgtEl>
                                        <p:attrNameLst>
                                          <p:attrName>ppt_y</p:attrName>
                                        </p:attrNameLst>
                                      </p:cBhvr>
                                      <p:tavLst>
                                        <p:tav tm="0">
                                          <p:val>
                                            <p:strVal val="#ppt_y+0.1"/>
                                          </p:val>
                                        </p:tav>
                                        <p:tav tm="100000">
                                          <p:val>
                                            <p:strVal val="#ppt_y"/>
                                          </p:val>
                                        </p:tav>
                                      </p:tavLst>
                                    </p:anim>
                                  </p:childTnLst>
                                </p:cTn>
                              </p:par>
                              <p:par>
                                <p:cTn id="50" presetID="30" presetClass="entr" presetSubtype="0" fill="hold" grpId="0" nodeType="withEffect">
                                  <p:stCondLst>
                                    <p:cond delay="0"/>
                                  </p:stCondLst>
                                  <p:childTnLst>
                                    <p:set>
                                      <p:cBhvr>
                                        <p:cTn id="51" dur="1" fill="hold">
                                          <p:stCondLst>
                                            <p:cond delay="0"/>
                                          </p:stCondLst>
                                        </p:cTn>
                                        <p:tgtEl>
                                          <p:spTgt spid="64589"/>
                                        </p:tgtEl>
                                        <p:attrNameLst>
                                          <p:attrName>style.visibility</p:attrName>
                                        </p:attrNameLst>
                                      </p:cBhvr>
                                      <p:to>
                                        <p:strVal val="visible"/>
                                      </p:to>
                                    </p:set>
                                    <p:animEffect transition="in" filter="fade">
                                      <p:cBhvr>
                                        <p:cTn id="52" dur="800" decel="100000"/>
                                        <p:tgtEl>
                                          <p:spTgt spid="64589"/>
                                        </p:tgtEl>
                                      </p:cBhvr>
                                    </p:animEffect>
                                    <p:anim calcmode="lin" valueType="num">
                                      <p:cBhvr>
                                        <p:cTn id="53" dur="800" decel="100000" fill="hold"/>
                                        <p:tgtEl>
                                          <p:spTgt spid="64589"/>
                                        </p:tgtEl>
                                        <p:attrNameLst>
                                          <p:attrName>style.rotation</p:attrName>
                                        </p:attrNameLst>
                                      </p:cBhvr>
                                      <p:tavLst>
                                        <p:tav tm="0">
                                          <p:val>
                                            <p:fltVal val="-90"/>
                                          </p:val>
                                        </p:tav>
                                        <p:tav tm="100000">
                                          <p:val>
                                            <p:fltVal val="0"/>
                                          </p:val>
                                        </p:tav>
                                      </p:tavLst>
                                    </p:anim>
                                    <p:anim calcmode="lin" valueType="num">
                                      <p:cBhvr>
                                        <p:cTn id="54" dur="800" decel="100000" fill="hold"/>
                                        <p:tgtEl>
                                          <p:spTgt spid="64589"/>
                                        </p:tgtEl>
                                        <p:attrNameLst>
                                          <p:attrName>ppt_x</p:attrName>
                                        </p:attrNameLst>
                                      </p:cBhvr>
                                      <p:tavLst>
                                        <p:tav tm="0">
                                          <p:val>
                                            <p:strVal val="#ppt_x+0.4"/>
                                          </p:val>
                                        </p:tav>
                                        <p:tav tm="100000">
                                          <p:val>
                                            <p:strVal val="#ppt_x-0.05"/>
                                          </p:val>
                                        </p:tav>
                                      </p:tavLst>
                                    </p:anim>
                                    <p:anim calcmode="lin" valueType="num">
                                      <p:cBhvr>
                                        <p:cTn id="55" dur="800" decel="100000" fill="hold"/>
                                        <p:tgtEl>
                                          <p:spTgt spid="64589"/>
                                        </p:tgtEl>
                                        <p:attrNameLst>
                                          <p:attrName>ppt_y</p:attrName>
                                        </p:attrNameLst>
                                      </p:cBhvr>
                                      <p:tavLst>
                                        <p:tav tm="0">
                                          <p:val>
                                            <p:strVal val="#ppt_y-0.4"/>
                                          </p:val>
                                        </p:tav>
                                        <p:tav tm="100000">
                                          <p:val>
                                            <p:strVal val="#ppt_y+0.1"/>
                                          </p:val>
                                        </p:tav>
                                      </p:tavLst>
                                    </p:anim>
                                    <p:anim calcmode="lin" valueType="num">
                                      <p:cBhvr>
                                        <p:cTn id="56" dur="200" accel="100000" fill="hold">
                                          <p:stCondLst>
                                            <p:cond delay="800"/>
                                          </p:stCondLst>
                                        </p:cTn>
                                        <p:tgtEl>
                                          <p:spTgt spid="64589"/>
                                        </p:tgtEl>
                                        <p:attrNameLst>
                                          <p:attrName>ppt_x</p:attrName>
                                        </p:attrNameLst>
                                      </p:cBhvr>
                                      <p:tavLst>
                                        <p:tav tm="0">
                                          <p:val>
                                            <p:strVal val="#ppt_x-0.05"/>
                                          </p:val>
                                        </p:tav>
                                        <p:tav tm="100000">
                                          <p:val>
                                            <p:strVal val="#ppt_x"/>
                                          </p:val>
                                        </p:tav>
                                      </p:tavLst>
                                    </p:anim>
                                    <p:anim calcmode="lin" valueType="num">
                                      <p:cBhvr>
                                        <p:cTn id="57" dur="200" accel="100000" fill="hold">
                                          <p:stCondLst>
                                            <p:cond delay="800"/>
                                          </p:stCondLst>
                                        </p:cTn>
                                        <p:tgtEl>
                                          <p:spTgt spid="64589"/>
                                        </p:tgtEl>
                                        <p:attrNameLst>
                                          <p:attrName>ppt_y</p:attrName>
                                        </p:attrNameLst>
                                      </p:cBhvr>
                                      <p:tavLst>
                                        <p:tav tm="0">
                                          <p:val>
                                            <p:strVal val="#ppt_y+0.1"/>
                                          </p:val>
                                        </p:tav>
                                        <p:tav tm="100000">
                                          <p:val>
                                            <p:strVal val="#ppt_y"/>
                                          </p:val>
                                        </p:tav>
                                      </p:tavLst>
                                    </p:anim>
                                  </p:childTnLst>
                                </p:cTn>
                              </p:par>
                              <p:par>
                                <p:cTn id="58" presetID="30" presetClass="entr" presetSubtype="0" fill="hold" grpId="0" nodeType="withEffect">
                                  <p:stCondLst>
                                    <p:cond delay="0"/>
                                  </p:stCondLst>
                                  <p:childTnLst>
                                    <p:set>
                                      <p:cBhvr>
                                        <p:cTn id="59" dur="1" fill="hold">
                                          <p:stCondLst>
                                            <p:cond delay="0"/>
                                          </p:stCondLst>
                                        </p:cTn>
                                        <p:tgtEl>
                                          <p:spTgt spid="64590"/>
                                        </p:tgtEl>
                                        <p:attrNameLst>
                                          <p:attrName>style.visibility</p:attrName>
                                        </p:attrNameLst>
                                      </p:cBhvr>
                                      <p:to>
                                        <p:strVal val="visible"/>
                                      </p:to>
                                    </p:set>
                                    <p:animEffect transition="in" filter="fade">
                                      <p:cBhvr>
                                        <p:cTn id="60" dur="800" decel="100000"/>
                                        <p:tgtEl>
                                          <p:spTgt spid="64590"/>
                                        </p:tgtEl>
                                      </p:cBhvr>
                                    </p:animEffect>
                                    <p:anim calcmode="lin" valueType="num">
                                      <p:cBhvr>
                                        <p:cTn id="61" dur="800" decel="100000" fill="hold"/>
                                        <p:tgtEl>
                                          <p:spTgt spid="64590"/>
                                        </p:tgtEl>
                                        <p:attrNameLst>
                                          <p:attrName>style.rotation</p:attrName>
                                        </p:attrNameLst>
                                      </p:cBhvr>
                                      <p:tavLst>
                                        <p:tav tm="0">
                                          <p:val>
                                            <p:fltVal val="-90"/>
                                          </p:val>
                                        </p:tav>
                                        <p:tav tm="100000">
                                          <p:val>
                                            <p:fltVal val="0"/>
                                          </p:val>
                                        </p:tav>
                                      </p:tavLst>
                                    </p:anim>
                                    <p:anim calcmode="lin" valueType="num">
                                      <p:cBhvr>
                                        <p:cTn id="62" dur="800" decel="100000" fill="hold"/>
                                        <p:tgtEl>
                                          <p:spTgt spid="64590"/>
                                        </p:tgtEl>
                                        <p:attrNameLst>
                                          <p:attrName>ppt_x</p:attrName>
                                        </p:attrNameLst>
                                      </p:cBhvr>
                                      <p:tavLst>
                                        <p:tav tm="0">
                                          <p:val>
                                            <p:strVal val="#ppt_x+0.4"/>
                                          </p:val>
                                        </p:tav>
                                        <p:tav tm="100000">
                                          <p:val>
                                            <p:strVal val="#ppt_x-0.05"/>
                                          </p:val>
                                        </p:tav>
                                      </p:tavLst>
                                    </p:anim>
                                    <p:anim calcmode="lin" valueType="num">
                                      <p:cBhvr>
                                        <p:cTn id="63" dur="800" decel="100000" fill="hold"/>
                                        <p:tgtEl>
                                          <p:spTgt spid="64590"/>
                                        </p:tgtEl>
                                        <p:attrNameLst>
                                          <p:attrName>ppt_y</p:attrName>
                                        </p:attrNameLst>
                                      </p:cBhvr>
                                      <p:tavLst>
                                        <p:tav tm="0">
                                          <p:val>
                                            <p:strVal val="#ppt_y-0.4"/>
                                          </p:val>
                                        </p:tav>
                                        <p:tav tm="100000">
                                          <p:val>
                                            <p:strVal val="#ppt_y+0.1"/>
                                          </p:val>
                                        </p:tav>
                                      </p:tavLst>
                                    </p:anim>
                                    <p:anim calcmode="lin" valueType="num">
                                      <p:cBhvr>
                                        <p:cTn id="64" dur="200" accel="100000" fill="hold">
                                          <p:stCondLst>
                                            <p:cond delay="800"/>
                                          </p:stCondLst>
                                        </p:cTn>
                                        <p:tgtEl>
                                          <p:spTgt spid="64590"/>
                                        </p:tgtEl>
                                        <p:attrNameLst>
                                          <p:attrName>ppt_x</p:attrName>
                                        </p:attrNameLst>
                                      </p:cBhvr>
                                      <p:tavLst>
                                        <p:tav tm="0">
                                          <p:val>
                                            <p:strVal val="#ppt_x-0.05"/>
                                          </p:val>
                                        </p:tav>
                                        <p:tav tm="100000">
                                          <p:val>
                                            <p:strVal val="#ppt_x"/>
                                          </p:val>
                                        </p:tav>
                                      </p:tavLst>
                                    </p:anim>
                                    <p:anim calcmode="lin" valueType="num">
                                      <p:cBhvr>
                                        <p:cTn id="65" dur="200" accel="100000" fill="hold">
                                          <p:stCondLst>
                                            <p:cond delay="800"/>
                                          </p:stCondLst>
                                        </p:cTn>
                                        <p:tgtEl>
                                          <p:spTgt spid="64590"/>
                                        </p:tgtEl>
                                        <p:attrNameLst>
                                          <p:attrName>ppt_y</p:attrName>
                                        </p:attrNameLst>
                                      </p:cBhvr>
                                      <p:tavLst>
                                        <p:tav tm="0">
                                          <p:val>
                                            <p:strVal val="#ppt_y+0.1"/>
                                          </p:val>
                                        </p:tav>
                                        <p:tav tm="100000">
                                          <p:val>
                                            <p:strVal val="#ppt_y"/>
                                          </p:val>
                                        </p:tav>
                                      </p:tavLst>
                                    </p:anim>
                                  </p:childTnLst>
                                </p:cTn>
                              </p:par>
                              <p:par>
                                <p:cTn id="66" presetID="30" presetClass="entr" presetSubtype="0" fill="hold" grpId="0" nodeType="withEffect">
                                  <p:stCondLst>
                                    <p:cond delay="0"/>
                                  </p:stCondLst>
                                  <p:childTnLst>
                                    <p:set>
                                      <p:cBhvr>
                                        <p:cTn id="67" dur="1" fill="hold">
                                          <p:stCondLst>
                                            <p:cond delay="0"/>
                                          </p:stCondLst>
                                        </p:cTn>
                                        <p:tgtEl>
                                          <p:spTgt spid="64591"/>
                                        </p:tgtEl>
                                        <p:attrNameLst>
                                          <p:attrName>style.visibility</p:attrName>
                                        </p:attrNameLst>
                                      </p:cBhvr>
                                      <p:to>
                                        <p:strVal val="visible"/>
                                      </p:to>
                                    </p:set>
                                    <p:animEffect transition="in" filter="fade">
                                      <p:cBhvr>
                                        <p:cTn id="68" dur="800" decel="100000"/>
                                        <p:tgtEl>
                                          <p:spTgt spid="64591"/>
                                        </p:tgtEl>
                                      </p:cBhvr>
                                    </p:animEffect>
                                    <p:anim calcmode="lin" valueType="num">
                                      <p:cBhvr>
                                        <p:cTn id="69" dur="800" decel="100000" fill="hold"/>
                                        <p:tgtEl>
                                          <p:spTgt spid="64591"/>
                                        </p:tgtEl>
                                        <p:attrNameLst>
                                          <p:attrName>style.rotation</p:attrName>
                                        </p:attrNameLst>
                                      </p:cBhvr>
                                      <p:tavLst>
                                        <p:tav tm="0">
                                          <p:val>
                                            <p:fltVal val="-90"/>
                                          </p:val>
                                        </p:tav>
                                        <p:tav tm="100000">
                                          <p:val>
                                            <p:fltVal val="0"/>
                                          </p:val>
                                        </p:tav>
                                      </p:tavLst>
                                    </p:anim>
                                    <p:anim calcmode="lin" valueType="num">
                                      <p:cBhvr>
                                        <p:cTn id="70" dur="800" decel="100000" fill="hold"/>
                                        <p:tgtEl>
                                          <p:spTgt spid="64591"/>
                                        </p:tgtEl>
                                        <p:attrNameLst>
                                          <p:attrName>ppt_x</p:attrName>
                                        </p:attrNameLst>
                                      </p:cBhvr>
                                      <p:tavLst>
                                        <p:tav tm="0">
                                          <p:val>
                                            <p:strVal val="#ppt_x+0.4"/>
                                          </p:val>
                                        </p:tav>
                                        <p:tav tm="100000">
                                          <p:val>
                                            <p:strVal val="#ppt_x-0.05"/>
                                          </p:val>
                                        </p:tav>
                                      </p:tavLst>
                                    </p:anim>
                                    <p:anim calcmode="lin" valueType="num">
                                      <p:cBhvr>
                                        <p:cTn id="71" dur="800" decel="100000" fill="hold"/>
                                        <p:tgtEl>
                                          <p:spTgt spid="64591"/>
                                        </p:tgtEl>
                                        <p:attrNameLst>
                                          <p:attrName>ppt_y</p:attrName>
                                        </p:attrNameLst>
                                      </p:cBhvr>
                                      <p:tavLst>
                                        <p:tav tm="0">
                                          <p:val>
                                            <p:strVal val="#ppt_y-0.4"/>
                                          </p:val>
                                        </p:tav>
                                        <p:tav tm="100000">
                                          <p:val>
                                            <p:strVal val="#ppt_y+0.1"/>
                                          </p:val>
                                        </p:tav>
                                      </p:tavLst>
                                    </p:anim>
                                    <p:anim calcmode="lin" valueType="num">
                                      <p:cBhvr>
                                        <p:cTn id="72" dur="200" accel="100000" fill="hold">
                                          <p:stCondLst>
                                            <p:cond delay="800"/>
                                          </p:stCondLst>
                                        </p:cTn>
                                        <p:tgtEl>
                                          <p:spTgt spid="64591"/>
                                        </p:tgtEl>
                                        <p:attrNameLst>
                                          <p:attrName>ppt_x</p:attrName>
                                        </p:attrNameLst>
                                      </p:cBhvr>
                                      <p:tavLst>
                                        <p:tav tm="0">
                                          <p:val>
                                            <p:strVal val="#ppt_x-0.05"/>
                                          </p:val>
                                        </p:tav>
                                        <p:tav tm="100000">
                                          <p:val>
                                            <p:strVal val="#ppt_x"/>
                                          </p:val>
                                        </p:tav>
                                      </p:tavLst>
                                    </p:anim>
                                    <p:anim calcmode="lin" valueType="num">
                                      <p:cBhvr>
                                        <p:cTn id="73" dur="200" accel="100000" fill="hold">
                                          <p:stCondLst>
                                            <p:cond delay="800"/>
                                          </p:stCondLst>
                                        </p:cTn>
                                        <p:tgtEl>
                                          <p:spTgt spid="64591"/>
                                        </p:tgtEl>
                                        <p:attrNameLst>
                                          <p:attrName>ppt_y</p:attrName>
                                        </p:attrNameLst>
                                      </p:cBhvr>
                                      <p:tavLst>
                                        <p:tav tm="0">
                                          <p:val>
                                            <p:strVal val="#ppt_y+0.1"/>
                                          </p:val>
                                        </p:tav>
                                        <p:tav tm="100000">
                                          <p:val>
                                            <p:strVal val="#ppt_y"/>
                                          </p:val>
                                        </p:tav>
                                      </p:tavLst>
                                    </p:anim>
                                  </p:childTnLst>
                                </p:cTn>
                              </p:par>
                              <p:par>
                                <p:cTn id="74" presetID="30" presetClass="entr" presetSubtype="0" fill="hold" grpId="0" nodeType="withEffect">
                                  <p:stCondLst>
                                    <p:cond delay="0"/>
                                  </p:stCondLst>
                                  <p:childTnLst>
                                    <p:set>
                                      <p:cBhvr>
                                        <p:cTn id="75" dur="1" fill="hold">
                                          <p:stCondLst>
                                            <p:cond delay="0"/>
                                          </p:stCondLst>
                                        </p:cTn>
                                        <p:tgtEl>
                                          <p:spTgt spid="64592"/>
                                        </p:tgtEl>
                                        <p:attrNameLst>
                                          <p:attrName>style.visibility</p:attrName>
                                        </p:attrNameLst>
                                      </p:cBhvr>
                                      <p:to>
                                        <p:strVal val="visible"/>
                                      </p:to>
                                    </p:set>
                                    <p:animEffect transition="in" filter="fade">
                                      <p:cBhvr>
                                        <p:cTn id="76" dur="800" decel="100000"/>
                                        <p:tgtEl>
                                          <p:spTgt spid="64592"/>
                                        </p:tgtEl>
                                      </p:cBhvr>
                                    </p:animEffect>
                                    <p:anim calcmode="lin" valueType="num">
                                      <p:cBhvr>
                                        <p:cTn id="77" dur="800" decel="100000" fill="hold"/>
                                        <p:tgtEl>
                                          <p:spTgt spid="64592"/>
                                        </p:tgtEl>
                                        <p:attrNameLst>
                                          <p:attrName>style.rotation</p:attrName>
                                        </p:attrNameLst>
                                      </p:cBhvr>
                                      <p:tavLst>
                                        <p:tav tm="0">
                                          <p:val>
                                            <p:fltVal val="-90"/>
                                          </p:val>
                                        </p:tav>
                                        <p:tav tm="100000">
                                          <p:val>
                                            <p:fltVal val="0"/>
                                          </p:val>
                                        </p:tav>
                                      </p:tavLst>
                                    </p:anim>
                                    <p:anim calcmode="lin" valueType="num">
                                      <p:cBhvr>
                                        <p:cTn id="78" dur="800" decel="100000" fill="hold"/>
                                        <p:tgtEl>
                                          <p:spTgt spid="64592"/>
                                        </p:tgtEl>
                                        <p:attrNameLst>
                                          <p:attrName>ppt_x</p:attrName>
                                        </p:attrNameLst>
                                      </p:cBhvr>
                                      <p:tavLst>
                                        <p:tav tm="0">
                                          <p:val>
                                            <p:strVal val="#ppt_x+0.4"/>
                                          </p:val>
                                        </p:tav>
                                        <p:tav tm="100000">
                                          <p:val>
                                            <p:strVal val="#ppt_x-0.05"/>
                                          </p:val>
                                        </p:tav>
                                      </p:tavLst>
                                    </p:anim>
                                    <p:anim calcmode="lin" valueType="num">
                                      <p:cBhvr>
                                        <p:cTn id="79" dur="800" decel="100000" fill="hold"/>
                                        <p:tgtEl>
                                          <p:spTgt spid="64592"/>
                                        </p:tgtEl>
                                        <p:attrNameLst>
                                          <p:attrName>ppt_y</p:attrName>
                                        </p:attrNameLst>
                                      </p:cBhvr>
                                      <p:tavLst>
                                        <p:tav tm="0">
                                          <p:val>
                                            <p:strVal val="#ppt_y-0.4"/>
                                          </p:val>
                                        </p:tav>
                                        <p:tav tm="100000">
                                          <p:val>
                                            <p:strVal val="#ppt_y+0.1"/>
                                          </p:val>
                                        </p:tav>
                                      </p:tavLst>
                                    </p:anim>
                                    <p:anim calcmode="lin" valueType="num">
                                      <p:cBhvr>
                                        <p:cTn id="80" dur="200" accel="100000" fill="hold">
                                          <p:stCondLst>
                                            <p:cond delay="800"/>
                                          </p:stCondLst>
                                        </p:cTn>
                                        <p:tgtEl>
                                          <p:spTgt spid="64592"/>
                                        </p:tgtEl>
                                        <p:attrNameLst>
                                          <p:attrName>ppt_x</p:attrName>
                                        </p:attrNameLst>
                                      </p:cBhvr>
                                      <p:tavLst>
                                        <p:tav tm="0">
                                          <p:val>
                                            <p:strVal val="#ppt_x-0.05"/>
                                          </p:val>
                                        </p:tav>
                                        <p:tav tm="100000">
                                          <p:val>
                                            <p:strVal val="#ppt_x"/>
                                          </p:val>
                                        </p:tav>
                                      </p:tavLst>
                                    </p:anim>
                                    <p:anim calcmode="lin" valueType="num">
                                      <p:cBhvr>
                                        <p:cTn id="81" dur="200" accel="100000" fill="hold">
                                          <p:stCondLst>
                                            <p:cond delay="800"/>
                                          </p:stCondLst>
                                        </p:cTn>
                                        <p:tgtEl>
                                          <p:spTgt spid="64592"/>
                                        </p:tgtEl>
                                        <p:attrNameLst>
                                          <p:attrName>ppt_y</p:attrName>
                                        </p:attrNameLst>
                                      </p:cBhvr>
                                      <p:tavLst>
                                        <p:tav tm="0">
                                          <p:val>
                                            <p:strVal val="#ppt_y+0.1"/>
                                          </p:val>
                                        </p:tav>
                                        <p:tav tm="100000">
                                          <p:val>
                                            <p:strVal val="#ppt_y"/>
                                          </p:val>
                                        </p:tav>
                                      </p:tavLst>
                                    </p:anim>
                                  </p:childTnLst>
                                </p:cTn>
                              </p:par>
                              <p:par>
                                <p:cTn id="82" presetID="30" presetClass="entr" presetSubtype="0" fill="hold" grpId="0" nodeType="withEffect">
                                  <p:stCondLst>
                                    <p:cond delay="0"/>
                                  </p:stCondLst>
                                  <p:childTnLst>
                                    <p:set>
                                      <p:cBhvr>
                                        <p:cTn id="83" dur="1" fill="hold">
                                          <p:stCondLst>
                                            <p:cond delay="0"/>
                                          </p:stCondLst>
                                        </p:cTn>
                                        <p:tgtEl>
                                          <p:spTgt spid="64593"/>
                                        </p:tgtEl>
                                        <p:attrNameLst>
                                          <p:attrName>style.visibility</p:attrName>
                                        </p:attrNameLst>
                                      </p:cBhvr>
                                      <p:to>
                                        <p:strVal val="visible"/>
                                      </p:to>
                                    </p:set>
                                    <p:animEffect transition="in" filter="fade">
                                      <p:cBhvr>
                                        <p:cTn id="84" dur="800" decel="100000"/>
                                        <p:tgtEl>
                                          <p:spTgt spid="64593"/>
                                        </p:tgtEl>
                                      </p:cBhvr>
                                    </p:animEffect>
                                    <p:anim calcmode="lin" valueType="num">
                                      <p:cBhvr>
                                        <p:cTn id="85" dur="800" decel="100000" fill="hold"/>
                                        <p:tgtEl>
                                          <p:spTgt spid="64593"/>
                                        </p:tgtEl>
                                        <p:attrNameLst>
                                          <p:attrName>style.rotation</p:attrName>
                                        </p:attrNameLst>
                                      </p:cBhvr>
                                      <p:tavLst>
                                        <p:tav tm="0">
                                          <p:val>
                                            <p:fltVal val="-90"/>
                                          </p:val>
                                        </p:tav>
                                        <p:tav tm="100000">
                                          <p:val>
                                            <p:fltVal val="0"/>
                                          </p:val>
                                        </p:tav>
                                      </p:tavLst>
                                    </p:anim>
                                    <p:anim calcmode="lin" valueType="num">
                                      <p:cBhvr>
                                        <p:cTn id="86" dur="800" decel="100000" fill="hold"/>
                                        <p:tgtEl>
                                          <p:spTgt spid="64593"/>
                                        </p:tgtEl>
                                        <p:attrNameLst>
                                          <p:attrName>ppt_x</p:attrName>
                                        </p:attrNameLst>
                                      </p:cBhvr>
                                      <p:tavLst>
                                        <p:tav tm="0">
                                          <p:val>
                                            <p:strVal val="#ppt_x+0.4"/>
                                          </p:val>
                                        </p:tav>
                                        <p:tav tm="100000">
                                          <p:val>
                                            <p:strVal val="#ppt_x-0.05"/>
                                          </p:val>
                                        </p:tav>
                                      </p:tavLst>
                                    </p:anim>
                                    <p:anim calcmode="lin" valueType="num">
                                      <p:cBhvr>
                                        <p:cTn id="87" dur="800" decel="100000" fill="hold"/>
                                        <p:tgtEl>
                                          <p:spTgt spid="64593"/>
                                        </p:tgtEl>
                                        <p:attrNameLst>
                                          <p:attrName>ppt_y</p:attrName>
                                        </p:attrNameLst>
                                      </p:cBhvr>
                                      <p:tavLst>
                                        <p:tav tm="0">
                                          <p:val>
                                            <p:strVal val="#ppt_y-0.4"/>
                                          </p:val>
                                        </p:tav>
                                        <p:tav tm="100000">
                                          <p:val>
                                            <p:strVal val="#ppt_y+0.1"/>
                                          </p:val>
                                        </p:tav>
                                      </p:tavLst>
                                    </p:anim>
                                    <p:anim calcmode="lin" valueType="num">
                                      <p:cBhvr>
                                        <p:cTn id="88" dur="200" accel="100000" fill="hold">
                                          <p:stCondLst>
                                            <p:cond delay="800"/>
                                          </p:stCondLst>
                                        </p:cTn>
                                        <p:tgtEl>
                                          <p:spTgt spid="64593"/>
                                        </p:tgtEl>
                                        <p:attrNameLst>
                                          <p:attrName>ppt_x</p:attrName>
                                        </p:attrNameLst>
                                      </p:cBhvr>
                                      <p:tavLst>
                                        <p:tav tm="0">
                                          <p:val>
                                            <p:strVal val="#ppt_x-0.05"/>
                                          </p:val>
                                        </p:tav>
                                        <p:tav tm="100000">
                                          <p:val>
                                            <p:strVal val="#ppt_x"/>
                                          </p:val>
                                        </p:tav>
                                      </p:tavLst>
                                    </p:anim>
                                    <p:anim calcmode="lin" valueType="num">
                                      <p:cBhvr>
                                        <p:cTn id="89" dur="200" accel="100000" fill="hold">
                                          <p:stCondLst>
                                            <p:cond delay="800"/>
                                          </p:stCondLst>
                                        </p:cTn>
                                        <p:tgtEl>
                                          <p:spTgt spid="64593"/>
                                        </p:tgtEl>
                                        <p:attrNameLst>
                                          <p:attrName>ppt_y</p:attrName>
                                        </p:attrNameLst>
                                      </p:cBhvr>
                                      <p:tavLst>
                                        <p:tav tm="0">
                                          <p:val>
                                            <p:strVal val="#ppt_y+0.1"/>
                                          </p:val>
                                        </p:tav>
                                        <p:tav tm="100000">
                                          <p:val>
                                            <p:strVal val="#ppt_y"/>
                                          </p:val>
                                        </p:tav>
                                      </p:tavLst>
                                    </p:anim>
                                  </p:childTnLst>
                                </p:cTn>
                              </p:par>
                              <p:par>
                                <p:cTn id="90" presetID="30" presetClass="entr" presetSubtype="0" fill="hold" grpId="0" nodeType="withEffect">
                                  <p:stCondLst>
                                    <p:cond delay="0"/>
                                  </p:stCondLst>
                                  <p:childTnLst>
                                    <p:set>
                                      <p:cBhvr>
                                        <p:cTn id="91" dur="1" fill="hold">
                                          <p:stCondLst>
                                            <p:cond delay="0"/>
                                          </p:stCondLst>
                                        </p:cTn>
                                        <p:tgtEl>
                                          <p:spTgt spid="64594"/>
                                        </p:tgtEl>
                                        <p:attrNameLst>
                                          <p:attrName>style.visibility</p:attrName>
                                        </p:attrNameLst>
                                      </p:cBhvr>
                                      <p:to>
                                        <p:strVal val="visible"/>
                                      </p:to>
                                    </p:set>
                                    <p:animEffect transition="in" filter="fade">
                                      <p:cBhvr>
                                        <p:cTn id="92" dur="800" decel="100000"/>
                                        <p:tgtEl>
                                          <p:spTgt spid="64594"/>
                                        </p:tgtEl>
                                      </p:cBhvr>
                                    </p:animEffect>
                                    <p:anim calcmode="lin" valueType="num">
                                      <p:cBhvr>
                                        <p:cTn id="93" dur="800" decel="100000" fill="hold"/>
                                        <p:tgtEl>
                                          <p:spTgt spid="64594"/>
                                        </p:tgtEl>
                                        <p:attrNameLst>
                                          <p:attrName>style.rotation</p:attrName>
                                        </p:attrNameLst>
                                      </p:cBhvr>
                                      <p:tavLst>
                                        <p:tav tm="0">
                                          <p:val>
                                            <p:fltVal val="-90"/>
                                          </p:val>
                                        </p:tav>
                                        <p:tav tm="100000">
                                          <p:val>
                                            <p:fltVal val="0"/>
                                          </p:val>
                                        </p:tav>
                                      </p:tavLst>
                                    </p:anim>
                                    <p:anim calcmode="lin" valueType="num">
                                      <p:cBhvr>
                                        <p:cTn id="94" dur="800" decel="100000" fill="hold"/>
                                        <p:tgtEl>
                                          <p:spTgt spid="64594"/>
                                        </p:tgtEl>
                                        <p:attrNameLst>
                                          <p:attrName>ppt_x</p:attrName>
                                        </p:attrNameLst>
                                      </p:cBhvr>
                                      <p:tavLst>
                                        <p:tav tm="0">
                                          <p:val>
                                            <p:strVal val="#ppt_x+0.4"/>
                                          </p:val>
                                        </p:tav>
                                        <p:tav tm="100000">
                                          <p:val>
                                            <p:strVal val="#ppt_x-0.05"/>
                                          </p:val>
                                        </p:tav>
                                      </p:tavLst>
                                    </p:anim>
                                    <p:anim calcmode="lin" valueType="num">
                                      <p:cBhvr>
                                        <p:cTn id="95" dur="800" decel="100000" fill="hold"/>
                                        <p:tgtEl>
                                          <p:spTgt spid="64594"/>
                                        </p:tgtEl>
                                        <p:attrNameLst>
                                          <p:attrName>ppt_y</p:attrName>
                                        </p:attrNameLst>
                                      </p:cBhvr>
                                      <p:tavLst>
                                        <p:tav tm="0">
                                          <p:val>
                                            <p:strVal val="#ppt_y-0.4"/>
                                          </p:val>
                                        </p:tav>
                                        <p:tav tm="100000">
                                          <p:val>
                                            <p:strVal val="#ppt_y+0.1"/>
                                          </p:val>
                                        </p:tav>
                                      </p:tavLst>
                                    </p:anim>
                                    <p:anim calcmode="lin" valueType="num">
                                      <p:cBhvr>
                                        <p:cTn id="96" dur="200" accel="100000" fill="hold">
                                          <p:stCondLst>
                                            <p:cond delay="800"/>
                                          </p:stCondLst>
                                        </p:cTn>
                                        <p:tgtEl>
                                          <p:spTgt spid="64594"/>
                                        </p:tgtEl>
                                        <p:attrNameLst>
                                          <p:attrName>ppt_x</p:attrName>
                                        </p:attrNameLst>
                                      </p:cBhvr>
                                      <p:tavLst>
                                        <p:tav tm="0">
                                          <p:val>
                                            <p:strVal val="#ppt_x-0.05"/>
                                          </p:val>
                                        </p:tav>
                                        <p:tav tm="100000">
                                          <p:val>
                                            <p:strVal val="#ppt_x"/>
                                          </p:val>
                                        </p:tav>
                                      </p:tavLst>
                                    </p:anim>
                                    <p:anim calcmode="lin" valueType="num">
                                      <p:cBhvr>
                                        <p:cTn id="97" dur="200" accel="100000" fill="hold">
                                          <p:stCondLst>
                                            <p:cond delay="800"/>
                                          </p:stCondLst>
                                        </p:cTn>
                                        <p:tgtEl>
                                          <p:spTgt spid="64594"/>
                                        </p:tgtEl>
                                        <p:attrNameLst>
                                          <p:attrName>ppt_y</p:attrName>
                                        </p:attrNameLst>
                                      </p:cBhvr>
                                      <p:tavLst>
                                        <p:tav tm="0">
                                          <p:val>
                                            <p:strVal val="#ppt_y+0.1"/>
                                          </p:val>
                                        </p:tav>
                                        <p:tav tm="100000">
                                          <p:val>
                                            <p:strVal val="#ppt_y"/>
                                          </p:val>
                                        </p:tav>
                                      </p:tavLst>
                                    </p:anim>
                                  </p:childTnLst>
                                </p:cTn>
                              </p:par>
                              <p:par>
                                <p:cTn id="98" presetID="30" presetClass="entr" presetSubtype="0" fill="hold" grpId="0" nodeType="withEffect">
                                  <p:stCondLst>
                                    <p:cond delay="0"/>
                                  </p:stCondLst>
                                  <p:childTnLst>
                                    <p:set>
                                      <p:cBhvr>
                                        <p:cTn id="99" dur="1" fill="hold">
                                          <p:stCondLst>
                                            <p:cond delay="0"/>
                                          </p:stCondLst>
                                        </p:cTn>
                                        <p:tgtEl>
                                          <p:spTgt spid="64595"/>
                                        </p:tgtEl>
                                        <p:attrNameLst>
                                          <p:attrName>style.visibility</p:attrName>
                                        </p:attrNameLst>
                                      </p:cBhvr>
                                      <p:to>
                                        <p:strVal val="visible"/>
                                      </p:to>
                                    </p:set>
                                    <p:animEffect transition="in" filter="fade">
                                      <p:cBhvr>
                                        <p:cTn id="100" dur="800" decel="100000"/>
                                        <p:tgtEl>
                                          <p:spTgt spid="64595"/>
                                        </p:tgtEl>
                                      </p:cBhvr>
                                    </p:animEffect>
                                    <p:anim calcmode="lin" valueType="num">
                                      <p:cBhvr>
                                        <p:cTn id="101" dur="800" decel="100000" fill="hold"/>
                                        <p:tgtEl>
                                          <p:spTgt spid="64595"/>
                                        </p:tgtEl>
                                        <p:attrNameLst>
                                          <p:attrName>style.rotation</p:attrName>
                                        </p:attrNameLst>
                                      </p:cBhvr>
                                      <p:tavLst>
                                        <p:tav tm="0">
                                          <p:val>
                                            <p:fltVal val="-90"/>
                                          </p:val>
                                        </p:tav>
                                        <p:tav tm="100000">
                                          <p:val>
                                            <p:fltVal val="0"/>
                                          </p:val>
                                        </p:tav>
                                      </p:tavLst>
                                    </p:anim>
                                    <p:anim calcmode="lin" valueType="num">
                                      <p:cBhvr>
                                        <p:cTn id="102" dur="800" decel="100000" fill="hold"/>
                                        <p:tgtEl>
                                          <p:spTgt spid="64595"/>
                                        </p:tgtEl>
                                        <p:attrNameLst>
                                          <p:attrName>ppt_x</p:attrName>
                                        </p:attrNameLst>
                                      </p:cBhvr>
                                      <p:tavLst>
                                        <p:tav tm="0">
                                          <p:val>
                                            <p:strVal val="#ppt_x+0.4"/>
                                          </p:val>
                                        </p:tav>
                                        <p:tav tm="100000">
                                          <p:val>
                                            <p:strVal val="#ppt_x-0.05"/>
                                          </p:val>
                                        </p:tav>
                                      </p:tavLst>
                                    </p:anim>
                                    <p:anim calcmode="lin" valueType="num">
                                      <p:cBhvr>
                                        <p:cTn id="103" dur="800" decel="100000" fill="hold"/>
                                        <p:tgtEl>
                                          <p:spTgt spid="64595"/>
                                        </p:tgtEl>
                                        <p:attrNameLst>
                                          <p:attrName>ppt_y</p:attrName>
                                        </p:attrNameLst>
                                      </p:cBhvr>
                                      <p:tavLst>
                                        <p:tav tm="0">
                                          <p:val>
                                            <p:strVal val="#ppt_y-0.4"/>
                                          </p:val>
                                        </p:tav>
                                        <p:tav tm="100000">
                                          <p:val>
                                            <p:strVal val="#ppt_y+0.1"/>
                                          </p:val>
                                        </p:tav>
                                      </p:tavLst>
                                    </p:anim>
                                    <p:anim calcmode="lin" valueType="num">
                                      <p:cBhvr>
                                        <p:cTn id="104" dur="200" accel="100000" fill="hold">
                                          <p:stCondLst>
                                            <p:cond delay="800"/>
                                          </p:stCondLst>
                                        </p:cTn>
                                        <p:tgtEl>
                                          <p:spTgt spid="64595"/>
                                        </p:tgtEl>
                                        <p:attrNameLst>
                                          <p:attrName>ppt_x</p:attrName>
                                        </p:attrNameLst>
                                      </p:cBhvr>
                                      <p:tavLst>
                                        <p:tav tm="0">
                                          <p:val>
                                            <p:strVal val="#ppt_x-0.05"/>
                                          </p:val>
                                        </p:tav>
                                        <p:tav tm="100000">
                                          <p:val>
                                            <p:strVal val="#ppt_x"/>
                                          </p:val>
                                        </p:tav>
                                      </p:tavLst>
                                    </p:anim>
                                    <p:anim calcmode="lin" valueType="num">
                                      <p:cBhvr>
                                        <p:cTn id="105" dur="200" accel="100000" fill="hold">
                                          <p:stCondLst>
                                            <p:cond delay="800"/>
                                          </p:stCondLst>
                                        </p:cTn>
                                        <p:tgtEl>
                                          <p:spTgt spid="64595"/>
                                        </p:tgtEl>
                                        <p:attrNameLst>
                                          <p:attrName>ppt_y</p:attrName>
                                        </p:attrNameLst>
                                      </p:cBhvr>
                                      <p:tavLst>
                                        <p:tav tm="0">
                                          <p:val>
                                            <p:strVal val="#ppt_y+0.1"/>
                                          </p:val>
                                        </p:tav>
                                        <p:tav tm="100000">
                                          <p:val>
                                            <p:strVal val="#ppt_y"/>
                                          </p:val>
                                        </p:tav>
                                      </p:tavLst>
                                    </p:anim>
                                  </p:childTnLst>
                                </p:cTn>
                              </p:par>
                              <p:par>
                                <p:cTn id="106" presetID="30" presetClass="entr" presetSubtype="0" fill="hold" grpId="0" nodeType="withEffect">
                                  <p:stCondLst>
                                    <p:cond delay="0"/>
                                  </p:stCondLst>
                                  <p:childTnLst>
                                    <p:set>
                                      <p:cBhvr>
                                        <p:cTn id="107" dur="1" fill="hold">
                                          <p:stCondLst>
                                            <p:cond delay="0"/>
                                          </p:stCondLst>
                                        </p:cTn>
                                        <p:tgtEl>
                                          <p:spTgt spid="64596"/>
                                        </p:tgtEl>
                                        <p:attrNameLst>
                                          <p:attrName>style.visibility</p:attrName>
                                        </p:attrNameLst>
                                      </p:cBhvr>
                                      <p:to>
                                        <p:strVal val="visible"/>
                                      </p:to>
                                    </p:set>
                                    <p:animEffect transition="in" filter="fade">
                                      <p:cBhvr>
                                        <p:cTn id="108" dur="800" decel="100000"/>
                                        <p:tgtEl>
                                          <p:spTgt spid="64596"/>
                                        </p:tgtEl>
                                      </p:cBhvr>
                                    </p:animEffect>
                                    <p:anim calcmode="lin" valueType="num">
                                      <p:cBhvr>
                                        <p:cTn id="109" dur="800" decel="100000" fill="hold"/>
                                        <p:tgtEl>
                                          <p:spTgt spid="64596"/>
                                        </p:tgtEl>
                                        <p:attrNameLst>
                                          <p:attrName>style.rotation</p:attrName>
                                        </p:attrNameLst>
                                      </p:cBhvr>
                                      <p:tavLst>
                                        <p:tav tm="0">
                                          <p:val>
                                            <p:fltVal val="-90"/>
                                          </p:val>
                                        </p:tav>
                                        <p:tav tm="100000">
                                          <p:val>
                                            <p:fltVal val="0"/>
                                          </p:val>
                                        </p:tav>
                                      </p:tavLst>
                                    </p:anim>
                                    <p:anim calcmode="lin" valueType="num">
                                      <p:cBhvr>
                                        <p:cTn id="110" dur="800" decel="100000" fill="hold"/>
                                        <p:tgtEl>
                                          <p:spTgt spid="64596"/>
                                        </p:tgtEl>
                                        <p:attrNameLst>
                                          <p:attrName>ppt_x</p:attrName>
                                        </p:attrNameLst>
                                      </p:cBhvr>
                                      <p:tavLst>
                                        <p:tav tm="0">
                                          <p:val>
                                            <p:strVal val="#ppt_x+0.4"/>
                                          </p:val>
                                        </p:tav>
                                        <p:tav tm="100000">
                                          <p:val>
                                            <p:strVal val="#ppt_x-0.05"/>
                                          </p:val>
                                        </p:tav>
                                      </p:tavLst>
                                    </p:anim>
                                    <p:anim calcmode="lin" valueType="num">
                                      <p:cBhvr>
                                        <p:cTn id="111" dur="800" decel="100000" fill="hold"/>
                                        <p:tgtEl>
                                          <p:spTgt spid="64596"/>
                                        </p:tgtEl>
                                        <p:attrNameLst>
                                          <p:attrName>ppt_y</p:attrName>
                                        </p:attrNameLst>
                                      </p:cBhvr>
                                      <p:tavLst>
                                        <p:tav tm="0">
                                          <p:val>
                                            <p:strVal val="#ppt_y-0.4"/>
                                          </p:val>
                                        </p:tav>
                                        <p:tav tm="100000">
                                          <p:val>
                                            <p:strVal val="#ppt_y+0.1"/>
                                          </p:val>
                                        </p:tav>
                                      </p:tavLst>
                                    </p:anim>
                                    <p:anim calcmode="lin" valueType="num">
                                      <p:cBhvr>
                                        <p:cTn id="112" dur="200" accel="100000" fill="hold">
                                          <p:stCondLst>
                                            <p:cond delay="800"/>
                                          </p:stCondLst>
                                        </p:cTn>
                                        <p:tgtEl>
                                          <p:spTgt spid="64596"/>
                                        </p:tgtEl>
                                        <p:attrNameLst>
                                          <p:attrName>ppt_x</p:attrName>
                                        </p:attrNameLst>
                                      </p:cBhvr>
                                      <p:tavLst>
                                        <p:tav tm="0">
                                          <p:val>
                                            <p:strVal val="#ppt_x-0.05"/>
                                          </p:val>
                                        </p:tav>
                                        <p:tav tm="100000">
                                          <p:val>
                                            <p:strVal val="#ppt_x"/>
                                          </p:val>
                                        </p:tav>
                                      </p:tavLst>
                                    </p:anim>
                                    <p:anim calcmode="lin" valueType="num">
                                      <p:cBhvr>
                                        <p:cTn id="113" dur="200" accel="100000" fill="hold">
                                          <p:stCondLst>
                                            <p:cond delay="800"/>
                                          </p:stCondLst>
                                        </p:cTn>
                                        <p:tgtEl>
                                          <p:spTgt spid="64596"/>
                                        </p:tgtEl>
                                        <p:attrNameLst>
                                          <p:attrName>ppt_y</p:attrName>
                                        </p:attrNameLst>
                                      </p:cBhvr>
                                      <p:tavLst>
                                        <p:tav tm="0">
                                          <p:val>
                                            <p:strVal val="#ppt_y+0.1"/>
                                          </p:val>
                                        </p:tav>
                                        <p:tav tm="100000">
                                          <p:val>
                                            <p:strVal val="#ppt_y"/>
                                          </p:val>
                                        </p:tav>
                                      </p:tavLst>
                                    </p:anim>
                                  </p:childTnLst>
                                </p:cTn>
                              </p:par>
                              <p:par>
                                <p:cTn id="114" presetID="30" presetClass="entr" presetSubtype="0" fill="hold" grpId="0" nodeType="withEffect">
                                  <p:stCondLst>
                                    <p:cond delay="0"/>
                                  </p:stCondLst>
                                  <p:childTnLst>
                                    <p:set>
                                      <p:cBhvr>
                                        <p:cTn id="115" dur="1" fill="hold">
                                          <p:stCondLst>
                                            <p:cond delay="0"/>
                                          </p:stCondLst>
                                        </p:cTn>
                                        <p:tgtEl>
                                          <p:spTgt spid="64597"/>
                                        </p:tgtEl>
                                        <p:attrNameLst>
                                          <p:attrName>style.visibility</p:attrName>
                                        </p:attrNameLst>
                                      </p:cBhvr>
                                      <p:to>
                                        <p:strVal val="visible"/>
                                      </p:to>
                                    </p:set>
                                    <p:animEffect transition="in" filter="fade">
                                      <p:cBhvr>
                                        <p:cTn id="116" dur="800" decel="100000"/>
                                        <p:tgtEl>
                                          <p:spTgt spid="64597"/>
                                        </p:tgtEl>
                                      </p:cBhvr>
                                    </p:animEffect>
                                    <p:anim calcmode="lin" valueType="num">
                                      <p:cBhvr>
                                        <p:cTn id="117" dur="800" decel="100000" fill="hold"/>
                                        <p:tgtEl>
                                          <p:spTgt spid="64597"/>
                                        </p:tgtEl>
                                        <p:attrNameLst>
                                          <p:attrName>style.rotation</p:attrName>
                                        </p:attrNameLst>
                                      </p:cBhvr>
                                      <p:tavLst>
                                        <p:tav tm="0">
                                          <p:val>
                                            <p:fltVal val="-90"/>
                                          </p:val>
                                        </p:tav>
                                        <p:tav tm="100000">
                                          <p:val>
                                            <p:fltVal val="0"/>
                                          </p:val>
                                        </p:tav>
                                      </p:tavLst>
                                    </p:anim>
                                    <p:anim calcmode="lin" valueType="num">
                                      <p:cBhvr>
                                        <p:cTn id="118" dur="800" decel="100000" fill="hold"/>
                                        <p:tgtEl>
                                          <p:spTgt spid="64597"/>
                                        </p:tgtEl>
                                        <p:attrNameLst>
                                          <p:attrName>ppt_x</p:attrName>
                                        </p:attrNameLst>
                                      </p:cBhvr>
                                      <p:tavLst>
                                        <p:tav tm="0">
                                          <p:val>
                                            <p:strVal val="#ppt_x+0.4"/>
                                          </p:val>
                                        </p:tav>
                                        <p:tav tm="100000">
                                          <p:val>
                                            <p:strVal val="#ppt_x-0.05"/>
                                          </p:val>
                                        </p:tav>
                                      </p:tavLst>
                                    </p:anim>
                                    <p:anim calcmode="lin" valueType="num">
                                      <p:cBhvr>
                                        <p:cTn id="119" dur="800" decel="100000" fill="hold"/>
                                        <p:tgtEl>
                                          <p:spTgt spid="64597"/>
                                        </p:tgtEl>
                                        <p:attrNameLst>
                                          <p:attrName>ppt_y</p:attrName>
                                        </p:attrNameLst>
                                      </p:cBhvr>
                                      <p:tavLst>
                                        <p:tav tm="0">
                                          <p:val>
                                            <p:strVal val="#ppt_y-0.4"/>
                                          </p:val>
                                        </p:tav>
                                        <p:tav tm="100000">
                                          <p:val>
                                            <p:strVal val="#ppt_y+0.1"/>
                                          </p:val>
                                        </p:tav>
                                      </p:tavLst>
                                    </p:anim>
                                    <p:anim calcmode="lin" valueType="num">
                                      <p:cBhvr>
                                        <p:cTn id="120" dur="200" accel="100000" fill="hold">
                                          <p:stCondLst>
                                            <p:cond delay="800"/>
                                          </p:stCondLst>
                                        </p:cTn>
                                        <p:tgtEl>
                                          <p:spTgt spid="64597"/>
                                        </p:tgtEl>
                                        <p:attrNameLst>
                                          <p:attrName>ppt_x</p:attrName>
                                        </p:attrNameLst>
                                      </p:cBhvr>
                                      <p:tavLst>
                                        <p:tav tm="0">
                                          <p:val>
                                            <p:strVal val="#ppt_x-0.05"/>
                                          </p:val>
                                        </p:tav>
                                        <p:tav tm="100000">
                                          <p:val>
                                            <p:strVal val="#ppt_x"/>
                                          </p:val>
                                        </p:tav>
                                      </p:tavLst>
                                    </p:anim>
                                    <p:anim calcmode="lin" valueType="num">
                                      <p:cBhvr>
                                        <p:cTn id="121" dur="200" accel="100000" fill="hold">
                                          <p:stCondLst>
                                            <p:cond delay="800"/>
                                          </p:stCondLst>
                                        </p:cTn>
                                        <p:tgtEl>
                                          <p:spTgt spid="64597"/>
                                        </p:tgtEl>
                                        <p:attrNameLst>
                                          <p:attrName>ppt_y</p:attrName>
                                        </p:attrNameLst>
                                      </p:cBhvr>
                                      <p:tavLst>
                                        <p:tav tm="0">
                                          <p:val>
                                            <p:strVal val="#ppt_y+0.1"/>
                                          </p:val>
                                        </p:tav>
                                        <p:tav tm="100000">
                                          <p:val>
                                            <p:strVal val="#ppt_y"/>
                                          </p:val>
                                        </p:tav>
                                      </p:tavLst>
                                    </p:anim>
                                  </p:childTnLst>
                                </p:cTn>
                              </p:par>
                              <p:par>
                                <p:cTn id="122" presetID="30" presetClass="entr" presetSubtype="0" fill="hold" grpId="0" nodeType="withEffect">
                                  <p:stCondLst>
                                    <p:cond delay="0"/>
                                  </p:stCondLst>
                                  <p:childTnLst>
                                    <p:set>
                                      <p:cBhvr>
                                        <p:cTn id="123" dur="1" fill="hold">
                                          <p:stCondLst>
                                            <p:cond delay="0"/>
                                          </p:stCondLst>
                                        </p:cTn>
                                        <p:tgtEl>
                                          <p:spTgt spid="64598"/>
                                        </p:tgtEl>
                                        <p:attrNameLst>
                                          <p:attrName>style.visibility</p:attrName>
                                        </p:attrNameLst>
                                      </p:cBhvr>
                                      <p:to>
                                        <p:strVal val="visible"/>
                                      </p:to>
                                    </p:set>
                                    <p:animEffect transition="in" filter="fade">
                                      <p:cBhvr>
                                        <p:cTn id="124" dur="800" decel="100000"/>
                                        <p:tgtEl>
                                          <p:spTgt spid="64598"/>
                                        </p:tgtEl>
                                      </p:cBhvr>
                                    </p:animEffect>
                                    <p:anim calcmode="lin" valueType="num">
                                      <p:cBhvr>
                                        <p:cTn id="125" dur="800" decel="100000" fill="hold"/>
                                        <p:tgtEl>
                                          <p:spTgt spid="64598"/>
                                        </p:tgtEl>
                                        <p:attrNameLst>
                                          <p:attrName>style.rotation</p:attrName>
                                        </p:attrNameLst>
                                      </p:cBhvr>
                                      <p:tavLst>
                                        <p:tav tm="0">
                                          <p:val>
                                            <p:fltVal val="-90"/>
                                          </p:val>
                                        </p:tav>
                                        <p:tav tm="100000">
                                          <p:val>
                                            <p:fltVal val="0"/>
                                          </p:val>
                                        </p:tav>
                                      </p:tavLst>
                                    </p:anim>
                                    <p:anim calcmode="lin" valueType="num">
                                      <p:cBhvr>
                                        <p:cTn id="126" dur="800" decel="100000" fill="hold"/>
                                        <p:tgtEl>
                                          <p:spTgt spid="64598"/>
                                        </p:tgtEl>
                                        <p:attrNameLst>
                                          <p:attrName>ppt_x</p:attrName>
                                        </p:attrNameLst>
                                      </p:cBhvr>
                                      <p:tavLst>
                                        <p:tav tm="0">
                                          <p:val>
                                            <p:strVal val="#ppt_x+0.4"/>
                                          </p:val>
                                        </p:tav>
                                        <p:tav tm="100000">
                                          <p:val>
                                            <p:strVal val="#ppt_x-0.05"/>
                                          </p:val>
                                        </p:tav>
                                      </p:tavLst>
                                    </p:anim>
                                    <p:anim calcmode="lin" valueType="num">
                                      <p:cBhvr>
                                        <p:cTn id="127" dur="800" decel="100000" fill="hold"/>
                                        <p:tgtEl>
                                          <p:spTgt spid="64598"/>
                                        </p:tgtEl>
                                        <p:attrNameLst>
                                          <p:attrName>ppt_y</p:attrName>
                                        </p:attrNameLst>
                                      </p:cBhvr>
                                      <p:tavLst>
                                        <p:tav tm="0">
                                          <p:val>
                                            <p:strVal val="#ppt_y-0.4"/>
                                          </p:val>
                                        </p:tav>
                                        <p:tav tm="100000">
                                          <p:val>
                                            <p:strVal val="#ppt_y+0.1"/>
                                          </p:val>
                                        </p:tav>
                                      </p:tavLst>
                                    </p:anim>
                                    <p:anim calcmode="lin" valueType="num">
                                      <p:cBhvr>
                                        <p:cTn id="128" dur="200" accel="100000" fill="hold">
                                          <p:stCondLst>
                                            <p:cond delay="800"/>
                                          </p:stCondLst>
                                        </p:cTn>
                                        <p:tgtEl>
                                          <p:spTgt spid="64598"/>
                                        </p:tgtEl>
                                        <p:attrNameLst>
                                          <p:attrName>ppt_x</p:attrName>
                                        </p:attrNameLst>
                                      </p:cBhvr>
                                      <p:tavLst>
                                        <p:tav tm="0">
                                          <p:val>
                                            <p:strVal val="#ppt_x-0.05"/>
                                          </p:val>
                                        </p:tav>
                                        <p:tav tm="100000">
                                          <p:val>
                                            <p:strVal val="#ppt_x"/>
                                          </p:val>
                                        </p:tav>
                                      </p:tavLst>
                                    </p:anim>
                                    <p:anim calcmode="lin" valueType="num">
                                      <p:cBhvr>
                                        <p:cTn id="129" dur="200" accel="100000" fill="hold">
                                          <p:stCondLst>
                                            <p:cond delay="800"/>
                                          </p:stCondLst>
                                        </p:cTn>
                                        <p:tgtEl>
                                          <p:spTgt spid="64598"/>
                                        </p:tgtEl>
                                        <p:attrNameLst>
                                          <p:attrName>ppt_y</p:attrName>
                                        </p:attrNameLst>
                                      </p:cBhvr>
                                      <p:tavLst>
                                        <p:tav tm="0">
                                          <p:val>
                                            <p:strVal val="#ppt_y+0.1"/>
                                          </p:val>
                                        </p:tav>
                                        <p:tav tm="100000">
                                          <p:val>
                                            <p:strVal val="#ppt_y"/>
                                          </p:val>
                                        </p:tav>
                                      </p:tavLst>
                                    </p:anim>
                                  </p:childTnLst>
                                </p:cTn>
                              </p:par>
                              <p:par>
                                <p:cTn id="130" presetID="30" presetClass="entr" presetSubtype="0" fill="hold" grpId="0" nodeType="withEffect">
                                  <p:stCondLst>
                                    <p:cond delay="0"/>
                                  </p:stCondLst>
                                  <p:childTnLst>
                                    <p:set>
                                      <p:cBhvr>
                                        <p:cTn id="131" dur="1" fill="hold">
                                          <p:stCondLst>
                                            <p:cond delay="0"/>
                                          </p:stCondLst>
                                        </p:cTn>
                                        <p:tgtEl>
                                          <p:spTgt spid="64599"/>
                                        </p:tgtEl>
                                        <p:attrNameLst>
                                          <p:attrName>style.visibility</p:attrName>
                                        </p:attrNameLst>
                                      </p:cBhvr>
                                      <p:to>
                                        <p:strVal val="visible"/>
                                      </p:to>
                                    </p:set>
                                    <p:animEffect transition="in" filter="fade">
                                      <p:cBhvr>
                                        <p:cTn id="132" dur="800" decel="100000"/>
                                        <p:tgtEl>
                                          <p:spTgt spid="64599"/>
                                        </p:tgtEl>
                                      </p:cBhvr>
                                    </p:animEffect>
                                    <p:anim calcmode="lin" valueType="num">
                                      <p:cBhvr>
                                        <p:cTn id="133" dur="800" decel="100000" fill="hold"/>
                                        <p:tgtEl>
                                          <p:spTgt spid="64599"/>
                                        </p:tgtEl>
                                        <p:attrNameLst>
                                          <p:attrName>style.rotation</p:attrName>
                                        </p:attrNameLst>
                                      </p:cBhvr>
                                      <p:tavLst>
                                        <p:tav tm="0">
                                          <p:val>
                                            <p:fltVal val="-90"/>
                                          </p:val>
                                        </p:tav>
                                        <p:tav tm="100000">
                                          <p:val>
                                            <p:fltVal val="0"/>
                                          </p:val>
                                        </p:tav>
                                      </p:tavLst>
                                    </p:anim>
                                    <p:anim calcmode="lin" valueType="num">
                                      <p:cBhvr>
                                        <p:cTn id="134" dur="800" decel="100000" fill="hold"/>
                                        <p:tgtEl>
                                          <p:spTgt spid="64599"/>
                                        </p:tgtEl>
                                        <p:attrNameLst>
                                          <p:attrName>ppt_x</p:attrName>
                                        </p:attrNameLst>
                                      </p:cBhvr>
                                      <p:tavLst>
                                        <p:tav tm="0">
                                          <p:val>
                                            <p:strVal val="#ppt_x+0.4"/>
                                          </p:val>
                                        </p:tav>
                                        <p:tav tm="100000">
                                          <p:val>
                                            <p:strVal val="#ppt_x-0.05"/>
                                          </p:val>
                                        </p:tav>
                                      </p:tavLst>
                                    </p:anim>
                                    <p:anim calcmode="lin" valueType="num">
                                      <p:cBhvr>
                                        <p:cTn id="135" dur="800" decel="100000" fill="hold"/>
                                        <p:tgtEl>
                                          <p:spTgt spid="64599"/>
                                        </p:tgtEl>
                                        <p:attrNameLst>
                                          <p:attrName>ppt_y</p:attrName>
                                        </p:attrNameLst>
                                      </p:cBhvr>
                                      <p:tavLst>
                                        <p:tav tm="0">
                                          <p:val>
                                            <p:strVal val="#ppt_y-0.4"/>
                                          </p:val>
                                        </p:tav>
                                        <p:tav tm="100000">
                                          <p:val>
                                            <p:strVal val="#ppt_y+0.1"/>
                                          </p:val>
                                        </p:tav>
                                      </p:tavLst>
                                    </p:anim>
                                    <p:anim calcmode="lin" valueType="num">
                                      <p:cBhvr>
                                        <p:cTn id="136" dur="200" accel="100000" fill="hold">
                                          <p:stCondLst>
                                            <p:cond delay="800"/>
                                          </p:stCondLst>
                                        </p:cTn>
                                        <p:tgtEl>
                                          <p:spTgt spid="64599"/>
                                        </p:tgtEl>
                                        <p:attrNameLst>
                                          <p:attrName>ppt_x</p:attrName>
                                        </p:attrNameLst>
                                      </p:cBhvr>
                                      <p:tavLst>
                                        <p:tav tm="0">
                                          <p:val>
                                            <p:strVal val="#ppt_x-0.05"/>
                                          </p:val>
                                        </p:tav>
                                        <p:tav tm="100000">
                                          <p:val>
                                            <p:strVal val="#ppt_x"/>
                                          </p:val>
                                        </p:tav>
                                      </p:tavLst>
                                    </p:anim>
                                    <p:anim calcmode="lin" valueType="num">
                                      <p:cBhvr>
                                        <p:cTn id="137" dur="200" accel="100000" fill="hold">
                                          <p:stCondLst>
                                            <p:cond delay="800"/>
                                          </p:stCondLst>
                                        </p:cTn>
                                        <p:tgtEl>
                                          <p:spTgt spid="64599"/>
                                        </p:tgtEl>
                                        <p:attrNameLst>
                                          <p:attrName>ppt_y</p:attrName>
                                        </p:attrNameLst>
                                      </p:cBhvr>
                                      <p:tavLst>
                                        <p:tav tm="0">
                                          <p:val>
                                            <p:strVal val="#ppt_y+0.1"/>
                                          </p:val>
                                        </p:tav>
                                        <p:tav tm="100000">
                                          <p:val>
                                            <p:strVal val="#ppt_y"/>
                                          </p:val>
                                        </p:tav>
                                      </p:tavLst>
                                    </p:anim>
                                  </p:childTnLst>
                                </p:cTn>
                              </p:par>
                              <p:par>
                                <p:cTn id="138" presetID="30" presetClass="entr" presetSubtype="0" fill="hold" grpId="0" nodeType="withEffect">
                                  <p:stCondLst>
                                    <p:cond delay="0"/>
                                  </p:stCondLst>
                                  <p:childTnLst>
                                    <p:set>
                                      <p:cBhvr>
                                        <p:cTn id="139" dur="1" fill="hold">
                                          <p:stCondLst>
                                            <p:cond delay="0"/>
                                          </p:stCondLst>
                                        </p:cTn>
                                        <p:tgtEl>
                                          <p:spTgt spid="64600"/>
                                        </p:tgtEl>
                                        <p:attrNameLst>
                                          <p:attrName>style.visibility</p:attrName>
                                        </p:attrNameLst>
                                      </p:cBhvr>
                                      <p:to>
                                        <p:strVal val="visible"/>
                                      </p:to>
                                    </p:set>
                                    <p:animEffect transition="in" filter="fade">
                                      <p:cBhvr>
                                        <p:cTn id="140" dur="800" decel="100000"/>
                                        <p:tgtEl>
                                          <p:spTgt spid="64600"/>
                                        </p:tgtEl>
                                      </p:cBhvr>
                                    </p:animEffect>
                                    <p:anim calcmode="lin" valueType="num">
                                      <p:cBhvr>
                                        <p:cTn id="141" dur="800" decel="100000" fill="hold"/>
                                        <p:tgtEl>
                                          <p:spTgt spid="64600"/>
                                        </p:tgtEl>
                                        <p:attrNameLst>
                                          <p:attrName>style.rotation</p:attrName>
                                        </p:attrNameLst>
                                      </p:cBhvr>
                                      <p:tavLst>
                                        <p:tav tm="0">
                                          <p:val>
                                            <p:fltVal val="-90"/>
                                          </p:val>
                                        </p:tav>
                                        <p:tav tm="100000">
                                          <p:val>
                                            <p:fltVal val="0"/>
                                          </p:val>
                                        </p:tav>
                                      </p:tavLst>
                                    </p:anim>
                                    <p:anim calcmode="lin" valueType="num">
                                      <p:cBhvr>
                                        <p:cTn id="142" dur="800" decel="100000" fill="hold"/>
                                        <p:tgtEl>
                                          <p:spTgt spid="64600"/>
                                        </p:tgtEl>
                                        <p:attrNameLst>
                                          <p:attrName>ppt_x</p:attrName>
                                        </p:attrNameLst>
                                      </p:cBhvr>
                                      <p:tavLst>
                                        <p:tav tm="0">
                                          <p:val>
                                            <p:strVal val="#ppt_x+0.4"/>
                                          </p:val>
                                        </p:tav>
                                        <p:tav tm="100000">
                                          <p:val>
                                            <p:strVal val="#ppt_x-0.05"/>
                                          </p:val>
                                        </p:tav>
                                      </p:tavLst>
                                    </p:anim>
                                    <p:anim calcmode="lin" valueType="num">
                                      <p:cBhvr>
                                        <p:cTn id="143" dur="800" decel="100000" fill="hold"/>
                                        <p:tgtEl>
                                          <p:spTgt spid="64600"/>
                                        </p:tgtEl>
                                        <p:attrNameLst>
                                          <p:attrName>ppt_y</p:attrName>
                                        </p:attrNameLst>
                                      </p:cBhvr>
                                      <p:tavLst>
                                        <p:tav tm="0">
                                          <p:val>
                                            <p:strVal val="#ppt_y-0.4"/>
                                          </p:val>
                                        </p:tav>
                                        <p:tav tm="100000">
                                          <p:val>
                                            <p:strVal val="#ppt_y+0.1"/>
                                          </p:val>
                                        </p:tav>
                                      </p:tavLst>
                                    </p:anim>
                                    <p:anim calcmode="lin" valueType="num">
                                      <p:cBhvr>
                                        <p:cTn id="144" dur="200" accel="100000" fill="hold">
                                          <p:stCondLst>
                                            <p:cond delay="800"/>
                                          </p:stCondLst>
                                        </p:cTn>
                                        <p:tgtEl>
                                          <p:spTgt spid="64600"/>
                                        </p:tgtEl>
                                        <p:attrNameLst>
                                          <p:attrName>ppt_x</p:attrName>
                                        </p:attrNameLst>
                                      </p:cBhvr>
                                      <p:tavLst>
                                        <p:tav tm="0">
                                          <p:val>
                                            <p:strVal val="#ppt_x-0.05"/>
                                          </p:val>
                                        </p:tav>
                                        <p:tav tm="100000">
                                          <p:val>
                                            <p:strVal val="#ppt_x"/>
                                          </p:val>
                                        </p:tav>
                                      </p:tavLst>
                                    </p:anim>
                                    <p:anim calcmode="lin" valueType="num">
                                      <p:cBhvr>
                                        <p:cTn id="145" dur="200" accel="100000" fill="hold">
                                          <p:stCondLst>
                                            <p:cond delay="800"/>
                                          </p:stCondLst>
                                        </p:cTn>
                                        <p:tgtEl>
                                          <p:spTgt spid="64600"/>
                                        </p:tgtEl>
                                        <p:attrNameLst>
                                          <p:attrName>ppt_y</p:attrName>
                                        </p:attrNameLst>
                                      </p:cBhvr>
                                      <p:tavLst>
                                        <p:tav tm="0">
                                          <p:val>
                                            <p:strVal val="#ppt_y+0.1"/>
                                          </p:val>
                                        </p:tav>
                                        <p:tav tm="100000">
                                          <p:val>
                                            <p:strVal val="#ppt_y"/>
                                          </p:val>
                                        </p:tav>
                                      </p:tavLst>
                                    </p:anim>
                                  </p:childTnLst>
                                </p:cTn>
                              </p:par>
                              <p:par>
                                <p:cTn id="146" presetID="30" presetClass="entr" presetSubtype="0" fill="hold" grpId="0" nodeType="withEffect">
                                  <p:stCondLst>
                                    <p:cond delay="0"/>
                                  </p:stCondLst>
                                  <p:childTnLst>
                                    <p:set>
                                      <p:cBhvr>
                                        <p:cTn id="147" dur="1" fill="hold">
                                          <p:stCondLst>
                                            <p:cond delay="0"/>
                                          </p:stCondLst>
                                        </p:cTn>
                                        <p:tgtEl>
                                          <p:spTgt spid="64601"/>
                                        </p:tgtEl>
                                        <p:attrNameLst>
                                          <p:attrName>style.visibility</p:attrName>
                                        </p:attrNameLst>
                                      </p:cBhvr>
                                      <p:to>
                                        <p:strVal val="visible"/>
                                      </p:to>
                                    </p:set>
                                    <p:animEffect transition="in" filter="fade">
                                      <p:cBhvr>
                                        <p:cTn id="148" dur="800" decel="100000"/>
                                        <p:tgtEl>
                                          <p:spTgt spid="64601"/>
                                        </p:tgtEl>
                                      </p:cBhvr>
                                    </p:animEffect>
                                    <p:anim calcmode="lin" valueType="num">
                                      <p:cBhvr>
                                        <p:cTn id="149" dur="800" decel="100000" fill="hold"/>
                                        <p:tgtEl>
                                          <p:spTgt spid="64601"/>
                                        </p:tgtEl>
                                        <p:attrNameLst>
                                          <p:attrName>style.rotation</p:attrName>
                                        </p:attrNameLst>
                                      </p:cBhvr>
                                      <p:tavLst>
                                        <p:tav tm="0">
                                          <p:val>
                                            <p:fltVal val="-90"/>
                                          </p:val>
                                        </p:tav>
                                        <p:tav tm="100000">
                                          <p:val>
                                            <p:fltVal val="0"/>
                                          </p:val>
                                        </p:tav>
                                      </p:tavLst>
                                    </p:anim>
                                    <p:anim calcmode="lin" valueType="num">
                                      <p:cBhvr>
                                        <p:cTn id="150" dur="800" decel="100000" fill="hold"/>
                                        <p:tgtEl>
                                          <p:spTgt spid="64601"/>
                                        </p:tgtEl>
                                        <p:attrNameLst>
                                          <p:attrName>ppt_x</p:attrName>
                                        </p:attrNameLst>
                                      </p:cBhvr>
                                      <p:tavLst>
                                        <p:tav tm="0">
                                          <p:val>
                                            <p:strVal val="#ppt_x+0.4"/>
                                          </p:val>
                                        </p:tav>
                                        <p:tav tm="100000">
                                          <p:val>
                                            <p:strVal val="#ppt_x-0.05"/>
                                          </p:val>
                                        </p:tav>
                                      </p:tavLst>
                                    </p:anim>
                                    <p:anim calcmode="lin" valueType="num">
                                      <p:cBhvr>
                                        <p:cTn id="151" dur="800" decel="100000" fill="hold"/>
                                        <p:tgtEl>
                                          <p:spTgt spid="64601"/>
                                        </p:tgtEl>
                                        <p:attrNameLst>
                                          <p:attrName>ppt_y</p:attrName>
                                        </p:attrNameLst>
                                      </p:cBhvr>
                                      <p:tavLst>
                                        <p:tav tm="0">
                                          <p:val>
                                            <p:strVal val="#ppt_y-0.4"/>
                                          </p:val>
                                        </p:tav>
                                        <p:tav tm="100000">
                                          <p:val>
                                            <p:strVal val="#ppt_y+0.1"/>
                                          </p:val>
                                        </p:tav>
                                      </p:tavLst>
                                    </p:anim>
                                    <p:anim calcmode="lin" valueType="num">
                                      <p:cBhvr>
                                        <p:cTn id="152" dur="200" accel="100000" fill="hold">
                                          <p:stCondLst>
                                            <p:cond delay="800"/>
                                          </p:stCondLst>
                                        </p:cTn>
                                        <p:tgtEl>
                                          <p:spTgt spid="64601"/>
                                        </p:tgtEl>
                                        <p:attrNameLst>
                                          <p:attrName>ppt_x</p:attrName>
                                        </p:attrNameLst>
                                      </p:cBhvr>
                                      <p:tavLst>
                                        <p:tav tm="0">
                                          <p:val>
                                            <p:strVal val="#ppt_x-0.05"/>
                                          </p:val>
                                        </p:tav>
                                        <p:tav tm="100000">
                                          <p:val>
                                            <p:strVal val="#ppt_x"/>
                                          </p:val>
                                        </p:tav>
                                      </p:tavLst>
                                    </p:anim>
                                    <p:anim calcmode="lin" valueType="num">
                                      <p:cBhvr>
                                        <p:cTn id="153" dur="200" accel="100000" fill="hold">
                                          <p:stCondLst>
                                            <p:cond delay="800"/>
                                          </p:stCondLst>
                                        </p:cTn>
                                        <p:tgtEl>
                                          <p:spTgt spid="64601"/>
                                        </p:tgtEl>
                                        <p:attrNameLst>
                                          <p:attrName>ppt_y</p:attrName>
                                        </p:attrNameLst>
                                      </p:cBhvr>
                                      <p:tavLst>
                                        <p:tav tm="0">
                                          <p:val>
                                            <p:strVal val="#ppt_y+0.1"/>
                                          </p:val>
                                        </p:tav>
                                        <p:tav tm="100000">
                                          <p:val>
                                            <p:strVal val="#ppt_y"/>
                                          </p:val>
                                        </p:tav>
                                      </p:tavLst>
                                    </p:anim>
                                  </p:childTnLst>
                                </p:cTn>
                              </p:par>
                              <p:par>
                                <p:cTn id="154" presetID="30" presetClass="entr" presetSubtype="0" fill="hold" grpId="0" nodeType="withEffect">
                                  <p:stCondLst>
                                    <p:cond delay="0"/>
                                  </p:stCondLst>
                                  <p:childTnLst>
                                    <p:set>
                                      <p:cBhvr>
                                        <p:cTn id="155" dur="1" fill="hold">
                                          <p:stCondLst>
                                            <p:cond delay="0"/>
                                          </p:stCondLst>
                                        </p:cTn>
                                        <p:tgtEl>
                                          <p:spTgt spid="64602"/>
                                        </p:tgtEl>
                                        <p:attrNameLst>
                                          <p:attrName>style.visibility</p:attrName>
                                        </p:attrNameLst>
                                      </p:cBhvr>
                                      <p:to>
                                        <p:strVal val="visible"/>
                                      </p:to>
                                    </p:set>
                                    <p:animEffect transition="in" filter="fade">
                                      <p:cBhvr>
                                        <p:cTn id="156" dur="800" decel="100000"/>
                                        <p:tgtEl>
                                          <p:spTgt spid="64602"/>
                                        </p:tgtEl>
                                      </p:cBhvr>
                                    </p:animEffect>
                                    <p:anim calcmode="lin" valueType="num">
                                      <p:cBhvr>
                                        <p:cTn id="157" dur="800" decel="100000" fill="hold"/>
                                        <p:tgtEl>
                                          <p:spTgt spid="64602"/>
                                        </p:tgtEl>
                                        <p:attrNameLst>
                                          <p:attrName>style.rotation</p:attrName>
                                        </p:attrNameLst>
                                      </p:cBhvr>
                                      <p:tavLst>
                                        <p:tav tm="0">
                                          <p:val>
                                            <p:fltVal val="-90"/>
                                          </p:val>
                                        </p:tav>
                                        <p:tav tm="100000">
                                          <p:val>
                                            <p:fltVal val="0"/>
                                          </p:val>
                                        </p:tav>
                                      </p:tavLst>
                                    </p:anim>
                                    <p:anim calcmode="lin" valueType="num">
                                      <p:cBhvr>
                                        <p:cTn id="158" dur="800" decel="100000" fill="hold"/>
                                        <p:tgtEl>
                                          <p:spTgt spid="64602"/>
                                        </p:tgtEl>
                                        <p:attrNameLst>
                                          <p:attrName>ppt_x</p:attrName>
                                        </p:attrNameLst>
                                      </p:cBhvr>
                                      <p:tavLst>
                                        <p:tav tm="0">
                                          <p:val>
                                            <p:strVal val="#ppt_x+0.4"/>
                                          </p:val>
                                        </p:tav>
                                        <p:tav tm="100000">
                                          <p:val>
                                            <p:strVal val="#ppt_x-0.05"/>
                                          </p:val>
                                        </p:tav>
                                      </p:tavLst>
                                    </p:anim>
                                    <p:anim calcmode="lin" valueType="num">
                                      <p:cBhvr>
                                        <p:cTn id="159" dur="800" decel="100000" fill="hold"/>
                                        <p:tgtEl>
                                          <p:spTgt spid="64602"/>
                                        </p:tgtEl>
                                        <p:attrNameLst>
                                          <p:attrName>ppt_y</p:attrName>
                                        </p:attrNameLst>
                                      </p:cBhvr>
                                      <p:tavLst>
                                        <p:tav tm="0">
                                          <p:val>
                                            <p:strVal val="#ppt_y-0.4"/>
                                          </p:val>
                                        </p:tav>
                                        <p:tav tm="100000">
                                          <p:val>
                                            <p:strVal val="#ppt_y+0.1"/>
                                          </p:val>
                                        </p:tav>
                                      </p:tavLst>
                                    </p:anim>
                                    <p:anim calcmode="lin" valueType="num">
                                      <p:cBhvr>
                                        <p:cTn id="160" dur="200" accel="100000" fill="hold">
                                          <p:stCondLst>
                                            <p:cond delay="800"/>
                                          </p:stCondLst>
                                        </p:cTn>
                                        <p:tgtEl>
                                          <p:spTgt spid="64602"/>
                                        </p:tgtEl>
                                        <p:attrNameLst>
                                          <p:attrName>ppt_x</p:attrName>
                                        </p:attrNameLst>
                                      </p:cBhvr>
                                      <p:tavLst>
                                        <p:tav tm="0">
                                          <p:val>
                                            <p:strVal val="#ppt_x-0.05"/>
                                          </p:val>
                                        </p:tav>
                                        <p:tav tm="100000">
                                          <p:val>
                                            <p:strVal val="#ppt_x"/>
                                          </p:val>
                                        </p:tav>
                                      </p:tavLst>
                                    </p:anim>
                                    <p:anim calcmode="lin" valueType="num">
                                      <p:cBhvr>
                                        <p:cTn id="161" dur="200" accel="100000" fill="hold">
                                          <p:stCondLst>
                                            <p:cond delay="800"/>
                                          </p:stCondLst>
                                        </p:cTn>
                                        <p:tgtEl>
                                          <p:spTgt spid="64602"/>
                                        </p:tgtEl>
                                        <p:attrNameLst>
                                          <p:attrName>ppt_y</p:attrName>
                                        </p:attrNameLst>
                                      </p:cBhvr>
                                      <p:tavLst>
                                        <p:tav tm="0">
                                          <p:val>
                                            <p:strVal val="#ppt_y+0.1"/>
                                          </p:val>
                                        </p:tav>
                                        <p:tav tm="100000">
                                          <p:val>
                                            <p:strVal val="#ppt_y"/>
                                          </p:val>
                                        </p:tav>
                                      </p:tavLst>
                                    </p:anim>
                                  </p:childTnLst>
                                </p:cTn>
                              </p:par>
                            </p:childTnLst>
                          </p:cTn>
                        </p:par>
                        <p:par>
                          <p:cTn id="162" fill="hold">
                            <p:stCondLst>
                              <p:cond delay="1000"/>
                            </p:stCondLst>
                            <p:childTnLst>
                              <p:par>
                                <p:cTn id="163" presetID="56" presetClass="entr" presetSubtype="0" fill="hold" grpId="0" nodeType="afterEffect">
                                  <p:stCondLst>
                                    <p:cond delay="0"/>
                                  </p:stCondLst>
                                  <p:iterate type="lt">
                                    <p:tmPct val="10000"/>
                                  </p:iterate>
                                  <p:childTnLst>
                                    <p:set>
                                      <p:cBhvr>
                                        <p:cTn id="164" dur="1" fill="hold">
                                          <p:stCondLst>
                                            <p:cond delay="0"/>
                                          </p:stCondLst>
                                        </p:cTn>
                                        <p:tgtEl>
                                          <p:spTgt spid="64604"/>
                                        </p:tgtEl>
                                        <p:attrNameLst>
                                          <p:attrName>style.visibility</p:attrName>
                                        </p:attrNameLst>
                                      </p:cBhvr>
                                      <p:to>
                                        <p:strVal val="visible"/>
                                      </p:to>
                                    </p:set>
                                    <p:anim by="(-#ppt_w*2)" calcmode="lin" valueType="num">
                                      <p:cBhvr rctx="PPT">
                                        <p:cTn id="165" dur="500" autoRev="1" fill="hold">
                                          <p:stCondLst>
                                            <p:cond delay="0"/>
                                          </p:stCondLst>
                                        </p:cTn>
                                        <p:tgtEl>
                                          <p:spTgt spid="64604"/>
                                        </p:tgtEl>
                                        <p:attrNameLst>
                                          <p:attrName>ppt_w</p:attrName>
                                        </p:attrNameLst>
                                      </p:cBhvr>
                                    </p:anim>
                                    <p:anim by="(#ppt_w*0.50)" calcmode="lin" valueType="num">
                                      <p:cBhvr>
                                        <p:cTn id="166" dur="500" decel="50000" autoRev="1" fill="hold">
                                          <p:stCondLst>
                                            <p:cond delay="0"/>
                                          </p:stCondLst>
                                        </p:cTn>
                                        <p:tgtEl>
                                          <p:spTgt spid="64604"/>
                                        </p:tgtEl>
                                        <p:attrNameLst>
                                          <p:attrName>ppt_x</p:attrName>
                                        </p:attrNameLst>
                                      </p:cBhvr>
                                    </p:anim>
                                    <p:anim from="(-#ppt_h/2)" to="(#ppt_y)" calcmode="lin" valueType="num">
                                      <p:cBhvr>
                                        <p:cTn id="167" dur="1000" fill="hold">
                                          <p:stCondLst>
                                            <p:cond delay="0"/>
                                          </p:stCondLst>
                                        </p:cTn>
                                        <p:tgtEl>
                                          <p:spTgt spid="64604"/>
                                        </p:tgtEl>
                                        <p:attrNameLst>
                                          <p:attrName>ppt_y</p:attrName>
                                        </p:attrNameLst>
                                      </p:cBhvr>
                                    </p:anim>
                                    <p:animRot by="21600000">
                                      <p:cBhvr>
                                        <p:cTn id="168" dur="1000" fill="hold">
                                          <p:stCondLst>
                                            <p:cond delay="0"/>
                                          </p:stCondLst>
                                        </p:cTn>
                                        <p:tgtEl>
                                          <p:spTgt spid="64604"/>
                                        </p:tgtEl>
                                        <p:attrNameLst>
                                          <p:attrName>r</p:attrName>
                                        </p:attrNameLst>
                                      </p:cBhvr>
                                    </p:animRot>
                                  </p:childTnLst>
                                </p:cTn>
                              </p:par>
                            </p:childTnLst>
                          </p:cTn>
                        </p:par>
                        <p:par>
                          <p:cTn id="169" fill="hold">
                            <p:stCondLst>
                              <p:cond delay="2000"/>
                            </p:stCondLst>
                            <p:childTnLst>
                              <p:par>
                                <p:cTn id="170" presetID="56" presetClass="entr" presetSubtype="0" fill="hold" grpId="0" nodeType="afterEffect">
                                  <p:stCondLst>
                                    <p:cond delay="0"/>
                                  </p:stCondLst>
                                  <p:iterate type="lt">
                                    <p:tmPct val="10000"/>
                                  </p:iterate>
                                  <p:childTnLst>
                                    <p:set>
                                      <p:cBhvr>
                                        <p:cTn id="171" dur="1" fill="hold">
                                          <p:stCondLst>
                                            <p:cond delay="0"/>
                                          </p:stCondLst>
                                        </p:cTn>
                                        <p:tgtEl>
                                          <p:spTgt spid="64603"/>
                                        </p:tgtEl>
                                        <p:attrNameLst>
                                          <p:attrName>style.visibility</p:attrName>
                                        </p:attrNameLst>
                                      </p:cBhvr>
                                      <p:to>
                                        <p:strVal val="visible"/>
                                      </p:to>
                                    </p:set>
                                    <p:anim by="(-#ppt_w*2)" calcmode="lin" valueType="num">
                                      <p:cBhvr rctx="PPT">
                                        <p:cTn id="172" dur="500" autoRev="1" fill="hold">
                                          <p:stCondLst>
                                            <p:cond delay="0"/>
                                          </p:stCondLst>
                                        </p:cTn>
                                        <p:tgtEl>
                                          <p:spTgt spid="64603"/>
                                        </p:tgtEl>
                                        <p:attrNameLst>
                                          <p:attrName>ppt_w</p:attrName>
                                        </p:attrNameLst>
                                      </p:cBhvr>
                                    </p:anim>
                                    <p:anim by="(#ppt_w*0.50)" calcmode="lin" valueType="num">
                                      <p:cBhvr>
                                        <p:cTn id="173" dur="500" decel="50000" autoRev="1" fill="hold">
                                          <p:stCondLst>
                                            <p:cond delay="0"/>
                                          </p:stCondLst>
                                        </p:cTn>
                                        <p:tgtEl>
                                          <p:spTgt spid="64603"/>
                                        </p:tgtEl>
                                        <p:attrNameLst>
                                          <p:attrName>ppt_x</p:attrName>
                                        </p:attrNameLst>
                                      </p:cBhvr>
                                    </p:anim>
                                    <p:anim from="(-#ppt_h/2)" to="(#ppt_y)" calcmode="lin" valueType="num">
                                      <p:cBhvr>
                                        <p:cTn id="174" dur="1000" fill="hold">
                                          <p:stCondLst>
                                            <p:cond delay="0"/>
                                          </p:stCondLst>
                                        </p:cTn>
                                        <p:tgtEl>
                                          <p:spTgt spid="64603"/>
                                        </p:tgtEl>
                                        <p:attrNameLst>
                                          <p:attrName>ppt_y</p:attrName>
                                        </p:attrNameLst>
                                      </p:cBhvr>
                                    </p:anim>
                                    <p:animRot by="21600000">
                                      <p:cBhvr>
                                        <p:cTn id="175" dur="1000" fill="hold">
                                          <p:stCondLst>
                                            <p:cond delay="0"/>
                                          </p:stCondLst>
                                        </p:cTn>
                                        <p:tgtEl>
                                          <p:spTgt spid="64603"/>
                                        </p:tgtEl>
                                        <p:attrNameLst>
                                          <p:attrName>r</p:attrName>
                                        </p:attrNameLst>
                                      </p:cBhvr>
                                    </p:animRot>
                                  </p:childTnLst>
                                </p:cTn>
                              </p:par>
                            </p:childTnLst>
                          </p:cTn>
                        </p:par>
                        <p:par>
                          <p:cTn id="176" fill="hold">
                            <p:stCondLst>
                              <p:cond delay="3100"/>
                            </p:stCondLst>
                            <p:childTnLst>
                              <p:par>
                                <p:cTn id="177" presetID="56" presetClass="entr" presetSubtype="0" fill="hold" grpId="0" nodeType="afterEffect">
                                  <p:stCondLst>
                                    <p:cond delay="0"/>
                                  </p:stCondLst>
                                  <p:iterate type="lt">
                                    <p:tmPct val="10000"/>
                                  </p:iterate>
                                  <p:childTnLst>
                                    <p:set>
                                      <p:cBhvr>
                                        <p:cTn id="178" dur="1" fill="hold">
                                          <p:stCondLst>
                                            <p:cond delay="0"/>
                                          </p:stCondLst>
                                        </p:cTn>
                                        <p:tgtEl>
                                          <p:spTgt spid="64606"/>
                                        </p:tgtEl>
                                        <p:attrNameLst>
                                          <p:attrName>style.visibility</p:attrName>
                                        </p:attrNameLst>
                                      </p:cBhvr>
                                      <p:to>
                                        <p:strVal val="visible"/>
                                      </p:to>
                                    </p:set>
                                    <p:anim by="(-#ppt_w*2)" calcmode="lin" valueType="num">
                                      <p:cBhvr rctx="PPT">
                                        <p:cTn id="179" dur="500" autoRev="1" fill="hold">
                                          <p:stCondLst>
                                            <p:cond delay="0"/>
                                          </p:stCondLst>
                                        </p:cTn>
                                        <p:tgtEl>
                                          <p:spTgt spid="64606"/>
                                        </p:tgtEl>
                                        <p:attrNameLst>
                                          <p:attrName>ppt_w</p:attrName>
                                        </p:attrNameLst>
                                      </p:cBhvr>
                                    </p:anim>
                                    <p:anim by="(#ppt_w*0.50)" calcmode="lin" valueType="num">
                                      <p:cBhvr>
                                        <p:cTn id="180" dur="500" decel="50000" autoRev="1" fill="hold">
                                          <p:stCondLst>
                                            <p:cond delay="0"/>
                                          </p:stCondLst>
                                        </p:cTn>
                                        <p:tgtEl>
                                          <p:spTgt spid="64606"/>
                                        </p:tgtEl>
                                        <p:attrNameLst>
                                          <p:attrName>ppt_x</p:attrName>
                                        </p:attrNameLst>
                                      </p:cBhvr>
                                    </p:anim>
                                    <p:anim from="(-#ppt_h/2)" to="(#ppt_y)" calcmode="lin" valueType="num">
                                      <p:cBhvr>
                                        <p:cTn id="181" dur="1000" fill="hold">
                                          <p:stCondLst>
                                            <p:cond delay="0"/>
                                          </p:stCondLst>
                                        </p:cTn>
                                        <p:tgtEl>
                                          <p:spTgt spid="64606"/>
                                        </p:tgtEl>
                                        <p:attrNameLst>
                                          <p:attrName>ppt_y</p:attrName>
                                        </p:attrNameLst>
                                      </p:cBhvr>
                                    </p:anim>
                                    <p:animRot by="21600000">
                                      <p:cBhvr>
                                        <p:cTn id="182" dur="1000" fill="hold">
                                          <p:stCondLst>
                                            <p:cond delay="0"/>
                                          </p:stCondLst>
                                        </p:cTn>
                                        <p:tgtEl>
                                          <p:spTgt spid="64606"/>
                                        </p:tgtEl>
                                        <p:attrNameLst>
                                          <p:attrName>r</p:attrName>
                                        </p:attrNameLst>
                                      </p:cBhvr>
                                    </p:animRot>
                                  </p:childTnLst>
                                </p:cTn>
                              </p:par>
                            </p:childTnLst>
                          </p:cTn>
                        </p:par>
                        <p:par>
                          <p:cTn id="183" fill="hold">
                            <p:stCondLst>
                              <p:cond delay="4100"/>
                            </p:stCondLst>
                            <p:childTnLst>
                              <p:par>
                                <p:cTn id="184" presetID="56" presetClass="entr" presetSubtype="0" fill="hold" grpId="0" nodeType="afterEffect">
                                  <p:stCondLst>
                                    <p:cond delay="0"/>
                                  </p:stCondLst>
                                  <p:iterate type="lt">
                                    <p:tmPct val="10000"/>
                                  </p:iterate>
                                  <p:childTnLst>
                                    <p:set>
                                      <p:cBhvr>
                                        <p:cTn id="185" dur="1" fill="hold">
                                          <p:stCondLst>
                                            <p:cond delay="0"/>
                                          </p:stCondLst>
                                        </p:cTn>
                                        <p:tgtEl>
                                          <p:spTgt spid="64605"/>
                                        </p:tgtEl>
                                        <p:attrNameLst>
                                          <p:attrName>style.visibility</p:attrName>
                                        </p:attrNameLst>
                                      </p:cBhvr>
                                      <p:to>
                                        <p:strVal val="visible"/>
                                      </p:to>
                                    </p:set>
                                    <p:anim by="(-#ppt_w*2)" calcmode="lin" valueType="num">
                                      <p:cBhvr rctx="PPT">
                                        <p:cTn id="186" dur="500" autoRev="1" fill="hold">
                                          <p:stCondLst>
                                            <p:cond delay="0"/>
                                          </p:stCondLst>
                                        </p:cTn>
                                        <p:tgtEl>
                                          <p:spTgt spid="64605"/>
                                        </p:tgtEl>
                                        <p:attrNameLst>
                                          <p:attrName>ppt_w</p:attrName>
                                        </p:attrNameLst>
                                      </p:cBhvr>
                                    </p:anim>
                                    <p:anim by="(#ppt_w*0.50)" calcmode="lin" valueType="num">
                                      <p:cBhvr>
                                        <p:cTn id="187" dur="500" decel="50000" autoRev="1" fill="hold">
                                          <p:stCondLst>
                                            <p:cond delay="0"/>
                                          </p:stCondLst>
                                        </p:cTn>
                                        <p:tgtEl>
                                          <p:spTgt spid="64605"/>
                                        </p:tgtEl>
                                        <p:attrNameLst>
                                          <p:attrName>ppt_x</p:attrName>
                                        </p:attrNameLst>
                                      </p:cBhvr>
                                    </p:anim>
                                    <p:anim from="(-#ppt_h/2)" to="(#ppt_y)" calcmode="lin" valueType="num">
                                      <p:cBhvr>
                                        <p:cTn id="188" dur="1000" fill="hold">
                                          <p:stCondLst>
                                            <p:cond delay="0"/>
                                          </p:stCondLst>
                                        </p:cTn>
                                        <p:tgtEl>
                                          <p:spTgt spid="64605"/>
                                        </p:tgtEl>
                                        <p:attrNameLst>
                                          <p:attrName>ppt_y</p:attrName>
                                        </p:attrNameLst>
                                      </p:cBhvr>
                                    </p:anim>
                                    <p:animRot by="21600000">
                                      <p:cBhvr>
                                        <p:cTn id="189" dur="1000" fill="hold">
                                          <p:stCondLst>
                                            <p:cond delay="0"/>
                                          </p:stCondLst>
                                        </p:cTn>
                                        <p:tgtEl>
                                          <p:spTgt spid="64605"/>
                                        </p:tgtEl>
                                        <p:attrNameLst>
                                          <p:attrName>r</p:attrName>
                                        </p:attrNameLst>
                                      </p:cBhvr>
                                    </p:animRot>
                                  </p:childTnLst>
                                </p:cTn>
                              </p:par>
                            </p:childTnLst>
                          </p:cTn>
                        </p:par>
                        <p:par>
                          <p:cTn id="190" fill="hold">
                            <p:stCondLst>
                              <p:cond delay="5200"/>
                            </p:stCondLst>
                            <p:childTnLst>
                              <p:par>
                                <p:cTn id="191" presetID="56" presetClass="entr" presetSubtype="0" fill="hold" grpId="0" nodeType="afterEffect">
                                  <p:stCondLst>
                                    <p:cond delay="0"/>
                                  </p:stCondLst>
                                  <p:iterate type="lt">
                                    <p:tmPct val="10000"/>
                                  </p:iterate>
                                  <p:childTnLst>
                                    <p:set>
                                      <p:cBhvr>
                                        <p:cTn id="192" dur="1" fill="hold">
                                          <p:stCondLst>
                                            <p:cond delay="0"/>
                                          </p:stCondLst>
                                        </p:cTn>
                                        <p:tgtEl>
                                          <p:spTgt spid="64608"/>
                                        </p:tgtEl>
                                        <p:attrNameLst>
                                          <p:attrName>style.visibility</p:attrName>
                                        </p:attrNameLst>
                                      </p:cBhvr>
                                      <p:to>
                                        <p:strVal val="visible"/>
                                      </p:to>
                                    </p:set>
                                    <p:anim by="(-#ppt_w*2)" calcmode="lin" valueType="num">
                                      <p:cBhvr rctx="PPT">
                                        <p:cTn id="193" dur="500" autoRev="1" fill="hold">
                                          <p:stCondLst>
                                            <p:cond delay="0"/>
                                          </p:stCondLst>
                                        </p:cTn>
                                        <p:tgtEl>
                                          <p:spTgt spid="64608"/>
                                        </p:tgtEl>
                                        <p:attrNameLst>
                                          <p:attrName>ppt_w</p:attrName>
                                        </p:attrNameLst>
                                      </p:cBhvr>
                                    </p:anim>
                                    <p:anim by="(#ppt_w*0.50)" calcmode="lin" valueType="num">
                                      <p:cBhvr>
                                        <p:cTn id="194" dur="500" decel="50000" autoRev="1" fill="hold">
                                          <p:stCondLst>
                                            <p:cond delay="0"/>
                                          </p:stCondLst>
                                        </p:cTn>
                                        <p:tgtEl>
                                          <p:spTgt spid="64608"/>
                                        </p:tgtEl>
                                        <p:attrNameLst>
                                          <p:attrName>ppt_x</p:attrName>
                                        </p:attrNameLst>
                                      </p:cBhvr>
                                    </p:anim>
                                    <p:anim from="(-#ppt_h/2)" to="(#ppt_y)" calcmode="lin" valueType="num">
                                      <p:cBhvr>
                                        <p:cTn id="195" dur="1000" fill="hold">
                                          <p:stCondLst>
                                            <p:cond delay="0"/>
                                          </p:stCondLst>
                                        </p:cTn>
                                        <p:tgtEl>
                                          <p:spTgt spid="64608"/>
                                        </p:tgtEl>
                                        <p:attrNameLst>
                                          <p:attrName>ppt_y</p:attrName>
                                        </p:attrNameLst>
                                      </p:cBhvr>
                                    </p:anim>
                                    <p:animRot by="21600000">
                                      <p:cBhvr>
                                        <p:cTn id="196" dur="1000" fill="hold">
                                          <p:stCondLst>
                                            <p:cond delay="0"/>
                                          </p:stCondLst>
                                        </p:cTn>
                                        <p:tgtEl>
                                          <p:spTgt spid="64608"/>
                                        </p:tgtEl>
                                        <p:attrNameLst>
                                          <p:attrName>r</p:attrName>
                                        </p:attrNameLst>
                                      </p:cBhvr>
                                    </p:animRot>
                                  </p:childTnLst>
                                </p:cTn>
                              </p:par>
                            </p:childTnLst>
                          </p:cTn>
                        </p:par>
                        <p:par>
                          <p:cTn id="197" fill="hold">
                            <p:stCondLst>
                              <p:cond delay="6200"/>
                            </p:stCondLst>
                            <p:childTnLst>
                              <p:par>
                                <p:cTn id="198" presetID="56" presetClass="entr" presetSubtype="0" fill="hold" grpId="0" nodeType="afterEffect">
                                  <p:stCondLst>
                                    <p:cond delay="0"/>
                                  </p:stCondLst>
                                  <p:iterate type="lt">
                                    <p:tmPct val="10000"/>
                                  </p:iterate>
                                  <p:childTnLst>
                                    <p:set>
                                      <p:cBhvr>
                                        <p:cTn id="199" dur="1" fill="hold">
                                          <p:stCondLst>
                                            <p:cond delay="0"/>
                                          </p:stCondLst>
                                        </p:cTn>
                                        <p:tgtEl>
                                          <p:spTgt spid="64607"/>
                                        </p:tgtEl>
                                        <p:attrNameLst>
                                          <p:attrName>style.visibility</p:attrName>
                                        </p:attrNameLst>
                                      </p:cBhvr>
                                      <p:to>
                                        <p:strVal val="visible"/>
                                      </p:to>
                                    </p:set>
                                    <p:anim by="(-#ppt_w*2)" calcmode="lin" valueType="num">
                                      <p:cBhvr rctx="PPT">
                                        <p:cTn id="200" dur="500" autoRev="1" fill="hold">
                                          <p:stCondLst>
                                            <p:cond delay="0"/>
                                          </p:stCondLst>
                                        </p:cTn>
                                        <p:tgtEl>
                                          <p:spTgt spid="64607"/>
                                        </p:tgtEl>
                                        <p:attrNameLst>
                                          <p:attrName>ppt_w</p:attrName>
                                        </p:attrNameLst>
                                      </p:cBhvr>
                                    </p:anim>
                                    <p:anim by="(#ppt_w*0.50)" calcmode="lin" valueType="num">
                                      <p:cBhvr>
                                        <p:cTn id="201" dur="500" decel="50000" autoRev="1" fill="hold">
                                          <p:stCondLst>
                                            <p:cond delay="0"/>
                                          </p:stCondLst>
                                        </p:cTn>
                                        <p:tgtEl>
                                          <p:spTgt spid="64607"/>
                                        </p:tgtEl>
                                        <p:attrNameLst>
                                          <p:attrName>ppt_x</p:attrName>
                                        </p:attrNameLst>
                                      </p:cBhvr>
                                    </p:anim>
                                    <p:anim from="(-#ppt_h/2)" to="(#ppt_y)" calcmode="lin" valueType="num">
                                      <p:cBhvr>
                                        <p:cTn id="202" dur="1000" fill="hold">
                                          <p:stCondLst>
                                            <p:cond delay="0"/>
                                          </p:stCondLst>
                                        </p:cTn>
                                        <p:tgtEl>
                                          <p:spTgt spid="64607"/>
                                        </p:tgtEl>
                                        <p:attrNameLst>
                                          <p:attrName>ppt_y</p:attrName>
                                        </p:attrNameLst>
                                      </p:cBhvr>
                                    </p:anim>
                                    <p:animRot by="21600000">
                                      <p:cBhvr>
                                        <p:cTn id="203" dur="1000" fill="hold">
                                          <p:stCondLst>
                                            <p:cond delay="0"/>
                                          </p:stCondLst>
                                        </p:cTn>
                                        <p:tgtEl>
                                          <p:spTgt spid="6460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82" grpId="0"/>
      <p:bldP spid="64584" grpId="0" animBg="1"/>
      <p:bldP spid="64585" grpId="0" animBg="1"/>
      <p:bldP spid="64586" grpId="0" animBg="1"/>
      <p:bldP spid="64587" grpId="0" animBg="1"/>
      <p:bldP spid="64588" grpId="0" animBg="1"/>
      <p:bldP spid="64589" grpId="0" animBg="1"/>
      <p:bldP spid="64590" grpId="0" animBg="1"/>
      <p:bldP spid="64591" grpId="0" animBg="1"/>
      <p:bldP spid="64592" grpId="0" animBg="1"/>
      <p:bldP spid="64593" grpId="0" animBg="1"/>
      <p:bldP spid="64594" grpId="0"/>
      <p:bldP spid="64595" grpId="0"/>
      <p:bldP spid="64596" grpId="0"/>
      <p:bldP spid="64597" grpId="0"/>
      <p:bldP spid="64598" grpId="0"/>
      <p:bldP spid="64599" grpId="0"/>
      <p:bldP spid="64600" grpId="0"/>
      <p:bldP spid="64601" grpId="0"/>
      <p:bldP spid="64602" grpId="0"/>
      <p:bldP spid="64603" grpId="0" animBg="1"/>
      <p:bldP spid="64604" grpId="0" animBg="1"/>
      <p:bldP spid="64605" grpId="0" animBg="1"/>
      <p:bldP spid="64606" grpId="0" animBg="1"/>
      <p:bldP spid="64607" grpId="0" animBg="1"/>
      <p:bldP spid="6460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2"/>
            </a:gs>
            <a:gs pos="100000">
              <a:schemeClr val="hlink"/>
            </a:gs>
          </a:gsLst>
          <a:path path="rect">
            <a:fillToRect l="100000" b="100000"/>
          </a:path>
        </a:gradFill>
        <a:effectLst/>
      </p:bgPr>
    </p:bg>
    <p:spTree>
      <p:nvGrpSpPr>
        <p:cNvPr id="1" name=""/>
        <p:cNvGrpSpPr/>
        <p:nvPr/>
      </p:nvGrpSpPr>
      <p:grpSpPr>
        <a:xfrm>
          <a:off x="0" y="0"/>
          <a:ext cx="0" cy="0"/>
          <a:chOff x="0" y="0"/>
          <a:chExt cx="0" cy="0"/>
        </a:xfrm>
      </p:grpSpPr>
      <p:sp>
        <p:nvSpPr>
          <p:cNvPr id="66564" name="WordArt 4"/>
          <p:cNvSpPr>
            <a:spLocks noChangeArrowheads="1" noChangeShapeType="1" noTextEdit="1"/>
          </p:cNvSpPr>
          <p:nvPr/>
        </p:nvSpPr>
        <p:spPr bwMode="auto">
          <a:xfrm>
            <a:off x="7019925" y="620713"/>
            <a:ext cx="1857375" cy="611187"/>
          </a:xfrm>
          <a:prstGeom prst="rect">
            <a:avLst/>
          </a:prstGeom>
        </p:spPr>
        <p:txBody>
          <a:bodyPr wrap="none" fromWordArt="1">
            <a:prstTxWarp prst="textCanDown">
              <a:avLst>
                <a:gd name="adj" fmla="val 33333"/>
              </a:avLst>
            </a:prstTxWarp>
          </a:bodyPr>
          <a:lstStyle/>
          <a:p>
            <a:pPr rtl="1"/>
            <a:r>
              <a:rPr lang="ar-JO" sz="3600" kern="10">
                <a:ln w="9525">
                  <a:solidFill>
                    <a:srgbClr val="000000"/>
                  </a:solidFill>
                  <a:round/>
                  <a:headEnd/>
                  <a:tailEnd/>
                </a:ln>
                <a:solidFill>
                  <a:srgbClr val="000000"/>
                </a:solidFill>
                <a:latin typeface="Times New Roman"/>
                <a:cs typeface="Times New Roman"/>
              </a:rPr>
              <a:t>مثال ((1)):-</a:t>
            </a:r>
          </a:p>
        </p:txBody>
      </p:sp>
      <p:sp>
        <p:nvSpPr>
          <p:cNvPr id="66565" name="WordArt 5"/>
          <p:cNvSpPr>
            <a:spLocks noChangeArrowheads="1" noChangeShapeType="1" noTextEdit="1"/>
          </p:cNvSpPr>
          <p:nvPr/>
        </p:nvSpPr>
        <p:spPr bwMode="auto">
          <a:xfrm>
            <a:off x="7740650" y="2924175"/>
            <a:ext cx="1085850" cy="571500"/>
          </a:xfrm>
          <a:prstGeom prst="rect">
            <a:avLst/>
          </a:prstGeom>
        </p:spPr>
        <p:txBody>
          <a:bodyPr wrap="none" fromWordArt="1">
            <a:prstTxWarp prst="textPlain">
              <a:avLst>
                <a:gd name="adj" fmla="val 50000"/>
              </a:avLst>
            </a:prstTxWarp>
          </a:bodyPr>
          <a:lstStyle/>
          <a:p>
            <a:pPr rtl="1"/>
            <a:r>
              <a:rPr lang="ar-JO" sz="3600" kern="10">
                <a:ln w="19050">
                  <a:solidFill>
                    <a:srgbClr val="99CCFF"/>
                  </a:solidFill>
                  <a:round/>
                  <a:headEnd/>
                  <a:tailEnd/>
                </a:ln>
                <a:solidFill>
                  <a:srgbClr val="0066CC"/>
                </a:solidFill>
                <a:effectLst>
                  <a:outerShdw dist="35921" dir="2700000" algn="ctr" rotWithShape="0">
                    <a:srgbClr val="990000"/>
                  </a:outerShdw>
                </a:effectLst>
                <a:latin typeface="Impact"/>
              </a:rPr>
              <a:t>الحل :- </a:t>
            </a:r>
          </a:p>
        </p:txBody>
      </p:sp>
      <p:sp>
        <p:nvSpPr>
          <p:cNvPr id="66566" name="Text Box 6"/>
          <p:cNvSpPr txBox="1">
            <a:spLocks noChangeArrowheads="1"/>
          </p:cNvSpPr>
          <p:nvPr/>
        </p:nvSpPr>
        <p:spPr bwMode="auto">
          <a:xfrm>
            <a:off x="1258888" y="476250"/>
            <a:ext cx="5834062" cy="2682875"/>
          </a:xfrm>
          <a:prstGeom prst="rect">
            <a:avLst/>
          </a:prstGeom>
          <a:noFill/>
          <a:ln w="9525" algn="ctr">
            <a:noFill/>
            <a:miter lim="800000"/>
            <a:headEnd/>
            <a:tailEnd/>
          </a:ln>
          <a:effectLst/>
        </p:spPr>
        <p:txBody>
          <a:bodyPr>
            <a:spAutoFit/>
          </a:bodyPr>
          <a:lstStyle/>
          <a:p>
            <a:pPr algn="r"/>
            <a:r>
              <a:rPr lang="ar-SA"/>
              <a:t>ما هو الوضع المعاكس لكل من العبارات الاتية :-</a:t>
            </a:r>
          </a:p>
          <a:p>
            <a:pPr algn="r"/>
            <a:r>
              <a:rPr lang="ar-SA"/>
              <a:t>         درجتان مئويتان فوق الصفر .</a:t>
            </a:r>
          </a:p>
          <a:p>
            <a:pPr algn="r"/>
            <a:r>
              <a:rPr lang="ar-SA"/>
              <a:t>        5 أمتار الى أعلى .</a:t>
            </a:r>
          </a:p>
          <a:p>
            <a:pPr algn="r"/>
            <a:r>
              <a:rPr lang="ar-SA"/>
              <a:t>        ايداع 10 دنانير في صندوق التوفير . </a:t>
            </a:r>
          </a:p>
          <a:p>
            <a:pPr algn="r"/>
            <a:r>
              <a:rPr lang="ar-SA"/>
              <a:t>      200 متر فوق سطح البحر .  </a:t>
            </a:r>
          </a:p>
          <a:p>
            <a:pPr algn="r"/>
            <a:endParaRPr lang="en-US"/>
          </a:p>
        </p:txBody>
      </p:sp>
      <p:sp>
        <p:nvSpPr>
          <p:cNvPr id="66574" name="AutoShape 14"/>
          <p:cNvSpPr>
            <a:spLocks noChangeArrowheads="1"/>
          </p:cNvSpPr>
          <p:nvPr/>
        </p:nvSpPr>
        <p:spPr bwMode="auto">
          <a:xfrm>
            <a:off x="6543675" y="836613"/>
            <a:ext cx="433388" cy="481012"/>
          </a:xfrm>
          <a:prstGeom prst="flowChartConnector">
            <a:avLst/>
          </a:prstGeom>
          <a:solidFill>
            <a:srgbClr val="FFFF00"/>
          </a:solidFill>
          <a:ln w="9525" algn="ctr">
            <a:noFill/>
            <a:round/>
            <a:headEnd/>
            <a:tailEnd/>
          </a:ln>
          <a:effectLst/>
        </p:spPr>
        <p:txBody>
          <a:bodyPr wrap="none" anchor="ctr">
            <a:spAutoFit/>
          </a:bodyPr>
          <a:lstStyle/>
          <a:p>
            <a:r>
              <a:rPr lang="ar-SA" sz="1800"/>
              <a:t>  أ</a:t>
            </a:r>
            <a:endParaRPr lang="en-US" sz="1800"/>
          </a:p>
        </p:txBody>
      </p:sp>
      <p:sp>
        <p:nvSpPr>
          <p:cNvPr id="66575" name="AutoShape 15"/>
          <p:cNvSpPr>
            <a:spLocks noChangeArrowheads="1"/>
          </p:cNvSpPr>
          <p:nvPr/>
        </p:nvSpPr>
        <p:spPr bwMode="auto">
          <a:xfrm>
            <a:off x="6588125" y="1341438"/>
            <a:ext cx="395288" cy="481012"/>
          </a:xfrm>
          <a:prstGeom prst="flowChartConnector">
            <a:avLst/>
          </a:prstGeom>
          <a:solidFill>
            <a:srgbClr val="FFFF00"/>
          </a:solidFill>
          <a:ln w="9525" algn="ctr">
            <a:noFill/>
            <a:round/>
            <a:headEnd/>
            <a:tailEnd/>
          </a:ln>
          <a:effectLst/>
        </p:spPr>
        <p:txBody>
          <a:bodyPr wrap="none" anchor="ctr">
            <a:spAutoFit/>
          </a:bodyPr>
          <a:lstStyle/>
          <a:p>
            <a:r>
              <a:rPr lang="ar-SA" sz="1800"/>
              <a:t>ب</a:t>
            </a:r>
            <a:endParaRPr lang="en-US" sz="1800"/>
          </a:p>
        </p:txBody>
      </p:sp>
      <p:sp>
        <p:nvSpPr>
          <p:cNvPr id="66576" name="AutoShape 16"/>
          <p:cNvSpPr>
            <a:spLocks noChangeArrowheads="1"/>
          </p:cNvSpPr>
          <p:nvPr/>
        </p:nvSpPr>
        <p:spPr bwMode="auto">
          <a:xfrm>
            <a:off x="6588125" y="1844675"/>
            <a:ext cx="369888" cy="481013"/>
          </a:xfrm>
          <a:prstGeom prst="flowChartConnector">
            <a:avLst/>
          </a:prstGeom>
          <a:solidFill>
            <a:srgbClr val="FFFF00"/>
          </a:solidFill>
          <a:ln w="9525" algn="ctr">
            <a:noFill/>
            <a:round/>
            <a:headEnd/>
            <a:tailEnd/>
          </a:ln>
          <a:effectLst/>
        </p:spPr>
        <p:txBody>
          <a:bodyPr wrap="none" anchor="ctr">
            <a:spAutoFit/>
          </a:bodyPr>
          <a:lstStyle/>
          <a:p>
            <a:r>
              <a:rPr lang="ar-SA" sz="1800"/>
              <a:t>ج</a:t>
            </a:r>
            <a:endParaRPr lang="en-US" sz="1800"/>
          </a:p>
        </p:txBody>
      </p:sp>
      <p:sp>
        <p:nvSpPr>
          <p:cNvPr id="66577" name="AutoShape 17"/>
          <p:cNvSpPr>
            <a:spLocks noChangeArrowheads="1"/>
          </p:cNvSpPr>
          <p:nvPr/>
        </p:nvSpPr>
        <p:spPr bwMode="auto">
          <a:xfrm>
            <a:off x="6588125" y="2276475"/>
            <a:ext cx="384175" cy="481013"/>
          </a:xfrm>
          <a:prstGeom prst="flowChartConnector">
            <a:avLst/>
          </a:prstGeom>
          <a:solidFill>
            <a:srgbClr val="FFFF00"/>
          </a:solidFill>
          <a:ln w="9525" algn="ctr">
            <a:noFill/>
            <a:round/>
            <a:headEnd/>
            <a:tailEnd/>
          </a:ln>
          <a:effectLst/>
        </p:spPr>
        <p:txBody>
          <a:bodyPr wrap="none" anchor="ctr">
            <a:spAutoFit/>
          </a:bodyPr>
          <a:lstStyle/>
          <a:p>
            <a:r>
              <a:rPr lang="ar-SA" sz="1800"/>
              <a:t>د </a:t>
            </a:r>
            <a:endParaRPr lang="en-US" sz="1800"/>
          </a:p>
        </p:txBody>
      </p:sp>
      <p:sp>
        <p:nvSpPr>
          <p:cNvPr id="66578" name="AutoShape 18"/>
          <p:cNvSpPr>
            <a:spLocks noChangeArrowheads="1"/>
          </p:cNvSpPr>
          <p:nvPr/>
        </p:nvSpPr>
        <p:spPr bwMode="auto">
          <a:xfrm>
            <a:off x="7019925" y="3357563"/>
            <a:ext cx="342900" cy="481012"/>
          </a:xfrm>
          <a:prstGeom prst="flowChartConnector">
            <a:avLst/>
          </a:prstGeom>
          <a:solidFill>
            <a:srgbClr val="FFFF00"/>
          </a:solidFill>
          <a:ln w="9525" algn="ctr">
            <a:noFill/>
            <a:round/>
            <a:headEnd/>
            <a:tailEnd/>
          </a:ln>
          <a:effectLst/>
        </p:spPr>
        <p:txBody>
          <a:bodyPr wrap="none" anchor="ctr">
            <a:spAutoFit/>
          </a:bodyPr>
          <a:lstStyle/>
          <a:p>
            <a:r>
              <a:rPr lang="ar-SA" sz="1800"/>
              <a:t> أ</a:t>
            </a:r>
            <a:endParaRPr lang="en-US" sz="1800"/>
          </a:p>
        </p:txBody>
      </p:sp>
      <p:sp>
        <p:nvSpPr>
          <p:cNvPr id="66579" name="AutoShape 19"/>
          <p:cNvSpPr>
            <a:spLocks noChangeArrowheads="1"/>
          </p:cNvSpPr>
          <p:nvPr/>
        </p:nvSpPr>
        <p:spPr bwMode="auto">
          <a:xfrm>
            <a:off x="7019925" y="4292600"/>
            <a:ext cx="395288" cy="481013"/>
          </a:xfrm>
          <a:prstGeom prst="flowChartConnector">
            <a:avLst/>
          </a:prstGeom>
          <a:solidFill>
            <a:srgbClr val="FFFF00"/>
          </a:solidFill>
          <a:ln w="9525" algn="ctr">
            <a:noFill/>
            <a:round/>
            <a:headEnd/>
            <a:tailEnd/>
          </a:ln>
          <a:effectLst/>
        </p:spPr>
        <p:txBody>
          <a:bodyPr wrap="none" anchor="ctr">
            <a:spAutoFit/>
          </a:bodyPr>
          <a:lstStyle/>
          <a:p>
            <a:r>
              <a:rPr lang="ar-SA" sz="1800"/>
              <a:t>ب</a:t>
            </a:r>
            <a:endParaRPr lang="en-US" sz="1800"/>
          </a:p>
        </p:txBody>
      </p:sp>
      <p:sp>
        <p:nvSpPr>
          <p:cNvPr id="66580" name="AutoShape 20"/>
          <p:cNvSpPr>
            <a:spLocks noChangeArrowheads="1"/>
          </p:cNvSpPr>
          <p:nvPr/>
        </p:nvSpPr>
        <p:spPr bwMode="auto">
          <a:xfrm>
            <a:off x="7092950" y="5229225"/>
            <a:ext cx="369888" cy="481013"/>
          </a:xfrm>
          <a:prstGeom prst="flowChartConnector">
            <a:avLst/>
          </a:prstGeom>
          <a:solidFill>
            <a:srgbClr val="FFFF00"/>
          </a:solidFill>
          <a:ln w="9525" algn="ctr">
            <a:noFill/>
            <a:round/>
            <a:headEnd/>
            <a:tailEnd/>
          </a:ln>
          <a:effectLst/>
        </p:spPr>
        <p:txBody>
          <a:bodyPr wrap="none" anchor="ctr">
            <a:spAutoFit/>
          </a:bodyPr>
          <a:lstStyle/>
          <a:p>
            <a:r>
              <a:rPr lang="ar-SA" sz="1800"/>
              <a:t>ج</a:t>
            </a:r>
            <a:endParaRPr lang="en-US" sz="1800"/>
          </a:p>
        </p:txBody>
      </p:sp>
      <p:sp>
        <p:nvSpPr>
          <p:cNvPr id="66581" name="AutoShape 21"/>
          <p:cNvSpPr>
            <a:spLocks noChangeArrowheads="1"/>
          </p:cNvSpPr>
          <p:nvPr/>
        </p:nvSpPr>
        <p:spPr bwMode="auto">
          <a:xfrm>
            <a:off x="7092950" y="6092825"/>
            <a:ext cx="293688" cy="481013"/>
          </a:xfrm>
          <a:prstGeom prst="flowChartConnector">
            <a:avLst/>
          </a:prstGeom>
          <a:solidFill>
            <a:srgbClr val="FFFF00"/>
          </a:solidFill>
          <a:ln w="9525" algn="ctr">
            <a:noFill/>
            <a:round/>
            <a:headEnd/>
            <a:tailEnd/>
          </a:ln>
          <a:effectLst/>
        </p:spPr>
        <p:txBody>
          <a:bodyPr wrap="none" anchor="ctr">
            <a:spAutoFit/>
          </a:bodyPr>
          <a:lstStyle/>
          <a:p>
            <a:r>
              <a:rPr lang="ar-SA" sz="1800"/>
              <a:t>د</a:t>
            </a:r>
            <a:endParaRPr lang="en-US" sz="1800"/>
          </a:p>
        </p:txBody>
      </p:sp>
      <p:sp>
        <p:nvSpPr>
          <p:cNvPr id="66583" name="Text Box 23"/>
          <p:cNvSpPr txBox="1">
            <a:spLocks noChangeArrowheads="1"/>
          </p:cNvSpPr>
          <p:nvPr/>
        </p:nvSpPr>
        <p:spPr bwMode="auto">
          <a:xfrm>
            <a:off x="1187450" y="3357563"/>
            <a:ext cx="5689600" cy="3597275"/>
          </a:xfrm>
          <a:prstGeom prst="rect">
            <a:avLst/>
          </a:prstGeom>
          <a:noFill/>
          <a:ln w="9525" algn="ctr">
            <a:noFill/>
            <a:miter lim="800000"/>
            <a:headEnd/>
            <a:tailEnd/>
          </a:ln>
          <a:effectLst/>
        </p:spPr>
        <p:txBody>
          <a:bodyPr>
            <a:spAutoFit/>
          </a:bodyPr>
          <a:lstStyle/>
          <a:p>
            <a:pPr algn="r"/>
            <a:r>
              <a:rPr lang="ar-SA" sz="1800" b="0" i="1"/>
              <a:t> </a:t>
            </a:r>
            <a:r>
              <a:rPr lang="ar-SA"/>
              <a:t>درجتان مئويتان تحت الصفر .</a:t>
            </a:r>
          </a:p>
          <a:p>
            <a:pPr algn="r"/>
            <a:endParaRPr lang="ar-SA"/>
          </a:p>
          <a:p>
            <a:pPr algn="r"/>
            <a:r>
              <a:rPr lang="ar-SA" i="1"/>
              <a:t> </a:t>
            </a:r>
            <a:r>
              <a:rPr lang="ar-SA"/>
              <a:t>5 أمتار الى أسفل.</a:t>
            </a:r>
          </a:p>
          <a:p>
            <a:pPr algn="r"/>
            <a:endParaRPr lang="ar-SA"/>
          </a:p>
          <a:p>
            <a:pPr algn="r"/>
            <a:r>
              <a:rPr lang="ar-SA"/>
              <a:t>سحب 10 دنانير من صندوق التوفير .</a:t>
            </a:r>
          </a:p>
          <a:p>
            <a:pPr algn="r"/>
            <a:endParaRPr lang="ar-SA"/>
          </a:p>
          <a:p>
            <a:pPr algn="r"/>
            <a:r>
              <a:rPr lang="ar-SA" i="1"/>
              <a:t> </a:t>
            </a:r>
            <a:r>
              <a:rPr lang="ar-SA"/>
              <a:t>200 متر تحت سطح البحر .  </a:t>
            </a:r>
          </a:p>
          <a:p>
            <a:pPr algn="r"/>
            <a:endParaRPr lang="en-US"/>
          </a:p>
        </p:txBody>
      </p:sp>
      <p:sp>
        <p:nvSpPr>
          <p:cNvPr id="66584" name="AutoShape 24">
            <a:hlinkClick r:id="rId3" action="ppaction://hlinksldjump" highlightClick="1"/>
          </p:cNvPr>
          <p:cNvSpPr>
            <a:spLocks noChangeArrowheads="1"/>
          </p:cNvSpPr>
          <p:nvPr/>
        </p:nvSpPr>
        <p:spPr bwMode="auto">
          <a:xfrm>
            <a:off x="0" y="6308725"/>
            <a:ext cx="539750" cy="549275"/>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slow">
    <p:wheel spokes="8"/>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66583">
                                            <p:txEl>
                                              <p:pRg st="0" end="0"/>
                                            </p:txEl>
                                          </p:spTgt>
                                        </p:tgtEl>
                                        <p:attrNameLst>
                                          <p:attrName>style.visibility</p:attrName>
                                        </p:attrNameLst>
                                      </p:cBhvr>
                                      <p:to>
                                        <p:strVal val="visible"/>
                                      </p:to>
                                    </p:set>
                                    <p:animEffect transition="in" filter="box(in)">
                                      <p:cBhvr>
                                        <p:cTn id="7" dur="2000"/>
                                        <p:tgtEl>
                                          <p:spTgt spid="66583">
                                            <p:txEl>
                                              <p:pRg st="0" end="0"/>
                                            </p:txEl>
                                          </p:spTgt>
                                        </p:tgtEl>
                                      </p:cBhvr>
                                    </p:animEffect>
                                  </p:childTnLst>
                                </p:cTn>
                              </p:par>
                            </p:childTnLst>
                          </p:cTn>
                        </p:par>
                        <p:par>
                          <p:cTn id="8" fill="hold">
                            <p:stCondLst>
                              <p:cond delay="2000"/>
                            </p:stCondLst>
                            <p:childTnLst>
                              <p:par>
                                <p:cTn id="9" presetID="39" presetClass="entr" presetSubtype="0" accel="100000" fill="hold" nodeType="afterEffect">
                                  <p:stCondLst>
                                    <p:cond delay="0"/>
                                  </p:stCondLst>
                                  <p:childTnLst>
                                    <p:set>
                                      <p:cBhvr>
                                        <p:cTn id="10" dur="1" fill="hold">
                                          <p:stCondLst>
                                            <p:cond delay="0"/>
                                          </p:stCondLst>
                                        </p:cTn>
                                        <p:tgtEl>
                                          <p:spTgt spid="66583">
                                            <p:txEl>
                                              <p:pRg st="2" end="2"/>
                                            </p:txEl>
                                          </p:spTgt>
                                        </p:tgtEl>
                                        <p:attrNameLst>
                                          <p:attrName>style.visibility</p:attrName>
                                        </p:attrNameLst>
                                      </p:cBhvr>
                                      <p:to>
                                        <p:strVal val="visible"/>
                                      </p:to>
                                    </p:set>
                                    <p:anim calcmode="lin" valueType="num">
                                      <p:cBhvr>
                                        <p:cTn id="11" dur="2000" fill="hold"/>
                                        <p:tgtEl>
                                          <p:spTgt spid="66583">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2" dur="2000" fill="hold"/>
                                        <p:tgtEl>
                                          <p:spTgt spid="66583">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3" dur="2000" fill="hold"/>
                                        <p:tgtEl>
                                          <p:spTgt spid="66583">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14" dur="2000" fill="hold"/>
                                        <p:tgtEl>
                                          <p:spTgt spid="66583">
                                            <p:txEl>
                                              <p:pRg st="2" end="2"/>
                                            </p:txEl>
                                          </p:spTgt>
                                        </p:tgtEl>
                                        <p:attrNameLst>
                                          <p:attrName>ppt_y</p:attrName>
                                        </p:attrNameLst>
                                      </p:cBhvr>
                                      <p:tavLst>
                                        <p:tav tm="0">
                                          <p:val>
                                            <p:strVal val="#ppt_y"/>
                                          </p:val>
                                        </p:tav>
                                        <p:tav tm="100000">
                                          <p:val>
                                            <p:strVal val="#ppt_y"/>
                                          </p:val>
                                        </p:tav>
                                      </p:tavLst>
                                    </p:anim>
                                  </p:childTnLst>
                                </p:cTn>
                              </p:par>
                            </p:childTnLst>
                          </p:cTn>
                        </p:par>
                        <p:par>
                          <p:cTn id="15" fill="hold">
                            <p:stCondLst>
                              <p:cond delay="4000"/>
                            </p:stCondLst>
                            <p:childTnLst>
                              <p:par>
                                <p:cTn id="16" presetID="5" presetClass="entr" presetSubtype="10" fill="hold" nodeType="afterEffect">
                                  <p:stCondLst>
                                    <p:cond delay="0"/>
                                  </p:stCondLst>
                                  <p:childTnLst>
                                    <p:set>
                                      <p:cBhvr>
                                        <p:cTn id="17" dur="1" fill="hold">
                                          <p:stCondLst>
                                            <p:cond delay="0"/>
                                          </p:stCondLst>
                                        </p:cTn>
                                        <p:tgtEl>
                                          <p:spTgt spid="66583">
                                            <p:txEl>
                                              <p:pRg st="4" end="4"/>
                                            </p:txEl>
                                          </p:spTgt>
                                        </p:tgtEl>
                                        <p:attrNameLst>
                                          <p:attrName>style.visibility</p:attrName>
                                        </p:attrNameLst>
                                      </p:cBhvr>
                                      <p:to>
                                        <p:strVal val="visible"/>
                                      </p:to>
                                    </p:set>
                                    <p:animEffect transition="in" filter="checkerboard(across)">
                                      <p:cBhvr>
                                        <p:cTn id="18" dur="2000"/>
                                        <p:tgtEl>
                                          <p:spTgt spid="66583">
                                            <p:txEl>
                                              <p:pRg st="4" end="4"/>
                                            </p:txEl>
                                          </p:spTgt>
                                        </p:tgtEl>
                                      </p:cBhvr>
                                    </p:animEffect>
                                  </p:childTnLst>
                                </p:cTn>
                              </p:par>
                            </p:childTnLst>
                          </p:cTn>
                        </p:par>
                        <p:par>
                          <p:cTn id="19" fill="hold">
                            <p:stCondLst>
                              <p:cond delay="6000"/>
                            </p:stCondLst>
                            <p:childTnLst>
                              <p:par>
                                <p:cTn id="20" presetID="5" presetClass="entr" presetSubtype="10" fill="hold" nodeType="afterEffect">
                                  <p:stCondLst>
                                    <p:cond delay="0"/>
                                  </p:stCondLst>
                                  <p:childTnLst>
                                    <p:set>
                                      <p:cBhvr>
                                        <p:cTn id="21" dur="1" fill="hold">
                                          <p:stCondLst>
                                            <p:cond delay="0"/>
                                          </p:stCondLst>
                                        </p:cTn>
                                        <p:tgtEl>
                                          <p:spTgt spid="66583">
                                            <p:txEl>
                                              <p:pRg st="6" end="6"/>
                                            </p:txEl>
                                          </p:spTgt>
                                        </p:tgtEl>
                                        <p:attrNameLst>
                                          <p:attrName>style.visibility</p:attrName>
                                        </p:attrNameLst>
                                      </p:cBhvr>
                                      <p:to>
                                        <p:strVal val="visible"/>
                                      </p:to>
                                    </p:set>
                                    <p:animEffect transition="in" filter="checkerboard(across)">
                                      <p:cBhvr>
                                        <p:cTn id="22" dur="2000"/>
                                        <p:tgtEl>
                                          <p:spTgt spid="66583">
                                            <p:txEl>
                                              <p:pRg st="6" end="6"/>
                                            </p:txEl>
                                          </p:spTgt>
                                        </p:tgtEl>
                                      </p:cBhvr>
                                    </p:animEffect>
                                  </p:childTnLst>
                                </p:cTn>
                              </p:par>
                            </p:childTnLst>
                          </p:cTn>
                        </p:par>
                        <p:par>
                          <p:cTn id="23" fill="hold">
                            <p:stCondLst>
                              <p:cond delay="8000"/>
                            </p:stCondLst>
                            <p:childTnLst>
                              <p:par>
                                <p:cTn id="24" presetID="56" presetClass="entr" presetSubtype="0" fill="hold" grpId="0" nodeType="afterEffect">
                                  <p:stCondLst>
                                    <p:cond delay="0"/>
                                  </p:stCondLst>
                                  <p:iterate type="lt">
                                    <p:tmPct val="10000"/>
                                  </p:iterate>
                                  <p:childTnLst>
                                    <p:set>
                                      <p:cBhvr>
                                        <p:cTn id="25" dur="1" fill="hold">
                                          <p:stCondLst>
                                            <p:cond delay="0"/>
                                          </p:stCondLst>
                                        </p:cTn>
                                        <p:tgtEl>
                                          <p:spTgt spid="66578"/>
                                        </p:tgtEl>
                                        <p:attrNameLst>
                                          <p:attrName>style.visibility</p:attrName>
                                        </p:attrNameLst>
                                      </p:cBhvr>
                                      <p:to>
                                        <p:strVal val="visible"/>
                                      </p:to>
                                    </p:set>
                                    <p:anim by="(-#ppt_w*2)" calcmode="lin" valueType="num">
                                      <p:cBhvr rctx="PPT">
                                        <p:cTn id="26" dur="500" autoRev="1" fill="hold">
                                          <p:stCondLst>
                                            <p:cond delay="0"/>
                                          </p:stCondLst>
                                        </p:cTn>
                                        <p:tgtEl>
                                          <p:spTgt spid="66578"/>
                                        </p:tgtEl>
                                        <p:attrNameLst>
                                          <p:attrName>ppt_w</p:attrName>
                                        </p:attrNameLst>
                                      </p:cBhvr>
                                    </p:anim>
                                    <p:anim by="(#ppt_w*0.50)" calcmode="lin" valueType="num">
                                      <p:cBhvr>
                                        <p:cTn id="27" dur="500" decel="50000" autoRev="1" fill="hold">
                                          <p:stCondLst>
                                            <p:cond delay="0"/>
                                          </p:stCondLst>
                                        </p:cTn>
                                        <p:tgtEl>
                                          <p:spTgt spid="66578"/>
                                        </p:tgtEl>
                                        <p:attrNameLst>
                                          <p:attrName>ppt_x</p:attrName>
                                        </p:attrNameLst>
                                      </p:cBhvr>
                                    </p:anim>
                                    <p:anim from="(-#ppt_h/2)" to="(#ppt_y)" calcmode="lin" valueType="num">
                                      <p:cBhvr>
                                        <p:cTn id="28" dur="1000" fill="hold">
                                          <p:stCondLst>
                                            <p:cond delay="0"/>
                                          </p:stCondLst>
                                        </p:cTn>
                                        <p:tgtEl>
                                          <p:spTgt spid="66578"/>
                                        </p:tgtEl>
                                        <p:attrNameLst>
                                          <p:attrName>ppt_y</p:attrName>
                                        </p:attrNameLst>
                                      </p:cBhvr>
                                    </p:anim>
                                    <p:animRot by="21600000">
                                      <p:cBhvr>
                                        <p:cTn id="29" dur="1000" fill="hold">
                                          <p:stCondLst>
                                            <p:cond delay="0"/>
                                          </p:stCondLst>
                                        </p:cTn>
                                        <p:tgtEl>
                                          <p:spTgt spid="66578"/>
                                        </p:tgtEl>
                                        <p:attrNameLst>
                                          <p:attrName>r</p:attrName>
                                        </p:attrNameLst>
                                      </p:cBhvr>
                                    </p:animRot>
                                  </p:childTnLst>
                                </p:cTn>
                              </p:par>
                            </p:childTnLst>
                          </p:cTn>
                        </p:par>
                        <p:par>
                          <p:cTn id="30" fill="hold">
                            <p:stCondLst>
                              <p:cond delay="9000"/>
                            </p:stCondLst>
                            <p:childTnLst>
                              <p:par>
                                <p:cTn id="31" presetID="56" presetClass="entr" presetSubtype="0" fill="hold" grpId="0" nodeType="afterEffect">
                                  <p:stCondLst>
                                    <p:cond delay="0"/>
                                  </p:stCondLst>
                                  <p:iterate type="lt">
                                    <p:tmPct val="10000"/>
                                  </p:iterate>
                                  <p:childTnLst>
                                    <p:set>
                                      <p:cBhvr>
                                        <p:cTn id="32" dur="1" fill="hold">
                                          <p:stCondLst>
                                            <p:cond delay="0"/>
                                          </p:stCondLst>
                                        </p:cTn>
                                        <p:tgtEl>
                                          <p:spTgt spid="66579"/>
                                        </p:tgtEl>
                                        <p:attrNameLst>
                                          <p:attrName>style.visibility</p:attrName>
                                        </p:attrNameLst>
                                      </p:cBhvr>
                                      <p:to>
                                        <p:strVal val="visible"/>
                                      </p:to>
                                    </p:set>
                                    <p:anim by="(-#ppt_w*2)" calcmode="lin" valueType="num">
                                      <p:cBhvr rctx="PPT">
                                        <p:cTn id="33" dur="500" autoRev="1" fill="hold">
                                          <p:stCondLst>
                                            <p:cond delay="0"/>
                                          </p:stCondLst>
                                        </p:cTn>
                                        <p:tgtEl>
                                          <p:spTgt spid="66579"/>
                                        </p:tgtEl>
                                        <p:attrNameLst>
                                          <p:attrName>ppt_w</p:attrName>
                                        </p:attrNameLst>
                                      </p:cBhvr>
                                    </p:anim>
                                    <p:anim by="(#ppt_w*0.50)" calcmode="lin" valueType="num">
                                      <p:cBhvr>
                                        <p:cTn id="34" dur="500" decel="50000" autoRev="1" fill="hold">
                                          <p:stCondLst>
                                            <p:cond delay="0"/>
                                          </p:stCondLst>
                                        </p:cTn>
                                        <p:tgtEl>
                                          <p:spTgt spid="66579"/>
                                        </p:tgtEl>
                                        <p:attrNameLst>
                                          <p:attrName>ppt_x</p:attrName>
                                        </p:attrNameLst>
                                      </p:cBhvr>
                                    </p:anim>
                                    <p:anim from="(-#ppt_h/2)" to="(#ppt_y)" calcmode="lin" valueType="num">
                                      <p:cBhvr>
                                        <p:cTn id="35" dur="1000" fill="hold">
                                          <p:stCondLst>
                                            <p:cond delay="0"/>
                                          </p:stCondLst>
                                        </p:cTn>
                                        <p:tgtEl>
                                          <p:spTgt spid="66579"/>
                                        </p:tgtEl>
                                        <p:attrNameLst>
                                          <p:attrName>ppt_y</p:attrName>
                                        </p:attrNameLst>
                                      </p:cBhvr>
                                    </p:anim>
                                    <p:animRot by="21600000">
                                      <p:cBhvr>
                                        <p:cTn id="36" dur="1000" fill="hold">
                                          <p:stCondLst>
                                            <p:cond delay="0"/>
                                          </p:stCondLst>
                                        </p:cTn>
                                        <p:tgtEl>
                                          <p:spTgt spid="66579"/>
                                        </p:tgtEl>
                                        <p:attrNameLst>
                                          <p:attrName>r</p:attrName>
                                        </p:attrNameLst>
                                      </p:cBhvr>
                                    </p:animRot>
                                  </p:childTnLst>
                                </p:cTn>
                              </p:par>
                            </p:childTnLst>
                          </p:cTn>
                        </p:par>
                        <p:par>
                          <p:cTn id="37" fill="hold">
                            <p:stCondLst>
                              <p:cond delay="10000"/>
                            </p:stCondLst>
                            <p:childTnLst>
                              <p:par>
                                <p:cTn id="38" presetID="56" presetClass="entr" presetSubtype="0" fill="hold" grpId="0" nodeType="afterEffect">
                                  <p:stCondLst>
                                    <p:cond delay="0"/>
                                  </p:stCondLst>
                                  <p:iterate type="lt">
                                    <p:tmPct val="10000"/>
                                  </p:iterate>
                                  <p:childTnLst>
                                    <p:set>
                                      <p:cBhvr>
                                        <p:cTn id="39" dur="1" fill="hold">
                                          <p:stCondLst>
                                            <p:cond delay="0"/>
                                          </p:stCondLst>
                                        </p:cTn>
                                        <p:tgtEl>
                                          <p:spTgt spid="66580"/>
                                        </p:tgtEl>
                                        <p:attrNameLst>
                                          <p:attrName>style.visibility</p:attrName>
                                        </p:attrNameLst>
                                      </p:cBhvr>
                                      <p:to>
                                        <p:strVal val="visible"/>
                                      </p:to>
                                    </p:set>
                                    <p:anim by="(-#ppt_w*2)" calcmode="lin" valueType="num">
                                      <p:cBhvr rctx="PPT">
                                        <p:cTn id="40" dur="500" autoRev="1" fill="hold">
                                          <p:stCondLst>
                                            <p:cond delay="0"/>
                                          </p:stCondLst>
                                        </p:cTn>
                                        <p:tgtEl>
                                          <p:spTgt spid="66580"/>
                                        </p:tgtEl>
                                        <p:attrNameLst>
                                          <p:attrName>ppt_w</p:attrName>
                                        </p:attrNameLst>
                                      </p:cBhvr>
                                    </p:anim>
                                    <p:anim by="(#ppt_w*0.50)" calcmode="lin" valueType="num">
                                      <p:cBhvr>
                                        <p:cTn id="41" dur="500" decel="50000" autoRev="1" fill="hold">
                                          <p:stCondLst>
                                            <p:cond delay="0"/>
                                          </p:stCondLst>
                                        </p:cTn>
                                        <p:tgtEl>
                                          <p:spTgt spid="66580"/>
                                        </p:tgtEl>
                                        <p:attrNameLst>
                                          <p:attrName>ppt_x</p:attrName>
                                        </p:attrNameLst>
                                      </p:cBhvr>
                                    </p:anim>
                                    <p:anim from="(-#ppt_h/2)" to="(#ppt_y)" calcmode="lin" valueType="num">
                                      <p:cBhvr>
                                        <p:cTn id="42" dur="1000" fill="hold">
                                          <p:stCondLst>
                                            <p:cond delay="0"/>
                                          </p:stCondLst>
                                        </p:cTn>
                                        <p:tgtEl>
                                          <p:spTgt spid="66580"/>
                                        </p:tgtEl>
                                        <p:attrNameLst>
                                          <p:attrName>ppt_y</p:attrName>
                                        </p:attrNameLst>
                                      </p:cBhvr>
                                    </p:anim>
                                    <p:animRot by="21600000">
                                      <p:cBhvr>
                                        <p:cTn id="43" dur="1000" fill="hold">
                                          <p:stCondLst>
                                            <p:cond delay="0"/>
                                          </p:stCondLst>
                                        </p:cTn>
                                        <p:tgtEl>
                                          <p:spTgt spid="66580"/>
                                        </p:tgtEl>
                                        <p:attrNameLst>
                                          <p:attrName>r</p:attrName>
                                        </p:attrNameLst>
                                      </p:cBhvr>
                                    </p:animRot>
                                  </p:childTnLst>
                                </p:cTn>
                              </p:par>
                            </p:childTnLst>
                          </p:cTn>
                        </p:par>
                        <p:par>
                          <p:cTn id="44" fill="hold">
                            <p:stCondLst>
                              <p:cond delay="11000"/>
                            </p:stCondLst>
                            <p:childTnLst>
                              <p:par>
                                <p:cTn id="45" presetID="56" presetClass="entr" presetSubtype="0" fill="hold" grpId="0" nodeType="afterEffect">
                                  <p:stCondLst>
                                    <p:cond delay="0"/>
                                  </p:stCondLst>
                                  <p:iterate type="lt">
                                    <p:tmPct val="10000"/>
                                  </p:iterate>
                                  <p:childTnLst>
                                    <p:set>
                                      <p:cBhvr>
                                        <p:cTn id="46" dur="1" fill="hold">
                                          <p:stCondLst>
                                            <p:cond delay="0"/>
                                          </p:stCondLst>
                                        </p:cTn>
                                        <p:tgtEl>
                                          <p:spTgt spid="66581"/>
                                        </p:tgtEl>
                                        <p:attrNameLst>
                                          <p:attrName>style.visibility</p:attrName>
                                        </p:attrNameLst>
                                      </p:cBhvr>
                                      <p:to>
                                        <p:strVal val="visible"/>
                                      </p:to>
                                    </p:set>
                                    <p:anim by="(-#ppt_w*2)" calcmode="lin" valueType="num">
                                      <p:cBhvr rctx="PPT">
                                        <p:cTn id="47" dur="500" autoRev="1" fill="hold">
                                          <p:stCondLst>
                                            <p:cond delay="0"/>
                                          </p:stCondLst>
                                        </p:cTn>
                                        <p:tgtEl>
                                          <p:spTgt spid="66581"/>
                                        </p:tgtEl>
                                        <p:attrNameLst>
                                          <p:attrName>ppt_w</p:attrName>
                                        </p:attrNameLst>
                                      </p:cBhvr>
                                    </p:anim>
                                    <p:anim by="(#ppt_w*0.50)" calcmode="lin" valueType="num">
                                      <p:cBhvr>
                                        <p:cTn id="48" dur="500" decel="50000" autoRev="1" fill="hold">
                                          <p:stCondLst>
                                            <p:cond delay="0"/>
                                          </p:stCondLst>
                                        </p:cTn>
                                        <p:tgtEl>
                                          <p:spTgt spid="66581"/>
                                        </p:tgtEl>
                                        <p:attrNameLst>
                                          <p:attrName>ppt_x</p:attrName>
                                        </p:attrNameLst>
                                      </p:cBhvr>
                                    </p:anim>
                                    <p:anim from="(-#ppt_h/2)" to="(#ppt_y)" calcmode="lin" valueType="num">
                                      <p:cBhvr>
                                        <p:cTn id="49" dur="1000" fill="hold">
                                          <p:stCondLst>
                                            <p:cond delay="0"/>
                                          </p:stCondLst>
                                        </p:cTn>
                                        <p:tgtEl>
                                          <p:spTgt spid="66581"/>
                                        </p:tgtEl>
                                        <p:attrNameLst>
                                          <p:attrName>ppt_y</p:attrName>
                                        </p:attrNameLst>
                                      </p:cBhvr>
                                    </p:anim>
                                    <p:animRot by="21600000">
                                      <p:cBhvr>
                                        <p:cTn id="50" dur="1000" fill="hold">
                                          <p:stCondLst>
                                            <p:cond delay="0"/>
                                          </p:stCondLst>
                                        </p:cTn>
                                        <p:tgtEl>
                                          <p:spTgt spid="6658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78" grpId="0" animBg="1"/>
      <p:bldP spid="66579" grpId="0" animBg="1"/>
      <p:bldP spid="66580" grpId="0" animBg="1"/>
      <p:bldP spid="66581"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0">
          <a:gsLst>
            <a:gs pos="0">
              <a:srgbClr val="9CFCFC"/>
            </a:gs>
            <a:gs pos="100000">
              <a:srgbClr val="FF66CC"/>
            </a:gs>
          </a:gsLst>
          <a:path path="rect">
            <a:fillToRect l="100000" b="100000"/>
          </a:path>
        </a:gradFill>
        <a:effectLst/>
      </p:bgPr>
    </p:bg>
    <p:spTree>
      <p:nvGrpSpPr>
        <p:cNvPr id="1" name=""/>
        <p:cNvGrpSpPr/>
        <p:nvPr/>
      </p:nvGrpSpPr>
      <p:grpSpPr>
        <a:xfrm>
          <a:off x="0" y="0"/>
          <a:ext cx="0" cy="0"/>
          <a:chOff x="0" y="0"/>
          <a:chExt cx="0" cy="0"/>
        </a:xfrm>
      </p:grpSpPr>
      <p:sp>
        <p:nvSpPr>
          <p:cNvPr id="67588" name="WordArt 4"/>
          <p:cNvSpPr>
            <a:spLocks noChangeArrowheads="1" noChangeShapeType="1" noTextEdit="1"/>
          </p:cNvSpPr>
          <p:nvPr/>
        </p:nvSpPr>
        <p:spPr bwMode="auto">
          <a:xfrm>
            <a:off x="3851275" y="476250"/>
            <a:ext cx="1370013" cy="504825"/>
          </a:xfrm>
          <a:prstGeom prst="rect">
            <a:avLst/>
          </a:prstGeom>
        </p:spPr>
        <p:txBody>
          <a:bodyPr spcFirstLastPara="1" wrap="none" fromWordArt="1">
            <a:prstTxWarp prst="textArchUp">
              <a:avLst>
                <a:gd name="adj" fmla="val 10800000"/>
              </a:avLst>
            </a:prstTxWarp>
          </a:bodyPr>
          <a:lstStyle/>
          <a:p>
            <a:pPr rtl="1"/>
            <a:r>
              <a:rPr lang="ar-JO" sz="3600" kern="10">
                <a:ln w="9525">
                  <a:solidFill>
                    <a:srgbClr val="000000"/>
                  </a:solidFill>
                  <a:round/>
                  <a:headEnd/>
                  <a:tailEnd/>
                </a:ln>
                <a:solidFill>
                  <a:srgbClr val="000000"/>
                </a:solidFill>
                <a:latin typeface="Arial Black"/>
              </a:rPr>
              <a:t>الدرس الثالث</a:t>
            </a:r>
          </a:p>
          <a:p>
            <a:pPr rtl="1"/>
            <a:endParaRPr lang="ar-JO" sz="3600" kern="10">
              <a:ln w="9525">
                <a:solidFill>
                  <a:srgbClr val="000000"/>
                </a:solidFill>
                <a:round/>
                <a:headEnd/>
                <a:tailEnd/>
              </a:ln>
              <a:solidFill>
                <a:srgbClr val="000000"/>
              </a:solidFill>
              <a:latin typeface="Arial Black"/>
            </a:endParaRPr>
          </a:p>
        </p:txBody>
      </p:sp>
      <p:sp>
        <p:nvSpPr>
          <p:cNvPr id="67589" name="Text Box 5"/>
          <p:cNvSpPr txBox="1">
            <a:spLocks noChangeArrowheads="1"/>
          </p:cNvSpPr>
          <p:nvPr/>
        </p:nvSpPr>
        <p:spPr bwMode="auto">
          <a:xfrm>
            <a:off x="3276600" y="692150"/>
            <a:ext cx="2663825" cy="579438"/>
          </a:xfrm>
          <a:prstGeom prst="rect">
            <a:avLst/>
          </a:prstGeom>
          <a:noFill/>
          <a:ln w="9525" algn="ctr">
            <a:noFill/>
            <a:miter lim="800000"/>
            <a:headEnd/>
            <a:tailEnd/>
          </a:ln>
          <a:effectLst/>
        </p:spPr>
        <p:txBody>
          <a:bodyPr>
            <a:spAutoFit/>
          </a:bodyPr>
          <a:lstStyle/>
          <a:p>
            <a:r>
              <a:rPr lang="ar-SA" sz="3200">
                <a:solidFill>
                  <a:srgbClr val="0000FF"/>
                </a:solidFill>
              </a:rPr>
              <a:t>القيمة المطلقة</a:t>
            </a:r>
            <a:endParaRPr lang="en-US" sz="3200">
              <a:solidFill>
                <a:srgbClr val="0000FF"/>
              </a:solidFill>
            </a:endParaRPr>
          </a:p>
        </p:txBody>
      </p:sp>
      <p:sp>
        <p:nvSpPr>
          <p:cNvPr id="67590" name="AutoShape 6"/>
          <p:cNvSpPr>
            <a:spLocks noChangeArrowheads="1"/>
          </p:cNvSpPr>
          <p:nvPr/>
        </p:nvSpPr>
        <p:spPr bwMode="auto">
          <a:xfrm>
            <a:off x="179388" y="1557338"/>
            <a:ext cx="8799512" cy="2168525"/>
          </a:xfrm>
          <a:prstGeom prst="roundRect">
            <a:avLst>
              <a:gd name="adj" fmla="val 16667"/>
            </a:avLst>
          </a:prstGeom>
          <a:solidFill>
            <a:srgbClr val="CC99FF"/>
          </a:solidFill>
          <a:ln w="9525" algn="ctr">
            <a:noFill/>
            <a:round/>
            <a:headEnd/>
            <a:tailEnd/>
          </a:ln>
          <a:effectLst/>
          <a:scene3d>
            <a:camera prst="legacyPerspectiveTopRight"/>
            <a:lightRig rig="legacyFlat3" dir="b"/>
          </a:scene3d>
          <a:sp3d extrusionH="887400" prstMaterial="legacyMatte">
            <a:bevelT w="13500" h="13500" prst="angle"/>
            <a:bevelB w="13500" h="13500" prst="angle"/>
            <a:extrusionClr>
              <a:srgbClr val="CC99FF"/>
            </a:extrusionClr>
          </a:sp3d>
        </p:spPr>
        <p:txBody>
          <a:bodyPr wrap="none" anchor="ctr">
            <a:spAutoFit/>
            <a:flatTx/>
          </a:bodyPr>
          <a:lstStyle/>
          <a:p>
            <a:r>
              <a:rPr lang="ar-SA" sz="2400" i="1">
                <a:solidFill>
                  <a:srgbClr val="FFFF00"/>
                </a:solidFill>
              </a:rPr>
              <a:t>((القيمة المطلقة)) :- هي المسافة بين موقع العدد (أ) وموقع الصفر على خط الأعداد .</a:t>
            </a:r>
          </a:p>
          <a:p>
            <a:r>
              <a:rPr lang="ar-SA" sz="2400" i="1">
                <a:solidFill>
                  <a:srgbClr val="FFFF00"/>
                </a:solidFill>
              </a:rPr>
              <a:t> </a:t>
            </a:r>
          </a:p>
          <a:p>
            <a:r>
              <a:rPr lang="ar-SA" sz="2400" i="1">
                <a:solidFill>
                  <a:srgbClr val="FFFF00"/>
                </a:solidFill>
              </a:rPr>
              <a:t>ولاحظ أن المسافة تكون موجبة دائما“ .</a:t>
            </a:r>
          </a:p>
          <a:p>
            <a:endParaRPr lang="en-US" sz="1800" b="0" i="1"/>
          </a:p>
        </p:txBody>
      </p:sp>
      <p:sp>
        <p:nvSpPr>
          <p:cNvPr id="67591" name="WordArt 7"/>
          <p:cNvSpPr>
            <a:spLocks noChangeArrowheads="1" noChangeShapeType="1" noTextEdit="1"/>
          </p:cNvSpPr>
          <p:nvPr/>
        </p:nvSpPr>
        <p:spPr bwMode="auto">
          <a:xfrm>
            <a:off x="7286625" y="4076700"/>
            <a:ext cx="1857375" cy="611188"/>
          </a:xfrm>
          <a:prstGeom prst="rect">
            <a:avLst/>
          </a:prstGeom>
        </p:spPr>
        <p:txBody>
          <a:bodyPr wrap="none" fromWordArt="1">
            <a:prstTxWarp prst="textCanDown">
              <a:avLst>
                <a:gd name="adj" fmla="val 33333"/>
              </a:avLst>
            </a:prstTxWarp>
          </a:bodyPr>
          <a:lstStyle/>
          <a:p>
            <a:pPr rtl="1"/>
            <a:r>
              <a:rPr lang="ar-JO" sz="3600" kern="10">
                <a:ln w="9525">
                  <a:solidFill>
                    <a:srgbClr val="000000"/>
                  </a:solidFill>
                  <a:round/>
                  <a:headEnd/>
                  <a:tailEnd/>
                </a:ln>
                <a:solidFill>
                  <a:srgbClr val="000000"/>
                </a:solidFill>
                <a:latin typeface="Times New Roman"/>
                <a:cs typeface="Times New Roman"/>
              </a:rPr>
              <a:t>مثال ((1)):-</a:t>
            </a:r>
          </a:p>
        </p:txBody>
      </p:sp>
      <p:sp>
        <p:nvSpPr>
          <p:cNvPr id="67592" name="WordArt 8"/>
          <p:cNvSpPr>
            <a:spLocks noChangeArrowheads="1" noChangeShapeType="1" noTextEdit="1"/>
          </p:cNvSpPr>
          <p:nvPr/>
        </p:nvSpPr>
        <p:spPr bwMode="auto">
          <a:xfrm>
            <a:off x="8058150" y="5589588"/>
            <a:ext cx="1085850" cy="571500"/>
          </a:xfrm>
          <a:prstGeom prst="rect">
            <a:avLst/>
          </a:prstGeom>
        </p:spPr>
        <p:txBody>
          <a:bodyPr wrap="none" fromWordArt="1">
            <a:prstTxWarp prst="textPlain">
              <a:avLst>
                <a:gd name="adj" fmla="val 50000"/>
              </a:avLst>
            </a:prstTxWarp>
          </a:bodyPr>
          <a:lstStyle/>
          <a:p>
            <a:pPr rtl="1"/>
            <a:r>
              <a:rPr lang="ar-JO" sz="3600" kern="10">
                <a:ln w="19050">
                  <a:solidFill>
                    <a:srgbClr val="99CCFF"/>
                  </a:solidFill>
                  <a:round/>
                  <a:headEnd/>
                  <a:tailEnd/>
                </a:ln>
                <a:solidFill>
                  <a:srgbClr val="0066CC"/>
                </a:solidFill>
                <a:effectLst>
                  <a:outerShdw dist="35921" dir="2700000" algn="ctr" rotWithShape="0">
                    <a:srgbClr val="990000"/>
                  </a:outerShdw>
                </a:effectLst>
                <a:latin typeface="Impact"/>
              </a:rPr>
              <a:t>الحل :- </a:t>
            </a:r>
          </a:p>
        </p:txBody>
      </p:sp>
      <p:sp>
        <p:nvSpPr>
          <p:cNvPr id="67593" name="Text Box 9"/>
          <p:cNvSpPr txBox="1">
            <a:spLocks noChangeArrowheads="1"/>
          </p:cNvSpPr>
          <p:nvPr/>
        </p:nvSpPr>
        <p:spPr bwMode="auto">
          <a:xfrm>
            <a:off x="971550" y="4149725"/>
            <a:ext cx="6048375" cy="779463"/>
          </a:xfrm>
          <a:prstGeom prst="rect">
            <a:avLst/>
          </a:prstGeom>
          <a:noFill/>
          <a:ln w="9525" algn="ctr">
            <a:noFill/>
            <a:miter lim="800000"/>
            <a:headEnd/>
            <a:tailEnd/>
          </a:ln>
          <a:effectLst/>
        </p:spPr>
        <p:txBody>
          <a:bodyPr>
            <a:spAutoFit/>
          </a:bodyPr>
          <a:lstStyle/>
          <a:p>
            <a:pPr algn="r"/>
            <a:r>
              <a:rPr lang="ar-SA" sz="1800">
                <a:solidFill>
                  <a:schemeClr val="tx2"/>
                </a:solidFill>
              </a:rPr>
              <a:t>أجد قيمة كل مم يأتي :-</a:t>
            </a:r>
          </a:p>
          <a:p>
            <a:pPr algn="r"/>
            <a:r>
              <a:rPr lang="ar-SA" sz="1800">
                <a:solidFill>
                  <a:schemeClr val="tx2"/>
                </a:solidFill>
              </a:rPr>
              <a:t>أ))                                   ب))                                ج))</a:t>
            </a:r>
            <a:endParaRPr lang="en-US" sz="1800">
              <a:solidFill>
                <a:schemeClr val="tx2"/>
              </a:solidFill>
            </a:endParaRPr>
          </a:p>
        </p:txBody>
      </p:sp>
      <p:graphicFrame>
        <p:nvGraphicFramePr>
          <p:cNvPr id="67594" name="Object 10"/>
          <p:cNvGraphicFramePr>
            <a:graphicFrameLocks noGrp="1" noChangeAspect="1"/>
          </p:cNvGraphicFramePr>
          <p:nvPr>
            <p:ph sz="quarter" idx="1"/>
          </p:nvPr>
        </p:nvGraphicFramePr>
        <p:xfrm>
          <a:off x="3348038" y="4437063"/>
          <a:ext cx="914400" cy="720725"/>
        </p:xfrm>
        <a:graphic>
          <a:graphicData uri="http://schemas.openxmlformats.org/presentationml/2006/ole">
            <mc:AlternateContent xmlns:mc="http://schemas.openxmlformats.org/markup-compatibility/2006">
              <mc:Choice xmlns:v="urn:schemas-microsoft-com:vml" Requires="v">
                <p:oleObj spid="_x0000_s67610" name="Equation" r:id="rId4" imgW="266400" imgH="253800" progId="Equation.3">
                  <p:embed/>
                </p:oleObj>
              </mc:Choice>
              <mc:Fallback>
                <p:oleObj name="Equation" r:id="rId4" imgW="266400" imgH="253800" progId="Equation.3">
                  <p:embed/>
                  <p:pic>
                    <p:nvPicPr>
                      <p:cNvPr id="0" name="Picture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48038" y="4437063"/>
                        <a:ext cx="914400" cy="720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7596" name="Object 12"/>
          <p:cNvGraphicFramePr>
            <a:graphicFrameLocks noGrp="1" noChangeAspect="1"/>
          </p:cNvGraphicFramePr>
          <p:nvPr>
            <p:ph sz="quarter" idx="2"/>
          </p:nvPr>
        </p:nvGraphicFramePr>
        <p:xfrm>
          <a:off x="7235825" y="5589588"/>
          <a:ext cx="514350" cy="792162"/>
        </p:xfrm>
        <a:graphic>
          <a:graphicData uri="http://schemas.openxmlformats.org/presentationml/2006/ole">
            <mc:AlternateContent xmlns:mc="http://schemas.openxmlformats.org/markup-compatibility/2006">
              <mc:Choice xmlns:v="urn:schemas-microsoft-com:vml" Requires="v">
                <p:oleObj spid="_x0000_s67611" name="Equation" r:id="rId6" imgW="164880" imgH="253800" progId="Equation.3">
                  <p:embed/>
                </p:oleObj>
              </mc:Choice>
              <mc:Fallback>
                <p:oleObj name="Equation" r:id="rId6" imgW="164880" imgH="253800" progId="Equation.3">
                  <p:embed/>
                  <p:pic>
                    <p:nvPicPr>
                      <p:cNvPr id="0" name="Picture 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235825" y="5589588"/>
                        <a:ext cx="514350" cy="7921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7599" name="Object 15"/>
          <p:cNvGraphicFramePr>
            <a:graphicFrameLocks noGrp="1" noChangeAspect="1"/>
          </p:cNvGraphicFramePr>
          <p:nvPr>
            <p:ph sz="quarter" idx="3"/>
          </p:nvPr>
        </p:nvGraphicFramePr>
        <p:xfrm>
          <a:off x="395288" y="4508500"/>
          <a:ext cx="1439862" cy="685800"/>
        </p:xfrm>
        <a:graphic>
          <a:graphicData uri="http://schemas.openxmlformats.org/presentationml/2006/ole">
            <mc:AlternateContent xmlns:mc="http://schemas.openxmlformats.org/markup-compatibility/2006">
              <mc:Choice xmlns:v="urn:schemas-microsoft-com:vml" Requires="v">
                <p:oleObj spid="_x0000_s67612" name="Equation" r:id="rId8" imgW="533160" imgH="253800" progId="Equation.3">
                  <p:embed/>
                </p:oleObj>
              </mc:Choice>
              <mc:Fallback>
                <p:oleObj name="Equation" r:id="rId8" imgW="533160" imgH="253800" progId="Equation.3">
                  <p:embed/>
                  <p:pic>
                    <p:nvPicPr>
                      <p:cNvPr id="0" name="Picture 1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95288" y="4508500"/>
                        <a:ext cx="1439862"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7602" name="Object 18"/>
          <p:cNvGraphicFramePr>
            <a:graphicFrameLocks noGrp="1" noChangeAspect="1"/>
          </p:cNvGraphicFramePr>
          <p:nvPr>
            <p:ph sz="quarter" idx="4"/>
          </p:nvPr>
        </p:nvGraphicFramePr>
        <p:xfrm>
          <a:off x="6156325" y="4508500"/>
          <a:ext cx="444500" cy="684213"/>
        </p:xfrm>
        <a:graphic>
          <a:graphicData uri="http://schemas.openxmlformats.org/presentationml/2006/ole">
            <mc:AlternateContent xmlns:mc="http://schemas.openxmlformats.org/markup-compatibility/2006">
              <mc:Choice xmlns:v="urn:schemas-microsoft-com:vml" Requires="v">
                <p:oleObj spid="_x0000_s67613" name="Equation" r:id="rId10" imgW="164880" imgH="253800" progId="Equation.3">
                  <p:embed/>
                </p:oleObj>
              </mc:Choice>
              <mc:Fallback>
                <p:oleObj name="Equation" r:id="rId10" imgW="164880" imgH="253800" progId="Equation.3">
                  <p:embed/>
                  <p:pic>
                    <p:nvPicPr>
                      <p:cNvPr id="0" name="Picture 1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56325" y="4508500"/>
                        <a:ext cx="444500" cy="684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7607" name="Object 23"/>
          <p:cNvGraphicFramePr>
            <a:graphicFrameLocks noChangeAspect="1"/>
          </p:cNvGraphicFramePr>
          <p:nvPr/>
        </p:nvGraphicFramePr>
        <p:xfrm>
          <a:off x="6516688" y="5734050"/>
          <a:ext cx="696912" cy="512763"/>
        </p:xfrm>
        <a:graphic>
          <a:graphicData uri="http://schemas.openxmlformats.org/presentationml/2006/ole">
            <mc:AlternateContent xmlns:mc="http://schemas.openxmlformats.org/markup-compatibility/2006">
              <mc:Choice xmlns:v="urn:schemas-microsoft-com:vml" Requires="v">
                <p:oleObj spid="_x0000_s67614" name="Equation" r:id="rId11" imgW="241200" imgH="177480" progId="Equation.3">
                  <p:embed/>
                </p:oleObj>
              </mc:Choice>
              <mc:Fallback>
                <p:oleObj name="Equation" r:id="rId11" imgW="241200" imgH="177480" progId="Equation.3">
                  <p:embed/>
                  <p:pic>
                    <p:nvPicPr>
                      <p:cNvPr id="0" name="Picture 2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516688" y="5734050"/>
                        <a:ext cx="696912" cy="512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7608" name="Object 24"/>
          <p:cNvGraphicFramePr>
            <a:graphicFrameLocks noChangeAspect="1"/>
          </p:cNvGraphicFramePr>
          <p:nvPr/>
        </p:nvGraphicFramePr>
        <p:xfrm>
          <a:off x="3924300" y="5661025"/>
          <a:ext cx="1177925" cy="620713"/>
        </p:xfrm>
        <a:graphic>
          <a:graphicData uri="http://schemas.openxmlformats.org/presentationml/2006/ole">
            <mc:AlternateContent xmlns:mc="http://schemas.openxmlformats.org/markup-compatibility/2006">
              <mc:Choice xmlns:v="urn:schemas-microsoft-com:vml" Requires="v">
                <p:oleObj spid="_x0000_s67615" name="Equation" r:id="rId13" imgW="482400" imgH="253800" progId="Equation.3">
                  <p:embed/>
                </p:oleObj>
              </mc:Choice>
              <mc:Fallback>
                <p:oleObj name="Equation" r:id="rId13" imgW="482400" imgH="253800" progId="Equation.3">
                  <p:embed/>
                  <p:pic>
                    <p:nvPicPr>
                      <p:cNvPr id="0" name="Picture 2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924300" y="5661025"/>
                        <a:ext cx="1177925" cy="6207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7609" name="Object 25"/>
          <p:cNvGraphicFramePr>
            <a:graphicFrameLocks noChangeAspect="1"/>
          </p:cNvGraphicFramePr>
          <p:nvPr/>
        </p:nvGraphicFramePr>
        <p:xfrm>
          <a:off x="395288" y="5734050"/>
          <a:ext cx="1728787" cy="549275"/>
        </p:xfrm>
        <a:graphic>
          <a:graphicData uri="http://schemas.openxmlformats.org/presentationml/2006/ole">
            <mc:AlternateContent xmlns:mc="http://schemas.openxmlformats.org/markup-compatibility/2006">
              <mc:Choice xmlns:v="urn:schemas-microsoft-com:vml" Requires="v">
                <p:oleObj spid="_x0000_s67616" name="Equation" r:id="rId15" imgW="558720" imgH="177480" progId="Equation.3">
                  <p:embed/>
                </p:oleObj>
              </mc:Choice>
              <mc:Fallback>
                <p:oleObj name="Equation" r:id="rId15" imgW="558720" imgH="177480" progId="Equation.3">
                  <p:embed/>
                  <p:pic>
                    <p:nvPicPr>
                      <p:cNvPr id="0" name="Picture 25"/>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95288" y="5734050"/>
                        <a:ext cx="1728787" cy="549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7610" name="Text Box 26"/>
          <p:cNvSpPr txBox="1">
            <a:spLocks noChangeArrowheads="1"/>
          </p:cNvSpPr>
          <p:nvPr/>
        </p:nvSpPr>
        <p:spPr bwMode="auto">
          <a:xfrm>
            <a:off x="7740650" y="5805488"/>
            <a:ext cx="863600" cy="366712"/>
          </a:xfrm>
          <a:prstGeom prst="rect">
            <a:avLst/>
          </a:prstGeom>
          <a:noFill/>
          <a:ln w="9525" algn="ctr">
            <a:noFill/>
            <a:miter lim="800000"/>
            <a:headEnd/>
            <a:tailEnd/>
          </a:ln>
          <a:effectLst/>
        </p:spPr>
        <p:txBody>
          <a:bodyPr>
            <a:spAutoFit/>
          </a:bodyPr>
          <a:lstStyle/>
          <a:p>
            <a:pPr algn="l"/>
            <a:r>
              <a:rPr lang="ar-SA" sz="1800" b="0" i="1"/>
              <a:t>أ</a:t>
            </a:r>
            <a:r>
              <a:rPr lang="ar-SA" sz="1800"/>
              <a:t>))</a:t>
            </a:r>
            <a:endParaRPr lang="en-US" sz="1800"/>
          </a:p>
        </p:txBody>
      </p:sp>
      <p:sp>
        <p:nvSpPr>
          <p:cNvPr id="67611" name="Text Box 27"/>
          <p:cNvSpPr txBox="1">
            <a:spLocks noChangeArrowheads="1"/>
          </p:cNvSpPr>
          <p:nvPr/>
        </p:nvSpPr>
        <p:spPr bwMode="auto">
          <a:xfrm>
            <a:off x="2195513" y="5876925"/>
            <a:ext cx="863600" cy="366713"/>
          </a:xfrm>
          <a:prstGeom prst="rect">
            <a:avLst/>
          </a:prstGeom>
          <a:noFill/>
          <a:ln w="9525" algn="ctr">
            <a:noFill/>
            <a:miter lim="800000"/>
            <a:headEnd/>
            <a:tailEnd/>
          </a:ln>
          <a:effectLst/>
        </p:spPr>
        <p:txBody>
          <a:bodyPr>
            <a:spAutoFit/>
          </a:bodyPr>
          <a:lstStyle/>
          <a:p>
            <a:pPr algn="l"/>
            <a:r>
              <a:rPr lang="ar-SA" sz="1800" i="1"/>
              <a:t>ج))</a:t>
            </a:r>
            <a:endParaRPr lang="en-US" sz="1800"/>
          </a:p>
        </p:txBody>
      </p:sp>
      <p:sp>
        <p:nvSpPr>
          <p:cNvPr id="67612" name="Text Box 28"/>
          <p:cNvSpPr txBox="1">
            <a:spLocks noChangeArrowheads="1"/>
          </p:cNvSpPr>
          <p:nvPr/>
        </p:nvSpPr>
        <p:spPr bwMode="auto">
          <a:xfrm>
            <a:off x="5148263" y="5805488"/>
            <a:ext cx="863600" cy="366712"/>
          </a:xfrm>
          <a:prstGeom prst="rect">
            <a:avLst/>
          </a:prstGeom>
          <a:noFill/>
          <a:ln w="9525" algn="ctr">
            <a:noFill/>
            <a:miter lim="800000"/>
            <a:headEnd/>
            <a:tailEnd/>
          </a:ln>
          <a:effectLst/>
        </p:spPr>
        <p:txBody>
          <a:bodyPr>
            <a:spAutoFit/>
          </a:bodyPr>
          <a:lstStyle/>
          <a:p>
            <a:pPr algn="l"/>
            <a:r>
              <a:rPr lang="ar-SA" sz="1800"/>
              <a:t>ب))</a:t>
            </a:r>
            <a:endParaRPr lang="en-US" sz="1800"/>
          </a:p>
        </p:txBody>
      </p:sp>
      <p:sp>
        <p:nvSpPr>
          <p:cNvPr id="67613" name="AutoShape 29">
            <a:hlinkClick r:id="rId17" action="ppaction://hlinksldjump" highlightClick="1"/>
          </p:cNvPr>
          <p:cNvSpPr>
            <a:spLocks noChangeArrowheads="1"/>
          </p:cNvSpPr>
          <p:nvPr/>
        </p:nvSpPr>
        <p:spPr bwMode="auto">
          <a:xfrm>
            <a:off x="0" y="6308725"/>
            <a:ext cx="539750" cy="549275"/>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med">
    <p:wedge/>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afterEffect">
                                  <p:stCondLst>
                                    <p:cond delay="0"/>
                                  </p:stCondLst>
                                  <p:iterate type="lt">
                                    <p:tmPct val="10000"/>
                                  </p:iterate>
                                  <p:childTnLst>
                                    <p:set>
                                      <p:cBhvr>
                                        <p:cTn id="6" dur="1" fill="hold">
                                          <p:stCondLst>
                                            <p:cond delay="0"/>
                                          </p:stCondLst>
                                        </p:cTn>
                                        <p:tgtEl>
                                          <p:spTgt spid="67610"/>
                                        </p:tgtEl>
                                        <p:attrNameLst>
                                          <p:attrName>style.visibility</p:attrName>
                                        </p:attrNameLst>
                                      </p:cBhvr>
                                      <p:to>
                                        <p:strVal val="visible"/>
                                      </p:to>
                                    </p:set>
                                    <p:anim by="(-#ppt_w*2)" calcmode="lin" valueType="num">
                                      <p:cBhvr rctx="PPT">
                                        <p:cTn id="7" dur="500" autoRev="1" fill="hold">
                                          <p:stCondLst>
                                            <p:cond delay="0"/>
                                          </p:stCondLst>
                                        </p:cTn>
                                        <p:tgtEl>
                                          <p:spTgt spid="67610"/>
                                        </p:tgtEl>
                                        <p:attrNameLst>
                                          <p:attrName>ppt_w</p:attrName>
                                        </p:attrNameLst>
                                      </p:cBhvr>
                                    </p:anim>
                                    <p:anim by="(#ppt_w*0.50)" calcmode="lin" valueType="num">
                                      <p:cBhvr>
                                        <p:cTn id="8" dur="500" decel="50000" autoRev="1" fill="hold">
                                          <p:stCondLst>
                                            <p:cond delay="0"/>
                                          </p:stCondLst>
                                        </p:cTn>
                                        <p:tgtEl>
                                          <p:spTgt spid="67610"/>
                                        </p:tgtEl>
                                        <p:attrNameLst>
                                          <p:attrName>ppt_x</p:attrName>
                                        </p:attrNameLst>
                                      </p:cBhvr>
                                    </p:anim>
                                    <p:anim from="(-#ppt_h/2)" to="(#ppt_y)" calcmode="lin" valueType="num">
                                      <p:cBhvr>
                                        <p:cTn id="9" dur="1000" fill="hold">
                                          <p:stCondLst>
                                            <p:cond delay="0"/>
                                          </p:stCondLst>
                                        </p:cTn>
                                        <p:tgtEl>
                                          <p:spTgt spid="67610"/>
                                        </p:tgtEl>
                                        <p:attrNameLst>
                                          <p:attrName>ppt_y</p:attrName>
                                        </p:attrNameLst>
                                      </p:cBhvr>
                                    </p:anim>
                                    <p:animRot by="21600000">
                                      <p:cBhvr>
                                        <p:cTn id="10" dur="1000" fill="hold">
                                          <p:stCondLst>
                                            <p:cond delay="0"/>
                                          </p:stCondLst>
                                        </p:cTn>
                                        <p:tgtEl>
                                          <p:spTgt spid="67610"/>
                                        </p:tgtEl>
                                        <p:attrNameLst>
                                          <p:attrName>r</p:attrName>
                                        </p:attrNameLst>
                                      </p:cBhvr>
                                    </p:animRot>
                                  </p:childTnLst>
                                </p:cTn>
                              </p:par>
                            </p:childTnLst>
                          </p:cTn>
                        </p:par>
                        <p:par>
                          <p:cTn id="11" fill="hold">
                            <p:stCondLst>
                              <p:cond delay="1200"/>
                            </p:stCondLst>
                            <p:childTnLst>
                              <p:par>
                                <p:cTn id="12" presetID="39" presetClass="entr" presetSubtype="0" accel="100000" fill="hold" nodeType="afterEffect">
                                  <p:stCondLst>
                                    <p:cond delay="0"/>
                                  </p:stCondLst>
                                  <p:childTnLst>
                                    <p:set>
                                      <p:cBhvr>
                                        <p:cTn id="13" dur="1" fill="hold">
                                          <p:stCondLst>
                                            <p:cond delay="0"/>
                                          </p:stCondLst>
                                        </p:cTn>
                                        <p:tgtEl>
                                          <p:spTgt spid="67596"/>
                                        </p:tgtEl>
                                        <p:attrNameLst>
                                          <p:attrName>style.visibility</p:attrName>
                                        </p:attrNameLst>
                                      </p:cBhvr>
                                      <p:to>
                                        <p:strVal val="visible"/>
                                      </p:to>
                                    </p:set>
                                    <p:anim calcmode="lin" valueType="num">
                                      <p:cBhvr>
                                        <p:cTn id="14" dur="1000" fill="hold"/>
                                        <p:tgtEl>
                                          <p:spTgt spid="67596"/>
                                        </p:tgtEl>
                                        <p:attrNameLst>
                                          <p:attrName>ppt_h</p:attrName>
                                        </p:attrNameLst>
                                      </p:cBhvr>
                                      <p:tavLst>
                                        <p:tav tm="0">
                                          <p:val>
                                            <p:strVal val="#ppt_h/20"/>
                                          </p:val>
                                        </p:tav>
                                        <p:tav tm="50000">
                                          <p:val>
                                            <p:strVal val="#ppt_h/20"/>
                                          </p:val>
                                        </p:tav>
                                        <p:tav tm="100000">
                                          <p:val>
                                            <p:strVal val="#ppt_h"/>
                                          </p:val>
                                        </p:tav>
                                      </p:tavLst>
                                    </p:anim>
                                    <p:anim calcmode="lin" valueType="num">
                                      <p:cBhvr>
                                        <p:cTn id="15" dur="1000" fill="hold"/>
                                        <p:tgtEl>
                                          <p:spTgt spid="67596"/>
                                        </p:tgtEl>
                                        <p:attrNameLst>
                                          <p:attrName>ppt_w</p:attrName>
                                        </p:attrNameLst>
                                      </p:cBhvr>
                                      <p:tavLst>
                                        <p:tav tm="0">
                                          <p:val>
                                            <p:strVal val="#ppt_w+.3"/>
                                          </p:val>
                                        </p:tav>
                                        <p:tav tm="50000">
                                          <p:val>
                                            <p:strVal val="#ppt_w+.3"/>
                                          </p:val>
                                        </p:tav>
                                        <p:tav tm="100000">
                                          <p:val>
                                            <p:strVal val="#ppt_w"/>
                                          </p:val>
                                        </p:tav>
                                      </p:tavLst>
                                    </p:anim>
                                    <p:anim calcmode="lin" valueType="num">
                                      <p:cBhvr>
                                        <p:cTn id="16" dur="1000" fill="hold"/>
                                        <p:tgtEl>
                                          <p:spTgt spid="67596"/>
                                        </p:tgtEl>
                                        <p:attrNameLst>
                                          <p:attrName>ppt_x</p:attrName>
                                        </p:attrNameLst>
                                      </p:cBhvr>
                                      <p:tavLst>
                                        <p:tav tm="0">
                                          <p:val>
                                            <p:strVal val="#ppt_x-.3"/>
                                          </p:val>
                                        </p:tav>
                                        <p:tav tm="50000">
                                          <p:val>
                                            <p:strVal val="#ppt_x"/>
                                          </p:val>
                                        </p:tav>
                                        <p:tav tm="100000">
                                          <p:val>
                                            <p:strVal val="#ppt_x"/>
                                          </p:val>
                                        </p:tav>
                                      </p:tavLst>
                                    </p:anim>
                                    <p:anim calcmode="lin" valueType="num">
                                      <p:cBhvr>
                                        <p:cTn id="17" dur="1000" fill="hold"/>
                                        <p:tgtEl>
                                          <p:spTgt spid="67596"/>
                                        </p:tgtEl>
                                        <p:attrNameLst>
                                          <p:attrName>ppt_y</p:attrName>
                                        </p:attrNameLst>
                                      </p:cBhvr>
                                      <p:tavLst>
                                        <p:tav tm="0">
                                          <p:val>
                                            <p:strVal val="#ppt_y"/>
                                          </p:val>
                                        </p:tav>
                                        <p:tav tm="100000">
                                          <p:val>
                                            <p:strVal val="#ppt_y"/>
                                          </p:val>
                                        </p:tav>
                                      </p:tavLst>
                                    </p:anim>
                                  </p:childTnLst>
                                </p:cTn>
                              </p:par>
                            </p:childTnLst>
                          </p:cTn>
                        </p:par>
                        <p:par>
                          <p:cTn id="18" fill="hold">
                            <p:stCondLst>
                              <p:cond delay="2200"/>
                            </p:stCondLst>
                            <p:childTnLst>
                              <p:par>
                                <p:cTn id="19" presetID="5" presetClass="entr" presetSubtype="10" fill="hold" nodeType="afterEffect">
                                  <p:stCondLst>
                                    <p:cond delay="0"/>
                                  </p:stCondLst>
                                  <p:childTnLst>
                                    <p:set>
                                      <p:cBhvr>
                                        <p:cTn id="20" dur="1" fill="hold">
                                          <p:stCondLst>
                                            <p:cond delay="0"/>
                                          </p:stCondLst>
                                        </p:cTn>
                                        <p:tgtEl>
                                          <p:spTgt spid="67607"/>
                                        </p:tgtEl>
                                        <p:attrNameLst>
                                          <p:attrName>style.visibility</p:attrName>
                                        </p:attrNameLst>
                                      </p:cBhvr>
                                      <p:to>
                                        <p:strVal val="visible"/>
                                      </p:to>
                                    </p:set>
                                    <p:animEffect transition="in" filter="checkerboard(across)">
                                      <p:cBhvr>
                                        <p:cTn id="21" dur="3000"/>
                                        <p:tgtEl>
                                          <p:spTgt spid="67607"/>
                                        </p:tgtEl>
                                      </p:cBhvr>
                                    </p:animEffect>
                                  </p:childTnLst>
                                </p:cTn>
                              </p:par>
                            </p:childTnLst>
                          </p:cTn>
                        </p:par>
                        <p:par>
                          <p:cTn id="22" fill="hold">
                            <p:stCondLst>
                              <p:cond delay="5200"/>
                            </p:stCondLst>
                            <p:childTnLst>
                              <p:par>
                                <p:cTn id="23" presetID="56" presetClass="entr" presetSubtype="0" fill="hold" grpId="0" nodeType="afterEffect">
                                  <p:stCondLst>
                                    <p:cond delay="0"/>
                                  </p:stCondLst>
                                  <p:iterate type="lt">
                                    <p:tmPct val="10000"/>
                                  </p:iterate>
                                  <p:childTnLst>
                                    <p:set>
                                      <p:cBhvr>
                                        <p:cTn id="24" dur="1" fill="hold">
                                          <p:stCondLst>
                                            <p:cond delay="0"/>
                                          </p:stCondLst>
                                        </p:cTn>
                                        <p:tgtEl>
                                          <p:spTgt spid="67612"/>
                                        </p:tgtEl>
                                        <p:attrNameLst>
                                          <p:attrName>style.visibility</p:attrName>
                                        </p:attrNameLst>
                                      </p:cBhvr>
                                      <p:to>
                                        <p:strVal val="visible"/>
                                      </p:to>
                                    </p:set>
                                    <p:anim by="(-#ppt_w*2)" calcmode="lin" valueType="num">
                                      <p:cBhvr rctx="PPT">
                                        <p:cTn id="25" dur="500" autoRev="1" fill="hold">
                                          <p:stCondLst>
                                            <p:cond delay="0"/>
                                          </p:stCondLst>
                                        </p:cTn>
                                        <p:tgtEl>
                                          <p:spTgt spid="67612"/>
                                        </p:tgtEl>
                                        <p:attrNameLst>
                                          <p:attrName>ppt_w</p:attrName>
                                        </p:attrNameLst>
                                      </p:cBhvr>
                                    </p:anim>
                                    <p:anim by="(#ppt_w*0.50)" calcmode="lin" valueType="num">
                                      <p:cBhvr>
                                        <p:cTn id="26" dur="500" decel="50000" autoRev="1" fill="hold">
                                          <p:stCondLst>
                                            <p:cond delay="0"/>
                                          </p:stCondLst>
                                        </p:cTn>
                                        <p:tgtEl>
                                          <p:spTgt spid="67612"/>
                                        </p:tgtEl>
                                        <p:attrNameLst>
                                          <p:attrName>ppt_x</p:attrName>
                                        </p:attrNameLst>
                                      </p:cBhvr>
                                    </p:anim>
                                    <p:anim from="(-#ppt_h/2)" to="(#ppt_y)" calcmode="lin" valueType="num">
                                      <p:cBhvr>
                                        <p:cTn id="27" dur="1000" fill="hold">
                                          <p:stCondLst>
                                            <p:cond delay="0"/>
                                          </p:stCondLst>
                                        </p:cTn>
                                        <p:tgtEl>
                                          <p:spTgt spid="67612"/>
                                        </p:tgtEl>
                                        <p:attrNameLst>
                                          <p:attrName>ppt_y</p:attrName>
                                        </p:attrNameLst>
                                      </p:cBhvr>
                                    </p:anim>
                                    <p:animRot by="21600000">
                                      <p:cBhvr>
                                        <p:cTn id="28" dur="1000" fill="hold">
                                          <p:stCondLst>
                                            <p:cond delay="0"/>
                                          </p:stCondLst>
                                        </p:cTn>
                                        <p:tgtEl>
                                          <p:spTgt spid="67612"/>
                                        </p:tgtEl>
                                        <p:attrNameLst>
                                          <p:attrName>r</p:attrName>
                                        </p:attrNameLst>
                                      </p:cBhvr>
                                    </p:animRot>
                                  </p:childTnLst>
                                </p:cTn>
                              </p:par>
                            </p:childTnLst>
                          </p:cTn>
                        </p:par>
                        <p:par>
                          <p:cTn id="29" fill="hold">
                            <p:stCondLst>
                              <p:cond delay="6400"/>
                            </p:stCondLst>
                            <p:childTnLst>
                              <p:par>
                                <p:cTn id="30" presetID="5" presetClass="entr" presetSubtype="10" fill="hold" nodeType="afterEffect">
                                  <p:stCondLst>
                                    <p:cond delay="0"/>
                                  </p:stCondLst>
                                  <p:childTnLst>
                                    <p:set>
                                      <p:cBhvr>
                                        <p:cTn id="31" dur="1" fill="hold">
                                          <p:stCondLst>
                                            <p:cond delay="0"/>
                                          </p:stCondLst>
                                        </p:cTn>
                                        <p:tgtEl>
                                          <p:spTgt spid="67608"/>
                                        </p:tgtEl>
                                        <p:attrNameLst>
                                          <p:attrName>style.visibility</p:attrName>
                                        </p:attrNameLst>
                                      </p:cBhvr>
                                      <p:to>
                                        <p:strVal val="visible"/>
                                      </p:to>
                                    </p:set>
                                    <p:animEffect transition="in" filter="checkerboard(across)">
                                      <p:cBhvr>
                                        <p:cTn id="32" dur="3000"/>
                                        <p:tgtEl>
                                          <p:spTgt spid="67608"/>
                                        </p:tgtEl>
                                      </p:cBhvr>
                                    </p:animEffect>
                                  </p:childTnLst>
                                </p:cTn>
                              </p:par>
                            </p:childTnLst>
                          </p:cTn>
                        </p:par>
                        <p:par>
                          <p:cTn id="33" fill="hold">
                            <p:stCondLst>
                              <p:cond delay="9400"/>
                            </p:stCondLst>
                            <p:childTnLst>
                              <p:par>
                                <p:cTn id="34" presetID="56" presetClass="entr" presetSubtype="0" fill="hold" grpId="0" nodeType="afterEffect">
                                  <p:stCondLst>
                                    <p:cond delay="0"/>
                                  </p:stCondLst>
                                  <p:iterate type="lt">
                                    <p:tmPct val="10000"/>
                                  </p:iterate>
                                  <p:childTnLst>
                                    <p:set>
                                      <p:cBhvr>
                                        <p:cTn id="35" dur="1" fill="hold">
                                          <p:stCondLst>
                                            <p:cond delay="0"/>
                                          </p:stCondLst>
                                        </p:cTn>
                                        <p:tgtEl>
                                          <p:spTgt spid="67611"/>
                                        </p:tgtEl>
                                        <p:attrNameLst>
                                          <p:attrName>style.visibility</p:attrName>
                                        </p:attrNameLst>
                                      </p:cBhvr>
                                      <p:to>
                                        <p:strVal val="visible"/>
                                      </p:to>
                                    </p:set>
                                    <p:anim by="(-#ppt_w*2)" calcmode="lin" valueType="num">
                                      <p:cBhvr rctx="PPT">
                                        <p:cTn id="36" dur="500" autoRev="1" fill="hold">
                                          <p:stCondLst>
                                            <p:cond delay="0"/>
                                          </p:stCondLst>
                                        </p:cTn>
                                        <p:tgtEl>
                                          <p:spTgt spid="67611"/>
                                        </p:tgtEl>
                                        <p:attrNameLst>
                                          <p:attrName>ppt_w</p:attrName>
                                        </p:attrNameLst>
                                      </p:cBhvr>
                                    </p:anim>
                                    <p:anim by="(#ppt_w*0.50)" calcmode="lin" valueType="num">
                                      <p:cBhvr>
                                        <p:cTn id="37" dur="500" decel="50000" autoRev="1" fill="hold">
                                          <p:stCondLst>
                                            <p:cond delay="0"/>
                                          </p:stCondLst>
                                        </p:cTn>
                                        <p:tgtEl>
                                          <p:spTgt spid="67611"/>
                                        </p:tgtEl>
                                        <p:attrNameLst>
                                          <p:attrName>ppt_x</p:attrName>
                                        </p:attrNameLst>
                                      </p:cBhvr>
                                    </p:anim>
                                    <p:anim from="(-#ppt_h/2)" to="(#ppt_y)" calcmode="lin" valueType="num">
                                      <p:cBhvr>
                                        <p:cTn id="38" dur="1000" fill="hold">
                                          <p:stCondLst>
                                            <p:cond delay="0"/>
                                          </p:stCondLst>
                                        </p:cTn>
                                        <p:tgtEl>
                                          <p:spTgt spid="67611"/>
                                        </p:tgtEl>
                                        <p:attrNameLst>
                                          <p:attrName>ppt_y</p:attrName>
                                        </p:attrNameLst>
                                      </p:cBhvr>
                                    </p:anim>
                                    <p:animRot by="21600000">
                                      <p:cBhvr>
                                        <p:cTn id="39" dur="1000" fill="hold">
                                          <p:stCondLst>
                                            <p:cond delay="0"/>
                                          </p:stCondLst>
                                        </p:cTn>
                                        <p:tgtEl>
                                          <p:spTgt spid="67611"/>
                                        </p:tgtEl>
                                        <p:attrNameLst>
                                          <p:attrName>r</p:attrName>
                                        </p:attrNameLst>
                                      </p:cBhvr>
                                    </p:animRot>
                                  </p:childTnLst>
                                </p:cTn>
                              </p:par>
                            </p:childTnLst>
                          </p:cTn>
                        </p:par>
                        <p:par>
                          <p:cTn id="40" fill="hold">
                            <p:stCondLst>
                              <p:cond delay="10600"/>
                            </p:stCondLst>
                            <p:childTnLst>
                              <p:par>
                                <p:cTn id="41" presetID="39" presetClass="entr" presetSubtype="0" accel="100000" fill="hold" nodeType="afterEffect">
                                  <p:stCondLst>
                                    <p:cond delay="0"/>
                                  </p:stCondLst>
                                  <p:childTnLst>
                                    <p:set>
                                      <p:cBhvr>
                                        <p:cTn id="42" dur="1" fill="hold">
                                          <p:stCondLst>
                                            <p:cond delay="0"/>
                                          </p:stCondLst>
                                        </p:cTn>
                                        <p:tgtEl>
                                          <p:spTgt spid="67609"/>
                                        </p:tgtEl>
                                        <p:attrNameLst>
                                          <p:attrName>style.visibility</p:attrName>
                                        </p:attrNameLst>
                                      </p:cBhvr>
                                      <p:to>
                                        <p:strVal val="visible"/>
                                      </p:to>
                                    </p:set>
                                    <p:anim calcmode="lin" valueType="num">
                                      <p:cBhvr>
                                        <p:cTn id="43" dur="3000" fill="hold"/>
                                        <p:tgtEl>
                                          <p:spTgt spid="67609"/>
                                        </p:tgtEl>
                                        <p:attrNameLst>
                                          <p:attrName>ppt_h</p:attrName>
                                        </p:attrNameLst>
                                      </p:cBhvr>
                                      <p:tavLst>
                                        <p:tav tm="0">
                                          <p:val>
                                            <p:strVal val="#ppt_h/20"/>
                                          </p:val>
                                        </p:tav>
                                        <p:tav tm="50000">
                                          <p:val>
                                            <p:strVal val="#ppt_h/20"/>
                                          </p:val>
                                        </p:tav>
                                        <p:tav tm="100000">
                                          <p:val>
                                            <p:strVal val="#ppt_h"/>
                                          </p:val>
                                        </p:tav>
                                      </p:tavLst>
                                    </p:anim>
                                    <p:anim calcmode="lin" valueType="num">
                                      <p:cBhvr>
                                        <p:cTn id="44" dur="3000" fill="hold"/>
                                        <p:tgtEl>
                                          <p:spTgt spid="67609"/>
                                        </p:tgtEl>
                                        <p:attrNameLst>
                                          <p:attrName>ppt_w</p:attrName>
                                        </p:attrNameLst>
                                      </p:cBhvr>
                                      <p:tavLst>
                                        <p:tav tm="0">
                                          <p:val>
                                            <p:strVal val="#ppt_w+.3"/>
                                          </p:val>
                                        </p:tav>
                                        <p:tav tm="50000">
                                          <p:val>
                                            <p:strVal val="#ppt_w+.3"/>
                                          </p:val>
                                        </p:tav>
                                        <p:tav tm="100000">
                                          <p:val>
                                            <p:strVal val="#ppt_w"/>
                                          </p:val>
                                        </p:tav>
                                      </p:tavLst>
                                    </p:anim>
                                    <p:anim calcmode="lin" valueType="num">
                                      <p:cBhvr>
                                        <p:cTn id="45" dur="3000" fill="hold"/>
                                        <p:tgtEl>
                                          <p:spTgt spid="67609"/>
                                        </p:tgtEl>
                                        <p:attrNameLst>
                                          <p:attrName>ppt_x</p:attrName>
                                        </p:attrNameLst>
                                      </p:cBhvr>
                                      <p:tavLst>
                                        <p:tav tm="0">
                                          <p:val>
                                            <p:strVal val="#ppt_x-.3"/>
                                          </p:val>
                                        </p:tav>
                                        <p:tav tm="50000">
                                          <p:val>
                                            <p:strVal val="#ppt_x"/>
                                          </p:val>
                                        </p:tav>
                                        <p:tav tm="100000">
                                          <p:val>
                                            <p:strVal val="#ppt_x"/>
                                          </p:val>
                                        </p:tav>
                                      </p:tavLst>
                                    </p:anim>
                                    <p:anim calcmode="lin" valueType="num">
                                      <p:cBhvr>
                                        <p:cTn id="46" dur="3000" fill="hold"/>
                                        <p:tgtEl>
                                          <p:spTgt spid="6760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610" grpId="0"/>
      <p:bldP spid="67611" grpId="0"/>
      <p:bldP spid="67612"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0066"/>
            </a:gs>
            <a:gs pos="100000">
              <a:srgbClr val="FFFF99"/>
            </a:gs>
          </a:gsLst>
          <a:path path="rect">
            <a:fillToRect l="100000" b="100000"/>
          </a:path>
        </a:gradFill>
        <a:effectLst/>
      </p:bgPr>
    </p:bg>
    <p:spTree>
      <p:nvGrpSpPr>
        <p:cNvPr id="1" name=""/>
        <p:cNvGrpSpPr/>
        <p:nvPr/>
      </p:nvGrpSpPr>
      <p:grpSpPr>
        <a:xfrm>
          <a:off x="0" y="0"/>
          <a:ext cx="0" cy="0"/>
          <a:chOff x="0" y="0"/>
          <a:chExt cx="0" cy="0"/>
        </a:xfrm>
      </p:grpSpPr>
      <p:sp>
        <p:nvSpPr>
          <p:cNvPr id="72708" name="WordArt 4"/>
          <p:cNvSpPr>
            <a:spLocks noChangeArrowheads="1" noChangeShapeType="1" noTextEdit="1"/>
          </p:cNvSpPr>
          <p:nvPr/>
        </p:nvSpPr>
        <p:spPr bwMode="auto">
          <a:xfrm>
            <a:off x="3851275" y="476250"/>
            <a:ext cx="1370013" cy="504825"/>
          </a:xfrm>
          <a:prstGeom prst="rect">
            <a:avLst/>
          </a:prstGeom>
        </p:spPr>
        <p:txBody>
          <a:bodyPr spcFirstLastPara="1" wrap="none" fromWordArt="1">
            <a:prstTxWarp prst="textArchUp">
              <a:avLst>
                <a:gd name="adj" fmla="val 10800000"/>
              </a:avLst>
            </a:prstTxWarp>
          </a:bodyPr>
          <a:lstStyle/>
          <a:p>
            <a:pPr rtl="1"/>
            <a:r>
              <a:rPr lang="ar-JO" sz="3600" kern="10">
                <a:ln w="9525">
                  <a:solidFill>
                    <a:srgbClr val="000000"/>
                  </a:solidFill>
                  <a:round/>
                  <a:headEnd/>
                  <a:tailEnd/>
                </a:ln>
                <a:solidFill>
                  <a:srgbClr val="000000"/>
                </a:solidFill>
                <a:latin typeface="Arial Black"/>
              </a:rPr>
              <a:t>الدرس الرابع</a:t>
            </a:r>
          </a:p>
          <a:p>
            <a:pPr rtl="1"/>
            <a:endParaRPr lang="ar-JO" sz="3600" kern="10">
              <a:ln w="9525">
                <a:solidFill>
                  <a:srgbClr val="000000"/>
                </a:solidFill>
                <a:round/>
                <a:headEnd/>
                <a:tailEnd/>
              </a:ln>
              <a:solidFill>
                <a:srgbClr val="000000"/>
              </a:solidFill>
              <a:latin typeface="Arial Black"/>
            </a:endParaRPr>
          </a:p>
        </p:txBody>
      </p:sp>
      <p:sp>
        <p:nvSpPr>
          <p:cNvPr id="72709" name="Text Box 5"/>
          <p:cNvSpPr txBox="1">
            <a:spLocks noChangeArrowheads="1"/>
          </p:cNvSpPr>
          <p:nvPr/>
        </p:nvSpPr>
        <p:spPr bwMode="auto">
          <a:xfrm>
            <a:off x="2411413" y="620713"/>
            <a:ext cx="4465637" cy="519112"/>
          </a:xfrm>
          <a:prstGeom prst="rect">
            <a:avLst/>
          </a:prstGeom>
          <a:noFill/>
          <a:ln w="9525" algn="ctr">
            <a:noFill/>
            <a:miter lim="800000"/>
            <a:headEnd/>
            <a:tailEnd/>
          </a:ln>
          <a:effectLst/>
        </p:spPr>
        <p:txBody>
          <a:bodyPr>
            <a:spAutoFit/>
          </a:bodyPr>
          <a:lstStyle/>
          <a:p>
            <a:r>
              <a:rPr lang="ar-SA" sz="2800">
                <a:solidFill>
                  <a:srgbClr val="F5058E"/>
                </a:solidFill>
              </a:rPr>
              <a:t>جمع الأعداد الصحيحة</a:t>
            </a:r>
            <a:endParaRPr lang="en-US" sz="2800">
              <a:solidFill>
                <a:srgbClr val="F5058E"/>
              </a:solidFill>
            </a:endParaRPr>
          </a:p>
        </p:txBody>
      </p:sp>
      <p:sp>
        <p:nvSpPr>
          <p:cNvPr id="72710" name="WordArt 6" descr="كيس ورق"/>
          <p:cNvSpPr>
            <a:spLocks noChangeArrowheads="1" noChangeShapeType="1" noTextEdit="1"/>
          </p:cNvSpPr>
          <p:nvPr/>
        </p:nvSpPr>
        <p:spPr bwMode="auto">
          <a:xfrm>
            <a:off x="7380288" y="1412875"/>
            <a:ext cx="1476375" cy="523875"/>
          </a:xfrm>
          <a:prstGeom prst="rect">
            <a:avLst/>
          </a:prstGeom>
        </p:spPr>
        <p:txBody>
          <a:bodyPr wrap="none" fromWordArt="1">
            <a:prstTxWarp prst="textPlain">
              <a:avLst>
                <a:gd name="adj" fmla="val 50000"/>
              </a:avLst>
            </a:prstTxWarp>
          </a:bodyPr>
          <a:lstStyle/>
          <a:p>
            <a:pPr rtl="1"/>
            <a:r>
              <a:rPr lang="ar-JO" sz="3600" kern="10">
                <a:ln w="9525">
                  <a:solidFill>
                    <a:srgbClr val="008000"/>
                  </a:solidFill>
                  <a:round/>
                  <a:headEnd/>
                  <a:tailEnd/>
                </a:ln>
                <a:blipFill dpi="0" rotWithShape="0">
                  <a:blip r:embed="rId3"/>
                  <a:srcRect/>
                  <a:tile tx="0" ty="0" sx="100000" sy="100000" flip="none" algn="tl"/>
                </a:blipFill>
                <a:effectLst>
                  <a:outerShdw dist="563972" dir="14049741" sx="125000" sy="125000" algn="tl" rotWithShape="0">
                    <a:srgbClr val="C7DFD3">
                      <a:alpha val="80000"/>
                    </a:srgbClr>
                  </a:outerShdw>
                </a:effectLst>
                <a:latin typeface="Times New Roman"/>
                <a:cs typeface="Times New Roman"/>
              </a:rPr>
              <a:t>مثال((1))</a:t>
            </a:r>
          </a:p>
        </p:txBody>
      </p:sp>
      <p:sp>
        <p:nvSpPr>
          <p:cNvPr id="72712" name="Text Box 8"/>
          <p:cNvSpPr txBox="1">
            <a:spLocks noChangeArrowheads="1"/>
          </p:cNvSpPr>
          <p:nvPr/>
        </p:nvSpPr>
        <p:spPr bwMode="auto">
          <a:xfrm>
            <a:off x="755650" y="1484313"/>
            <a:ext cx="6121400" cy="701675"/>
          </a:xfrm>
          <a:prstGeom prst="rect">
            <a:avLst/>
          </a:prstGeom>
          <a:noFill/>
          <a:ln w="9525" algn="ctr">
            <a:noFill/>
            <a:miter lim="800000"/>
            <a:headEnd/>
            <a:tailEnd/>
          </a:ln>
          <a:effectLst/>
        </p:spPr>
        <p:txBody>
          <a:bodyPr>
            <a:spAutoFit/>
          </a:bodyPr>
          <a:lstStyle/>
          <a:p>
            <a:pPr algn="r"/>
            <a:r>
              <a:rPr lang="ar-SA"/>
              <a:t>اذا دلت كرات العد البيضاء على الأعداد الموجبة والكرات الحمراء على الأعداد السالبة ، فما نتيجة العمليات الاّتية :- </a:t>
            </a:r>
            <a:endParaRPr lang="en-US"/>
          </a:p>
        </p:txBody>
      </p:sp>
      <p:sp>
        <p:nvSpPr>
          <p:cNvPr id="72713" name="Text Box 9"/>
          <p:cNvSpPr txBox="1">
            <a:spLocks noChangeArrowheads="1"/>
          </p:cNvSpPr>
          <p:nvPr/>
        </p:nvSpPr>
        <p:spPr bwMode="auto">
          <a:xfrm>
            <a:off x="7812088" y="2565400"/>
            <a:ext cx="504825" cy="366713"/>
          </a:xfrm>
          <a:prstGeom prst="rect">
            <a:avLst/>
          </a:prstGeom>
          <a:noFill/>
          <a:ln w="9525" algn="ctr">
            <a:noFill/>
            <a:miter lim="800000"/>
            <a:headEnd/>
            <a:tailEnd/>
          </a:ln>
          <a:effectLst/>
        </p:spPr>
        <p:txBody>
          <a:bodyPr>
            <a:spAutoFit/>
          </a:bodyPr>
          <a:lstStyle/>
          <a:p>
            <a:pPr algn="l"/>
            <a:r>
              <a:rPr lang="ar-SA" sz="1800"/>
              <a:t>أ))</a:t>
            </a:r>
            <a:endParaRPr lang="en-US" sz="1800"/>
          </a:p>
        </p:txBody>
      </p:sp>
      <p:sp>
        <p:nvSpPr>
          <p:cNvPr id="72714" name="Text Box 10"/>
          <p:cNvSpPr txBox="1">
            <a:spLocks noChangeArrowheads="1"/>
          </p:cNvSpPr>
          <p:nvPr/>
        </p:nvSpPr>
        <p:spPr bwMode="auto">
          <a:xfrm>
            <a:off x="2843213" y="2565400"/>
            <a:ext cx="504825" cy="366713"/>
          </a:xfrm>
          <a:prstGeom prst="rect">
            <a:avLst/>
          </a:prstGeom>
          <a:noFill/>
          <a:ln w="9525" algn="ctr">
            <a:noFill/>
            <a:miter lim="800000"/>
            <a:headEnd/>
            <a:tailEnd/>
          </a:ln>
          <a:effectLst/>
        </p:spPr>
        <p:txBody>
          <a:bodyPr>
            <a:spAutoFit/>
          </a:bodyPr>
          <a:lstStyle/>
          <a:p>
            <a:pPr algn="l"/>
            <a:r>
              <a:rPr lang="ar-SA" sz="1800"/>
              <a:t>ب))</a:t>
            </a:r>
            <a:endParaRPr lang="en-US" sz="1800"/>
          </a:p>
        </p:txBody>
      </p:sp>
      <p:sp>
        <p:nvSpPr>
          <p:cNvPr id="72715" name="Text Box 11"/>
          <p:cNvSpPr txBox="1">
            <a:spLocks noChangeArrowheads="1"/>
          </p:cNvSpPr>
          <p:nvPr/>
        </p:nvSpPr>
        <p:spPr bwMode="auto">
          <a:xfrm>
            <a:off x="7812088" y="3500438"/>
            <a:ext cx="504825" cy="366712"/>
          </a:xfrm>
          <a:prstGeom prst="rect">
            <a:avLst/>
          </a:prstGeom>
          <a:noFill/>
          <a:ln w="9525" algn="ctr">
            <a:noFill/>
            <a:miter lim="800000"/>
            <a:headEnd/>
            <a:tailEnd/>
          </a:ln>
          <a:effectLst/>
        </p:spPr>
        <p:txBody>
          <a:bodyPr>
            <a:spAutoFit/>
          </a:bodyPr>
          <a:lstStyle/>
          <a:p>
            <a:pPr algn="l"/>
            <a:r>
              <a:rPr lang="ar-SA" sz="1800"/>
              <a:t>ج))</a:t>
            </a:r>
            <a:endParaRPr lang="en-US" sz="1800"/>
          </a:p>
        </p:txBody>
      </p:sp>
      <p:sp>
        <p:nvSpPr>
          <p:cNvPr id="72716" name="Text Box 12"/>
          <p:cNvSpPr txBox="1">
            <a:spLocks noChangeArrowheads="1"/>
          </p:cNvSpPr>
          <p:nvPr/>
        </p:nvSpPr>
        <p:spPr bwMode="auto">
          <a:xfrm>
            <a:off x="2989263" y="3787775"/>
            <a:ext cx="504825" cy="366713"/>
          </a:xfrm>
          <a:prstGeom prst="rect">
            <a:avLst/>
          </a:prstGeom>
          <a:noFill/>
          <a:ln w="9525" algn="ctr">
            <a:noFill/>
            <a:miter lim="800000"/>
            <a:headEnd/>
            <a:tailEnd/>
          </a:ln>
          <a:effectLst/>
        </p:spPr>
        <p:txBody>
          <a:bodyPr>
            <a:spAutoFit/>
          </a:bodyPr>
          <a:lstStyle/>
          <a:p>
            <a:pPr algn="l"/>
            <a:r>
              <a:rPr lang="ar-SA" sz="1800"/>
              <a:t>د))</a:t>
            </a:r>
            <a:endParaRPr lang="en-US" sz="1800"/>
          </a:p>
        </p:txBody>
      </p:sp>
      <p:sp>
        <p:nvSpPr>
          <p:cNvPr id="72717" name="AutoShape 13"/>
          <p:cNvSpPr>
            <a:spLocks noChangeArrowheads="1"/>
          </p:cNvSpPr>
          <p:nvPr/>
        </p:nvSpPr>
        <p:spPr bwMode="auto">
          <a:xfrm>
            <a:off x="755650" y="2420938"/>
            <a:ext cx="360363" cy="360362"/>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2718" name="AutoShape 14"/>
          <p:cNvSpPr>
            <a:spLocks noChangeArrowheads="1"/>
          </p:cNvSpPr>
          <p:nvPr/>
        </p:nvSpPr>
        <p:spPr bwMode="auto">
          <a:xfrm>
            <a:off x="2124075" y="2781300"/>
            <a:ext cx="360363" cy="360363"/>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2719" name="AutoShape 15"/>
          <p:cNvSpPr>
            <a:spLocks noChangeArrowheads="1"/>
          </p:cNvSpPr>
          <p:nvPr/>
        </p:nvSpPr>
        <p:spPr bwMode="auto">
          <a:xfrm>
            <a:off x="2484438" y="2924175"/>
            <a:ext cx="360362" cy="360363"/>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2720" name="AutoShape 16"/>
          <p:cNvSpPr>
            <a:spLocks noChangeArrowheads="1"/>
          </p:cNvSpPr>
          <p:nvPr/>
        </p:nvSpPr>
        <p:spPr bwMode="auto">
          <a:xfrm>
            <a:off x="2411413" y="2492375"/>
            <a:ext cx="360362" cy="360363"/>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2721" name="AutoShape 17"/>
          <p:cNvSpPr>
            <a:spLocks noChangeArrowheads="1"/>
          </p:cNvSpPr>
          <p:nvPr/>
        </p:nvSpPr>
        <p:spPr bwMode="auto">
          <a:xfrm>
            <a:off x="6661150" y="3789363"/>
            <a:ext cx="360363" cy="360362"/>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2722" name="AutoShape 18"/>
          <p:cNvSpPr>
            <a:spLocks noChangeArrowheads="1"/>
          </p:cNvSpPr>
          <p:nvPr/>
        </p:nvSpPr>
        <p:spPr bwMode="auto">
          <a:xfrm>
            <a:off x="7092950" y="4005263"/>
            <a:ext cx="360363" cy="360362"/>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2723" name="AutoShape 19"/>
          <p:cNvSpPr>
            <a:spLocks noChangeArrowheads="1"/>
          </p:cNvSpPr>
          <p:nvPr/>
        </p:nvSpPr>
        <p:spPr bwMode="auto">
          <a:xfrm>
            <a:off x="7021513" y="3500438"/>
            <a:ext cx="360362" cy="360362"/>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2724" name="AutoShape 20"/>
          <p:cNvSpPr>
            <a:spLocks noChangeArrowheads="1"/>
          </p:cNvSpPr>
          <p:nvPr/>
        </p:nvSpPr>
        <p:spPr bwMode="auto">
          <a:xfrm>
            <a:off x="7524750" y="4005263"/>
            <a:ext cx="360363" cy="360362"/>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2725" name="AutoShape 21"/>
          <p:cNvSpPr>
            <a:spLocks noChangeArrowheads="1"/>
          </p:cNvSpPr>
          <p:nvPr/>
        </p:nvSpPr>
        <p:spPr bwMode="auto">
          <a:xfrm>
            <a:off x="7453313" y="3500438"/>
            <a:ext cx="360362" cy="360362"/>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2726" name="AutoShape 22"/>
          <p:cNvSpPr>
            <a:spLocks noChangeArrowheads="1"/>
          </p:cNvSpPr>
          <p:nvPr/>
        </p:nvSpPr>
        <p:spPr bwMode="auto">
          <a:xfrm>
            <a:off x="6732588" y="2420938"/>
            <a:ext cx="360362" cy="360362"/>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2727" name="AutoShape 23"/>
          <p:cNvSpPr>
            <a:spLocks noChangeArrowheads="1"/>
          </p:cNvSpPr>
          <p:nvPr/>
        </p:nvSpPr>
        <p:spPr bwMode="auto">
          <a:xfrm>
            <a:off x="7235825" y="2852738"/>
            <a:ext cx="360363" cy="360362"/>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2728" name="AutoShape 24"/>
          <p:cNvSpPr>
            <a:spLocks noChangeArrowheads="1"/>
          </p:cNvSpPr>
          <p:nvPr/>
        </p:nvSpPr>
        <p:spPr bwMode="auto">
          <a:xfrm>
            <a:off x="7235825" y="2420938"/>
            <a:ext cx="360363" cy="360362"/>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2729" name="AutoShape 25"/>
          <p:cNvSpPr>
            <a:spLocks noChangeArrowheads="1"/>
          </p:cNvSpPr>
          <p:nvPr/>
        </p:nvSpPr>
        <p:spPr bwMode="auto">
          <a:xfrm>
            <a:off x="684213" y="2852738"/>
            <a:ext cx="360362" cy="360362"/>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2730" name="AutoShape 26"/>
          <p:cNvSpPr>
            <a:spLocks noChangeArrowheads="1"/>
          </p:cNvSpPr>
          <p:nvPr/>
        </p:nvSpPr>
        <p:spPr bwMode="auto">
          <a:xfrm>
            <a:off x="2484438" y="3644900"/>
            <a:ext cx="360362" cy="360363"/>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2731" name="AutoShape 27"/>
          <p:cNvSpPr>
            <a:spLocks noChangeArrowheads="1"/>
          </p:cNvSpPr>
          <p:nvPr/>
        </p:nvSpPr>
        <p:spPr bwMode="auto">
          <a:xfrm>
            <a:off x="1979613" y="3644900"/>
            <a:ext cx="360362" cy="360363"/>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2732" name="AutoShape 28"/>
          <p:cNvSpPr>
            <a:spLocks noChangeArrowheads="1"/>
          </p:cNvSpPr>
          <p:nvPr/>
        </p:nvSpPr>
        <p:spPr bwMode="auto">
          <a:xfrm>
            <a:off x="2484438" y="4076700"/>
            <a:ext cx="360362" cy="360363"/>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2733" name="AutoShape 29"/>
          <p:cNvSpPr>
            <a:spLocks noChangeArrowheads="1"/>
          </p:cNvSpPr>
          <p:nvPr/>
        </p:nvSpPr>
        <p:spPr bwMode="auto">
          <a:xfrm>
            <a:off x="1981200" y="4076700"/>
            <a:ext cx="360363" cy="360363"/>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2734" name="AutoShape 30"/>
          <p:cNvSpPr>
            <a:spLocks noChangeArrowheads="1"/>
          </p:cNvSpPr>
          <p:nvPr/>
        </p:nvSpPr>
        <p:spPr bwMode="auto">
          <a:xfrm>
            <a:off x="2484438" y="4581525"/>
            <a:ext cx="360362" cy="360363"/>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2735" name="AutoShape 31"/>
          <p:cNvSpPr>
            <a:spLocks noChangeArrowheads="1"/>
          </p:cNvSpPr>
          <p:nvPr/>
        </p:nvSpPr>
        <p:spPr bwMode="auto">
          <a:xfrm>
            <a:off x="6804025" y="2852738"/>
            <a:ext cx="360363" cy="360362"/>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2736" name="AutoShape 32"/>
          <p:cNvSpPr>
            <a:spLocks noChangeArrowheads="1"/>
          </p:cNvSpPr>
          <p:nvPr/>
        </p:nvSpPr>
        <p:spPr bwMode="auto">
          <a:xfrm>
            <a:off x="1981200" y="4581525"/>
            <a:ext cx="360363" cy="360363"/>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2737" name="AutoShape 33"/>
          <p:cNvSpPr>
            <a:spLocks noChangeArrowheads="1"/>
          </p:cNvSpPr>
          <p:nvPr/>
        </p:nvSpPr>
        <p:spPr bwMode="auto">
          <a:xfrm>
            <a:off x="5219700" y="2492375"/>
            <a:ext cx="360363" cy="360363"/>
          </a:xfrm>
          <a:prstGeom prst="flowChartConnector">
            <a:avLst/>
          </a:prstGeom>
          <a:solidFill>
            <a:schemeClr val="bg1"/>
          </a:solidFill>
          <a:ln w="57150" algn="ctr">
            <a:solidFill>
              <a:schemeClr val="tx1"/>
            </a:solidFill>
            <a:round/>
            <a:headEnd/>
            <a:tailEnd/>
          </a:ln>
          <a:effectLst/>
        </p:spPr>
        <p:txBody>
          <a:bodyPr wrap="none" anchor="ctr">
            <a:spAutoFit/>
          </a:bodyPr>
          <a:lstStyle/>
          <a:p>
            <a:endParaRPr lang="ar-JO"/>
          </a:p>
        </p:txBody>
      </p:sp>
      <p:sp>
        <p:nvSpPr>
          <p:cNvPr id="72738" name="AutoShape 34"/>
          <p:cNvSpPr>
            <a:spLocks noChangeArrowheads="1"/>
          </p:cNvSpPr>
          <p:nvPr/>
        </p:nvSpPr>
        <p:spPr bwMode="auto">
          <a:xfrm>
            <a:off x="5292725" y="2924175"/>
            <a:ext cx="360363" cy="360363"/>
          </a:xfrm>
          <a:prstGeom prst="flowChartConnector">
            <a:avLst/>
          </a:prstGeom>
          <a:solidFill>
            <a:schemeClr val="bg1"/>
          </a:solidFill>
          <a:ln w="57150" algn="ctr">
            <a:solidFill>
              <a:schemeClr val="tx1"/>
            </a:solidFill>
            <a:round/>
            <a:headEnd/>
            <a:tailEnd/>
          </a:ln>
          <a:effectLst/>
        </p:spPr>
        <p:txBody>
          <a:bodyPr wrap="none" anchor="ctr">
            <a:spAutoFit/>
          </a:bodyPr>
          <a:lstStyle/>
          <a:p>
            <a:endParaRPr lang="ar-JO"/>
          </a:p>
        </p:txBody>
      </p:sp>
      <p:sp>
        <p:nvSpPr>
          <p:cNvPr id="72739" name="AutoShape 35"/>
          <p:cNvSpPr>
            <a:spLocks noChangeArrowheads="1"/>
          </p:cNvSpPr>
          <p:nvPr/>
        </p:nvSpPr>
        <p:spPr bwMode="auto">
          <a:xfrm>
            <a:off x="5292725" y="3644900"/>
            <a:ext cx="360363" cy="360363"/>
          </a:xfrm>
          <a:prstGeom prst="flowChartConnector">
            <a:avLst/>
          </a:prstGeom>
          <a:solidFill>
            <a:schemeClr val="bg1"/>
          </a:solidFill>
          <a:ln w="57150" algn="ctr">
            <a:solidFill>
              <a:schemeClr val="tx1"/>
            </a:solidFill>
            <a:round/>
            <a:headEnd/>
            <a:tailEnd/>
          </a:ln>
          <a:effectLst/>
        </p:spPr>
        <p:txBody>
          <a:bodyPr wrap="none" anchor="ctr">
            <a:spAutoFit/>
          </a:bodyPr>
          <a:lstStyle/>
          <a:p>
            <a:endParaRPr lang="ar-JO"/>
          </a:p>
        </p:txBody>
      </p:sp>
      <p:sp>
        <p:nvSpPr>
          <p:cNvPr id="72740" name="AutoShape 36"/>
          <p:cNvSpPr>
            <a:spLocks noChangeArrowheads="1"/>
          </p:cNvSpPr>
          <p:nvPr/>
        </p:nvSpPr>
        <p:spPr bwMode="auto">
          <a:xfrm>
            <a:off x="5292725" y="4076700"/>
            <a:ext cx="360363" cy="360363"/>
          </a:xfrm>
          <a:prstGeom prst="flowChartConnector">
            <a:avLst/>
          </a:prstGeom>
          <a:solidFill>
            <a:schemeClr val="bg1"/>
          </a:solidFill>
          <a:ln w="57150" algn="ctr">
            <a:solidFill>
              <a:schemeClr val="tx1"/>
            </a:solidFill>
            <a:round/>
            <a:headEnd/>
            <a:tailEnd/>
          </a:ln>
          <a:effectLst/>
        </p:spPr>
        <p:txBody>
          <a:bodyPr wrap="none" anchor="ctr">
            <a:spAutoFit/>
          </a:bodyPr>
          <a:lstStyle/>
          <a:p>
            <a:endParaRPr lang="ar-JO"/>
          </a:p>
        </p:txBody>
      </p:sp>
      <p:sp>
        <p:nvSpPr>
          <p:cNvPr id="72741" name="AutoShape 37"/>
          <p:cNvSpPr>
            <a:spLocks noChangeArrowheads="1"/>
          </p:cNvSpPr>
          <p:nvPr/>
        </p:nvSpPr>
        <p:spPr bwMode="auto">
          <a:xfrm>
            <a:off x="4932363" y="3860800"/>
            <a:ext cx="360362" cy="360363"/>
          </a:xfrm>
          <a:prstGeom prst="flowChartConnector">
            <a:avLst/>
          </a:prstGeom>
          <a:solidFill>
            <a:schemeClr val="bg1"/>
          </a:solidFill>
          <a:ln w="57150" algn="ctr">
            <a:solidFill>
              <a:schemeClr val="tx1"/>
            </a:solidFill>
            <a:round/>
            <a:headEnd/>
            <a:tailEnd/>
          </a:ln>
          <a:effectLst/>
        </p:spPr>
        <p:txBody>
          <a:bodyPr wrap="none" anchor="ctr">
            <a:spAutoFit/>
          </a:bodyPr>
          <a:lstStyle/>
          <a:p>
            <a:endParaRPr lang="ar-JO"/>
          </a:p>
        </p:txBody>
      </p:sp>
      <p:sp>
        <p:nvSpPr>
          <p:cNvPr id="72742" name="AutoShape 38"/>
          <p:cNvSpPr>
            <a:spLocks noChangeArrowheads="1"/>
          </p:cNvSpPr>
          <p:nvPr/>
        </p:nvSpPr>
        <p:spPr bwMode="auto">
          <a:xfrm>
            <a:off x="541338" y="4724400"/>
            <a:ext cx="360362" cy="360363"/>
          </a:xfrm>
          <a:prstGeom prst="flowChartConnector">
            <a:avLst/>
          </a:prstGeom>
          <a:solidFill>
            <a:schemeClr val="bg1"/>
          </a:solidFill>
          <a:ln w="57150" algn="ctr">
            <a:solidFill>
              <a:schemeClr val="tx1"/>
            </a:solidFill>
            <a:round/>
            <a:headEnd/>
            <a:tailEnd/>
          </a:ln>
          <a:effectLst/>
        </p:spPr>
        <p:txBody>
          <a:bodyPr wrap="none" anchor="ctr">
            <a:spAutoFit/>
          </a:bodyPr>
          <a:lstStyle/>
          <a:p>
            <a:endParaRPr lang="ar-JO"/>
          </a:p>
        </p:txBody>
      </p:sp>
      <p:sp>
        <p:nvSpPr>
          <p:cNvPr id="72743" name="AutoShape 39"/>
          <p:cNvSpPr>
            <a:spLocks noChangeArrowheads="1"/>
          </p:cNvSpPr>
          <p:nvPr/>
        </p:nvSpPr>
        <p:spPr bwMode="auto">
          <a:xfrm>
            <a:off x="541338" y="3717925"/>
            <a:ext cx="360362" cy="360363"/>
          </a:xfrm>
          <a:prstGeom prst="flowChartConnector">
            <a:avLst/>
          </a:prstGeom>
          <a:solidFill>
            <a:schemeClr val="bg1"/>
          </a:solidFill>
          <a:ln w="57150" algn="ctr">
            <a:solidFill>
              <a:schemeClr val="tx1"/>
            </a:solidFill>
            <a:round/>
            <a:headEnd/>
            <a:tailEnd/>
          </a:ln>
          <a:effectLst/>
        </p:spPr>
        <p:txBody>
          <a:bodyPr wrap="none" anchor="ctr">
            <a:spAutoFit/>
          </a:bodyPr>
          <a:lstStyle/>
          <a:p>
            <a:endParaRPr lang="ar-JO"/>
          </a:p>
        </p:txBody>
      </p:sp>
      <p:sp>
        <p:nvSpPr>
          <p:cNvPr id="72744" name="AutoShape 40"/>
          <p:cNvSpPr>
            <a:spLocks noChangeArrowheads="1"/>
          </p:cNvSpPr>
          <p:nvPr/>
        </p:nvSpPr>
        <p:spPr bwMode="auto">
          <a:xfrm>
            <a:off x="468313" y="4221163"/>
            <a:ext cx="360362" cy="360362"/>
          </a:xfrm>
          <a:prstGeom prst="flowChartConnector">
            <a:avLst/>
          </a:prstGeom>
          <a:solidFill>
            <a:schemeClr val="bg1"/>
          </a:solidFill>
          <a:ln w="57150" algn="ctr">
            <a:solidFill>
              <a:schemeClr val="tx1"/>
            </a:solidFill>
            <a:round/>
            <a:headEnd/>
            <a:tailEnd/>
          </a:ln>
          <a:effectLst/>
        </p:spPr>
        <p:txBody>
          <a:bodyPr wrap="none" anchor="ctr">
            <a:spAutoFit/>
          </a:bodyPr>
          <a:lstStyle/>
          <a:p>
            <a:endParaRPr lang="ar-JO"/>
          </a:p>
        </p:txBody>
      </p:sp>
      <p:sp>
        <p:nvSpPr>
          <p:cNvPr id="72745" name="AutoShape 41"/>
          <p:cNvSpPr>
            <a:spLocks noChangeArrowheads="1"/>
          </p:cNvSpPr>
          <p:nvPr/>
        </p:nvSpPr>
        <p:spPr bwMode="auto">
          <a:xfrm>
            <a:off x="973138" y="3933825"/>
            <a:ext cx="360362" cy="360363"/>
          </a:xfrm>
          <a:prstGeom prst="flowChartConnector">
            <a:avLst/>
          </a:prstGeom>
          <a:solidFill>
            <a:schemeClr val="bg1"/>
          </a:solidFill>
          <a:ln w="57150" algn="ctr">
            <a:solidFill>
              <a:schemeClr val="tx1"/>
            </a:solidFill>
            <a:round/>
            <a:headEnd/>
            <a:tailEnd/>
          </a:ln>
          <a:effectLst/>
        </p:spPr>
        <p:txBody>
          <a:bodyPr wrap="none" anchor="ctr">
            <a:spAutoFit/>
          </a:bodyPr>
          <a:lstStyle/>
          <a:p>
            <a:endParaRPr lang="ar-JO"/>
          </a:p>
        </p:txBody>
      </p:sp>
      <p:sp>
        <p:nvSpPr>
          <p:cNvPr id="72746" name="AutoShape 42"/>
          <p:cNvSpPr>
            <a:spLocks noChangeArrowheads="1"/>
          </p:cNvSpPr>
          <p:nvPr/>
        </p:nvSpPr>
        <p:spPr bwMode="auto">
          <a:xfrm>
            <a:off x="900113" y="4365625"/>
            <a:ext cx="360362" cy="360363"/>
          </a:xfrm>
          <a:prstGeom prst="flowChartConnector">
            <a:avLst/>
          </a:prstGeom>
          <a:solidFill>
            <a:schemeClr val="bg1"/>
          </a:solidFill>
          <a:ln w="57150" algn="ctr">
            <a:solidFill>
              <a:schemeClr val="tx1"/>
            </a:solidFill>
            <a:round/>
            <a:headEnd/>
            <a:tailEnd/>
          </a:ln>
          <a:effectLst/>
        </p:spPr>
        <p:txBody>
          <a:bodyPr wrap="none" anchor="ctr">
            <a:spAutoFit/>
          </a:bodyPr>
          <a:lstStyle/>
          <a:p>
            <a:endParaRPr lang="ar-JO"/>
          </a:p>
        </p:txBody>
      </p:sp>
      <p:sp>
        <p:nvSpPr>
          <p:cNvPr id="72747" name="Text Box 43"/>
          <p:cNvSpPr txBox="1">
            <a:spLocks noChangeArrowheads="1"/>
          </p:cNvSpPr>
          <p:nvPr/>
        </p:nvSpPr>
        <p:spPr bwMode="auto">
          <a:xfrm>
            <a:off x="1404938" y="4005263"/>
            <a:ext cx="576262" cy="641350"/>
          </a:xfrm>
          <a:prstGeom prst="rect">
            <a:avLst/>
          </a:prstGeom>
          <a:noFill/>
          <a:ln w="9525" algn="ctr">
            <a:noFill/>
            <a:miter lim="800000"/>
            <a:headEnd/>
            <a:tailEnd/>
          </a:ln>
          <a:effectLst/>
        </p:spPr>
        <p:txBody>
          <a:bodyPr>
            <a:spAutoFit/>
          </a:bodyPr>
          <a:lstStyle/>
          <a:p>
            <a:pPr algn="l"/>
            <a:r>
              <a:rPr lang="ar-SA" sz="3600"/>
              <a:t>+</a:t>
            </a:r>
            <a:endParaRPr lang="en-US" sz="3600"/>
          </a:p>
        </p:txBody>
      </p:sp>
      <p:sp>
        <p:nvSpPr>
          <p:cNvPr id="72748" name="Text Box 44"/>
          <p:cNvSpPr txBox="1">
            <a:spLocks noChangeArrowheads="1"/>
          </p:cNvSpPr>
          <p:nvPr/>
        </p:nvSpPr>
        <p:spPr bwMode="auto">
          <a:xfrm>
            <a:off x="1403350" y="2492375"/>
            <a:ext cx="576263" cy="641350"/>
          </a:xfrm>
          <a:prstGeom prst="rect">
            <a:avLst/>
          </a:prstGeom>
          <a:noFill/>
          <a:ln w="9525" algn="ctr">
            <a:noFill/>
            <a:miter lim="800000"/>
            <a:headEnd/>
            <a:tailEnd/>
          </a:ln>
          <a:effectLst/>
        </p:spPr>
        <p:txBody>
          <a:bodyPr>
            <a:spAutoFit/>
          </a:bodyPr>
          <a:lstStyle/>
          <a:p>
            <a:pPr algn="l"/>
            <a:r>
              <a:rPr lang="ar-SA" sz="3600"/>
              <a:t>+</a:t>
            </a:r>
            <a:endParaRPr lang="en-US" sz="3600"/>
          </a:p>
        </p:txBody>
      </p:sp>
      <p:sp>
        <p:nvSpPr>
          <p:cNvPr id="72749" name="Text Box 45"/>
          <p:cNvSpPr txBox="1">
            <a:spLocks noChangeArrowheads="1"/>
          </p:cNvSpPr>
          <p:nvPr/>
        </p:nvSpPr>
        <p:spPr bwMode="auto">
          <a:xfrm>
            <a:off x="5940425" y="3644900"/>
            <a:ext cx="576263" cy="641350"/>
          </a:xfrm>
          <a:prstGeom prst="rect">
            <a:avLst/>
          </a:prstGeom>
          <a:noFill/>
          <a:ln w="9525" algn="ctr">
            <a:noFill/>
            <a:miter lim="800000"/>
            <a:headEnd/>
            <a:tailEnd/>
          </a:ln>
          <a:effectLst/>
        </p:spPr>
        <p:txBody>
          <a:bodyPr>
            <a:spAutoFit/>
          </a:bodyPr>
          <a:lstStyle/>
          <a:p>
            <a:pPr algn="l"/>
            <a:r>
              <a:rPr lang="ar-SA" sz="3600"/>
              <a:t>+</a:t>
            </a:r>
            <a:endParaRPr lang="en-US" sz="3600"/>
          </a:p>
        </p:txBody>
      </p:sp>
      <p:sp>
        <p:nvSpPr>
          <p:cNvPr id="72750" name="Text Box 46"/>
          <p:cNvSpPr txBox="1">
            <a:spLocks noChangeArrowheads="1"/>
          </p:cNvSpPr>
          <p:nvPr/>
        </p:nvSpPr>
        <p:spPr bwMode="auto">
          <a:xfrm>
            <a:off x="5940425" y="2565400"/>
            <a:ext cx="576263" cy="641350"/>
          </a:xfrm>
          <a:prstGeom prst="rect">
            <a:avLst/>
          </a:prstGeom>
          <a:noFill/>
          <a:ln w="9525" algn="ctr">
            <a:noFill/>
            <a:miter lim="800000"/>
            <a:headEnd/>
            <a:tailEnd/>
          </a:ln>
          <a:effectLst/>
        </p:spPr>
        <p:txBody>
          <a:bodyPr>
            <a:spAutoFit/>
          </a:bodyPr>
          <a:lstStyle/>
          <a:p>
            <a:pPr algn="l"/>
            <a:r>
              <a:rPr lang="ar-SA" sz="3600"/>
              <a:t>+</a:t>
            </a:r>
            <a:endParaRPr lang="en-US" sz="3600"/>
          </a:p>
        </p:txBody>
      </p:sp>
      <p:pic>
        <p:nvPicPr>
          <p:cNvPr id="72751" name="Picture 47" descr="م"/>
          <p:cNvPicPr>
            <a:picLocks noChangeAspect="1" noChangeArrowheads="1"/>
          </p:cNvPicPr>
          <p:nvPr/>
        </p:nvPicPr>
        <p:blipFill>
          <a:blip r:embed="rId4"/>
          <a:srcRect/>
          <a:stretch>
            <a:fillRect/>
          </a:stretch>
        </p:blipFill>
        <p:spPr bwMode="auto">
          <a:xfrm>
            <a:off x="6227763" y="404813"/>
            <a:ext cx="669925" cy="765175"/>
          </a:xfrm>
          <a:prstGeom prst="rect">
            <a:avLst/>
          </a:prstGeom>
          <a:noFill/>
        </p:spPr>
      </p:pic>
      <p:pic>
        <p:nvPicPr>
          <p:cNvPr id="72752" name="Picture 48" descr="م"/>
          <p:cNvPicPr>
            <a:picLocks noChangeAspect="1" noChangeArrowheads="1"/>
          </p:cNvPicPr>
          <p:nvPr/>
        </p:nvPicPr>
        <p:blipFill>
          <a:blip r:embed="rId4"/>
          <a:srcRect/>
          <a:stretch>
            <a:fillRect/>
          </a:stretch>
        </p:blipFill>
        <p:spPr bwMode="auto">
          <a:xfrm>
            <a:off x="2484438" y="404813"/>
            <a:ext cx="669925" cy="765175"/>
          </a:xfrm>
          <a:prstGeom prst="rect">
            <a:avLst/>
          </a:prstGeom>
          <a:noFill/>
        </p:spPr>
      </p:pic>
      <p:sp>
        <p:nvSpPr>
          <p:cNvPr id="72753" name="WordArt 49" descr="كيس ورق"/>
          <p:cNvSpPr>
            <a:spLocks noChangeArrowheads="1" noChangeShapeType="1" noTextEdit="1"/>
          </p:cNvSpPr>
          <p:nvPr/>
        </p:nvSpPr>
        <p:spPr bwMode="auto">
          <a:xfrm>
            <a:off x="7451725" y="5373688"/>
            <a:ext cx="1476375" cy="523875"/>
          </a:xfrm>
          <a:prstGeom prst="rect">
            <a:avLst/>
          </a:prstGeom>
        </p:spPr>
        <p:txBody>
          <a:bodyPr wrap="none" fromWordArt="1">
            <a:prstTxWarp prst="textPlain">
              <a:avLst>
                <a:gd name="adj" fmla="val 50000"/>
              </a:avLst>
            </a:prstTxWarp>
          </a:bodyPr>
          <a:lstStyle/>
          <a:p>
            <a:pPr rtl="1"/>
            <a:r>
              <a:rPr lang="ar-JO" sz="3600" kern="10">
                <a:ln w="9525">
                  <a:solidFill>
                    <a:srgbClr val="008000"/>
                  </a:solidFill>
                  <a:round/>
                  <a:headEnd/>
                  <a:tailEnd/>
                </a:ln>
                <a:blipFill dpi="0" rotWithShape="0">
                  <a:blip r:embed="rId3"/>
                  <a:srcRect/>
                  <a:tile tx="0" ty="0" sx="100000" sy="100000" flip="none" algn="tl"/>
                </a:blipFill>
                <a:effectLst>
                  <a:outerShdw dist="563972" dir="14049741" sx="125000" sy="125000" algn="tl" rotWithShape="0">
                    <a:srgbClr val="C7DFD3">
                      <a:alpha val="80000"/>
                    </a:srgbClr>
                  </a:outerShdw>
                </a:effectLst>
                <a:latin typeface="Times New Roman"/>
                <a:cs typeface="Times New Roman"/>
              </a:rPr>
              <a:t>الحل:-</a:t>
            </a:r>
          </a:p>
        </p:txBody>
      </p:sp>
      <p:sp>
        <p:nvSpPr>
          <p:cNvPr id="72754" name="Text Box 50"/>
          <p:cNvSpPr txBox="1">
            <a:spLocks noChangeArrowheads="1"/>
          </p:cNvSpPr>
          <p:nvPr/>
        </p:nvSpPr>
        <p:spPr bwMode="auto">
          <a:xfrm>
            <a:off x="6443663" y="5805488"/>
            <a:ext cx="504825" cy="366712"/>
          </a:xfrm>
          <a:prstGeom prst="rect">
            <a:avLst/>
          </a:prstGeom>
          <a:noFill/>
          <a:ln w="9525" algn="ctr">
            <a:noFill/>
            <a:miter lim="800000"/>
            <a:headEnd/>
            <a:tailEnd/>
          </a:ln>
          <a:effectLst/>
        </p:spPr>
        <p:txBody>
          <a:bodyPr>
            <a:spAutoFit/>
          </a:bodyPr>
          <a:lstStyle/>
          <a:p>
            <a:pPr algn="l"/>
            <a:r>
              <a:rPr lang="ar-SA" sz="1800"/>
              <a:t>أ))</a:t>
            </a:r>
            <a:endParaRPr lang="en-US" sz="1800"/>
          </a:p>
        </p:txBody>
      </p:sp>
      <p:sp>
        <p:nvSpPr>
          <p:cNvPr id="72755" name="AutoShape 51"/>
          <p:cNvSpPr>
            <a:spLocks noChangeArrowheads="1"/>
          </p:cNvSpPr>
          <p:nvPr/>
        </p:nvSpPr>
        <p:spPr bwMode="auto">
          <a:xfrm>
            <a:off x="5364163" y="5661025"/>
            <a:ext cx="360362" cy="360363"/>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2756" name="AutoShape 52"/>
          <p:cNvSpPr>
            <a:spLocks noChangeArrowheads="1"/>
          </p:cNvSpPr>
          <p:nvPr/>
        </p:nvSpPr>
        <p:spPr bwMode="auto">
          <a:xfrm>
            <a:off x="5867400" y="6092825"/>
            <a:ext cx="360363" cy="360363"/>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2757" name="AutoShape 53"/>
          <p:cNvSpPr>
            <a:spLocks noChangeArrowheads="1"/>
          </p:cNvSpPr>
          <p:nvPr/>
        </p:nvSpPr>
        <p:spPr bwMode="auto">
          <a:xfrm>
            <a:off x="5867400" y="5661025"/>
            <a:ext cx="360363" cy="360363"/>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2758" name="AutoShape 54"/>
          <p:cNvSpPr>
            <a:spLocks noChangeArrowheads="1"/>
          </p:cNvSpPr>
          <p:nvPr/>
        </p:nvSpPr>
        <p:spPr bwMode="auto">
          <a:xfrm>
            <a:off x="5435600" y="6092825"/>
            <a:ext cx="360363" cy="360363"/>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2759" name="AutoShape 55"/>
          <p:cNvSpPr>
            <a:spLocks noChangeArrowheads="1"/>
          </p:cNvSpPr>
          <p:nvPr/>
        </p:nvSpPr>
        <p:spPr bwMode="auto">
          <a:xfrm>
            <a:off x="4427538" y="5661025"/>
            <a:ext cx="360362" cy="360363"/>
          </a:xfrm>
          <a:prstGeom prst="flowChartConnector">
            <a:avLst/>
          </a:prstGeom>
          <a:solidFill>
            <a:schemeClr val="bg1"/>
          </a:solidFill>
          <a:ln w="57150" algn="ctr">
            <a:solidFill>
              <a:schemeClr val="tx1"/>
            </a:solidFill>
            <a:round/>
            <a:headEnd/>
            <a:tailEnd/>
          </a:ln>
          <a:effectLst/>
        </p:spPr>
        <p:txBody>
          <a:bodyPr wrap="none" anchor="ctr">
            <a:spAutoFit/>
          </a:bodyPr>
          <a:lstStyle/>
          <a:p>
            <a:endParaRPr lang="ar-JO"/>
          </a:p>
        </p:txBody>
      </p:sp>
      <p:sp>
        <p:nvSpPr>
          <p:cNvPr id="72760" name="AutoShape 56"/>
          <p:cNvSpPr>
            <a:spLocks noChangeArrowheads="1"/>
          </p:cNvSpPr>
          <p:nvPr/>
        </p:nvSpPr>
        <p:spPr bwMode="auto">
          <a:xfrm>
            <a:off x="2843213" y="5661025"/>
            <a:ext cx="360362" cy="360363"/>
          </a:xfrm>
          <a:prstGeom prst="flowChartConnector">
            <a:avLst/>
          </a:prstGeom>
          <a:solidFill>
            <a:schemeClr val="bg1"/>
          </a:solidFill>
          <a:ln w="57150" algn="ctr">
            <a:solidFill>
              <a:schemeClr val="tx1"/>
            </a:solidFill>
            <a:round/>
            <a:headEnd/>
            <a:tailEnd/>
          </a:ln>
          <a:effectLst/>
        </p:spPr>
        <p:txBody>
          <a:bodyPr wrap="none" anchor="ctr">
            <a:spAutoFit/>
          </a:bodyPr>
          <a:lstStyle/>
          <a:p>
            <a:endParaRPr lang="ar-JO"/>
          </a:p>
        </p:txBody>
      </p:sp>
      <p:sp>
        <p:nvSpPr>
          <p:cNvPr id="72761" name="Text Box 57"/>
          <p:cNvSpPr txBox="1">
            <a:spLocks noChangeArrowheads="1"/>
          </p:cNvSpPr>
          <p:nvPr/>
        </p:nvSpPr>
        <p:spPr bwMode="auto">
          <a:xfrm>
            <a:off x="4859338" y="5805488"/>
            <a:ext cx="576262" cy="641350"/>
          </a:xfrm>
          <a:prstGeom prst="rect">
            <a:avLst/>
          </a:prstGeom>
          <a:noFill/>
          <a:ln w="9525" algn="ctr">
            <a:noFill/>
            <a:miter lim="800000"/>
            <a:headEnd/>
            <a:tailEnd/>
          </a:ln>
          <a:effectLst/>
        </p:spPr>
        <p:txBody>
          <a:bodyPr>
            <a:spAutoFit/>
          </a:bodyPr>
          <a:lstStyle/>
          <a:p>
            <a:pPr algn="l"/>
            <a:r>
              <a:rPr lang="ar-SA" sz="3600"/>
              <a:t>+</a:t>
            </a:r>
            <a:endParaRPr lang="en-US" sz="3600"/>
          </a:p>
        </p:txBody>
      </p:sp>
      <p:sp>
        <p:nvSpPr>
          <p:cNvPr id="72762" name="Text Box 58"/>
          <p:cNvSpPr txBox="1">
            <a:spLocks noChangeArrowheads="1"/>
          </p:cNvSpPr>
          <p:nvPr/>
        </p:nvSpPr>
        <p:spPr bwMode="auto">
          <a:xfrm>
            <a:off x="3708400" y="5732463"/>
            <a:ext cx="431800" cy="641350"/>
          </a:xfrm>
          <a:prstGeom prst="rect">
            <a:avLst/>
          </a:prstGeom>
          <a:noFill/>
          <a:ln w="9525" algn="ctr">
            <a:noFill/>
            <a:miter lim="800000"/>
            <a:headEnd/>
            <a:tailEnd/>
          </a:ln>
          <a:effectLst/>
        </p:spPr>
        <p:txBody>
          <a:bodyPr>
            <a:spAutoFit/>
          </a:bodyPr>
          <a:lstStyle/>
          <a:p>
            <a:pPr algn="l"/>
            <a:r>
              <a:rPr lang="ar-SA" sz="3600"/>
              <a:t>=</a:t>
            </a:r>
            <a:endParaRPr lang="en-US" sz="3600"/>
          </a:p>
        </p:txBody>
      </p:sp>
      <p:sp>
        <p:nvSpPr>
          <p:cNvPr id="72763" name="AutoShape 59"/>
          <p:cNvSpPr>
            <a:spLocks noChangeArrowheads="1"/>
          </p:cNvSpPr>
          <p:nvPr/>
        </p:nvSpPr>
        <p:spPr bwMode="auto">
          <a:xfrm>
            <a:off x="2411413" y="6092825"/>
            <a:ext cx="360362" cy="360363"/>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2764" name="AutoShape 60"/>
          <p:cNvSpPr>
            <a:spLocks noChangeArrowheads="1"/>
          </p:cNvSpPr>
          <p:nvPr/>
        </p:nvSpPr>
        <p:spPr bwMode="auto">
          <a:xfrm>
            <a:off x="3348038" y="6092825"/>
            <a:ext cx="360362" cy="360363"/>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2765" name="AutoShape 61"/>
          <p:cNvSpPr>
            <a:spLocks noChangeArrowheads="1"/>
          </p:cNvSpPr>
          <p:nvPr/>
        </p:nvSpPr>
        <p:spPr bwMode="auto">
          <a:xfrm>
            <a:off x="1908175" y="6092825"/>
            <a:ext cx="360363" cy="360363"/>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2766" name="AutoShape 62"/>
          <p:cNvSpPr>
            <a:spLocks noChangeArrowheads="1"/>
          </p:cNvSpPr>
          <p:nvPr/>
        </p:nvSpPr>
        <p:spPr bwMode="auto">
          <a:xfrm>
            <a:off x="2916238" y="6092825"/>
            <a:ext cx="360362" cy="360363"/>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2767" name="AutoShape 63"/>
          <p:cNvSpPr>
            <a:spLocks noChangeArrowheads="1"/>
          </p:cNvSpPr>
          <p:nvPr/>
        </p:nvSpPr>
        <p:spPr bwMode="auto">
          <a:xfrm>
            <a:off x="3275013" y="5661025"/>
            <a:ext cx="360362" cy="360363"/>
          </a:xfrm>
          <a:prstGeom prst="flowChartConnector">
            <a:avLst/>
          </a:prstGeom>
          <a:solidFill>
            <a:schemeClr val="bg1"/>
          </a:solidFill>
          <a:ln w="57150" algn="ctr">
            <a:solidFill>
              <a:schemeClr val="tx1"/>
            </a:solidFill>
            <a:round/>
            <a:headEnd/>
            <a:tailEnd/>
          </a:ln>
          <a:effectLst/>
        </p:spPr>
        <p:txBody>
          <a:bodyPr wrap="none" anchor="ctr">
            <a:spAutoFit/>
          </a:bodyPr>
          <a:lstStyle/>
          <a:p>
            <a:endParaRPr lang="ar-JO"/>
          </a:p>
        </p:txBody>
      </p:sp>
      <p:sp>
        <p:nvSpPr>
          <p:cNvPr id="72768" name="AutoShape 64"/>
          <p:cNvSpPr>
            <a:spLocks noChangeArrowheads="1"/>
          </p:cNvSpPr>
          <p:nvPr/>
        </p:nvSpPr>
        <p:spPr bwMode="auto">
          <a:xfrm>
            <a:off x="4498975" y="6092825"/>
            <a:ext cx="360363" cy="360363"/>
          </a:xfrm>
          <a:prstGeom prst="flowChartConnector">
            <a:avLst/>
          </a:prstGeom>
          <a:solidFill>
            <a:schemeClr val="bg1"/>
          </a:solidFill>
          <a:ln w="57150" algn="ctr">
            <a:solidFill>
              <a:schemeClr val="tx1"/>
            </a:solidFill>
            <a:round/>
            <a:headEnd/>
            <a:tailEnd/>
          </a:ln>
          <a:effectLst/>
        </p:spPr>
        <p:txBody>
          <a:bodyPr wrap="none" anchor="ctr">
            <a:spAutoFit/>
          </a:bodyPr>
          <a:lstStyle/>
          <a:p>
            <a:endParaRPr lang="ar-JO"/>
          </a:p>
        </p:txBody>
      </p:sp>
      <p:sp>
        <p:nvSpPr>
          <p:cNvPr id="72769" name="Rectangle 65"/>
          <p:cNvSpPr>
            <a:spLocks noChangeArrowheads="1"/>
          </p:cNvSpPr>
          <p:nvPr/>
        </p:nvSpPr>
        <p:spPr bwMode="auto">
          <a:xfrm>
            <a:off x="1908175" y="5661025"/>
            <a:ext cx="863600" cy="1008063"/>
          </a:xfrm>
          <a:prstGeom prst="rect">
            <a:avLst/>
          </a:prstGeom>
          <a:noFill/>
          <a:ln w="19050" algn="ctr">
            <a:solidFill>
              <a:schemeClr val="tx1"/>
            </a:solidFill>
            <a:miter lim="800000"/>
            <a:headEnd/>
            <a:tailEnd/>
          </a:ln>
          <a:effectLst/>
        </p:spPr>
        <p:txBody>
          <a:bodyPr wrap="none" anchor="ctr">
            <a:spAutoFit/>
          </a:bodyPr>
          <a:lstStyle/>
          <a:p>
            <a:endParaRPr lang="ar-JO"/>
          </a:p>
        </p:txBody>
      </p:sp>
      <p:sp>
        <p:nvSpPr>
          <p:cNvPr id="72770" name="Text Box 66"/>
          <p:cNvSpPr txBox="1">
            <a:spLocks noChangeArrowheads="1"/>
          </p:cNvSpPr>
          <p:nvPr/>
        </p:nvSpPr>
        <p:spPr bwMode="auto">
          <a:xfrm>
            <a:off x="1331913" y="5805488"/>
            <a:ext cx="431800" cy="641350"/>
          </a:xfrm>
          <a:prstGeom prst="rect">
            <a:avLst/>
          </a:prstGeom>
          <a:noFill/>
          <a:ln w="9525" algn="ctr">
            <a:noFill/>
            <a:miter lim="800000"/>
            <a:headEnd/>
            <a:tailEnd/>
          </a:ln>
          <a:effectLst/>
        </p:spPr>
        <p:txBody>
          <a:bodyPr>
            <a:spAutoFit/>
          </a:bodyPr>
          <a:lstStyle/>
          <a:p>
            <a:pPr algn="l"/>
            <a:r>
              <a:rPr lang="ar-SA" sz="3600"/>
              <a:t>=</a:t>
            </a:r>
            <a:endParaRPr lang="en-US" sz="3600"/>
          </a:p>
        </p:txBody>
      </p:sp>
      <p:sp>
        <p:nvSpPr>
          <p:cNvPr id="72771" name="Text Box 67"/>
          <p:cNvSpPr txBox="1">
            <a:spLocks noChangeArrowheads="1"/>
          </p:cNvSpPr>
          <p:nvPr/>
        </p:nvSpPr>
        <p:spPr bwMode="auto">
          <a:xfrm>
            <a:off x="395288" y="5876925"/>
            <a:ext cx="792162" cy="641350"/>
          </a:xfrm>
          <a:prstGeom prst="rect">
            <a:avLst/>
          </a:prstGeom>
          <a:noFill/>
          <a:ln w="9525" algn="ctr">
            <a:noFill/>
            <a:miter lim="800000"/>
            <a:headEnd/>
            <a:tailEnd/>
          </a:ln>
          <a:effectLst/>
        </p:spPr>
        <p:txBody>
          <a:bodyPr>
            <a:spAutoFit/>
          </a:bodyPr>
          <a:lstStyle/>
          <a:p>
            <a:pPr algn="l"/>
            <a:r>
              <a:rPr lang="ar-SA" sz="3600"/>
              <a:t>-2</a:t>
            </a:r>
            <a:endParaRPr lang="en-US" sz="3600"/>
          </a:p>
        </p:txBody>
      </p:sp>
      <p:sp>
        <p:nvSpPr>
          <p:cNvPr id="72772" name="Text Box 68"/>
          <p:cNvSpPr txBox="1">
            <a:spLocks noChangeArrowheads="1"/>
          </p:cNvSpPr>
          <p:nvPr/>
        </p:nvSpPr>
        <p:spPr bwMode="auto">
          <a:xfrm>
            <a:off x="539750" y="5229225"/>
            <a:ext cx="6553200" cy="396875"/>
          </a:xfrm>
          <a:prstGeom prst="rect">
            <a:avLst/>
          </a:prstGeom>
          <a:noFill/>
          <a:ln w="9525" algn="ctr">
            <a:noFill/>
            <a:miter lim="800000"/>
            <a:headEnd/>
            <a:tailEnd/>
          </a:ln>
          <a:effectLst/>
        </p:spPr>
        <p:txBody>
          <a:bodyPr>
            <a:spAutoFit/>
          </a:bodyPr>
          <a:lstStyle/>
          <a:p>
            <a:pPr algn="r"/>
            <a:r>
              <a:rPr lang="ar-SA"/>
              <a:t>اذا اعتبرنا عملية جمع كرة موجبة الى كرة سالبة يكون الناتج صفرا فان :</a:t>
            </a:r>
            <a:endParaRPr lang="en-US"/>
          </a:p>
        </p:txBody>
      </p:sp>
      <p:sp>
        <p:nvSpPr>
          <p:cNvPr id="72773" name="AutoShape 69">
            <a:hlinkClick r:id="rId5" action="ppaction://hlinksldjump" highlightClick="1"/>
          </p:cNvPr>
          <p:cNvSpPr>
            <a:spLocks noChangeArrowheads="1"/>
          </p:cNvSpPr>
          <p:nvPr/>
        </p:nvSpPr>
        <p:spPr bwMode="auto">
          <a:xfrm>
            <a:off x="0" y="6308725"/>
            <a:ext cx="539750" cy="549275"/>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p:zoom dir="in"/>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72754"/>
                                        </p:tgtEl>
                                        <p:attrNameLst>
                                          <p:attrName>style.visibility</p:attrName>
                                        </p:attrNameLst>
                                      </p:cBhvr>
                                      <p:to>
                                        <p:strVal val="visible"/>
                                      </p:to>
                                    </p:set>
                                    <p:anim calcmode="lin" valueType="num">
                                      <p:cBhvr>
                                        <p:cTn id="7" dur="1000" decel="50000" fill="hold">
                                          <p:stCondLst>
                                            <p:cond delay="0"/>
                                          </p:stCondLst>
                                        </p:cTn>
                                        <p:tgtEl>
                                          <p:spTgt spid="72754"/>
                                        </p:tgtEl>
                                        <p:attrNameLst>
                                          <p:attrName>style.rotation</p:attrName>
                                        </p:attrNameLst>
                                      </p:cBhvr>
                                      <p:tavLst>
                                        <p:tav tm="0">
                                          <p:val>
                                            <p:fltVal val="-90"/>
                                          </p:val>
                                        </p:tav>
                                        <p:tav tm="100000">
                                          <p:val>
                                            <p:fltVal val="0"/>
                                          </p:val>
                                        </p:tav>
                                      </p:tavLst>
                                    </p:anim>
                                    <p:anim calcmode="lin" valueType="num">
                                      <p:cBhvr>
                                        <p:cTn id="8" dur="1000" decel="50000" fill="hold">
                                          <p:stCondLst>
                                            <p:cond delay="0"/>
                                          </p:stCondLst>
                                        </p:cTn>
                                        <p:tgtEl>
                                          <p:spTgt spid="72754"/>
                                        </p:tgtEl>
                                        <p:attrNameLst>
                                          <p:attrName>ppt_w</p:attrName>
                                        </p:attrNameLst>
                                      </p:cBhvr>
                                      <p:tavLst>
                                        <p:tav tm="0">
                                          <p:val>
                                            <p:strVal val="#ppt_w"/>
                                          </p:val>
                                        </p:tav>
                                        <p:tav tm="100000">
                                          <p:val>
                                            <p:strVal val="#ppt_w*.05"/>
                                          </p:val>
                                        </p:tav>
                                      </p:tavLst>
                                    </p:anim>
                                    <p:anim calcmode="lin" valueType="num">
                                      <p:cBhvr>
                                        <p:cTn id="9" dur="1000" accel="50000" fill="hold">
                                          <p:stCondLst>
                                            <p:cond delay="1000"/>
                                          </p:stCondLst>
                                        </p:cTn>
                                        <p:tgtEl>
                                          <p:spTgt spid="72754"/>
                                        </p:tgtEl>
                                        <p:attrNameLst>
                                          <p:attrName>ppt_w</p:attrName>
                                        </p:attrNameLst>
                                      </p:cBhvr>
                                      <p:tavLst>
                                        <p:tav tm="0">
                                          <p:val>
                                            <p:strVal val="#ppt_w*.05"/>
                                          </p:val>
                                        </p:tav>
                                        <p:tav tm="100000">
                                          <p:val>
                                            <p:strVal val="#ppt_w"/>
                                          </p:val>
                                        </p:tav>
                                      </p:tavLst>
                                    </p:anim>
                                    <p:anim calcmode="lin" valueType="num">
                                      <p:cBhvr>
                                        <p:cTn id="10" dur="2000" fill="hold"/>
                                        <p:tgtEl>
                                          <p:spTgt spid="72754"/>
                                        </p:tgtEl>
                                        <p:attrNameLst>
                                          <p:attrName>ppt_h</p:attrName>
                                        </p:attrNameLst>
                                      </p:cBhvr>
                                      <p:tavLst>
                                        <p:tav tm="0">
                                          <p:val>
                                            <p:strVal val="#ppt_h"/>
                                          </p:val>
                                        </p:tav>
                                        <p:tav tm="100000">
                                          <p:val>
                                            <p:strVal val="#ppt_h"/>
                                          </p:val>
                                        </p:tav>
                                      </p:tavLst>
                                    </p:anim>
                                    <p:anim calcmode="lin" valueType="num">
                                      <p:cBhvr>
                                        <p:cTn id="11" dur="1000" decel="50000" fill="hold">
                                          <p:stCondLst>
                                            <p:cond delay="0"/>
                                          </p:stCondLst>
                                        </p:cTn>
                                        <p:tgtEl>
                                          <p:spTgt spid="72754"/>
                                        </p:tgtEl>
                                        <p:attrNameLst>
                                          <p:attrName>ppt_x</p:attrName>
                                        </p:attrNameLst>
                                      </p:cBhvr>
                                      <p:tavLst>
                                        <p:tav tm="0">
                                          <p:val>
                                            <p:strVal val="#ppt_x+.4"/>
                                          </p:val>
                                        </p:tav>
                                        <p:tav tm="100000">
                                          <p:val>
                                            <p:strVal val="#ppt_x"/>
                                          </p:val>
                                        </p:tav>
                                      </p:tavLst>
                                    </p:anim>
                                    <p:anim calcmode="lin" valueType="num">
                                      <p:cBhvr>
                                        <p:cTn id="12" dur="1000" decel="50000" fill="hold">
                                          <p:stCondLst>
                                            <p:cond delay="0"/>
                                          </p:stCondLst>
                                        </p:cTn>
                                        <p:tgtEl>
                                          <p:spTgt spid="72754"/>
                                        </p:tgtEl>
                                        <p:attrNameLst>
                                          <p:attrName>ppt_y</p:attrName>
                                        </p:attrNameLst>
                                      </p:cBhvr>
                                      <p:tavLst>
                                        <p:tav tm="0">
                                          <p:val>
                                            <p:strVal val="#ppt_y-.2"/>
                                          </p:val>
                                        </p:tav>
                                        <p:tav tm="100000">
                                          <p:val>
                                            <p:strVal val="#ppt_y+.1"/>
                                          </p:val>
                                        </p:tav>
                                      </p:tavLst>
                                    </p:anim>
                                    <p:anim calcmode="lin" valueType="num">
                                      <p:cBhvr>
                                        <p:cTn id="13" dur="1000" accel="50000" fill="hold">
                                          <p:stCondLst>
                                            <p:cond delay="1000"/>
                                          </p:stCondLst>
                                        </p:cTn>
                                        <p:tgtEl>
                                          <p:spTgt spid="72754"/>
                                        </p:tgtEl>
                                        <p:attrNameLst>
                                          <p:attrName>ppt_y</p:attrName>
                                        </p:attrNameLst>
                                      </p:cBhvr>
                                      <p:tavLst>
                                        <p:tav tm="0">
                                          <p:val>
                                            <p:strVal val="#ppt_y+.1"/>
                                          </p:val>
                                        </p:tav>
                                        <p:tav tm="100000">
                                          <p:val>
                                            <p:strVal val="#ppt_y"/>
                                          </p:val>
                                        </p:tav>
                                      </p:tavLst>
                                    </p:anim>
                                    <p:animEffect transition="in" filter="fade">
                                      <p:cBhvr>
                                        <p:cTn id="14" dur="2000" decel="50000">
                                          <p:stCondLst>
                                            <p:cond delay="0"/>
                                          </p:stCondLst>
                                        </p:cTn>
                                        <p:tgtEl>
                                          <p:spTgt spid="72754"/>
                                        </p:tgtEl>
                                      </p:cBhvr>
                                    </p:animEffect>
                                  </p:childTnLst>
                                </p:cTn>
                              </p:par>
                            </p:childTnLst>
                          </p:cTn>
                        </p:par>
                        <p:par>
                          <p:cTn id="15" fill="hold">
                            <p:stCondLst>
                              <p:cond delay="2000"/>
                            </p:stCondLst>
                            <p:childTnLst>
                              <p:par>
                                <p:cTn id="16" presetID="25" presetClass="entr" presetSubtype="0" fill="hold" grpId="0" nodeType="afterEffect">
                                  <p:stCondLst>
                                    <p:cond delay="0"/>
                                  </p:stCondLst>
                                  <p:childTnLst>
                                    <p:set>
                                      <p:cBhvr>
                                        <p:cTn id="17" dur="1" fill="hold">
                                          <p:stCondLst>
                                            <p:cond delay="0"/>
                                          </p:stCondLst>
                                        </p:cTn>
                                        <p:tgtEl>
                                          <p:spTgt spid="72755"/>
                                        </p:tgtEl>
                                        <p:attrNameLst>
                                          <p:attrName>style.visibility</p:attrName>
                                        </p:attrNameLst>
                                      </p:cBhvr>
                                      <p:to>
                                        <p:strVal val="visible"/>
                                      </p:to>
                                    </p:set>
                                    <p:anim calcmode="lin" valueType="num">
                                      <p:cBhvr>
                                        <p:cTn id="18" dur="1000" decel="50000" fill="hold">
                                          <p:stCondLst>
                                            <p:cond delay="0"/>
                                          </p:stCondLst>
                                        </p:cTn>
                                        <p:tgtEl>
                                          <p:spTgt spid="72755"/>
                                        </p:tgtEl>
                                        <p:attrNameLst>
                                          <p:attrName>style.rotation</p:attrName>
                                        </p:attrNameLst>
                                      </p:cBhvr>
                                      <p:tavLst>
                                        <p:tav tm="0">
                                          <p:val>
                                            <p:fltVal val="-90"/>
                                          </p:val>
                                        </p:tav>
                                        <p:tav tm="100000">
                                          <p:val>
                                            <p:fltVal val="0"/>
                                          </p:val>
                                        </p:tav>
                                      </p:tavLst>
                                    </p:anim>
                                    <p:anim calcmode="lin" valueType="num">
                                      <p:cBhvr>
                                        <p:cTn id="19" dur="1000" decel="50000" fill="hold">
                                          <p:stCondLst>
                                            <p:cond delay="0"/>
                                          </p:stCondLst>
                                        </p:cTn>
                                        <p:tgtEl>
                                          <p:spTgt spid="72755"/>
                                        </p:tgtEl>
                                        <p:attrNameLst>
                                          <p:attrName>ppt_w</p:attrName>
                                        </p:attrNameLst>
                                      </p:cBhvr>
                                      <p:tavLst>
                                        <p:tav tm="0">
                                          <p:val>
                                            <p:strVal val="#ppt_w"/>
                                          </p:val>
                                        </p:tav>
                                        <p:tav tm="100000">
                                          <p:val>
                                            <p:strVal val="#ppt_w*.05"/>
                                          </p:val>
                                        </p:tav>
                                      </p:tavLst>
                                    </p:anim>
                                    <p:anim calcmode="lin" valueType="num">
                                      <p:cBhvr>
                                        <p:cTn id="20" dur="1000" accel="50000" fill="hold">
                                          <p:stCondLst>
                                            <p:cond delay="1000"/>
                                          </p:stCondLst>
                                        </p:cTn>
                                        <p:tgtEl>
                                          <p:spTgt spid="72755"/>
                                        </p:tgtEl>
                                        <p:attrNameLst>
                                          <p:attrName>ppt_w</p:attrName>
                                        </p:attrNameLst>
                                      </p:cBhvr>
                                      <p:tavLst>
                                        <p:tav tm="0">
                                          <p:val>
                                            <p:strVal val="#ppt_w*.05"/>
                                          </p:val>
                                        </p:tav>
                                        <p:tav tm="100000">
                                          <p:val>
                                            <p:strVal val="#ppt_w"/>
                                          </p:val>
                                        </p:tav>
                                      </p:tavLst>
                                    </p:anim>
                                    <p:anim calcmode="lin" valueType="num">
                                      <p:cBhvr>
                                        <p:cTn id="21" dur="2000" fill="hold"/>
                                        <p:tgtEl>
                                          <p:spTgt spid="72755"/>
                                        </p:tgtEl>
                                        <p:attrNameLst>
                                          <p:attrName>ppt_h</p:attrName>
                                        </p:attrNameLst>
                                      </p:cBhvr>
                                      <p:tavLst>
                                        <p:tav tm="0">
                                          <p:val>
                                            <p:strVal val="#ppt_h"/>
                                          </p:val>
                                        </p:tav>
                                        <p:tav tm="100000">
                                          <p:val>
                                            <p:strVal val="#ppt_h"/>
                                          </p:val>
                                        </p:tav>
                                      </p:tavLst>
                                    </p:anim>
                                    <p:anim calcmode="lin" valueType="num">
                                      <p:cBhvr>
                                        <p:cTn id="22" dur="1000" decel="50000" fill="hold">
                                          <p:stCondLst>
                                            <p:cond delay="0"/>
                                          </p:stCondLst>
                                        </p:cTn>
                                        <p:tgtEl>
                                          <p:spTgt spid="72755"/>
                                        </p:tgtEl>
                                        <p:attrNameLst>
                                          <p:attrName>ppt_x</p:attrName>
                                        </p:attrNameLst>
                                      </p:cBhvr>
                                      <p:tavLst>
                                        <p:tav tm="0">
                                          <p:val>
                                            <p:strVal val="#ppt_x+.4"/>
                                          </p:val>
                                        </p:tav>
                                        <p:tav tm="100000">
                                          <p:val>
                                            <p:strVal val="#ppt_x"/>
                                          </p:val>
                                        </p:tav>
                                      </p:tavLst>
                                    </p:anim>
                                    <p:anim calcmode="lin" valueType="num">
                                      <p:cBhvr>
                                        <p:cTn id="23" dur="1000" decel="50000" fill="hold">
                                          <p:stCondLst>
                                            <p:cond delay="0"/>
                                          </p:stCondLst>
                                        </p:cTn>
                                        <p:tgtEl>
                                          <p:spTgt spid="72755"/>
                                        </p:tgtEl>
                                        <p:attrNameLst>
                                          <p:attrName>ppt_y</p:attrName>
                                        </p:attrNameLst>
                                      </p:cBhvr>
                                      <p:tavLst>
                                        <p:tav tm="0">
                                          <p:val>
                                            <p:strVal val="#ppt_y-.2"/>
                                          </p:val>
                                        </p:tav>
                                        <p:tav tm="100000">
                                          <p:val>
                                            <p:strVal val="#ppt_y+.1"/>
                                          </p:val>
                                        </p:tav>
                                      </p:tavLst>
                                    </p:anim>
                                    <p:anim calcmode="lin" valueType="num">
                                      <p:cBhvr>
                                        <p:cTn id="24" dur="1000" accel="50000" fill="hold">
                                          <p:stCondLst>
                                            <p:cond delay="1000"/>
                                          </p:stCondLst>
                                        </p:cTn>
                                        <p:tgtEl>
                                          <p:spTgt spid="72755"/>
                                        </p:tgtEl>
                                        <p:attrNameLst>
                                          <p:attrName>ppt_y</p:attrName>
                                        </p:attrNameLst>
                                      </p:cBhvr>
                                      <p:tavLst>
                                        <p:tav tm="0">
                                          <p:val>
                                            <p:strVal val="#ppt_y+.1"/>
                                          </p:val>
                                        </p:tav>
                                        <p:tav tm="100000">
                                          <p:val>
                                            <p:strVal val="#ppt_y"/>
                                          </p:val>
                                        </p:tav>
                                      </p:tavLst>
                                    </p:anim>
                                    <p:animEffect transition="in" filter="fade">
                                      <p:cBhvr>
                                        <p:cTn id="25" dur="2000" decel="50000">
                                          <p:stCondLst>
                                            <p:cond delay="0"/>
                                          </p:stCondLst>
                                        </p:cTn>
                                        <p:tgtEl>
                                          <p:spTgt spid="72755"/>
                                        </p:tgtEl>
                                      </p:cBhvr>
                                    </p:animEffect>
                                  </p:childTnLst>
                                </p:cTn>
                              </p:par>
                            </p:childTnLst>
                          </p:cTn>
                        </p:par>
                        <p:par>
                          <p:cTn id="26" fill="hold">
                            <p:stCondLst>
                              <p:cond delay="4000"/>
                            </p:stCondLst>
                            <p:childTnLst>
                              <p:par>
                                <p:cTn id="27" presetID="25" presetClass="entr" presetSubtype="0" fill="hold" grpId="0" nodeType="afterEffect">
                                  <p:stCondLst>
                                    <p:cond delay="0"/>
                                  </p:stCondLst>
                                  <p:childTnLst>
                                    <p:set>
                                      <p:cBhvr>
                                        <p:cTn id="28" dur="1" fill="hold">
                                          <p:stCondLst>
                                            <p:cond delay="0"/>
                                          </p:stCondLst>
                                        </p:cTn>
                                        <p:tgtEl>
                                          <p:spTgt spid="72756"/>
                                        </p:tgtEl>
                                        <p:attrNameLst>
                                          <p:attrName>style.visibility</p:attrName>
                                        </p:attrNameLst>
                                      </p:cBhvr>
                                      <p:to>
                                        <p:strVal val="visible"/>
                                      </p:to>
                                    </p:set>
                                    <p:anim calcmode="lin" valueType="num">
                                      <p:cBhvr>
                                        <p:cTn id="29" dur="1000" decel="50000" fill="hold">
                                          <p:stCondLst>
                                            <p:cond delay="0"/>
                                          </p:stCondLst>
                                        </p:cTn>
                                        <p:tgtEl>
                                          <p:spTgt spid="72756"/>
                                        </p:tgtEl>
                                        <p:attrNameLst>
                                          <p:attrName>style.rotation</p:attrName>
                                        </p:attrNameLst>
                                      </p:cBhvr>
                                      <p:tavLst>
                                        <p:tav tm="0">
                                          <p:val>
                                            <p:fltVal val="-90"/>
                                          </p:val>
                                        </p:tav>
                                        <p:tav tm="100000">
                                          <p:val>
                                            <p:fltVal val="0"/>
                                          </p:val>
                                        </p:tav>
                                      </p:tavLst>
                                    </p:anim>
                                    <p:anim calcmode="lin" valueType="num">
                                      <p:cBhvr>
                                        <p:cTn id="30" dur="1000" decel="50000" fill="hold">
                                          <p:stCondLst>
                                            <p:cond delay="0"/>
                                          </p:stCondLst>
                                        </p:cTn>
                                        <p:tgtEl>
                                          <p:spTgt spid="72756"/>
                                        </p:tgtEl>
                                        <p:attrNameLst>
                                          <p:attrName>ppt_w</p:attrName>
                                        </p:attrNameLst>
                                      </p:cBhvr>
                                      <p:tavLst>
                                        <p:tav tm="0">
                                          <p:val>
                                            <p:strVal val="#ppt_w"/>
                                          </p:val>
                                        </p:tav>
                                        <p:tav tm="100000">
                                          <p:val>
                                            <p:strVal val="#ppt_w*.05"/>
                                          </p:val>
                                        </p:tav>
                                      </p:tavLst>
                                    </p:anim>
                                    <p:anim calcmode="lin" valueType="num">
                                      <p:cBhvr>
                                        <p:cTn id="31" dur="1000" accel="50000" fill="hold">
                                          <p:stCondLst>
                                            <p:cond delay="1000"/>
                                          </p:stCondLst>
                                        </p:cTn>
                                        <p:tgtEl>
                                          <p:spTgt spid="72756"/>
                                        </p:tgtEl>
                                        <p:attrNameLst>
                                          <p:attrName>ppt_w</p:attrName>
                                        </p:attrNameLst>
                                      </p:cBhvr>
                                      <p:tavLst>
                                        <p:tav tm="0">
                                          <p:val>
                                            <p:strVal val="#ppt_w*.05"/>
                                          </p:val>
                                        </p:tav>
                                        <p:tav tm="100000">
                                          <p:val>
                                            <p:strVal val="#ppt_w"/>
                                          </p:val>
                                        </p:tav>
                                      </p:tavLst>
                                    </p:anim>
                                    <p:anim calcmode="lin" valueType="num">
                                      <p:cBhvr>
                                        <p:cTn id="32" dur="2000" fill="hold"/>
                                        <p:tgtEl>
                                          <p:spTgt spid="72756"/>
                                        </p:tgtEl>
                                        <p:attrNameLst>
                                          <p:attrName>ppt_h</p:attrName>
                                        </p:attrNameLst>
                                      </p:cBhvr>
                                      <p:tavLst>
                                        <p:tav tm="0">
                                          <p:val>
                                            <p:strVal val="#ppt_h"/>
                                          </p:val>
                                        </p:tav>
                                        <p:tav tm="100000">
                                          <p:val>
                                            <p:strVal val="#ppt_h"/>
                                          </p:val>
                                        </p:tav>
                                      </p:tavLst>
                                    </p:anim>
                                    <p:anim calcmode="lin" valueType="num">
                                      <p:cBhvr>
                                        <p:cTn id="33" dur="1000" decel="50000" fill="hold">
                                          <p:stCondLst>
                                            <p:cond delay="0"/>
                                          </p:stCondLst>
                                        </p:cTn>
                                        <p:tgtEl>
                                          <p:spTgt spid="72756"/>
                                        </p:tgtEl>
                                        <p:attrNameLst>
                                          <p:attrName>ppt_x</p:attrName>
                                        </p:attrNameLst>
                                      </p:cBhvr>
                                      <p:tavLst>
                                        <p:tav tm="0">
                                          <p:val>
                                            <p:strVal val="#ppt_x+.4"/>
                                          </p:val>
                                        </p:tav>
                                        <p:tav tm="100000">
                                          <p:val>
                                            <p:strVal val="#ppt_x"/>
                                          </p:val>
                                        </p:tav>
                                      </p:tavLst>
                                    </p:anim>
                                    <p:anim calcmode="lin" valueType="num">
                                      <p:cBhvr>
                                        <p:cTn id="34" dur="1000" decel="50000" fill="hold">
                                          <p:stCondLst>
                                            <p:cond delay="0"/>
                                          </p:stCondLst>
                                        </p:cTn>
                                        <p:tgtEl>
                                          <p:spTgt spid="72756"/>
                                        </p:tgtEl>
                                        <p:attrNameLst>
                                          <p:attrName>ppt_y</p:attrName>
                                        </p:attrNameLst>
                                      </p:cBhvr>
                                      <p:tavLst>
                                        <p:tav tm="0">
                                          <p:val>
                                            <p:strVal val="#ppt_y-.2"/>
                                          </p:val>
                                        </p:tav>
                                        <p:tav tm="100000">
                                          <p:val>
                                            <p:strVal val="#ppt_y+.1"/>
                                          </p:val>
                                        </p:tav>
                                      </p:tavLst>
                                    </p:anim>
                                    <p:anim calcmode="lin" valueType="num">
                                      <p:cBhvr>
                                        <p:cTn id="35" dur="1000" accel="50000" fill="hold">
                                          <p:stCondLst>
                                            <p:cond delay="1000"/>
                                          </p:stCondLst>
                                        </p:cTn>
                                        <p:tgtEl>
                                          <p:spTgt spid="72756"/>
                                        </p:tgtEl>
                                        <p:attrNameLst>
                                          <p:attrName>ppt_y</p:attrName>
                                        </p:attrNameLst>
                                      </p:cBhvr>
                                      <p:tavLst>
                                        <p:tav tm="0">
                                          <p:val>
                                            <p:strVal val="#ppt_y+.1"/>
                                          </p:val>
                                        </p:tav>
                                        <p:tav tm="100000">
                                          <p:val>
                                            <p:strVal val="#ppt_y"/>
                                          </p:val>
                                        </p:tav>
                                      </p:tavLst>
                                    </p:anim>
                                    <p:animEffect transition="in" filter="fade">
                                      <p:cBhvr>
                                        <p:cTn id="36" dur="2000" decel="50000">
                                          <p:stCondLst>
                                            <p:cond delay="0"/>
                                          </p:stCondLst>
                                        </p:cTn>
                                        <p:tgtEl>
                                          <p:spTgt spid="72756"/>
                                        </p:tgtEl>
                                      </p:cBhvr>
                                    </p:animEffect>
                                  </p:childTnLst>
                                </p:cTn>
                              </p:par>
                            </p:childTnLst>
                          </p:cTn>
                        </p:par>
                        <p:par>
                          <p:cTn id="37" fill="hold">
                            <p:stCondLst>
                              <p:cond delay="6000"/>
                            </p:stCondLst>
                            <p:childTnLst>
                              <p:par>
                                <p:cTn id="38" presetID="25" presetClass="entr" presetSubtype="0" fill="hold" grpId="0" nodeType="afterEffect">
                                  <p:stCondLst>
                                    <p:cond delay="0"/>
                                  </p:stCondLst>
                                  <p:childTnLst>
                                    <p:set>
                                      <p:cBhvr>
                                        <p:cTn id="39" dur="1" fill="hold">
                                          <p:stCondLst>
                                            <p:cond delay="0"/>
                                          </p:stCondLst>
                                        </p:cTn>
                                        <p:tgtEl>
                                          <p:spTgt spid="72757"/>
                                        </p:tgtEl>
                                        <p:attrNameLst>
                                          <p:attrName>style.visibility</p:attrName>
                                        </p:attrNameLst>
                                      </p:cBhvr>
                                      <p:to>
                                        <p:strVal val="visible"/>
                                      </p:to>
                                    </p:set>
                                    <p:anim calcmode="lin" valueType="num">
                                      <p:cBhvr>
                                        <p:cTn id="40" dur="1000" decel="50000" fill="hold">
                                          <p:stCondLst>
                                            <p:cond delay="0"/>
                                          </p:stCondLst>
                                        </p:cTn>
                                        <p:tgtEl>
                                          <p:spTgt spid="72757"/>
                                        </p:tgtEl>
                                        <p:attrNameLst>
                                          <p:attrName>style.rotation</p:attrName>
                                        </p:attrNameLst>
                                      </p:cBhvr>
                                      <p:tavLst>
                                        <p:tav tm="0">
                                          <p:val>
                                            <p:fltVal val="-90"/>
                                          </p:val>
                                        </p:tav>
                                        <p:tav tm="100000">
                                          <p:val>
                                            <p:fltVal val="0"/>
                                          </p:val>
                                        </p:tav>
                                      </p:tavLst>
                                    </p:anim>
                                    <p:anim calcmode="lin" valueType="num">
                                      <p:cBhvr>
                                        <p:cTn id="41" dur="1000" decel="50000" fill="hold">
                                          <p:stCondLst>
                                            <p:cond delay="0"/>
                                          </p:stCondLst>
                                        </p:cTn>
                                        <p:tgtEl>
                                          <p:spTgt spid="72757"/>
                                        </p:tgtEl>
                                        <p:attrNameLst>
                                          <p:attrName>ppt_w</p:attrName>
                                        </p:attrNameLst>
                                      </p:cBhvr>
                                      <p:tavLst>
                                        <p:tav tm="0">
                                          <p:val>
                                            <p:strVal val="#ppt_w"/>
                                          </p:val>
                                        </p:tav>
                                        <p:tav tm="100000">
                                          <p:val>
                                            <p:strVal val="#ppt_w*.05"/>
                                          </p:val>
                                        </p:tav>
                                      </p:tavLst>
                                    </p:anim>
                                    <p:anim calcmode="lin" valueType="num">
                                      <p:cBhvr>
                                        <p:cTn id="42" dur="1000" accel="50000" fill="hold">
                                          <p:stCondLst>
                                            <p:cond delay="1000"/>
                                          </p:stCondLst>
                                        </p:cTn>
                                        <p:tgtEl>
                                          <p:spTgt spid="72757"/>
                                        </p:tgtEl>
                                        <p:attrNameLst>
                                          <p:attrName>ppt_w</p:attrName>
                                        </p:attrNameLst>
                                      </p:cBhvr>
                                      <p:tavLst>
                                        <p:tav tm="0">
                                          <p:val>
                                            <p:strVal val="#ppt_w*.05"/>
                                          </p:val>
                                        </p:tav>
                                        <p:tav tm="100000">
                                          <p:val>
                                            <p:strVal val="#ppt_w"/>
                                          </p:val>
                                        </p:tav>
                                      </p:tavLst>
                                    </p:anim>
                                    <p:anim calcmode="lin" valueType="num">
                                      <p:cBhvr>
                                        <p:cTn id="43" dur="2000" fill="hold"/>
                                        <p:tgtEl>
                                          <p:spTgt spid="72757"/>
                                        </p:tgtEl>
                                        <p:attrNameLst>
                                          <p:attrName>ppt_h</p:attrName>
                                        </p:attrNameLst>
                                      </p:cBhvr>
                                      <p:tavLst>
                                        <p:tav tm="0">
                                          <p:val>
                                            <p:strVal val="#ppt_h"/>
                                          </p:val>
                                        </p:tav>
                                        <p:tav tm="100000">
                                          <p:val>
                                            <p:strVal val="#ppt_h"/>
                                          </p:val>
                                        </p:tav>
                                      </p:tavLst>
                                    </p:anim>
                                    <p:anim calcmode="lin" valueType="num">
                                      <p:cBhvr>
                                        <p:cTn id="44" dur="1000" decel="50000" fill="hold">
                                          <p:stCondLst>
                                            <p:cond delay="0"/>
                                          </p:stCondLst>
                                        </p:cTn>
                                        <p:tgtEl>
                                          <p:spTgt spid="72757"/>
                                        </p:tgtEl>
                                        <p:attrNameLst>
                                          <p:attrName>ppt_x</p:attrName>
                                        </p:attrNameLst>
                                      </p:cBhvr>
                                      <p:tavLst>
                                        <p:tav tm="0">
                                          <p:val>
                                            <p:strVal val="#ppt_x+.4"/>
                                          </p:val>
                                        </p:tav>
                                        <p:tav tm="100000">
                                          <p:val>
                                            <p:strVal val="#ppt_x"/>
                                          </p:val>
                                        </p:tav>
                                      </p:tavLst>
                                    </p:anim>
                                    <p:anim calcmode="lin" valueType="num">
                                      <p:cBhvr>
                                        <p:cTn id="45" dur="1000" decel="50000" fill="hold">
                                          <p:stCondLst>
                                            <p:cond delay="0"/>
                                          </p:stCondLst>
                                        </p:cTn>
                                        <p:tgtEl>
                                          <p:spTgt spid="72757"/>
                                        </p:tgtEl>
                                        <p:attrNameLst>
                                          <p:attrName>ppt_y</p:attrName>
                                        </p:attrNameLst>
                                      </p:cBhvr>
                                      <p:tavLst>
                                        <p:tav tm="0">
                                          <p:val>
                                            <p:strVal val="#ppt_y-.2"/>
                                          </p:val>
                                        </p:tav>
                                        <p:tav tm="100000">
                                          <p:val>
                                            <p:strVal val="#ppt_y+.1"/>
                                          </p:val>
                                        </p:tav>
                                      </p:tavLst>
                                    </p:anim>
                                    <p:anim calcmode="lin" valueType="num">
                                      <p:cBhvr>
                                        <p:cTn id="46" dur="1000" accel="50000" fill="hold">
                                          <p:stCondLst>
                                            <p:cond delay="1000"/>
                                          </p:stCondLst>
                                        </p:cTn>
                                        <p:tgtEl>
                                          <p:spTgt spid="72757"/>
                                        </p:tgtEl>
                                        <p:attrNameLst>
                                          <p:attrName>ppt_y</p:attrName>
                                        </p:attrNameLst>
                                      </p:cBhvr>
                                      <p:tavLst>
                                        <p:tav tm="0">
                                          <p:val>
                                            <p:strVal val="#ppt_y+.1"/>
                                          </p:val>
                                        </p:tav>
                                        <p:tav tm="100000">
                                          <p:val>
                                            <p:strVal val="#ppt_y"/>
                                          </p:val>
                                        </p:tav>
                                      </p:tavLst>
                                    </p:anim>
                                    <p:animEffect transition="in" filter="fade">
                                      <p:cBhvr>
                                        <p:cTn id="47" dur="2000" decel="50000">
                                          <p:stCondLst>
                                            <p:cond delay="0"/>
                                          </p:stCondLst>
                                        </p:cTn>
                                        <p:tgtEl>
                                          <p:spTgt spid="72757"/>
                                        </p:tgtEl>
                                      </p:cBhvr>
                                    </p:animEffect>
                                  </p:childTnLst>
                                </p:cTn>
                              </p:par>
                            </p:childTnLst>
                          </p:cTn>
                        </p:par>
                        <p:par>
                          <p:cTn id="48" fill="hold">
                            <p:stCondLst>
                              <p:cond delay="8000"/>
                            </p:stCondLst>
                            <p:childTnLst>
                              <p:par>
                                <p:cTn id="49" presetID="25" presetClass="entr" presetSubtype="0" fill="hold" grpId="0" nodeType="afterEffect">
                                  <p:stCondLst>
                                    <p:cond delay="0"/>
                                  </p:stCondLst>
                                  <p:childTnLst>
                                    <p:set>
                                      <p:cBhvr>
                                        <p:cTn id="50" dur="1" fill="hold">
                                          <p:stCondLst>
                                            <p:cond delay="0"/>
                                          </p:stCondLst>
                                        </p:cTn>
                                        <p:tgtEl>
                                          <p:spTgt spid="72758"/>
                                        </p:tgtEl>
                                        <p:attrNameLst>
                                          <p:attrName>style.visibility</p:attrName>
                                        </p:attrNameLst>
                                      </p:cBhvr>
                                      <p:to>
                                        <p:strVal val="visible"/>
                                      </p:to>
                                    </p:set>
                                    <p:anim calcmode="lin" valueType="num">
                                      <p:cBhvr>
                                        <p:cTn id="51" dur="1000" decel="50000" fill="hold">
                                          <p:stCondLst>
                                            <p:cond delay="0"/>
                                          </p:stCondLst>
                                        </p:cTn>
                                        <p:tgtEl>
                                          <p:spTgt spid="72758"/>
                                        </p:tgtEl>
                                        <p:attrNameLst>
                                          <p:attrName>style.rotation</p:attrName>
                                        </p:attrNameLst>
                                      </p:cBhvr>
                                      <p:tavLst>
                                        <p:tav tm="0">
                                          <p:val>
                                            <p:fltVal val="-90"/>
                                          </p:val>
                                        </p:tav>
                                        <p:tav tm="100000">
                                          <p:val>
                                            <p:fltVal val="0"/>
                                          </p:val>
                                        </p:tav>
                                      </p:tavLst>
                                    </p:anim>
                                    <p:anim calcmode="lin" valueType="num">
                                      <p:cBhvr>
                                        <p:cTn id="52" dur="1000" decel="50000" fill="hold">
                                          <p:stCondLst>
                                            <p:cond delay="0"/>
                                          </p:stCondLst>
                                        </p:cTn>
                                        <p:tgtEl>
                                          <p:spTgt spid="72758"/>
                                        </p:tgtEl>
                                        <p:attrNameLst>
                                          <p:attrName>ppt_w</p:attrName>
                                        </p:attrNameLst>
                                      </p:cBhvr>
                                      <p:tavLst>
                                        <p:tav tm="0">
                                          <p:val>
                                            <p:strVal val="#ppt_w"/>
                                          </p:val>
                                        </p:tav>
                                        <p:tav tm="100000">
                                          <p:val>
                                            <p:strVal val="#ppt_w*.05"/>
                                          </p:val>
                                        </p:tav>
                                      </p:tavLst>
                                    </p:anim>
                                    <p:anim calcmode="lin" valueType="num">
                                      <p:cBhvr>
                                        <p:cTn id="53" dur="1000" accel="50000" fill="hold">
                                          <p:stCondLst>
                                            <p:cond delay="1000"/>
                                          </p:stCondLst>
                                        </p:cTn>
                                        <p:tgtEl>
                                          <p:spTgt spid="72758"/>
                                        </p:tgtEl>
                                        <p:attrNameLst>
                                          <p:attrName>ppt_w</p:attrName>
                                        </p:attrNameLst>
                                      </p:cBhvr>
                                      <p:tavLst>
                                        <p:tav tm="0">
                                          <p:val>
                                            <p:strVal val="#ppt_w*.05"/>
                                          </p:val>
                                        </p:tav>
                                        <p:tav tm="100000">
                                          <p:val>
                                            <p:strVal val="#ppt_w"/>
                                          </p:val>
                                        </p:tav>
                                      </p:tavLst>
                                    </p:anim>
                                    <p:anim calcmode="lin" valueType="num">
                                      <p:cBhvr>
                                        <p:cTn id="54" dur="2000" fill="hold"/>
                                        <p:tgtEl>
                                          <p:spTgt spid="72758"/>
                                        </p:tgtEl>
                                        <p:attrNameLst>
                                          <p:attrName>ppt_h</p:attrName>
                                        </p:attrNameLst>
                                      </p:cBhvr>
                                      <p:tavLst>
                                        <p:tav tm="0">
                                          <p:val>
                                            <p:strVal val="#ppt_h"/>
                                          </p:val>
                                        </p:tav>
                                        <p:tav tm="100000">
                                          <p:val>
                                            <p:strVal val="#ppt_h"/>
                                          </p:val>
                                        </p:tav>
                                      </p:tavLst>
                                    </p:anim>
                                    <p:anim calcmode="lin" valueType="num">
                                      <p:cBhvr>
                                        <p:cTn id="55" dur="1000" decel="50000" fill="hold">
                                          <p:stCondLst>
                                            <p:cond delay="0"/>
                                          </p:stCondLst>
                                        </p:cTn>
                                        <p:tgtEl>
                                          <p:spTgt spid="72758"/>
                                        </p:tgtEl>
                                        <p:attrNameLst>
                                          <p:attrName>ppt_x</p:attrName>
                                        </p:attrNameLst>
                                      </p:cBhvr>
                                      <p:tavLst>
                                        <p:tav tm="0">
                                          <p:val>
                                            <p:strVal val="#ppt_x+.4"/>
                                          </p:val>
                                        </p:tav>
                                        <p:tav tm="100000">
                                          <p:val>
                                            <p:strVal val="#ppt_x"/>
                                          </p:val>
                                        </p:tav>
                                      </p:tavLst>
                                    </p:anim>
                                    <p:anim calcmode="lin" valueType="num">
                                      <p:cBhvr>
                                        <p:cTn id="56" dur="1000" decel="50000" fill="hold">
                                          <p:stCondLst>
                                            <p:cond delay="0"/>
                                          </p:stCondLst>
                                        </p:cTn>
                                        <p:tgtEl>
                                          <p:spTgt spid="72758"/>
                                        </p:tgtEl>
                                        <p:attrNameLst>
                                          <p:attrName>ppt_y</p:attrName>
                                        </p:attrNameLst>
                                      </p:cBhvr>
                                      <p:tavLst>
                                        <p:tav tm="0">
                                          <p:val>
                                            <p:strVal val="#ppt_y-.2"/>
                                          </p:val>
                                        </p:tav>
                                        <p:tav tm="100000">
                                          <p:val>
                                            <p:strVal val="#ppt_y+.1"/>
                                          </p:val>
                                        </p:tav>
                                      </p:tavLst>
                                    </p:anim>
                                    <p:anim calcmode="lin" valueType="num">
                                      <p:cBhvr>
                                        <p:cTn id="57" dur="1000" accel="50000" fill="hold">
                                          <p:stCondLst>
                                            <p:cond delay="1000"/>
                                          </p:stCondLst>
                                        </p:cTn>
                                        <p:tgtEl>
                                          <p:spTgt spid="72758"/>
                                        </p:tgtEl>
                                        <p:attrNameLst>
                                          <p:attrName>ppt_y</p:attrName>
                                        </p:attrNameLst>
                                      </p:cBhvr>
                                      <p:tavLst>
                                        <p:tav tm="0">
                                          <p:val>
                                            <p:strVal val="#ppt_y+.1"/>
                                          </p:val>
                                        </p:tav>
                                        <p:tav tm="100000">
                                          <p:val>
                                            <p:strVal val="#ppt_y"/>
                                          </p:val>
                                        </p:tav>
                                      </p:tavLst>
                                    </p:anim>
                                    <p:animEffect transition="in" filter="fade">
                                      <p:cBhvr>
                                        <p:cTn id="58" dur="2000" decel="50000">
                                          <p:stCondLst>
                                            <p:cond delay="0"/>
                                          </p:stCondLst>
                                        </p:cTn>
                                        <p:tgtEl>
                                          <p:spTgt spid="72758"/>
                                        </p:tgtEl>
                                      </p:cBhvr>
                                    </p:animEffect>
                                  </p:childTnLst>
                                </p:cTn>
                              </p:par>
                            </p:childTnLst>
                          </p:cTn>
                        </p:par>
                        <p:par>
                          <p:cTn id="59" fill="hold">
                            <p:stCondLst>
                              <p:cond delay="10000"/>
                            </p:stCondLst>
                            <p:childTnLst>
                              <p:par>
                                <p:cTn id="60" presetID="25" presetClass="entr" presetSubtype="0" fill="hold" grpId="0" nodeType="afterEffect">
                                  <p:stCondLst>
                                    <p:cond delay="0"/>
                                  </p:stCondLst>
                                  <p:childTnLst>
                                    <p:set>
                                      <p:cBhvr>
                                        <p:cTn id="61" dur="1" fill="hold">
                                          <p:stCondLst>
                                            <p:cond delay="0"/>
                                          </p:stCondLst>
                                        </p:cTn>
                                        <p:tgtEl>
                                          <p:spTgt spid="72759"/>
                                        </p:tgtEl>
                                        <p:attrNameLst>
                                          <p:attrName>style.visibility</p:attrName>
                                        </p:attrNameLst>
                                      </p:cBhvr>
                                      <p:to>
                                        <p:strVal val="visible"/>
                                      </p:to>
                                    </p:set>
                                    <p:anim calcmode="lin" valueType="num">
                                      <p:cBhvr>
                                        <p:cTn id="62" dur="1000" decel="50000" fill="hold">
                                          <p:stCondLst>
                                            <p:cond delay="0"/>
                                          </p:stCondLst>
                                        </p:cTn>
                                        <p:tgtEl>
                                          <p:spTgt spid="72759"/>
                                        </p:tgtEl>
                                        <p:attrNameLst>
                                          <p:attrName>style.rotation</p:attrName>
                                        </p:attrNameLst>
                                      </p:cBhvr>
                                      <p:tavLst>
                                        <p:tav tm="0">
                                          <p:val>
                                            <p:fltVal val="-90"/>
                                          </p:val>
                                        </p:tav>
                                        <p:tav tm="100000">
                                          <p:val>
                                            <p:fltVal val="0"/>
                                          </p:val>
                                        </p:tav>
                                      </p:tavLst>
                                    </p:anim>
                                    <p:anim calcmode="lin" valueType="num">
                                      <p:cBhvr>
                                        <p:cTn id="63" dur="1000" decel="50000" fill="hold">
                                          <p:stCondLst>
                                            <p:cond delay="0"/>
                                          </p:stCondLst>
                                        </p:cTn>
                                        <p:tgtEl>
                                          <p:spTgt spid="72759"/>
                                        </p:tgtEl>
                                        <p:attrNameLst>
                                          <p:attrName>ppt_w</p:attrName>
                                        </p:attrNameLst>
                                      </p:cBhvr>
                                      <p:tavLst>
                                        <p:tav tm="0">
                                          <p:val>
                                            <p:strVal val="#ppt_w"/>
                                          </p:val>
                                        </p:tav>
                                        <p:tav tm="100000">
                                          <p:val>
                                            <p:strVal val="#ppt_w*.05"/>
                                          </p:val>
                                        </p:tav>
                                      </p:tavLst>
                                    </p:anim>
                                    <p:anim calcmode="lin" valueType="num">
                                      <p:cBhvr>
                                        <p:cTn id="64" dur="1000" accel="50000" fill="hold">
                                          <p:stCondLst>
                                            <p:cond delay="1000"/>
                                          </p:stCondLst>
                                        </p:cTn>
                                        <p:tgtEl>
                                          <p:spTgt spid="72759"/>
                                        </p:tgtEl>
                                        <p:attrNameLst>
                                          <p:attrName>ppt_w</p:attrName>
                                        </p:attrNameLst>
                                      </p:cBhvr>
                                      <p:tavLst>
                                        <p:tav tm="0">
                                          <p:val>
                                            <p:strVal val="#ppt_w*.05"/>
                                          </p:val>
                                        </p:tav>
                                        <p:tav tm="100000">
                                          <p:val>
                                            <p:strVal val="#ppt_w"/>
                                          </p:val>
                                        </p:tav>
                                      </p:tavLst>
                                    </p:anim>
                                    <p:anim calcmode="lin" valueType="num">
                                      <p:cBhvr>
                                        <p:cTn id="65" dur="2000" fill="hold"/>
                                        <p:tgtEl>
                                          <p:spTgt spid="72759"/>
                                        </p:tgtEl>
                                        <p:attrNameLst>
                                          <p:attrName>ppt_h</p:attrName>
                                        </p:attrNameLst>
                                      </p:cBhvr>
                                      <p:tavLst>
                                        <p:tav tm="0">
                                          <p:val>
                                            <p:strVal val="#ppt_h"/>
                                          </p:val>
                                        </p:tav>
                                        <p:tav tm="100000">
                                          <p:val>
                                            <p:strVal val="#ppt_h"/>
                                          </p:val>
                                        </p:tav>
                                      </p:tavLst>
                                    </p:anim>
                                    <p:anim calcmode="lin" valueType="num">
                                      <p:cBhvr>
                                        <p:cTn id="66" dur="1000" decel="50000" fill="hold">
                                          <p:stCondLst>
                                            <p:cond delay="0"/>
                                          </p:stCondLst>
                                        </p:cTn>
                                        <p:tgtEl>
                                          <p:spTgt spid="72759"/>
                                        </p:tgtEl>
                                        <p:attrNameLst>
                                          <p:attrName>ppt_x</p:attrName>
                                        </p:attrNameLst>
                                      </p:cBhvr>
                                      <p:tavLst>
                                        <p:tav tm="0">
                                          <p:val>
                                            <p:strVal val="#ppt_x+.4"/>
                                          </p:val>
                                        </p:tav>
                                        <p:tav tm="100000">
                                          <p:val>
                                            <p:strVal val="#ppt_x"/>
                                          </p:val>
                                        </p:tav>
                                      </p:tavLst>
                                    </p:anim>
                                    <p:anim calcmode="lin" valueType="num">
                                      <p:cBhvr>
                                        <p:cTn id="67" dur="1000" decel="50000" fill="hold">
                                          <p:stCondLst>
                                            <p:cond delay="0"/>
                                          </p:stCondLst>
                                        </p:cTn>
                                        <p:tgtEl>
                                          <p:spTgt spid="72759"/>
                                        </p:tgtEl>
                                        <p:attrNameLst>
                                          <p:attrName>ppt_y</p:attrName>
                                        </p:attrNameLst>
                                      </p:cBhvr>
                                      <p:tavLst>
                                        <p:tav tm="0">
                                          <p:val>
                                            <p:strVal val="#ppt_y-.2"/>
                                          </p:val>
                                        </p:tav>
                                        <p:tav tm="100000">
                                          <p:val>
                                            <p:strVal val="#ppt_y+.1"/>
                                          </p:val>
                                        </p:tav>
                                      </p:tavLst>
                                    </p:anim>
                                    <p:anim calcmode="lin" valueType="num">
                                      <p:cBhvr>
                                        <p:cTn id="68" dur="1000" accel="50000" fill="hold">
                                          <p:stCondLst>
                                            <p:cond delay="1000"/>
                                          </p:stCondLst>
                                        </p:cTn>
                                        <p:tgtEl>
                                          <p:spTgt spid="72759"/>
                                        </p:tgtEl>
                                        <p:attrNameLst>
                                          <p:attrName>ppt_y</p:attrName>
                                        </p:attrNameLst>
                                      </p:cBhvr>
                                      <p:tavLst>
                                        <p:tav tm="0">
                                          <p:val>
                                            <p:strVal val="#ppt_y+.1"/>
                                          </p:val>
                                        </p:tav>
                                        <p:tav tm="100000">
                                          <p:val>
                                            <p:strVal val="#ppt_y"/>
                                          </p:val>
                                        </p:tav>
                                      </p:tavLst>
                                    </p:anim>
                                    <p:animEffect transition="in" filter="fade">
                                      <p:cBhvr>
                                        <p:cTn id="69" dur="2000" decel="50000">
                                          <p:stCondLst>
                                            <p:cond delay="0"/>
                                          </p:stCondLst>
                                        </p:cTn>
                                        <p:tgtEl>
                                          <p:spTgt spid="72759"/>
                                        </p:tgtEl>
                                      </p:cBhvr>
                                    </p:animEffect>
                                  </p:childTnLst>
                                </p:cTn>
                              </p:par>
                            </p:childTnLst>
                          </p:cTn>
                        </p:par>
                        <p:par>
                          <p:cTn id="70" fill="hold">
                            <p:stCondLst>
                              <p:cond delay="12000"/>
                            </p:stCondLst>
                            <p:childTnLst>
                              <p:par>
                                <p:cTn id="71" presetID="25" presetClass="entr" presetSubtype="0" fill="hold" grpId="0" nodeType="afterEffect">
                                  <p:stCondLst>
                                    <p:cond delay="0"/>
                                  </p:stCondLst>
                                  <p:childTnLst>
                                    <p:set>
                                      <p:cBhvr>
                                        <p:cTn id="72" dur="1" fill="hold">
                                          <p:stCondLst>
                                            <p:cond delay="0"/>
                                          </p:stCondLst>
                                        </p:cTn>
                                        <p:tgtEl>
                                          <p:spTgt spid="72760"/>
                                        </p:tgtEl>
                                        <p:attrNameLst>
                                          <p:attrName>style.visibility</p:attrName>
                                        </p:attrNameLst>
                                      </p:cBhvr>
                                      <p:to>
                                        <p:strVal val="visible"/>
                                      </p:to>
                                    </p:set>
                                    <p:anim calcmode="lin" valueType="num">
                                      <p:cBhvr>
                                        <p:cTn id="73" dur="1000" decel="50000" fill="hold">
                                          <p:stCondLst>
                                            <p:cond delay="0"/>
                                          </p:stCondLst>
                                        </p:cTn>
                                        <p:tgtEl>
                                          <p:spTgt spid="72760"/>
                                        </p:tgtEl>
                                        <p:attrNameLst>
                                          <p:attrName>style.rotation</p:attrName>
                                        </p:attrNameLst>
                                      </p:cBhvr>
                                      <p:tavLst>
                                        <p:tav tm="0">
                                          <p:val>
                                            <p:fltVal val="-90"/>
                                          </p:val>
                                        </p:tav>
                                        <p:tav tm="100000">
                                          <p:val>
                                            <p:fltVal val="0"/>
                                          </p:val>
                                        </p:tav>
                                      </p:tavLst>
                                    </p:anim>
                                    <p:anim calcmode="lin" valueType="num">
                                      <p:cBhvr>
                                        <p:cTn id="74" dur="1000" decel="50000" fill="hold">
                                          <p:stCondLst>
                                            <p:cond delay="0"/>
                                          </p:stCondLst>
                                        </p:cTn>
                                        <p:tgtEl>
                                          <p:spTgt spid="72760"/>
                                        </p:tgtEl>
                                        <p:attrNameLst>
                                          <p:attrName>ppt_w</p:attrName>
                                        </p:attrNameLst>
                                      </p:cBhvr>
                                      <p:tavLst>
                                        <p:tav tm="0">
                                          <p:val>
                                            <p:strVal val="#ppt_w"/>
                                          </p:val>
                                        </p:tav>
                                        <p:tav tm="100000">
                                          <p:val>
                                            <p:strVal val="#ppt_w*.05"/>
                                          </p:val>
                                        </p:tav>
                                      </p:tavLst>
                                    </p:anim>
                                    <p:anim calcmode="lin" valueType="num">
                                      <p:cBhvr>
                                        <p:cTn id="75" dur="1000" accel="50000" fill="hold">
                                          <p:stCondLst>
                                            <p:cond delay="1000"/>
                                          </p:stCondLst>
                                        </p:cTn>
                                        <p:tgtEl>
                                          <p:spTgt spid="72760"/>
                                        </p:tgtEl>
                                        <p:attrNameLst>
                                          <p:attrName>ppt_w</p:attrName>
                                        </p:attrNameLst>
                                      </p:cBhvr>
                                      <p:tavLst>
                                        <p:tav tm="0">
                                          <p:val>
                                            <p:strVal val="#ppt_w*.05"/>
                                          </p:val>
                                        </p:tav>
                                        <p:tav tm="100000">
                                          <p:val>
                                            <p:strVal val="#ppt_w"/>
                                          </p:val>
                                        </p:tav>
                                      </p:tavLst>
                                    </p:anim>
                                    <p:anim calcmode="lin" valueType="num">
                                      <p:cBhvr>
                                        <p:cTn id="76" dur="2000" fill="hold"/>
                                        <p:tgtEl>
                                          <p:spTgt spid="72760"/>
                                        </p:tgtEl>
                                        <p:attrNameLst>
                                          <p:attrName>ppt_h</p:attrName>
                                        </p:attrNameLst>
                                      </p:cBhvr>
                                      <p:tavLst>
                                        <p:tav tm="0">
                                          <p:val>
                                            <p:strVal val="#ppt_h"/>
                                          </p:val>
                                        </p:tav>
                                        <p:tav tm="100000">
                                          <p:val>
                                            <p:strVal val="#ppt_h"/>
                                          </p:val>
                                        </p:tav>
                                      </p:tavLst>
                                    </p:anim>
                                    <p:anim calcmode="lin" valueType="num">
                                      <p:cBhvr>
                                        <p:cTn id="77" dur="1000" decel="50000" fill="hold">
                                          <p:stCondLst>
                                            <p:cond delay="0"/>
                                          </p:stCondLst>
                                        </p:cTn>
                                        <p:tgtEl>
                                          <p:spTgt spid="72760"/>
                                        </p:tgtEl>
                                        <p:attrNameLst>
                                          <p:attrName>ppt_x</p:attrName>
                                        </p:attrNameLst>
                                      </p:cBhvr>
                                      <p:tavLst>
                                        <p:tav tm="0">
                                          <p:val>
                                            <p:strVal val="#ppt_x+.4"/>
                                          </p:val>
                                        </p:tav>
                                        <p:tav tm="100000">
                                          <p:val>
                                            <p:strVal val="#ppt_x"/>
                                          </p:val>
                                        </p:tav>
                                      </p:tavLst>
                                    </p:anim>
                                    <p:anim calcmode="lin" valueType="num">
                                      <p:cBhvr>
                                        <p:cTn id="78" dur="1000" decel="50000" fill="hold">
                                          <p:stCondLst>
                                            <p:cond delay="0"/>
                                          </p:stCondLst>
                                        </p:cTn>
                                        <p:tgtEl>
                                          <p:spTgt spid="72760"/>
                                        </p:tgtEl>
                                        <p:attrNameLst>
                                          <p:attrName>ppt_y</p:attrName>
                                        </p:attrNameLst>
                                      </p:cBhvr>
                                      <p:tavLst>
                                        <p:tav tm="0">
                                          <p:val>
                                            <p:strVal val="#ppt_y-.2"/>
                                          </p:val>
                                        </p:tav>
                                        <p:tav tm="100000">
                                          <p:val>
                                            <p:strVal val="#ppt_y+.1"/>
                                          </p:val>
                                        </p:tav>
                                      </p:tavLst>
                                    </p:anim>
                                    <p:anim calcmode="lin" valueType="num">
                                      <p:cBhvr>
                                        <p:cTn id="79" dur="1000" accel="50000" fill="hold">
                                          <p:stCondLst>
                                            <p:cond delay="1000"/>
                                          </p:stCondLst>
                                        </p:cTn>
                                        <p:tgtEl>
                                          <p:spTgt spid="72760"/>
                                        </p:tgtEl>
                                        <p:attrNameLst>
                                          <p:attrName>ppt_y</p:attrName>
                                        </p:attrNameLst>
                                      </p:cBhvr>
                                      <p:tavLst>
                                        <p:tav tm="0">
                                          <p:val>
                                            <p:strVal val="#ppt_y+.1"/>
                                          </p:val>
                                        </p:tav>
                                        <p:tav tm="100000">
                                          <p:val>
                                            <p:strVal val="#ppt_y"/>
                                          </p:val>
                                        </p:tav>
                                      </p:tavLst>
                                    </p:anim>
                                    <p:animEffect transition="in" filter="fade">
                                      <p:cBhvr>
                                        <p:cTn id="80" dur="2000" decel="50000">
                                          <p:stCondLst>
                                            <p:cond delay="0"/>
                                          </p:stCondLst>
                                        </p:cTn>
                                        <p:tgtEl>
                                          <p:spTgt spid="72760"/>
                                        </p:tgtEl>
                                      </p:cBhvr>
                                    </p:animEffect>
                                  </p:childTnLst>
                                </p:cTn>
                              </p:par>
                            </p:childTnLst>
                          </p:cTn>
                        </p:par>
                        <p:par>
                          <p:cTn id="81" fill="hold">
                            <p:stCondLst>
                              <p:cond delay="14000"/>
                            </p:stCondLst>
                            <p:childTnLst>
                              <p:par>
                                <p:cTn id="82" presetID="25" presetClass="entr" presetSubtype="0" fill="hold" grpId="0" nodeType="afterEffect">
                                  <p:stCondLst>
                                    <p:cond delay="0"/>
                                  </p:stCondLst>
                                  <p:childTnLst>
                                    <p:set>
                                      <p:cBhvr>
                                        <p:cTn id="83" dur="1" fill="hold">
                                          <p:stCondLst>
                                            <p:cond delay="0"/>
                                          </p:stCondLst>
                                        </p:cTn>
                                        <p:tgtEl>
                                          <p:spTgt spid="72761"/>
                                        </p:tgtEl>
                                        <p:attrNameLst>
                                          <p:attrName>style.visibility</p:attrName>
                                        </p:attrNameLst>
                                      </p:cBhvr>
                                      <p:to>
                                        <p:strVal val="visible"/>
                                      </p:to>
                                    </p:set>
                                    <p:anim calcmode="lin" valueType="num">
                                      <p:cBhvr>
                                        <p:cTn id="84" dur="1000" decel="50000" fill="hold">
                                          <p:stCondLst>
                                            <p:cond delay="0"/>
                                          </p:stCondLst>
                                        </p:cTn>
                                        <p:tgtEl>
                                          <p:spTgt spid="72761"/>
                                        </p:tgtEl>
                                        <p:attrNameLst>
                                          <p:attrName>style.rotation</p:attrName>
                                        </p:attrNameLst>
                                      </p:cBhvr>
                                      <p:tavLst>
                                        <p:tav tm="0">
                                          <p:val>
                                            <p:fltVal val="-90"/>
                                          </p:val>
                                        </p:tav>
                                        <p:tav tm="100000">
                                          <p:val>
                                            <p:fltVal val="0"/>
                                          </p:val>
                                        </p:tav>
                                      </p:tavLst>
                                    </p:anim>
                                    <p:anim calcmode="lin" valueType="num">
                                      <p:cBhvr>
                                        <p:cTn id="85" dur="1000" decel="50000" fill="hold">
                                          <p:stCondLst>
                                            <p:cond delay="0"/>
                                          </p:stCondLst>
                                        </p:cTn>
                                        <p:tgtEl>
                                          <p:spTgt spid="72761"/>
                                        </p:tgtEl>
                                        <p:attrNameLst>
                                          <p:attrName>ppt_w</p:attrName>
                                        </p:attrNameLst>
                                      </p:cBhvr>
                                      <p:tavLst>
                                        <p:tav tm="0">
                                          <p:val>
                                            <p:strVal val="#ppt_w"/>
                                          </p:val>
                                        </p:tav>
                                        <p:tav tm="100000">
                                          <p:val>
                                            <p:strVal val="#ppt_w*.05"/>
                                          </p:val>
                                        </p:tav>
                                      </p:tavLst>
                                    </p:anim>
                                    <p:anim calcmode="lin" valueType="num">
                                      <p:cBhvr>
                                        <p:cTn id="86" dur="1000" accel="50000" fill="hold">
                                          <p:stCondLst>
                                            <p:cond delay="1000"/>
                                          </p:stCondLst>
                                        </p:cTn>
                                        <p:tgtEl>
                                          <p:spTgt spid="72761"/>
                                        </p:tgtEl>
                                        <p:attrNameLst>
                                          <p:attrName>ppt_w</p:attrName>
                                        </p:attrNameLst>
                                      </p:cBhvr>
                                      <p:tavLst>
                                        <p:tav tm="0">
                                          <p:val>
                                            <p:strVal val="#ppt_w*.05"/>
                                          </p:val>
                                        </p:tav>
                                        <p:tav tm="100000">
                                          <p:val>
                                            <p:strVal val="#ppt_w"/>
                                          </p:val>
                                        </p:tav>
                                      </p:tavLst>
                                    </p:anim>
                                    <p:anim calcmode="lin" valueType="num">
                                      <p:cBhvr>
                                        <p:cTn id="87" dur="2000" fill="hold"/>
                                        <p:tgtEl>
                                          <p:spTgt spid="72761"/>
                                        </p:tgtEl>
                                        <p:attrNameLst>
                                          <p:attrName>ppt_h</p:attrName>
                                        </p:attrNameLst>
                                      </p:cBhvr>
                                      <p:tavLst>
                                        <p:tav tm="0">
                                          <p:val>
                                            <p:strVal val="#ppt_h"/>
                                          </p:val>
                                        </p:tav>
                                        <p:tav tm="100000">
                                          <p:val>
                                            <p:strVal val="#ppt_h"/>
                                          </p:val>
                                        </p:tav>
                                      </p:tavLst>
                                    </p:anim>
                                    <p:anim calcmode="lin" valueType="num">
                                      <p:cBhvr>
                                        <p:cTn id="88" dur="1000" decel="50000" fill="hold">
                                          <p:stCondLst>
                                            <p:cond delay="0"/>
                                          </p:stCondLst>
                                        </p:cTn>
                                        <p:tgtEl>
                                          <p:spTgt spid="72761"/>
                                        </p:tgtEl>
                                        <p:attrNameLst>
                                          <p:attrName>ppt_x</p:attrName>
                                        </p:attrNameLst>
                                      </p:cBhvr>
                                      <p:tavLst>
                                        <p:tav tm="0">
                                          <p:val>
                                            <p:strVal val="#ppt_x+.4"/>
                                          </p:val>
                                        </p:tav>
                                        <p:tav tm="100000">
                                          <p:val>
                                            <p:strVal val="#ppt_x"/>
                                          </p:val>
                                        </p:tav>
                                      </p:tavLst>
                                    </p:anim>
                                    <p:anim calcmode="lin" valueType="num">
                                      <p:cBhvr>
                                        <p:cTn id="89" dur="1000" decel="50000" fill="hold">
                                          <p:stCondLst>
                                            <p:cond delay="0"/>
                                          </p:stCondLst>
                                        </p:cTn>
                                        <p:tgtEl>
                                          <p:spTgt spid="72761"/>
                                        </p:tgtEl>
                                        <p:attrNameLst>
                                          <p:attrName>ppt_y</p:attrName>
                                        </p:attrNameLst>
                                      </p:cBhvr>
                                      <p:tavLst>
                                        <p:tav tm="0">
                                          <p:val>
                                            <p:strVal val="#ppt_y-.2"/>
                                          </p:val>
                                        </p:tav>
                                        <p:tav tm="100000">
                                          <p:val>
                                            <p:strVal val="#ppt_y+.1"/>
                                          </p:val>
                                        </p:tav>
                                      </p:tavLst>
                                    </p:anim>
                                    <p:anim calcmode="lin" valueType="num">
                                      <p:cBhvr>
                                        <p:cTn id="90" dur="1000" accel="50000" fill="hold">
                                          <p:stCondLst>
                                            <p:cond delay="1000"/>
                                          </p:stCondLst>
                                        </p:cTn>
                                        <p:tgtEl>
                                          <p:spTgt spid="72761"/>
                                        </p:tgtEl>
                                        <p:attrNameLst>
                                          <p:attrName>ppt_y</p:attrName>
                                        </p:attrNameLst>
                                      </p:cBhvr>
                                      <p:tavLst>
                                        <p:tav tm="0">
                                          <p:val>
                                            <p:strVal val="#ppt_y+.1"/>
                                          </p:val>
                                        </p:tav>
                                        <p:tav tm="100000">
                                          <p:val>
                                            <p:strVal val="#ppt_y"/>
                                          </p:val>
                                        </p:tav>
                                      </p:tavLst>
                                    </p:anim>
                                    <p:animEffect transition="in" filter="fade">
                                      <p:cBhvr>
                                        <p:cTn id="91" dur="2000" decel="50000">
                                          <p:stCondLst>
                                            <p:cond delay="0"/>
                                          </p:stCondLst>
                                        </p:cTn>
                                        <p:tgtEl>
                                          <p:spTgt spid="72761"/>
                                        </p:tgtEl>
                                      </p:cBhvr>
                                    </p:animEffect>
                                  </p:childTnLst>
                                </p:cTn>
                              </p:par>
                            </p:childTnLst>
                          </p:cTn>
                        </p:par>
                        <p:par>
                          <p:cTn id="92" fill="hold">
                            <p:stCondLst>
                              <p:cond delay="16000"/>
                            </p:stCondLst>
                            <p:childTnLst>
                              <p:par>
                                <p:cTn id="93" presetID="25" presetClass="entr" presetSubtype="0" fill="hold" grpId="0" nodeType="afterEffect">
                                  <p:stCondLst>
                                    <p:cond delay="0"/>
                                  </p:stCondLst>
                                  <p:childTnLst>
                                    <p:set>
                                      <p:cBhvr>
                                        <p:cTn id="94" dur="1" fill="hold">
                                          <p:stCondLst>
                                            <p:cond delay="0"/>
                                          </p:stCondLst>
                                        </p:cTn>
                                        <p:tgtEl>
                                          <p:spTgt spid="72762"/>
                                        </p:tgtEl>
                                        <p:attrNameLst>
                                          <p:attrName>style.visibility</p:attrName>
                                        </p:attrNameLst>
                                      </p:cBhvr>
                                      <p:to>
                                        <p:strVal val="visible"/>
                                      </p:to>
                                    </p:set>
                                    <p:anim calcmode="lin" valueType="num">
                                      <p:cBhvr>
                                        <p:cTn id="95" dur="1000" decel="50000" fill="hold">
                                          <p:stCondLst>
                                            <p:cond delay="0"/>
                                          </p:stCondLst>
                                        </p:cTn>
                                        <p:tgtEl>
                                          <p:spTgt spid="72762"/>
                                        </p:tgtEl>
                                        <p:attrNameLst>
                                          <p:attrName>style.rotation</p:attrName>
                                        </p:attrNameLst>
                                      </p:cBhvr>
                                      <p:tavLst>
                                        <p:tav tm="0">
                                          <p:val>
                                            <p:fltVal val="-90"/>
                                          </p:val>
                                        </p:tav>
                                        <p:tav tm="100000">
                                          <p:val>
                                            <p:fltVal val="0"/>
                                          </p:val>
                                        </p:tav>
                                      </p:tavLst>
                                    </p:anim>
                                    <p:anim calcmode="lin" valueType="num">
                                      <p:cBhvr>
                                        <p:cTn id="96" dur="1000" decel="50000" fill="hold">
                                          <p:stCondLst>
                                            <p:cond delay="0"/>
                                          </p:stCondLst>
                                        </p:cTn>
                                        <p:tgtEl>
                                          <p:spTgt spid="72762"/>
                                        </p:tgtEl>
                                        <p:attrNameLst>
                                          <p:attrName>ppt_w</p:attrName>
                                        </p:attrNameLst>
                                      </p:cBhvr>
                                      <p:tavLst>
                                        <p:tav tm="0">
                                          <p:val>
                                            <p:strVal val="#ppt_w"/>
                                          </p:val>
                                        </p:tav>
                                        <p:tav tm="100000">
                                          <p:val>
                                            <p:strVal val="#ppt_w*.05"/>
                                          </p:val>
                                        </p:tav>
                                      </p:tavLst>
                                    </p:anim>
                                    <p:anim calcmode="lin" valueType="num">
                                      <p:cBhvr>
                                        <p:cTn id="97" dur="1000" accel="50000" fill="hold">
                                          <p:stCondLst>
                                            <p:cond delay="1000"/>
                                          </p:stCondLst>
                                        </p:cTn>
                                        <p:tgtEl>
                                          <p:spTgt spid="72762"/>
                                        </p:tgtEl>
                                        <p:attrNameLst>
                                          <p:attrName>ppt_w</p:attrName>
                                        </p:attrNameLst>
                                      </p:cBhvr>
                                      <p:tavLst>
                                        <p:tav tm="0">
                                          <p:val>
                                            <p:strVal val="#ppt_w*.05"/>
                                          </p:val>
                                        </p:tav>
                                        <p:tav tm="100000">
                                          <p:val>
                                            <p:strVal val="#ppt_w"/>
                                          </p:val>
                                        </p:tav>
                                      </p:tavLst>
                                    </p:anim>
                                    <p:anim calcmode="lin" valueType="num">
                                      <p:cBhvr>
                                        <p:cTn id="98" dur="2000" fill="hold"/>
                                        <p:tgtEl>
                                          <p:spTgt spid="72762"/>
                                        </p:tgtEl>
                                        <p:attrNameLst>
                                          <p:attrName>ppt_h</p:attrName>
                                        </p:attrNameLst>
                                      </p:cBhvr>
                                      <p:tavLst>
                                        <p:tav tm="0">
                                          <p:val>
                                            <p:strVal val="#ppt_h"/>
                                          </p:val>
                                        </p:tav>
                                        <p:tav tm="100000">
                                          <p:val>
                                            <p:strVal val="#ppt_h"/>
                                          </p:val>
                                        </p:tav>
                                      </p:tavLst>
                                    </p:anim>
                                    <p:anim calcmode="lin" valueType="num">
                                      <p:cBhvr>
                                        <p:cTn id="99" dur="1000" decel="50000" fill="hold">
                                          <p:stCondLst>
                                            <p:cond delay="0"/>
                                          </p:stCondLst>
                                        </p:cTn>
                                        <p:tgtEl>
                                          <p:spTgt spid="72762"/>
                                        </p:tgtEl>
                                        <p:attrNameLst>
                                          <p:attrName>ppt_x</p:attrName>
                                        </p:attrNameLst>
                                      </p:cBhvr>
                                      <p:tavLst>
                                        <p:tav tm="0">
                                          <p:val>
                                            <p:strVal val="#ppt_x+.4"/>
                                          </p:val>
                                        </p:tav>
                                        <p:tav tm="100000">
                                          <p:val>
                                            <p:strVal val="#ppt_x"/>
                                          </p:val>
                                        </p:tav>
                                      </p:tavLst>
                                    </p:anim>
                                    <p:anim calcmode="lin" valueType="num">
                                      <p:cBhvr>
                                        <p:cTn id="100" dur="1000" decel="50000" fill="hold">
                                          <p:stCondLst>
                                            <p:cond delay="0"/>
                                          </p:stCondLst>
                                        </p:cTn>
                                        <p:tgtEl>
                                          <p:spTgt spid="72762"/>
                                        </p:tgtEl>
                                        <p:attrNameLst>
                                          <p:attrName>ppt_y</p:attrName>
                                        </p:attrNameLst>
                                      </p:cBhvr>
                                      <p:tavLst>
                                        <p:tav tm="0">
                                          <p:val>
                                            <p:strVal val="#ppt_y-.2"/>
                                          </p:val>
                                        </p:tav>
                                        <p:tav tm="100000">
                                          <p:val>
                                            <p:strVal val="#ppt_y+.1"/>
                                          </p:val>
                                        </p:tav>
                                      </p:tavLst>
                                    </p:anim>
                                    <p:anim calcmode="lin" valueType="num">
                                      <p:cBhvr>
                                        <p:cTn id="101" dur="1000" accel="50000" fill="hold">
                                          <p:stCondLst>
                                            <p:cond delay="1000"/>
                                          </p:stCondLst>
                                        </p:cTn>
                                        <p:tgtEl>
                                          <p:spTgt spid="72762"/>
                                        </p:tgtEl>
                                        <p:attrNameLst>
                                          <p:attrName>ppt_y</p:attrName>
                                        </p:attrNameLst>
                                      </p:cBhvr>
                                      <p:tavLst>
                                        <p:tav tm="0">
                                          <p:val>
                                            <p:strVal val="#ppt_y+.1"/>
                                          </p:val>
                                        </p:tav>
                                        <p:tav tm="100000">
                                          <p:val>
                                            <p:strVal val="#ppt_y"/>
                                          </p:val>
                                        </p:tav>
                                      </p:tavLst>
                                    </p:anim>
                                    <p:animEffect transition="in" filter="fade">
                                      <p:cBhvr>
                                        <p:cTn id="102" dur="2000" decel="50000">
                                          <p:stCondLst>
                                            <p:cond delay="0"/>
                                          </p:stCondLst>
                                        </p:cTn>
                                        <p:tgtEl>
                                          <p:spTgt spid="72762"/>
                                        </p:tgtEl>
                                      </p:cBhvr>
                                    </p:animEffect>
                                  </p:childTnLst>
                                </p:cTn>
                              </p:par>
                            </p:childTnLst>
                          </p:cTn>
                        </p:par>
                        <p:par>
                          <p:cTn id="103" fill="hold">
                            <p:stCondLst>
                              <p:cond delay="18000"/>
                            </p:stCondLst>
                            <p:childTnLst>
                              <p:par>
                                <p:cTn id="104" presetID="25" presetClass="entr" presetSubtype="0" fill="hold" grpId="0" nodeType="afterEffect">
                                  <p:stCondLst>
                                    <p:cond delay="0"/>
                                  </p:stCondLst>
                                  <p:childTnLst>
                                    <p:set>
                                      <p:cBhvr>
                                        <p:cTn id="105" dur="1" fill="hold">
                                          <p:stCondLst>
                                            <p:cond delay="0"/>
                                          </p:stCondLst>
                                        </p:cTn>
                                        <p:tgtEl>
                                          <p:spTgt spid="72763"/>
                                        </p:tgtEl>
                                        <p:attrNameLst>
                                          <p:attrName>style.visibility</p:attrName>
                                        </p:attrNameLst>
                                      </p:cBhvr>
                                      <p:to>
                                        <p:strVal val="visible"/>
                                      </p:to>
                                    </p:set>
                                    <p:anim calcmode="lin" valueType="num">
                                      <p:cBhvr>
                                        <p:cTn id="106" dur="1000" decel="50000" fill="hold">
                                          <p:stCondLst>
                                            <p:cond delay="0"/>
                                          </p:stCondLst>
                                        </p:cTn>
                                        <p:tgtEl>
                                          <p:spTgt spid="72763"/>
                                        </p:tgtEl>
                                        <p:attrNameLst>
                                          <p:attrName>style.rotation</p:attrName>
                                        </p:attrNameLst>
                                      </p:cBhvr>
                                      <p:tavLst>
                                        <p:tav tm="0">
                                          <p:val>
                                            <p:fltVal val="-90"/>
                                          </p:val>
                                        </p:tav>
                                        <p:tav tm="100000">
                                          <p:val>
                                            <p:fltVal val="0"/>
                                          </p:val>
                                        </p:tav>
                                      </p:tavLst>
                                    </p:anim>
                                    <p:anim calcmode="lin" valueType="num">
                                      <p:cBhvr>
                                        <p:cTn id="107" dur="1000" decel="50000" fill="hold">
                                          <p:stCondLst>
                                            <p:cond delay="0"/>
                                          </p:stCondLst>
                                        </p:cTn>
                                        <p:tgtEl>
                                          <p:spTgt spid="72763"/>
                                        </p:tgtEl>
                                        <p:attrNameLst>
                                          <p:attrName>ppt_w</p:attrName>
                                        </p:attrNameLst>
                                      </p:cBhvr>
                                      <p:tavLst>
                                        <p:tav tm="0">
                                          <p:val>
                                            <p:strVal val="#ppt_w"/>
                                          </p:val>
                                        </p:tav>
                                        <p:tav tm="100000">
                                          <p:val>
                                            <p:strVal val="#ppt_w*.05"/>
                                          </p:val>
                                        </p:tav>
                                      </p:tavLst>
                                    </p:anim>
                                    <p:anim calcmode="lin" valueType="num">
                                      <p:cBhvr>
                                        <p:cTn id="108" dur="1000" accel="50000" fill="hold">
                                          <p:stCondLst>
                                            <p:cond delay="1000"/>
                                          </p:stCondLst>
                                        </p:cTn>
                                        <p:tgtEl>
                                          <p:spTgt spid="72763"/>
                                        </p:tgtEl>
                                        <p:attrNameLst>
                                          <p:attrName>ppt_w</p:attrName>
                                        </p:attrNameLst>
                                      </p:cBhvr>
                                      <p:tavLst>
                                        <p:tav tm="0">
                                          <p:val>
                                            <p:strVal val="#ppt_w*.05"/>
                                          </p:val>
                                        </p:tav>
                                        <p:tav tm="100000">
                                          <p:val>
                                            <p:strVal val="#ppt_w"/>
                                          </p:val>
                                        </p:tav>
                                      </p:tavLst>
                                    </p:anim>
                                    <p:anim calcmode="lin" valueType="num">
                                      <p:cBhvr>
                                        <p:cTn id="109" dur="2000" fill="hold"/>
                                        <p:tgtEl>
                                          <p:spTgt spid="72763"/>
                                        </p:tgtEl>
                                        <p:attrNameLst>
                                          <p:attrName>ppt_h</p:attrName>
                                        </p:attrNameLst>
                                      </p:cBhvr>
                                      <p:tavLst>
                                        <p:tav tm="0">
                                          <p:val>
                                            <p:strVal val="#ppt_h"/>
                                          </p:val>
                                        </p:tav>
                                        <p:tav tm="100000">
                                          <p:val>
                                            <p:strVal val="#ppt_h"/>
                                          </p:val>
                                        </p:tav>
                                      </p:tavLst>
                                    </p:anim>
                                    <p:anim calcmode="lin" valueType="num">
                                      <p:cBhvr>
                                        <p:cTn id="110" dur="1000" decel="50000" fill="hold">
                                          <p:stCondLst>
                                            <p:cond delay="0"/>
                                          </p:stCondLst>
                                        </p:cTn>
                                        <p:tgtEl>
                                          <p:spTgt spid="72763"/>
                                        </p:tgtEl>
                                        <p:attrNameLst>
                                          <p:attrName>ppt_x</p:attrName>
                                        </p:attrNameLst>
                                      </p:cBhvr>
                                      <p:tavLst>
                                        <p:tav tm="0">
                                          <p:val>
                                            <p:strVal val="#ppt_x+.4"/>
                                          </p:val>
                                        </p:tav>
                                        <p:tav tm="100000">
                                          <p:val>
                                            <p:strVal val="#ppt_x"/>
                                          </p:val>
                                        </p:tav>
                                      </p:tavLst>
                                    </p:anim>
                                    <p:anim calcmode="lin" valueType="num">
                                      <p:cBhvr>
                                        <p:cTn id="111" dur="1000" decel="50000" fill="hold">
                                          <p:stCondLst>
                                            <p:cond delay="0"/>
                                          </p:stCondLst>
                                        </p:cTn>
                                        <p:tgtEl>
                                          <p:spTgt spid="72763"/>
                                        </p:tgtEl>
                                        <p:attrNameLst>
                                          <p:attrName>ppt_y</p:attrName>
                                        </p:attrNameLst>
                                      </p:cBhvr>
                                      <p:tavLst>
                                        <p:tav tm="0">
                                          <p:val>
                                            <p:strVal val="#ppt_y-.2"/>
                                          </p:val>
                                        </p:tav>
                                        <p:tav tm="100000">
                                          <p:val>
                                            <p:strVal val="#ppt_y+.1"/>
                                          </p:val>
                                        </p:tav>
                                      </p:tavLst>
                                    </p:anim>
                                    <p:anim calcmode="lin" valueType="num">
                                      <p:cBhvr>
                                        <p:cTn id="112" dur="1000" accel="50000" fill="hold">
                                          <p:stCondLst>
                                            <p:cond delay="1000"/>
                                          </p:stCondLst>
                                        </p:cTn>
                                        <p:tgtEl>
                                          <p:spTgt spid="72763"/>
                                        </p:tgtEl>
                                        <p:attrNameLst>
                                          <p:attrName>ppt_y</p:attrName>
                                        </p:attrNameLst>
                                      </p:cBhvr>
                                      <p:tavLst>
                                        <p:tav tm="0">
                                          <p:val>
                                            <p:strVal val="#ppt_y+.1"/>
                                          </p:val>
                                        </p:tav>
                                        <p:tav tm="100000">
                                          <p:val>
                                            <p:strVal val="#ppt_y"/>
                                          </p:val>
                                        </p:tav>
                                      </p:tavLst>
                                    </p:anim>
                                    <p:animEffect transition="in" filter="fade">
                                      <p:cBhvr>
                                        <p:cTn id="113" dur="2000" decel="50000">
                                          <p:stCondLst>
                                            <p:cond delay="0"/>
                                          </p:stCondLst>
                                        </p:cTn>
                                        <p:tgtEl>
                                          <p:spTgt spid="72763"/>
                                        </p:tgtEl>
                                      </p:cBhvr>
                                    </p:animEffect>
                                  </p:childTnLst>
                                </p:cTn>
                              </p:par>
                            </p:childTnLst>
                          </p:cTn>
                        </p:par>
                        <p:par>
                          <p:cTn id="114" fill="hold">
                            <p:stCondLst>
                              <p:cond delay="20000"/>
                            </p:stCondLst>
                            <p:childTnLst>
                              <p:par>
                                <p:cTn id="115" presetID="25" presetClass="entr" presetSubtype="0" fill="hold" grpId="0" nodeType="afterEffect">
                                  <p:stCondLst>
                                    <p:cond delay="0"/>
                                  </p:stCondLst>
                                  <p:childTnLst>
                                    <p:set>
                                      <p:cBhvr>
                                        <p:cTn id="116" dur="1" fill="hold">
                                          <p:stCondLst>
                                            <p:cond delay="0"/>
                                          </p:stCondLst>
                                        </p:cTn>
                                        <p:tgtEl>
                                          <p:spTgt spid="72764"/>
                                        </p:tgtEl>
                                        <p:attrNameLst>
                                          <p:attrName>style.visibility</p:attrName>
                                        </p:attrNameLst>
                                      </p:cBhvr>
                                      <p:to>
                                        <p:strVal val="visible"/>
                                      </p:to>
                                    </p:set>
                                    <p:anim calcmode="lin" valueType="num">
                                      <p:cBhvr>
                                        <p:cTn id="117" dur="1000" decel="50000" fill="hold">
                                          <p:stCondLst>
                                            <p:cond delay="0"/>
                                          </p:stCondLst>
                                        </p:cTn>
                                        <p:tgtEl>
                                          <p:spTgt spid="72764"/>
                                        </p:tgtEl>
                                        <p:attrNameLst>
                                          <p:attrName>style.rotation</p:attrName>
                                        </p:attrNameLst>
                                      </p:cBhvr>
                                      <p:tavLst>
                                        <p:tav tm="0">
                                          <p:val>
                                            <p:fltVal val="-90"/>
                                          </p:val>
                                        </p:tav>
                                        <p:tav tm="100000">
                                          <p:val>
                                            <p:fltVal val="0"/>
                                          </p:val>
                                        </p:tav>
                                      </p:tavLst>
                                    </p:anim>
                                    <p:anim calcmode="lin" valueType="num">
                                      <p:cBhvr>
                                        <p:cTn id="118" dur="1000" decel="50000" fill="hold">
                                          <p:stCondLst>
                                            <p:cond delay="0"/>
                                          </p:stCondLst>
                                        </p:cTn>
                                        <p:tgtEl>
                                          <p:spTgt spid="72764"/>
                                        </p:tgtEl>
                                        <p:attrNameLst>
                                          <p:attrName>ppt_w</p:attrName>
                                        </p:attrNameLst>
                                      </p:cBhvr>
                                      <p:tavLst>
                                        <p:tav tm="0">
                                          <p:val>
                                            <p:strVal val="#ppt_w"/>
                                          </p:val>
                                        </p:tav>
                                        <p:tav tm="100000">
                                          <p:val>
                                            <p:strVal val="#ppt_w*.05"/>
                                          </p:val>
                                        </p:tav>
                                      </p:tavLst>
                                    </p:anim>
                                    <p:anim calcmode="lin" valueType="num">
                                      <p:cBhvr>
                                        <p:cTn id="119" dur="1000" accel="50000" fill="hold">
                                          <p:stCondLst>
                                            <p:cond delay="1000"/>
                                          </p:stCondLst>
                                        </p:cTn>
                                        <p:tgtEl>
                                          <p:spTgt spid="72764"/>
                                        </p:tgtEl>
                                        <p:attrNameLst>
                                          <p:attrName>ppt_w</p:attrName>
                                        </p:attrNameLst>
                                      </p:cBhvr>
                                      <p:tavLst>
                                        <p:tav tm="0">
                                          <p:val>
                                            <p:strVal val="#ppt_w*.05"/>
                                          </p:val>
                                        </p:tav>
                                        <p:tav tm="100000">
                                          <p:val>
                                            <p:strVal val="#ppt_w"/>
                                          </p:val>
                                        </p:tav>
                                      </p:tavLst>
                                    </p:anim>
                                    <p:anim calcmode="lin" valueType="num">
                                      <p:cBhvr>
                                        <p:cTn id="120" dur="2000" fill="hold"/>
                                        <p:tgtEl>
                                          <p:spTgt spid="72764"/>
                                        </p:tgtEl>
                                        <p:attrNameLst>
                                          <p:attrName>ppt_h</p:attrName>
                                        </p:attrNameLst>
                                      </p:cBhvr>
                                      <p:tavLst>
                                        <p:tav tm="0">
                                          <p:val>
                                            <p:strVal val="#ppt_h"/>
                                          </p:val>
                                        </p:tav>
                                        <p:tav tm="100000">
                                          <p:val>
                                            <p:strVal val="#ppt_h"/>
                                          </p:val>
                                        </p:tav>
                                      </p:tavLst>
                                    </p:anim>
                                    <p:anim calcmode="lin" valueType="num">
                                      <p:cBhvr>
                                        <p:cTn id="121" dur="1000" decel="50000" fill="hold">
                                          <p:stCondLst>
                                            <p:cond delay="0"/>
                                          </p:stCondLst>
                                        </p:cTn>
                                        <p:tgtEl>
                                          <p:spTgt spid="72764"/>
                                        </p:tgtEl>
                                        <p:attrNameLst>
                                          <p:attrName>ppt_x</p:attrName>
                                        </p:attrNameLst>
                                      </p:cBhvr>
                                      <p:tavLst>
                                        <p:tav tm="0">
                                          <p:val>
                                            <p:strVal val="#ppt_x+.4"/>
                                          </p:val>
                                        </p:tav>
                                        <p:tav tm="100000">
                                          <p:val>
                                            <p:strVal val="#ppt_x"/>
                                          </p:val>
                                        </p:tav>
                                      </p:tavLst>
                                    </p:anim>
                                    <p:anim calcmode="lin" valueType="num">
                                      <p:cBhvr>
                                        <p:cTn id="122" dur="1000" decel="50000" fill="hold">
                                          <p:stCondLst>
                                            <p:cond delay="0"/>
                                          </p:stCondLst>
                                        </p:cTn>
                                        <p:tgtEl>
                                          <p:spTgt spid="72764"/>
                                        </p:tgtEl>
                                        <p:attrNameLst>
                                          <p:attrName>ppt_y</p:attrName>
                                        </p:attrNameLst>
                                      </p:cBhvr>
                                      <p:tavLst>
                                        <p:tav tm="0">
                                          <p:val>
                                            <p:strVal val="#ppt_y-.2"/>
                                          </p:val>
                                        </p:tav>
                                        <p:tav tm="100000">
                                          <p:val>
                                            <p:strVal val="#ppt_y+.1"/>
                                          </p:val>
                                        </p:tav>
                                      </p:tavLst>
                                    </p:anim>
                                    <p:anim calcmode="lin" valueType="num">
                                      <p:cBhvr>
                                        <p:cTn id="123" dur="1000" accel="50000" fill="hold">
                                          <p:stCondLst>
                                            <p:cond delay="1000"/>
                                          </p:stCondLst>
                                        </p:cTn>
                                        <p:tgtEl>
                                          <p:spTgt spid="72764"/>
                                        </p:tgtEl>
                                        <p:attrNameLst>
                                          <p:attrName>ppt_y</p:attrName>
                                        </p:attrNameLst>
                                      </p:cBhvr>
                                      <p:tavLst>
                                        <p:tav tm="0">
                                          <p:val>
                                            <p:strVal val="#ppt_y+.1"/>
                                          </p:val>
                                        </p:tav>
                                        <p:tav tm="100000">
                                          <p:val>
                                            <p:strVal val="#ppt_y"/>
                                          </p:val>
                                        </p:tav>
                                      </p:tavLst>
                                    </p:anim>
                                    <p:animEffect transition="in" filter="fade">
                                      <p:cBhvr>
                                        <p:cTn id="124" dur="2000" decel="50000">
                                          <p:stCondLst>
                                            <p:cond delay="0"/>
                                          </p:stCondLst>
                                        </p:cTn>
                                        <p:tgtEl>
                                          <p:spTgt spid="72764"/>
                                        </p:tgtEl>
                                      </p:cBhvr>
                                    </p:animEffect>
                                  </p:childTnLst>
                                </p:cTn>
                              </p:par>
                            </p:childTnLst>
                          </p:cTn>
                        </p:par>
                        <p:par>
                          <p:cTn id="125" fill="hold">
                            <p:stCondLst>
                              <p:cond delay="22000"/>
                            </p:stCondLst>
                            <p:childTnLst>
                              <p:par>
                                <p:cTn id="126" presetID="25" presetClass="entr" presetSubtype="0" fill="hold" grpId="0" nodeType="afterEffect">
                                  <p:stCondLst>
                                    <p:cond delay="0"/>
                                  </p:stCondLst>
                                  <p:childTnLst>
                                    <p:set>
                                      <p:cBhvr>
                                        <p:cTn id="127" dur="1" fill="hold">
                                          <p:stCondLst>
                                            <p:cond delay="0"/>
                                          </p:stCondLst>
                                        </p:cTn>
                                        <p:tgtEl>
                                          <p:spTgt spid="72765"/>
                                        </p:tgtEl>
                                        <p:attrNameLst>
                                          <p:attrName>style.visibility</p:attrName>
                                        </p:attrNameLst>
                                      </p:cBhvr>
                                      <p:to>
                                        <p:strVal val="visible"/>
                                      </p:to>
                                    </p:set>
                                    <p:anim calcmode="lin" valueType="num">
                                      <p:cBhvr>
                                        <p:cTn id="128" dur="1000" decel="50000" fill="hold">
                                          <p:stCondLst>
                                            <p:cond delay="0"/>
                                          </p:stCondLst>
                                        </p:cTn>
                                        <p:tgtEl>
                                          <p:spTgt spid="72765"/>
                                        </p:tgtEl>
                                        <p:attrNameLst>
                                          <p:attrName>style.rotation</p:attrName>
                                        </p:attrNameLst>
                                      </p:cBhvr>
                                      <p:tavLst>
                                        <p:tav tm="0">
                                          <p:val>
                                            <p:fltVal val="-90"/>
                                          </p:val>
                                        </p:tav>
                                        <p:tav tm="100000">
                                          <p:val>
                                            <p:fltVal val="0"/>
                                          </p:val>
                                        </p:tav>
                                      </p:tavLst>
                                    </p:anim>
                                    <p:anim calcmode="lin" valueType="num">
                                      <p:cBhvr>
                                        <p:cTn id="129" dur="1000" decel="50000" fill="hold">
                                          <p:stCondLst>
                                            <p:cond delay="0"/>
                                          </p:stCondLst>
                                        </p:cTn>
                                        <p:tgtEl>
                                          <p:spTgt spid="72765"/>
                                        </p:tgtEl>
                                        <p:attrNameLst>
                                          <p:attrName>ppt_w</p:attrName>
                                        </p:attrNameLst>
                                      </p:cBhvr>
                                      <p:tavLst>
                                        <p:tav tm="0">
                                          <p:val>
                                            <p:strVal val="#ppt_w"/>
                                          </p:val>
                                        </p:tav>
                                        <p:tav tm="100000">
                                          <p:val>
                                            <p:strVal val="#ppt_w*.05"/>
                                          </p:val>
                                        </p:tav>
                                      </p:tavLst>
                                    </p:anim>
                                    <p:anim calcmode="lin" valueType="num">
                                      <p:cBhvr>
                                        <p:cTn id="130" dur="1000" accel="50000" fill="hold">
                                          <p:stCondLst>
                                            <p:cond delay="1000"/>
                                          </p:stCondLst>
                                        </p:cTn>
                                        <p:tgtEl>
                                          <p:spTgt spid="72765"/>
                                        </p:tgtEl>
                                        <p:attrNameLst>
                                          <p:attrName>ppt_w</p:attrName>
                                        </p:attrNameLst>
                                      </p:cBhvr>
                                      <p:tavLst>
                                        <p:tav tm="0">
                                          <p:val>
                                            <p:strVal val="#ppt_w*.05"/>
                                          </p:val>
                                        </p:tav>
                                        <p:tav tm="100000">
                                          <p:val>
                                            <p:strVal val="#ppt_w"/>
                                          </p:val>
                                        </p:tav>
                                      </p:tavLst>
                                    </p:anim>
                                    <p:anim calcmode="lin" valueType="num">
                                      <p:cBhvr>
                                        <p:cTn id="131" dur="2000" fill="hold"/>
                                        <p:tgtEl>
                                          <p:spTgt spid="72765"/>
                                        </p:tgtEl>
                                        <p:attrNameLst>
                                          <p:attrName>ppt_h</p:attrName>
                                        </p:attrNameLst>
                                      </p:cBhvr>
                                      <p:tavLst>
                                        <p:tav tm="0">
                                          <p:val>
                                            <p:strVal val="#ppt_h"/>
                                          </p:val>
                                        </p:tav>
                                        <p:tav tm="100000">
                                          <p:val>
                                            <p:strVal val="#ppt_h"/>
                                          </p:val>
                                        </p:tav>
                                      </p:tavLst>
                                    </p:anim>
                                    <p:anim calcmode="lin" valueType="num">
                                      <p:cBhvr>
                                        <p:cTn id="132" dur="1000" decel="50000" fill="hold">
                                          <p:stCondLst>
                                            <p:cond delay="0"/>
                                          </p:stCondLst>
                                        </p:cTn>
                                        <p:tgtEl>
                                          <p:spTgt spid="72765"/>
                                        </p:tgtEl>
                                        <p:attrNameLst>
                                          <p:attrName>ppt_x</p:attrName>
                                        </p:attrNameLst>
                                      </p:cBhvr>
                                      <p:tavLst>
                                        <p:tav tm="0">
                                          <p:val>
                                            <p:strVal val="#ppt_x+.4"/>
                                          </p:val>
                                        </p:tav>
                                        <p:tav tm="100000">
                                          <p:val>
                                            <p:strVal val="#ppt_x"/>
                                          </p:val>
                                        </p:tav>
                                      </p:tavLst>
                                    </p:anim>
                                    <p:anim calcmode="lin" valueType="num">
                                      <p:cBhvr>
                                        <p:cTn id="133" dur="1000" decel="50000" fill="hold">
                                          <p:stCondLst>
                                            <p:cond delay="0"/>
                                          </p:stCondLst>
                                        </p:cTn>
                                        <p:tgtEl>
                                          <p:spTgt spid="72765"/>
                                        </p:tgtEl>
                                        <p:attrNameLst>
                                          <p:attrName>ppt_y</p:attrName>
                                        </p:attrNameLst>
                                      </p:cBhvr>
                                      <p:tavLst>
                                        <p:tav tm="0">
                                          <p:val>
                                            <p:strVal val="#ppt_y-.2"/>
                                          </p:val>
                                        </p:tav>
                                        <p:tav tm="100000">
                                          <p:val>
                                            <p:strVal val="#ppt_y+.1"/>
                                          </p:val>
                                        </p:tav>
                                      </p:tavLst>
                                    </p:anim>
                                    <p:anim calcmode="lin" valueType="num">
                                      <p:cBhvr>
                                        <p:cTn id="134" dur="1000" accel="50000" fill="hold">
                                          <p:stCondLst>
                                            <p:cond delay="1000"/>
                                          </p:stCondLst>
                                        </p:cTn>
                                        <p:tgtEl>
                                          <p:spTgt spid="72765"/>
                                        </p:tgtEl>
                                        <p:attrNameLst>
                                          <p:attrName>ppt_y</p:attrName>
                                        </p:attrNameLst>
                                      </p:cBhvr>
                                      <p:tavLst>
                                        <p:tav tm="0">
                                          <p:val>
                                            <p:strVal val="#ppt_y+.1"/>
                                          </p:val>
                                        </p:tav>
                                        <p:tav tm="100000">
                                          <p:val>
                                            <p:strVal val="#ppt_y"/>
                                          </p:val>
                                        </p:tav>
                                      </p:tavLst>
                                    </p:anim>
                                    <p:animEffect transition="in" filter="fade">
                                      <p:cBhvr>
                                        <p:cTn id="135" dur="2000" decel="50000">
                                          <p:stCondLst>
                                            <p:cond delay="0"/>
                                          </p:stCondLst>
                                        </p:cTn>
                                        <p:tgtEl>
                                          <p:spTgt spid="72765"/>
                                        </p:tgtEl>
                                      </p:cBhvr>
                                    </p:animEffect>
                                  </p:childTnLst>
                                </p:cTn>
                              </p:par>
                            </p:childTnLst>
                          </p:cTn>
                        </p:par>
                        <p:par>
                          <p:cTn id="136" fill="hold">
                            <p:stCondLst>
                              <p:cond delay="24000"/>
                            </p:stCondLst>
                            <p:childTnLst>
                              <p:par>
                                <p:cTn id="137" presetID="25" presetClass="entr" presetSubtype="0" fill="hold" grpId="0" nodeType="afterEffect">
                                  <p:stCondLst>
                                    <p:cond delay="0"/>
                                  </p:stCondLst>
                                  <p:childTnLst>
                                    <p:set>
                                      <p:cBhvr>
                                        <p:cTn id="138" dur="1" fill="hold">
                                          <p:stCondLst>
                                            <p:cond delay="0"/>
                                          </p:stCondLst>
                                        </p:cTn>
                                        <p:tgtEl>
                                          <p:spTgt spid="72766"/>
                                        </p:tgtEl>
                                        <p:attrNameLst>
                                          <p:attrName>style.visibility</p:attrName>
                                        </p:attrNameLst>
                                      </p:cBhvr>
                                      <p:to>
                                        <p:strVal val="visible"/>
                                      </p:to>
                                    </p:set>
                                    <p:anim calcmode="lin" valueType="num">
                                      <p:cBhvr>
                                        <p:cTn id="139" dur="1000" decel="50000" fill="hold">
                                          <p:stCondLst>
                                            <p:cond delay="0"/>
                                          </p:stCondLst>
                                        </p:cTn>
                                        <p:tgtEl>
                                          <p:spTgt spid="72766"/>
                                        </p:tgtEl>
                                        <p:attrNameLst>
                                          <p:attrName>style.rotation</p:attrName>
                                        </p:attrNameLst>
                                      </p:cBhvr>
                                      <p:tavLst>
                                        <p:tav tm="0">
                                          <p:val>
                                            <p:fltVal val="-90"/>
                                          </p:val>
                                        </p:tav>
                                        <p:tav tm="100000">
                                          <p:val>
                                            <p:fltVal val="0"/>
                                          </p:val>
                                        </p:tav>
                                      </p:tavLst>
                                    </p:anim>
                                    <p:anim calcmode="lin" valueType="num">
                                      <p:cBhvr>
                                        <p:cTn id="140" dur="1000" decel="50000" fill="hold">
                                          <p:stCondLst>
                                            <p:cond delay="0"/>
                                          </p:stCondLst>
                                        </p:cTn>
                                        <p:tgtEl>
                                          <p:spTgt spid="72766"/>
                                        </p:tgtEl>
                                        <p:attrNameLst>
                                          <p:attrName>ppt_w</p:attrName>
                                        </p:attrNameLst>
                                      </p:cBhvr>
                                      <p:tavLst>
                                        <p:tav tm="0">
                                          <p:val>
                                            <p:strVal val="#ppt_w"/>
                                          </p:val>
                                        </p:tav>
                                        <p:tav tm="100000">
                                          <p:val>
                                            <p:strVal val="#ppt_w*.05"/>
                                          </p:val>
                                        </p:tav>
                                      </p:tavLst>
                                    </p:anim>
                                    <p:anim calcmode="lin" valueType="num">
                                      <p:cBhvr>
                                        <p:cTn id="141" dur="1000" accel="50000" fill="hold">
                                          <p:stCondLst>
                                            <p:cond delay="1000"/>
                                          </p:stCondLst>
                                        </p:cTn>
                                        <p:tgtEl>
                                          <p:spTgt spid="72766"/>
                                        </p:tgtEl>
                                        <p:attrNameLst>
                                          <p:attrName>ppt_w</p:attrName>
                                        </p:attrNameLst>
                                      </p:cBhvr>
                                      <p:tavLst>
                                        <p:tav tm="0">
                                          <p:val>
                                            <p:strVal val="#ppt_w*.05"/>
                                          </p:val>
                                        </p:tav>
                                        <p:tav tm="100000">
                                          <p:val>
                                            <p:strVal val="#ppt_w"/>
                                          </p:val>
                                        </p:tav>
                                      </p:tavLst>
                                    </p:anim>
                                    <p:anim calcmode="lin" valueType="num">
                                      <p:cBhvr>
                                        <p:cTn id="142" dur="2000" fill="hold"/>
                                        <p:tgtEl>
                                          <p:spTgt spid="72766"/>
                                        </p:tgtEl>
                                        <p:attrNameLst>
                                          <p:attrName>ppt_h</p:attrName>
                                        </p:attrNameLst>
                                      </p:cBhvr>
                                      <p:tavLst>
                                        <p:tav tm="0">
                                          <p:val>
                                            <p:strVal val="#ppt_h"/>
                                          </p:val>
                                        </p:tav>
                                        <p:tav tm="100000">
                                          <p:val>
                                            <p:strVal val="#ppt_h"/>
                                          </p:val>
                                        </p:tav>
                                      </p:tavLst>
                                    </p:anim>
                                    <p:anim calcmode="lin" valueType="num">
                                      <p:cBhvr>
                                        <p:cTn id="143" dur="1000" decel="50000" fill="hold">
                                          <p:stCondLst>
                                            <p:cond delay="0"/>
                                          </p:stCondLst>
                                        </p:cTn>
                                        <p:tgtEl>
                                          <p:spTgt spid="72766"/>
                                        </p:tgtEl>
                                        <p:attrNameLst>
                                          <p:attrName>ppt_x</p:attrName>
                                        </p:attrNameLst>
                                      </p:cBhvr>
                                      <p:tavLst>
                                        <p:tav tm="0">
                                          <p:val>
                                            <p:strVal val="#ppt_x+.4"/>
                                          </p:val>
                                        </p:tav>
                                        <p:tav tm="100000">
                                          <p:val>
                                            <p:strVal val="#ppt_x"/>
                                          </p:val>
                                        </p:tav>
                                      </p:tavLst>
                                    </p:anim>
                                    <p:anim calcmode="lin" valueType="num">
                                      <p:cBhvr>
                                        <p:cTn id="144" dur="1000" decel="50000" fill="hold">
                                          <p:stCondLst>
                                            <p:cond delay="0"/>
                                          </p:stCondLst>
                                        </p:cTn>
                                        <p:tgtEl>
                                          <p:spTgt spid="72766"/>
                                        </p:tgtEl>
                                        <p:attrNameLst>
                                          <p:attrName>ppt_y</p:attrName>
                                        </p:attrNameLst>
                                      </p:cBhvr>
                                      <p:tavLst>
                                        <p:tav tm="0">
                                          <p:val>
                                            <p:strVal val="#ppt_y-.2"/>
                                          </p:val>
                                        </p:tav>
                                        <p:tav tm="100000">
                                          <p:val>
                                            <p:strVal val="#ppt_y+.1"/>
                                          </p:val>
                                        </p:tav>
                                      </p:tavLst>
                                    </p:anim>
                                    <p:anim calcmode="lin" valueType="num">
                                      <p:cBhvr>
                                        <p:cTn id="145" dur="1000" accel="50000" fill="hold">
                                          <p:stCondLst>
                                            <p:cond delay="1000"/>
                                          </p:stCondLst>
                                        </p:cTn>
                                        <p:tgtEl>
                                          <p:spTgt spid="72766"/>
                                        </p:tgtEl>
                                        <p:attrNameLst>
                                          <p:attrName>ppt_y</p:attrName>
                                        </p:attrNameLst>
                                      </p:cBhvr>
                                      <p:tavLst>
                                        <p:tav tm="0">
                                          <p:val>
                                            <p:strVal val="#ppt_y+.1"/>
                                          </p:val>
                                        </p:tav>
                                        <p:tav tm="100000">
                                          <p:val>
                                            <p:strVal val="#ppt_y"/>
                                          </p:val>
                                        </p:tav>
                                      </p:tavLst>
                                    </p:anim>
                                    <p:animEffect transition="in" filter="fade">
                                      <p:cBhvr>
                                        <p:cTn id="146" dur="2000" decel="50000">
                                          <p:stCondLst>
                                            <p:cond delay="0"/>
                                          </p:stCondLst>
                                        </p:cTn>
                                        <p:tgtEl>
                                          <p:spTgt spid="72766"/>
                                        </p:tgtEl>
                                      </p:cBhvr>
                                    </p:animEffect>
                                  </p:childTnLst>
                                </p:cTn>
                              </p:par>
                            </p:childTnLst>
                          </p:cTn>
                        </p:par>
                        <p:par>
                          <p:cTn id="147" fill="hold">
                            <p:stCondLst>
                              <p:cond delay="26000"/>
                            </p:stCondLst>
                            <p:childTnLst>
                              <p:par>
                                <p:cTn id="148" presetID="25" presetClass="entr" presetSubtype="0" fill="hold" grpId="0" nodeType="afterEffect">
                                  <p:stCondLst>
                                    <p:cond delay="0"/>
                                  </p:stCondLst>
                                  <p:childTnLst>
                                    <p:set>
                                      <p:cBhvr>
                                        <p:cTn id="149" dur="1" fill="hold">
                                          <p:stCondLst>
                                            <p:cond delay="0"/>
                                          </p:stCondLst>
                                        </p:cTn>
                                        <p:tgtEl>
                                          <p:spTgt spid="72767"/>
                                        </p:tgtEl>
                                        <p:attrNameLst>
                                          <p:attrName>style.visibility</p:attrName>
                                        </p:attrNameLst>
                                      </p:cBhvr>
                                      <p:to>
                                        <p:strVal val="visible"/>
                                      </p:to>
                                    </p:set>
                                    <p:anim calcmode="lin" valueType="num">
                                      <p:cBhvr>
                                        <p:cTn id="150" dur="1000" decel="50000" fill="hold">
                                          <p:stCondLst>
                                            <p:cond delay="0"/>
                                          </p:stCondLst>
                                        </p:cTn>
                                        <p:tgtEl>
                                          <p:spTgt spid="72767"/>
                                        </p:tgtEl>
                                        <p:attrNameLst>
                                          <p:attrName>style.rotation</p:attrName>
                                        </p:attrNameLst>
                                      </p:cBhvr>
                                      <p:tavLst>
                                        <p:tav tm="0">
                                          <p:val>
                                            <p:fltVal val="-90"/>
                                          </p:val>
                                        </p:tav>
                                        <p:tav tm="100000">
                                          <p:val>
                                            <p:fltVal val="0"/>
                                          </p:val>
                                        </p:tav>
                                      </p:tavLst>
                                    </p:anim>
                                    <p:anim calcmode="lin" valueType="num">
                                      <p:cBhvr>
                                        <p:cTn id="151" dur="1000" decel="50000" fill="hold">
                                          <p:stCondLst>
                                            <p:cond delay="0"/>
                                          </p:stCondLst>
                                        </p:cTn>
                                        <p:tgtEl>
                                          <p:spTgt spid="72767"/>
                                        </p:tgtEl>
                                        <p:attrNameLst>
                                          <p:attrName>ppt_w</p:attrName>
                                        </p:attrNameLst>
                                      </p:cBhvr>
                                      <p:tavLst>
                                        <p:tav tm="0">
                                          <p:val>
                                            <p:strVal val="#ppt_w"/>
                                          </p:val>
                                        </p:tav>
                                        <p:tav tm="100000">
                                          <p:val>
                                            <p:strVal val="#ppt_w*.05"/>
                                          </p:val>
                                        </p:tav>
                                      </p:tavLst>
                                    </p:anim>
                                    <p:anim calcmode="lin" valueType="num">
                                      <p:cBhvr>
                                        <p:cTn id="152" dur="1000" accel="50000" fill="hold">
                                          <p:stCondLst>
                                            <p:cond delay="1000"/>
                                          </p:stCondLst>
                                        </p:cTn>
                                        <p:tgtEl>
                                          <p:spTgt spid="72767"/>
                                        </p:tgtEl>
                                        <p:attrNameLst>
                                          <p:attrName>ppt_w</p:attrName>
                                        </p:attrNameLst>
                                      </p:cBhvr>
                                      <p:tavLst>
                                        <p:tav tm="0">
                                          <p:val>
                                            <p:strVal val="#ppt_w*.05"/>
                                          </p:val>
                                        </p:tav>
                                        <p:tav tm="100000">
                                          <p:val>
                                            <p:strVal val="#ppt_w"/>
                                          </p:val>
                                        </p:tav>
                                      </p:tavLst>
                                    </p:anim>
                                    <p:anim calcmode="lin" valueType="num">
                                      <p:cBhvr>
                                        <p:cTn id="153" dur="2000" fill="hold"/>
                                        <p:tgtEl>
                                          <p:spTgt spid="72767"/>
                                        </p:tgtEl>
                                        <p:attrNameLst>
                                          <p:attrName>ppt_h</p:attrName>
                                        </p:attrNameLst>
                                      </p:cBhvr>
                                      <p:tavLst>
                                        <p:tav tm="0">
                                          <p:val>
                                            <p:strVal val="#ppt_h"/>
                                          </p:val>
                                        </p:tav>
                                        <p:tav tm="100000">
                                          <p:val>
                                            <p:strVal val="#ppt_h"/>
                                          </p:val>
                                        </p:tav>
                                      </p:tavLst>
                                    </p:anim>
                                    <p:anim calcmode="lin" valueType="num">
                                      <p:cBhvr>
                                        <p:cTn id="154" dur="1000" decel="50000" fill="hold">
                                          <p:stCondLst>
                                            <p:cond delay="0"/>
                                          </p:stCondLst>
                                        </p:cTn>
                                        <p:tgtEl>
                                          <p:spTgt spid="72767"/>
                                        </p:tgtEl>
                                        <p:attrNameLst>
                                          <p:attrName>ppt_x</p:attrName>
                                        </p:attrNameLst>
                                      </p:cBhvr>
                                      <p:tavLst>
                                        <p:tav tm="0">
                                          <p:val>
                                            <p:strVal val="#ppt_x+.4"/>
                                          </p:val>
                                        </p:tav>
                                        <p:tav tm="100000">
                                          <p:val>
                                            <p:strVal val="#ppt_x"/>
                                          </p:val>
                                        </p:tav>
                                      </p:tavLst>
                                    </p:anim>
                                    <p:anim calcmode="lin" valueType="num">
                                      <p:cBhvr>
                                        <p:cTn id="155" dur="1000" decel="50000" fill="hold">
                                          <p:stCondLst>
                                            <p:cond delay="0"/>
                                          </p:stCondLst>
                                        </p:cTn>
                                        <p:tgtEl>
                                          <p:spTgt spid="72767"/>
                                        </p:tgtEl>
                                        <p:attrNameLst>
                                          <p:attrName>ppt_y</p:attrName>
                                        </p:attrNameLst>
                                      </p:cBhvr>
                                      <p:tavLst>
                                        <p:tav tm="0">
                                          <p:val>
                                            <p:strVal val="#ppt_y-.2"/>
                                          </p:val>
                                        </p:tav>
                                        <p:tav tm="100000">
                                          <p:val>
                                            <p:strVal val="#ppt_y+.1"/>
                                          </p:val>
                                        </p:tav>
                                      </p:tavLst>
                                    </p:anim>
                                    <p:anim calcmode="lin" valueType="num">
                                      <p:cBhvr>
                                        <p:cTn id="156" dur="1000" accel="50000" fill="hold">
                                          <p:stCondLst>
                                            <p:cond delay="1000"/>
                                          </p:stCondLst>
                                        </p:cTn>
                                        <p:tgtEl>
                                          <p:spTgt spid="72767"/>
                                        </p:tgtEl>
                                        <p:attrNameLst>
                                          <p:attrName>ppt_y</p:attrName>
                                        </p:attrNameLst>
                                      </p:cBhvr>
                                      <p:tavLst>
                                        <p:tav tm="0">
                                          <p:val>
                                            <p:strVal val="#ppt_y+.1"/>
                                          </p:val>
                                        </p:tav>
                                        <p:tav tm="100000">
                                          <p:val>
                                            <p:strVal val="#ppt_y"/>
                                          </p:val>
                                        </p:tav>
                                      </p:tavLst>
                                    </p:anim>
                                    <p:animEffect transition="in" filter="fade">
                                      <p:cBhvr>
                                        <p:cTn id="157" dur="2000" decel="50000">
                                          <p:stCondLst>
                                            <p:cond delay="0"/>
                                          </p:stCondLst>
                                        </p:cTn>
                                        <p:tgtEl>
                                          <p:spTgt spid="72767"/>
                                        </p:tgtEl>
                                      </p:cBhvr>
                                    </p:animEffect>
                                  </p:childTnLst>
                                </p:cTn>
                              </p:par>
                            </p:childTnLst>
                          </p:cTn>
                        </p:par>
                        <p:par>
                          <p:cTn id="158" fill="hold">
                            <p:stCondLst>
                              <p:cond delay="28000"/>
                            </p:stCondLst>
                            <p:childTnLst>
                              <p:par>
                                <p:cTn id="159" presetID="25" presetClass="entr" presetSubtype="0" fill="hold" grpId="0" nodeType="afterEffect">
                                  <p:stCondLst>
                                    <p:cond delay="0"/>
                                  </p:stCondLst>
                                  <p:childTnLst>
                                    <p:set>
                                      <p:cBhvr>
                                        <p:cTn id="160" dur="1" fill="hold">
                                          <p:stCondLst>
                                            <p:cond delay="0"/>
                                          </p:stCondLst>
                                        </p:cTn>
                                        <p:tgtEl>
                                          <p:spTgt spid="72768"/>
                                        </p:tgtEl>
                                        <p:attrNameLst>
                                          <p:attrName>style.visibility</p:attrName>
                                        </p:attrNameLst>
                                      </p:cBhvr>
                                      <p:to>
                                        <p:strVal val="visible"/>
                                      </p:to>
                                    </p:set>
                                    <p:anim calcmode="lin" valueType="num">
                                      <p:cBhvr>
                                        <p:cTn id="161" dur="1000" decel="50000" fill="hold">
                                          <p:stCondLst>
                                            <p:cond delay="0"/>
                                          </p:stCondLst>
                                        </p:cTn>
                                        <p:tgtEl>
                                          <p:spTgt spid="72768"/>
                                        </p:tgtEl>
                                        <p:attrNameLst>
                                          <p:attrName>style.rotation</p:attrName>
                                        </p:attrNameLst>
                                      </p:cBhvr>
                                      <p:tavLst>
                                        <p:tav tm="0">
                                          <p:val>
                                            <p:fltVal val="-90"/>
                                          </p:val>
                                        </p:tav>
                                        <p:tav tm="100000">
                                          <p:val>
                                            <p:fltVal val="0"/>
                                          </p:val>
                                        </p:tav>
                                      </p:tavLst>
                                    </p:anim>
                                    <p:anim calcmode="lin" valueType="num">
                                      <p:cBhvr>
                                        <p:cTn id="162" dur="1000" decel="50000" fill="hold">
                                          <p:stCondLst>
                                            <p:cond delay="0"/>
                                          </p:stCondLst>
                                        </p:cTn>
                                        <p:tgtEl>
                                          <p:spTgt spid="72768"/>
                                        </p:tgtEl>
                                        <p:attrNameLst>
                                          <p:attrName>ppt_w</p:attrName>
                                        </p:attrNameLst>
                                      </p:cBhvr>
                                      <p:tavLst>
                                        <p:tav tm="0">
                                          <p:val>
                                            <p:strVal val="#ppt_w"/>
                                          </p:val>
                                        </p:tav>
                                        <p:tav tm="100000">
                                          <p:val>
                                            <p:strVal val="#ppt_w*.05"/>
                                          </p:val>
                                        </p:tav>
                                      </p:tavLst>
                                    </p:anim>
                                    <p:anim calcmode="lin" valueType="num">
                                      <p:cBhvr>
                                        <p:cTn id="163" dur="1000" accel="50000" fill="hold">
                                          <p:stCondLst>
                                            <p:cond delay="1000"/>
                                          </p:stCondLst>
                                        </p:cTn>
                                        <p:tgtEl>
                                          <p:spTgt spid="72768"/>
                                        </p:tgtEl>
                                        <p:attrNameLst>
                                          <p:attrName>ppt_w</p:attrName>
                                        </p:attrNameLst>
                                      </p:cBhvr>
                                      <p:tavLst>
                                        <p:tav tm="0">
                                          <p:val>
                                            <p:strVal val="#ppt_w*.05"/>
                                          </p:val>
                                        </p:tav>
                                        <p:tav tm="100000">
                                          <p:val>
                                            <p:strVal val="#ppt_w"/>
                                          </p:val>
                                        </p:tav>
                                      </p:tavLst>
                                    </p:anim>
                                    <p:anim calcmode="lin" valueType="num">
                                      <p:cBhvr>
                                        <p:cTn id="164" dur="2000" fill="hold"/>
                                        <p:tgtEl>
                                          <p:spTgt spid="72768"/>
                                        </p:tgtEl>
                                        <p:attrNameLst>
                                          <p:attrName>ppt_h</p:attrName>
                                        </p:attrNameLst>
                                      </p:cBhvr>
                                      <p:tavLst>
                                        <p:tav tm="0">
                                          <p:val>
                                            <p:strVal val="#ppt_h"/>
                                          </p:val>
                                        </p:tav>
                                        <p:tav tm="100000">
                                          <p:val>
                                            <p:strVal val="#ppt_h"/>
                                          </p:val>
                                        </p:tav>
                                      </p:tavLst>
                                    </p:anim>
                                    <p:anim calcmode="lin" valueType="num">
                                      <p:cBhvr>
                                        <p:cTn id="165" dur="1000" decel="50000" fill="hold">
                                          <p:stCondLst>
                                            <p:cond delay="0"/>
                                          </p:stCondLst>
                                        </p:cTn>
                                        <p:tgtEl>
                                          <p:spTgt spid="72768"/>
                                        </p:tgtEl>
                                        <p:attrNameLst>
                                          <p:attrName>ppt_x</p:attrName>
                                        </p:attrNameLst>
                                      </p:cBhvr>
                                      <p:tavLst>
                                        <p:tav tm="0">
                                          <p:val>
                                            <p:strVal val="#ppt_x+.4"/>
                                          </p:val>
                                        </p:tav>
                                        <p:tav tm="100000">
                                          <p:val>
                                            <p:strVal val="#ppt_x"/>
                                          </p:val>
                                        </p:tav>
                                      </p:tavLst>
                                    </p:anim>
                                    <p:anim calcmode="lin" valueType="num">
                                      <p:cBhvr>
                                        <p:cTn id="166" dur="1000" decel="50000" fill="hold">
                                          <p:stCondLst>
                                            <p:cond delay="0"/>
                                          </p:stCondLst>
                                        </p:cTn>
                                        <p:tgtEl>
                                          <p:spTgt spid="72768"/>
                                        </p:tgtEl>
                                        <p:attrNameLst>
                                          <p:attrName>ppt_y</p:attrName>
                                        </p:attrNameLst>
                                      </p:cBhvr>
                                      <p:tavLst>
                                        <p:tav tm="0">
                                          <p:val>
                                            <p:strVal val="#ppt_y-.2"/>
                                          </p:val>
                                        </p:tav>
                                        <p:tav tm="100000">
                                          <p:val>
                                            <p:strVal val="#ppt_y+.1"/>
                                          </p:val>
                                        </p:tav>
                                      </p:tavLst>
                                    </p:anim>
                                    <p:anim calcmode="lin" valueType="num">
                                      <p:cBhvr>
                                        <p:cTn id="167" dur="1000" accel="50000" fill="hold">
                                          <p:stCondLst>
                                            <p:cond delay="1000"/>
                                          </p:stCondLst>
                                        </p:cTn>
                                        <p:tgtEl>
                                          <p:spTgt spid="72768"/>
                                        </p:tgtEl>
                                        <p:attrNameLst>
                                          <p:attrName>ppt_y</p:attrName>
                                        </p:attrNameLst>
                                      </p:cBhvr>
                                      <p:tavLst>
                                        <p:tav tm="0">
                                          <p:val>
                                            <p:strVal val="#ppt_y+.1"/>
                                          </p:val>
                                        </p:tav>
                                        <p:tav tm="100000">
                                          <p:val>
                                            <p:strVal val="#ppt_y"/>
                                          </p:val>
                                        </p:tav>
                                      </p:tavLst>
                                    </p:anim>
                                    <p:animEffect transition="in" filter="fade">
                                      <p:cBhvr>
                                        <p:cTn id="168" dur="2000" decel="50000">
                                          <p:stCondLst>
                                            <p:cond delay="0"/>
                                          </p:stCondLst>
                                        </p:cTn>
                                        <p:tgtEl>
                                          <p:spTgt spid="72768"/>
                                        </p:tgtEl>
                                      </p:cBhvr>
                                    </p:animEffect>
                                  </p:childTnLst>
                                </p:cTn>
                              </p:par>
                            </p:childTnLst>
                          </p:cTn>
                        </p:par>
                        <p:par>
                          <p:cTn id="169" fill="hold">
                            <p:stCondLst>
                              <p:cond delay="30000"/>
                            </p:stCondLst>
                            <p:childTnLst>
                              <p:par>
                                <p:cTn id="170" presetID="25" presetClass="entr" presetSubtype="0" fill="hold" grpId="0" nodeType="afterEffect">
                                  <p:stCondLst>
                                    <p:cond delay="0"/>
                                  </p:stCondLst>
                                  <p:childTnLst>
                                    <p:set>
                                      <p:cBhvr>
                                        <p:cTn id="171" dur="1" fill="hold">
                                          <p:stCondLst>
                                            <p:cond delay="0"/>
                                          </p:stCondLst>
                                        </p:cTn>
                                        <p:tgtEl>
                                          <p:spTgt spid="72769"/>
                                        </p:tgtEl>
                                        <p:attrNameLst>
                                          <p:attrName>style.visibility</p:attrName>
                                        </p:attrNameLst>
                                      </p:cBhvr>
                                      <p:to>
                                        <p:strVal val="visible"/>
                                      </p:to>
                                    </p:set>
                                    <p:anim calcmode="lin" valueType="num">
                                      <p:cBhvr>
                                        <p:cTn id="172" dur="1000" decel="50000" fill="hold">
                                          <p:stCondLst>
                                            <p:cond delay="0"/>
                                          </p:stCondLst>
                                        </p:cTn>
                                        <p:tgtEl>
                                          <p:spTgt spid="72769"/>
                                        </p:tgtEl>
                                        <p:attrNameLst>
                                          <p:attrName>style.rotation</p:attrName>
                                        </p:attrNameLst>
                                      </p:cBhvr>
                                      <p:tavLst>
                                        <p:tav tm="0">
                                          <p:val>
                                            <p:fltVal val="-90"/>
                                          </p:val>
                                        </p:tav>
                                        <p:tav tm="100000">
                                          <p:val>
                                            <p:fltVal val="0"/>
                                          </p:val>
                                        </p:tav>
                                      </p:tavLst>
                                    </p:anim>
                                    <p:anim calcmode="lin" valueType="num">
                                      <p:cBhvr>
                                        <p:cTn id="173" dur="1000" decel="50000" fill="hold">
                                          <p:stCondLst>
                                            <p:cond delay="0"/>
                                          </p:stCondLst>
                                        </p:cTn>
                                        <p:tgtEl>
                                          <p:spTgt spid="72769"/>
                                        </p:tgtEl>
                                        <p:attrNameLst>
                                          <p:attrName>ppt_w</p:attrName>
                                        </p:attrNameLst>
                                      </p:cBhvr>
                                      <p:tavLst>
                                        <p:tav tm="0">
                                          <p:val>
                                            <p:strVal val="#ppt_w"/>
                                          </p:val>
                                        </p:tav>
                                        <p:tav tm="100000">
                                          <p:val>
                                            <p:strVal val="#ppt_w*.05"/>
                                          </p:val>
                                        </p:tav>
                                      </p:tavLst>
                                    </p:anim>
                                    <p:anim calcmode="lin" valueType="num">
                                      <p:cBhvr>
                                        <p:cTn id="174" dur="1000" accel="50000" fill="hold">
                                          <p:stCondLst>
                                            <p:cond delay="1000"/>
                                          </p:stCondLst>
                                        </p:cTn>
                                        <p:tgtEl>
                                          <p:spTgt spid="72769"/>
                                        </p:tgtEl>
                                        <p:attrNameLst>
                                          <p:attrName>ppt_w</p:attrName>
                                        </p:attrNameLst>
                                      </p:cBhvr>
                                      <p:tavLst>
                                        <p:tav tm="0">
                                          <p:val>
                                            <p:strVal val="#ppt_w*.05"/>
                                          </p:val>
                                        </p:tav>
                                        <p:tav tm="100000">
                                          <p:val>
                                            <p:strVal val="#ppt_w"/>
                                          </p:val>
                                        </p:tav>
                                      </p:tavLst>
                                    </p:anim>
                                    <p:anim calcmode="lin" valueType="num">
                                      <p:cBhvr>
                                        <p:cTn id="175" dur="2000" fill="hold"/>
                                        <p:tgtEl>
                                          <p:spTgt spid="72769"/>
                                        </p:tgtEl>
                                        <p:attrNameLst>
                                          <p:attrName>ppt_h</p:attrName>
                                        </p:attrNameLst>
                                      </p:cBhvr>
                                      <p:tavLst>
                                        <p:tav tm="0">
                                          <p:val>
                                            <p:strVal val="#ppt_h"/>
                                          </p:val>
                                        </p:tav>
                                        <p:tav tm="100000">
                                          <p:val>
                                            <p:strVal val="#ppt_h"/>
                                          </p:val>
                                        </p:tav>
                                      </p:tavLst>
                                    </p:anim>
                                    <p:anim calcmode="lin" valueType="num">
                                      <p:cBhvr>
                                        <p:cTn id="176" dur="1000" decel="50000" fill="hold">
                                          <p:stCondLst>
                                            <p:cond delay="0"/>
                                          </p:stCondLst>
                                        </p:cTn>
                                        <p:tgtEl>
                                          <p:spTgt spid="72769"/>
                                        </p:tgtEl>
                                        <p:attrNameLst>
                                          <p:attrName>ppt_x</p:attrName>
                                        </p:attrNameLst>
                                      </p:cBhvr>
                                      <p:tavLst>
                                        <p:tav tm="0">
                                          <p:val>
                                            <p:strVal val="#ppt_x+.4"/>
                                          </p:val>
                                        </p:tav>
                                        <p:tav tm="100000">
                                          <p:val>
                                            <p:strVal val="#ppt_x"/>
                                          </p:val>
                                        </p:tav>
                                      </p:tavLst>
                                    </p:anim>
                                    <p:anim calcmode="lin" valueType="num">
                                      <p:cBhvr>
                                        <p:cTn id="177" dur="1000" decel="50000" fill="hold">
                                          <p:stCondLst>
                                            <p:cond delay="0"/>
                                          </p:stCondLst>
                                        </p:cTn>
                                        <p:tgtEl>
                                          <p:spTgt spid="72769"/>
                                        </p:tgtEl>
                                        <p:attrNameLst>
                                          <p:attrName>ppt_y</p:attrName>
                                        </p:attrNameLst>
                                      </p:cBhvr>
                                      <p:tavLst>
                                        <p:tav tm="0">
                                          <p:val>
                                            <p:strVal val="#ppt_y-.2"/>
                                          </p:val>
                                        </p:tav>
                                        <p:tav tm="100000">
                                          <p:val>
                                            <p:strVal val="#ppt_y+.1"/>
                                          </p:val>
                                        </p:tav>
                                      </p:tavLst>
                                    </p:anim>
                                    <p:anim calcmode="lin" valueType="num">
                                      <p:cBhvr>
                                        <p:cTn id="178" dur="1000" accel="50000" fill="hold">
                                          <p:stCondLst>
                                            <p:cond delay="1000"/>
                                          </p:stCondLst>
                                        </p:cTn>
                                        <p:tgtEl>
                                          <p:spTgt spid="72769"/>
                                        </p:tgtEl>
                                        <p:attrNameLst>
                                          <p:attrName>ppt_y</p:attrName>
                                        </p:attrNameLst>
                                      </p:cBhvr>
                                      <p:tavLst>
                                        <p:tav tm="0">
                                          <p:val>
                                            <p:strVal val="#ppt_y+.1"/>
                                          </p:val>
                                        </p:tav>
                                        <p:tav tm="100000">
                                          <p:val>
                                            <p:strVal val="#ppt_y"/>
                                          </p:val>
                                        </p:tav>
                                      </p:tavLst>
                                    </p:anim>
                                    <p:animEffect transition="in" filter="fade">
                                      <p:cBhvr>
                                        <p:cTn id="179" dur="2000" decel="50000">
                                          <p:stCondLst>
                                            <p:cond delay="0"/>
                                          </p:stCondLst>
                                        </p:cTn>
                                        <p:tgtEl>
                                          <p:spTgt spid="72769"/>
                                        </p:tgtEl>
                                      </p:cBhvr>
                                    </p:animEffect>
                                  </p:childTnLst>
                                </p:cTn>
                              </p:par>
                            </p:childTnLst>
                          </p:cTn>
                        </p:par>
                        <p:par>
                          <p:cTn id="180" fill="hold">
                            <p:stCondLst>
                              <p:cond delay="32000"/>
                            </p:stCondLst>
                            <p:childTnLst>
                              <p:par>
                                <p:cTn id="181" presetID="25" presetClass="entr" presetSubtype="0" fill="hold" grpId="0" nodeType="afterEffect">
                                  <p:stCondLst>
                                    <p:cond delay="0"/>
                                  </p:stCondLst>
                                  <p:childTnLst>
                                    <p:set>
                                      <p:cBhvr>
                                        <p:cTn id="182" dur="1" fill="hold">
                                          <p:stCondLst>
                                            <p:cond delay="0"/>
                                          </p:stCondLst>
                                        </p:cTn>
                                        <p:tgtEl>
                                          <p:spTgt spid="72770"/>
                                        </p:tgtEl>
                                        <p:attrNameLst>
                                          <p:attrName>style.visibility</p:attrName>
                                        </p:attrNameLst>
                                      </p:cBhvr>
                                      <p:to>
                                        <p:strVal val="visible"/>
                                      </p:to>
                                    </p:set>
                                    <p:anim calcmode="lin" valueType="num">
                                      <p:cBhvr>
                                        <p:cTn id="183" dur="1000" decel="50000" fill="hold">
                                          <p:stCondLst>
                                            <p:cond delay="0"/>
                                          </p:stCondLst>
                                        </p:cTn>
                                        <p:tgtEl>
                                          <p:spTgt spid="72770"/>
                                        </p:tgtEl>
                                        <p:attrNameLst>
                                          <p:attrName>style.rotation</p:attrName>
                                        </p:attrNameLst>
                                      </p:cBhvr>
                                      <p:tavLst>
                                        <p:tav tm="0">
                                          <p:val>
                                            <p:fltVal val="-90"/>
                                          </p:val>
                                        </p:tav>
                                        <p:tav tm="100000">
                                          <p:val>
                                            <p:fltVal val="0"/>
                                          </p:val>
                                        </p:tav>
                                      </p:tavLst>
                                    </p:anim>
                                    <p:anim calcmode="lin" valueType="num">
                                      <p:cBhvr>
                                        <p:cTn id="184" dur="1000" decel="50000" fill="hold">
                                          <p:stCondLst>
                                            <p:cond delay="0"/>
                                          </p:stCondLst>
                                        </p:cTn>
                                        <p:tgtEl>
                                          <p:spTgt spid="72770"/>
                                        </p:tgtEl>
                                        <p:attrNameLst>
                                          <p:attrName>ppt_w</p:attrName>
                                        </p:attrNameLst>
                                      </p:cBhvr>
                                      <p:tavLst>
                                        <p:tav tm="0">
                                          <p:val>
                                            <p:strVal val="#ppt_w"/>
                                          </p:val>
                                        </p:tav>
                                        <p:tav tm="100000">
                                          <p:val>
                                            <p:strVal val="#ppt_w*.05"/>
                                          </p:val>
                                        </p:tav>
                                      </p:tavLst>
                                    </p:anim>
                                    <p:anim calcmode="lin" valueType="num">
                                      <p:cBhvr>
                                        <p:cTn id="185" dur="1000" accel="50000" fill="hold">
                                          <p:stCondLst>
                                            <p:cond delay="1000"/>
                                          </p:stCondLst>
                                        </p:cTn>
                                        <p:tgtEl>
                                          <p:spTgt spid="72770"/>
                                        </p:tgtEl>
                                        <p:attrNameLst>
                                          <p:attrName>ppt_w</p:attrName>
                                        </p:attrNameLst>
                                      </p:cBhvr>
                                      <p:tavLst>
                                        <p:tav tm="0">
                                          <p:val>
                                            <p:strVal val="#ppt_w*.05"/>
                                          </p:val>
                                        </p:tav>
                                        <p:tav tm="100000">
                                          <p:val>
                                            <p:strVal val="#ppt_w"/>
                                          </p:val>
                                        </p:tav>
                                      </p:tavLst>
                                    </p:anim>
                                    <p:anim calcmode="lin" valueType="num">
                                      <p:cBhvr>
                                        <p:cTn id="186" dur="2000" fill="hold"/>
                                        <p:tgtEl>
                                          <p:spTgt spid="72770"/>
                                        </p:tgtEl>
                                        <p:attrNameLst>
                                          <p:attrName>ppt_h</p:attrName>
                                        </p:attrNameLst>
                                      </p:cBhvr>
                                      <p:tavLst>
                                        <p:tav tm="0">
                                          <p:val>
                                            <p:strVal val="#ppt_h"/>
                                          </p:val>
                                        </p:tav>
                                        <p:tav tm="100000">
                                          <p:val>
                                            <p:strVal val="#ppt_h"/>
                                          </p:val>
                                        </p:tav>
                                      </p:tavLst>
                                    </p:anim>
                                    <p:anim calcmode="lin" valueType="num">
                                      <p:cBhvr>
                                        <p:cTn id="187" dur="1000" decel="50000" fill="hold">
                                          <p:stCondLst>
                                            <p:cond delay="0"/>
                                          </p:stCondLst>
                                        </p:cTn>
                                        <p:tgtEl>
                                          <p:spTgt spid="72770"/>
                                        </p:tgtEl>
                                        <p:attrNameLst>
                                          <p:attrName>ppt_x</p:attrName>
                                        </p:attrNameLst>
                                      </p:cBhvr>
                                      <p:tavLst>
                                        <p:tav tm="0">
                                          <p:val>
                                            <p:strVal val="#ppt_x+.4"/>
                                          </p:val>
                                        </p:tav>
                                        <p:tav tm="100000">
                                          <p:val>
                                            <p:strVal val="#ppt_x"/>
                                          </p:val>
                                        </p:tav>
                                      </p:tavLst>
                                    </p:anim>
                                    <p:anim calcmode="lin" valueType="num">
                                      <p:cBhvr>
                                        <p:cTn id="188" dur="1000" decel="50000" fill="hold">
                                          <p:stCondLst>
                                            <p:cond delay="0"/>
                                          </p:stCondLst>
                                        </p:cTn>
                                        <p:tgtEl>
                                          <p:spTgt spid="72770"/>
                                        </p:tgtEl>
                                        <p:attrNameLst>
                                          <p:attrName>ppt_y</p:attrName>
                                        </p:attrNameLst>
                                      </p:cBhvr>
                                      <p:tavLst>
                                        <p:tav tm="0">
                                          <p:val>
                                            <p:strVal val="#ppt_y-.2"/>
                                          </p:val>
                                        </p:tav>
                                        <p:tav tm="100000">
                                          <p:val>
                                            <p:strVal val="#ppt_y+.1"/>
                                          </p:val>
                                        </p:tav>
                                      </p:tavLst>
                                    </p:anim>
                                    <p:anim calcmode="lin" valueType="num">
                                      <p:cBhvr>
                                        <p:cTn id="189" dur="1000" accel="50000" fill="hold">
                                          <p:stCondLst>
                                            <p:cond delay="1000"/>
                                          </p:stCondLst>
                                        </p:cTn>
                                        <p:tgtEl>
                                          <p:spTgt spid="72770"/>
                                        </p:tgtEl>
                                        <p:attrNameLst>
                                          <p:attrName>ppt_y</p:attrName>
                                        </p:attrNameLst>
                                      </p:cBhvr>
                                      <p:tavLst>
                                        <p:tav tm="0">
                                          <p:val>
                                            <p:strVal val="#ppt_y+.1"/>
                                          </p:val>
                                        </p:tav>
                                        <p:tav tm="100000">
                                          <p:val>
                                            <p:strVal val="#ppt_y"/>
                                          </p:val>
                                        </p:tav>
                                      </p:tavLst>
                                    </p:anim>
                                    <p:animEffect transition="in" filter="fade">
                                      <p:cBhvr>
                                        <p:cTn id="190" dur="2000" decel="50000">
                                          <p:stCondLst>
                                            <p:cond delay="0"/>
                                          </p:stCondLst>
                                        </p:cTn>
                                        <p:tgtEl>
                                          <p:spTgt spid="72770"/>
                                        </p:tgtEl>
                                      </p:cBhvr>
                                    </p:animEffect>
                                  </p:childTnLst>
                                </p:cTn>
                              </p:par>
                            </p:childTnLst>
                          </p:cTn>
                        </p:par>
                        <p:par>
                          <p:cTn id="191" fill="hold">
                            <p:stCondLst>
                              <p:cond delay="34000"/>
                            </p:stCondLst>
                            <p:childTnLst>
                              <p:par>
                                <p:cTn id="192" presetID="56" presetClass="entr" presetSubtype="0" fill="hold" grpId="0" nodeType="afterEffect">
                                  <p:stCondLst>
                                    <p:cond delay="0"/>
                                  </p:stCondLst>
                                  <p:iterate type="lt">
                                    <p:tmPct val="10000"/>
                                  </p:iterate>
                                  <p:childTnLst>
                                    <p:set>
                                      <p:cBhvr>
                                        <p:cTn id="193" dur="1" fill="hold">
                                          <p:stCondLst>
                                            <p:cond delay="0"/>
                                          </p:stCondLst>
                                        </p:cTn>
                                        <p:tgtEl>
                                          <p:spTgt spid="72771"/>
                                        </p:tgtEl>
                                        <p:attrNameLst>
                                          <p:attrName>style.visibility</p:attrName>
                                        </p:attrNameLst>
                                      </p:cBhvr>
                                      <p:to>
                                        <p:strVal val="visible"/>
                                      </p:to>
                                    </p:set>
                                    <p:anim by="(-#ppt_w*2)" calcmode="lin" valueType="num">
                                      <p:cBhvr rctx="PPT">
                                        <p:cTn id="194" dur="1000" autoRev="1" fill="hold">
                                          <p:stCondLst>
                                            <p:cond delay="0"/>
                                          </p:stCondLst>
                                        </p:cTn>
                                        <p:tgtEl>
                                          <p:spTgt spid="72771"/>
                                        </p:tgtEl>
                                        <p:attrNameLst>
                                          <p:attrName>ppt_w</p:attrName>
                                        </p:attrNameLst>
                                      </p:cBhvr>
                                    </p:anim>
                                    <p:anim by="(#ppt_w*0.50)" calcmode="lin" valueType="num">
                                      <p:cBhvr>
                                        <p:cTn id="195" dur="1000" decel="50000" autoRev="1" fill="hold">
                                          <p:stCondLst>
                                            <p:cond delay="0"/>
                                          </p:stCondLst>
                                        </p:cTn>
                                        <p:tgtEl>
                                          <p:spTgt spid="72771"/>
                                        </p:tgtEl>
                                        <p:attrNameLst>
                                          <p:attrName>ppt_x</p:attrName>
                                        </p:attrNameLst>
                                      </p:cBhvr>
                                    </p:anim>
                                    <p:anim from="(-#ppt_h/2)" to="(#ppt_y)" calcmode="lin" valueType="num">
                                      <p:cBhvr>
                                        <p:cTn id="196" dur="2000" fill="hold">
                                          <p:stCondLst>
                                            <p:cond delay="0"/>
                                          </p:stCondLst>
                                        </p:cTn>
                                        <p:tgtEl>
                                          <p:spTgt spid="72771"/>
                                        </p:tgtEl>
                                        <p:attrNameLst>
                                          <p:attrName>ppt_y</p:attrName>
                                        </p:attrNameLst>
                                      </p:cBhvr>
                                    </p:anim>
                                    <p:animRot by="21600000">
                                      <p:cBhvr>
                                        <p:cTn id="197" dur="2000" fill="hold">
                                          <p:stCondLst>
                                            <p:cond delay="0"/>
                                          </p:stCondLst>
                                        </p:cTn>
                                        <p:tgtEl>
                                          <p:spTgt spid="72771"/>
                                        </p:tgtEl>
                                        <p:attrNameLst>
                                          <p:attrName>r</p:attrName>
                                        </p:attrNameLst>
                                      </p:cBhvr>
                                    </p:animRot>
                                  </p:childTnLst>
                                </p:cTn>
                              </p:par>
                              <p:par>
                                <p:cTn id="198" presetID="30" presetClass="entr" presetSubtype="0" fill="hold" grpId="0" nodeType="withEffect">
                                  <p:stCondLst>
                                    <p:cond delay="0"/>
                                  </p:stCondLst>
                                  <p:childTnLst>
                                    <p:set>
                                      <p:cBhvr>
                                        <p:cTn id="199" dur="1" fill="hold">
                                          <p:stCondLst>
                                            <p:cond delay="0"/>
                                          </p:stCondLst>
                                        </p:cTn>
                                        <p:tgtEl>
                                          <p:spTgt spid="72772"/>
                                        </p:tgtEl>
                                        <p:attrNameLst>
                                          <p:attrName>style.visibility</p:attrName>
                                        </p:attrNameLst>
                                      </p:cBhvr>
                                      <p:to>
                                        <p:strVal val="visible"/>
                                      </p:to>
                                    </p:set>
                                    <p:animEffect transition="in" filter="fade">
                                      <p:cBhvr>
                                        <p:cTn id="200" dur="800" decel="100000"/>
                                        <p:tgtEl>
                                          <p:spTgt spid="72772"/>
                                        </p:tgtEl>
                                      </p:cBhvr>
                                    </p:animEffect>
                                    <p:anim calcmode="lin" valueType="num">
                                      <p:cBhvr>
                                        <p:cTn id="201" dur="800" decel="100000" fill="hold"/>
                                        <p:tgtEl>
                                          <p:spTgt spid="72772"/>
                                        </p:tgtEl>
                                        <p:attrNameLst>
                                          <p:attrName>style.rotation</p:attrName>
                                        </p:attrNameLst>
                                      </p:cBhvr>
                                      <p:tavLst>
                                        <p:tav tm="0">
                                          <p:val>
                                            <p:fltVal val="-90"/>
                                          </p:val>
                                        </p:tav>
                                        <p:tav tm="100000">
                                          <p:val>
                                            <p:fltVal val="0"/>
                                          </p:val>
                                        </p:tav>
                                      </p:tavLst>
                                    </p:anim>
                                    <p:anim calcmode="lin" valueType="num">
                                      <p:cBhvr>
                                        <p:cTn id="202" dur="800" decel="100000" fill="hold"/>
                                        <p:tgtEl>
                                          <p:spTgt spid="72772"/>
                                        </p:tgtEl>
                                        <p:attrNameLst>
                                          <p:attrName>ppt_x</p:attrName>
                                        </p:attrNameLst>
                                      </p:cBhvr>
                                      <p:tavLst>
                                        <p:tav tm="0">
                                          <p:val>
                                            <p:strVal val="#ppt_x+0.4"/>
                                          </p:val>
                                        </p:tav>
                                        <p:tav tm="100000">
                                          <p:val>
                                            <p:strVal val="#ppt_x-0.05"/>
                                          </p:val>
                                        </p:tav>
                                      </p:tavLst>
                                    </p:anim>
                                    <p:anim calcmode="lin" valueType="num">
                                      <p:cBhvr>
                                        <p:cTn id="203" dur="800" decel="100000" fill="hold"/>
                                        <p:tgtEl>
                                          <p:spTgt spid="72772"/>
                                        </p:tgtEl>
                                        <p:attrNameLst>
                                          <p:attrName>ppt_y</p:attrName>
                                        </p:attrNameLst>
                                      </p:cBhvr>
                                      <p:tavLst>
                                        <p:tav tm="0">
                                          <p:val>
                                            <p:strVal val="#ppt_y-0.4"/>
                                          </p:val>
                                        </p:tav>
                                        <p:tav tm="100000">
                                          <p:val>
                                            <p:strVal val="#ppt_y+0.1"/>
                                          </p:val>
                                        </p:tav>
                                      </p:tavLst>
                                    </p:anim>
                                    <p:anim calcmode="lin" valueType="num">
                                      <p:cBhvr>
                                        <p:cTn id="204" dur="200" accel="100000" fill="hold">
                                          <p:stCondLst>
                                            <p:cond delay="800"/>
                                          </p:stCondLst>
                                        </p:cTn>
                                        <p:tgtEl>
                                          <p:spTgt spid="72772"/>
                                        </p:tgtEl>
                                        <p:attrNameLst>
                                          <p:attrName>ppt_x</p:attrName>
                                        </p:attrNameLst>
                                      </p:cBhvr>
                                      <p:tavLst>
                                        <p:tav tm="0">
                                          <p:val>
                                            <p:strVal val="#ppt_x-0.05"/>
                                          </p:val>
                                        </p:tav>
                                        <p:tav tm="100000">
                                          <p:val>
                                            <p:strVal val="#ppt_x"/>
                                          </p:val>
                                        </p:tav>
                                      </p:tavLst>
                                    </p:anim>
                                    <p:anim calcmode="lin" valueType="num">
                                      <p:cBhvr>
                                        <p:cTn id="205" dur="200" accel="100000" fill="hold">
                                          <p:stCondLst>
                                            <p:cond delay="800"/>
                                          </p:stCondLst>
                                        </p:cTn>
                                        <p:tgtEl>
                                          <p:spTgt spid="72772"/>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54" grpId="0"/>
      <p:bldP spid="72755" grpId="0" animBg="1"/>
      <p:bldP spid="72756" grpId="0" animBg="1"/>
      <p:bldP spid="72757" grpId="0" animBg="1"/>
      <p:bldP spid="72758" grpId="0" animBg="1"/>
      <p:bldP spid="72759" grpId="0" animBg="1"/>
      <p:bldP spid="72760" grpId="0" animBg="1"/>
      <p:bldP spid="72761" grpId="0"/>
      <p:bldP spid="72762" grpId="0"/>
      <p:bldP spid="72763" grpId="0" animBg="1"/>
      <p:bldP spid="72764" grpId="0" animBg="1"/>
      <p:bldP spid="72765" grpId="0" animBg="1"/>
      <p:bldP spid="72766" grpId="0" animBg="1"/>
      <p:bldP spid="72767" grpId="0" animBg="1"/>
      <p:bldP spid="72768" grpId="0" animBg="1"/>
      <p:bldP spid="72769" grpId="0" animBg="1"/>
      <p:bldP spid="72770" grpId="0"/>
      <p:bldP spid="72771" grpId="0"/>
      <p:bldP spid="72772" grpId="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66CC"/>
            </a:gs>
            <a:gs pos="100000">
              <a:srgbClr val="FFFF99"/>
            </a:gs>
          </a:gsLst>
          <a:path path="rect">
            <a:fillToRect r="100000" b="100000"/>
          </a:path>
        </a:gradFill>
        <a:effectLst/>
      </p:bgPr>
    </p:bg>
    <p:spTree>
      <p:nvGrpSpPr>
        <p:cNvPr id="1" name=""/>
        <p:cNvGrpSpPr/>
        <p:nvPr/>
      </p:nvGrpSpPr>
      <p:grpSpPr>
        <a:xfrm>
          <a:off x="0" y="0"/>
          <a:ext cx="0" cy="0"/>
          <a:chOff x="0" y="0"/>
          <a:chExt cx="0" cy="0"/>
        </a:xfrm>
      </p:grpSpPr>
      <p:sp>
        <p:nvSpPr>
          <p:cNvPr id="73735" name="Text Box 7"/>
          <p:cNvSpPr txBox="1">
            <a:spLocks noChangeArrowheads="1"/>
          </p:cNvSpPr>
          <p:nvPr/>
        </p:nvSpPr>
        <p:spPr bwMode="auto">
          <a:xfrm>
            <a:off x="7742238" y="693738"/>
            <a:ext cx="504825" cy="366712"/>
          </a:xfrm>
          <a:prstGeom prst="rect">
            <a:avLst/>
          </a:prstGeom>
          <a:noFill/>
          <a:ln w="9525" algn="ctr">
            <a:noFill/>
            <a:miter lim="800000"/>
            <a:headEnd/>
            <a:tailEnd/>
          </a:ln>
          <a:effectLst/>
        </p:spPr>
        <p:txBody>
          <a:bodyPr>
            <a:spAutoFit/>
          </a:bodyPr>
          <a:lstStyle/>
          <a:p>
            <a:pPr algn="l"/>
            <a:r>
              <a:rPr lang="ar-SA" sz="1800"/>
              <a:t>ب))</a:t>
            </a:r>
            <a:endParaRPr lang="en-US" sz="1800"/>
          </a:p>
        </p:txBody>
      </p:sp>
      <p:sp>
        <p:nvSpPr>
          <p:cNvPr id="73736" name="Text Box 8"/>
          <p:cNvSpPr txBox="1">
            <a:spLocks noChangeArrowheads="1"/>
          </p:cNvSpPr>
          <p:nvPr/>
        </p:nvSpPr>
        <p:spPr bwMode="auto">
          <a:xfrm>
            <a:off x="7742238" y="1989138"/>
            <a:ext cx="504825" cy="366712"/>
          </a:xfrm>
          <a:prstGeom prst="rect">
            <a:avLst/>
          </a:prstGeom>
          <a:noFill/>
          <a:ln w="9525" algn="ctr">
            <a:noFill/>
            <a:miter lim="800000"/>
            <a:headEnd/>
            <a:tailEnd/>
          </a:ln>
          <a:effectLst/>
        </p:spPr>
        <p:txBody>
          <a:bodyPr>
            <a:spAutoFit/>
          </a:bodyPr>
          <a:lstStyle/>
          <a:p>
            <a:pPr algn="l"/>
            <a:r>
              <a:rPr lang="ar-SA" sz="1800"/>
              <a:t>ج))</a:t>
            </a:r>
            <a:endParaRPr lang="en-US" sz="1800"/>
          </a:p>
        </p:txBody>
      </p:sp>
      <p:sp>
        <p:nvSpPr>
          <p:cNvPr id="73737" name="Text Box 9"/>
          <p:cNvSpPr txBox="1">
            <a:spLocks noChangeArrowheads="1"/>
          </p:cNvSpPr>
          <p:nvPr/>
        </p:nvSpPr>
        <p:spPr bwMode="auto">
          <a:xfrm>
            <a:off x="7742238" y="3430588"/>
            <a:ext cx="504825" cy="366712"/>
          </a:xfrm>
          <a:prstGeom prst="rect">
            <a:avLst/>
          </a:prstGeom>
          <a:noFill/>
          <a:ln w="9525" algn="ctr">
            <a:noFill/>
            <a:miter lim="800000"/>
            <a:headEnd/>
            <a:tailEnd/>
          </a:ln>
          <a:effectLst/>
        </p:spPr>
        <p:txBody>
          <a:bodyPr>
            <a:spAutoFit/>
          </a:bodyPr>
          <a:lstStyle/>
          <a:p>
            <a:pPr algn="l"/>
            <a:r>
              <a:rPr lang="ar-SA" sz="1800"/>
              <a:t>د))</a:t>
            </a:r>
            <a:endParaRPr lang="en-US" sz="1800"/>
          </a:p>
        </p:txBody>
      </p:sp>
      <p:sp>
        <p:nvSpPr>
          <p:cNvPr id="73757" name="AutoShape 29"/>
          <p:cNvSpPr>
            <a:spLocks noChangeArrowheads="1"/>
          </p:cNvSpPr>
          <p:nvPr/>
        </p:nvSpPr>
        <p:spPr bwMode="auto">
          <a:xfrm>
            <a:off x="6877050" y="765175"/>
            <a:ext cx="360363" cy="360363"/>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3758" name="AutoShape 30"/>
          <p:cNvSpPr>
            <a:spLocks noChangeArrowheads="1"/>
          </p:cNvSpPr>
          <p:nvPr/>
        </p:nvSpPr>
        <p:spPr bwMode="auto">
          <a:xfrm>
            <a:off x="7237413" y="908050"/>
            <a:ext cx="360362" cy="360363"/>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3759" name="AutoShape 31"/>
          <p:cNvSpPr>
            <a:spLocks noChangeArrowheads="1"/>
          </p:cNvSpPr>
          <p:nvPr/>
        </p:nvSpPr>
        <p:spPr bwMode="auto">
          <a:xfrm rot="-2817306">
            <a:off x="7165976" y="477837"/>
            <a:ext cx="360362" cy="360363"/>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3760" name="AutoShape 32"/>
          <p:cNvSpPr>
            <a:spLocks noChangeArrowheads="1"/>
          </p:cNvSpPr>
          <p:nvPr/>
        </p:nvSpPr>
        <p:spPr bwMode="auto">
          <a:xfrm>
            <a:off x="5508625" y="620713"/>
            <a:ext cx="360363" cy="360362"/>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3761" name="Text Box 33"/>
          <p:cNvSpPr txBox="1">
            <a:spLocks noChangeArrowheads="1"/>
          </p:cNvSpPr>
          <p:nvPr/>
        </p:nvSpPr>
        <p:spPr bwMode="auto">
          <a:xfrm>
            <a:off x="6156325" y="476250"/>
            <a:ext cx="576263" cy="641350"/>
          </a:xfrm>
          <a:prstGeom prst="rect">
            <a:avLst/>
          </a:prstGeom>
          <a:noFill/>
          <a:ln w="9525" algn="ctr">
            <a:noFill/>
            <a:miter lim="800000"/>
            <a:headEnd/>
            <a:tailEnd/>
          </a:ln>
          <a:effectLst/>
        </p:spPr>
        <p:txBody>
          <a:bodyPr>
            <a:spAutoFit/>
          </a:bodyPr>
          <a:lstStyle/>
          <a:p>
            <a:pPr algn="l"/>
            <a:r>
              <a:rPr lang="ar-SA" sz="3600"/>
              <a:t>+</a:t>
            </a:r>
            <a:endParaRPr lang="en-US" sz="3600"/>
          </a:p>
        </p:txBody>
      </p:sp>
      <p:sp>
        <p:nvSpPr>
          <p:cNvPr id="73767" name="Text Box 39"/>
          <p:cNvSpPr txBox="1">
            <a:spLocks noChangeArrowheads="1"/>
          </p:cNvSpPr>
          <p:nvPr/>
        </p:nvSpPr>
        <p:spPr bwMode="auto">
          <a:xfrm>
            <a:off x="4860925" y="693738"/>
            <a:ext cx="431800" cy="641350"/>
          </a:xfrm>
          <a:prstGeom prst="rect">
            <a:avLst/>
          </a:prstGeom>
          <a:noFill/>
          <a:ln w="9525" algn="ctr">
            <a:noFill/>
            <a:miter lim="800000"/>
            <a:headEnd/>
            <a:tailEnd/>
          </a:ln>
          <a:effectLst/>
        </p:spPr>
        <p:txBody>
          <a:bodyPr>
            <a:spAutoFit/>
          </a:bodyPr>
          <a:lstStyle/>
          <a:p>
            <a:pPr algn="l"/>
            <a:r>
              <a:rPr lang="ar-SA" sz="3600"/>
              <a:t>=</a:t>
            </a:r>
            <a:endParaRPr lang="en-US" sz="3600"/>
          </a:p>
        </p:txBody>
      </p:sp>
      <p:sp>
        <p:nvSpPr>
          <p:cNvPr id="73768" name="AutoShape 40"/>
          <p:cNvSpPr>
            <a:spLocks noChangeArrowheads="1"/>
          </p:cNvSpPr>
          <p:nvPr/>
        </p:nvSpPr>
        <p:spPr bwMode="auto">
          <a:xfrm>
            <a:off x="5724525" y="981075"/>
            <a:ext cx="360363" cy="360363"/>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3769" name="AutoShape 41"/>
          <p:cNvSpPr>
            <a:spLocks noChangeArrowheads="1"/>
          </p:cNvSpPr>
          <p:nvPr/>
        </p:nvSpPr>
        <p:spPr bwMode="auto">
          <a:xfrm>
            <a:off x="2700338" y="838200"/>
            <a:ext cx="360362" cy="360363"/>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3770" name="AutoShape 42"/>
          <p:cNvSpPr>
            <a:spLocks noChangeArrowheads="1"/>
          </p:cNvSpPr>
          <p:nvPr/>
        </p:nvSpPr>
        <p:spPr bwMode="auto">
          <a:xfrm>
            <a:off x="3565525" y="838200"/>
            <a:ext cx="360363" cy="360363"/>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3771" name="AutoShape 43"/>
          <p:cNvSpPr>
            <a:spLocks noChangeArrowheads="1"/>
          </p:cNvSpPr>
          <p:nvPr/>
        </p:nvSpPr>
        <p:spPr bwMode="auto">
          <a:xfrm>
            <a:off x="3997325" y="838200"/>
            <a:ext cx="360363" cy="360363"/>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3772" name="AutoShape 44"/>
          <p:cNvSpPr>
            <a:spLocks noChangeArrowheads="1"/>
          </p:cNvSpPr>
          <p:nvPr/>
        </p:nvSpPr>
        <p:spPr bwMode="auto">
          <a:xfrm>
            <a:off x="4429125" y="838200"/>
            <a:ext cx="360363" cy="360363"/>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3773" name="AutoShape 45"/>
          <p:cNvSpPr>
            <a:spLocks noChangeArrowheads="1"/>
          </p:cNvSpPr>
          <p:nvPr/>
        </p:nvSpPr>
        <p:spPr bwMode="auto">
          <a:xfrm>
            <a:off x="3133725" y="838200"/>
            <a:ext cx="360363" cy="360363"/>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3774" name="Text Box 46"/>
          <p:cNvSpPr txBox="1">
            <a:spLocks noChangeArrowheads="1"/>
          </p:cNvSpPr>
          <p:nvPr/>
        </p:nvSpPr>
        <p:spPr bwMode="auto">
          <a:xfrm>
            <a:off x="2197100" y="765175"/>
            <a:ext cx="431800" cy="641350"/>
          </a:xfrm>
          <a:prstGeom prst="rect">
            <a:avLst/>
          </a:prstGeom>
          <a:noFill/>
          <a:ln w="9525" algn="ctr">
            <a:noFill/>
            <a:miter lim="800000"/>
            <a:headEnd/>
            <a:tailEnd/>
          </a:ln>
          <a:effectLst/>
        </p:spPr>
        <p:txBody>
          <a:bodyPr>
            <a:spAutoFit/>
          </a:bodyPr>
          <a:lstStyle/>
          <a:p>
            <a:pPr algn="l"/>
            <a:r>
              <a:rPr lang="ar-SA" sz="3600"/>
              <a:t>=</a:t>
            </a:r>
            <a:endParaRPr lang="en-US" sz="3600"/>
          </a:p>
        </p:txBody>
      </p:sp>
      <p:sp>
        <p:nvSpPr>
          <p:cNvPr id="73775" name="Text Box 47"/>
          <p:cNvSpPr txBox="1">
            <a:spLocks noChangeArrowheads="1"/>
          </p:cNvSpPr>
          <p:nvPr/>
        </p:nvSpPr>
        <p:spPr bwMode="auto">
          <a:xfrm>
            <a:off x="1333500" y="693738"/>
            <a:ext cx="792163" cy="641350"/>
          </a:xfrm>
          <a:prstGeom prst="rect">
            <a:avLst/>
          </a:prstGeom>
          <a:noFill/>
          <a:ln w="9525" algn="ctr">
            <a:noFill/>
            <a:miter lim="800000"/>
            <a:headEnd/>
            <a:tailEnd/>
          </a:ln>
          <a:effectLst/>
        </p:spPr>
        <p:txBody>
          <a:bodyPr>
            <a:spAutoFit/>
          </a:bodyPr>
          <a:lstStyle/>
          <a:p>
            <a:pPr algn="l"/>
            <a:r>
              <a:rPr lang="ar-SA" sz="3600"/>
              <a:t>-5</a:t>
            </a:r>
            <a:endParaRPr lang="en-US" sz="3600"/>
          </a:p>
        </p:txBody>
      </p:sp>
      <p:sp>
        <p:nvSpPr>
          <p:cNvPr id="73776" name="AutoShape 48"/>
          <p:cNvSpPr>
            <a:spLocks noChangeArrowheads="1"/>
          </p:cNvSpPr>
          <p:nvPr/>
        </p:nvSpPr>
        <p:spPr bwMode="auto">
          <a:xfrm>
            <a:off x="6445250" y="2062163"/>
            <a:ext cx="360363" cy="360362"/>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3777" name="AutoShape 49"/>
          <p:cNvSpPr>
            <a:spLocks noChangeArrowheads="1"/>
          </p:cNvSpPr>
          <p:nvPr/>
        </p:nvSpPr>
        <p:spPr bwMode="auto">
          <a:xfrm>
            <a:off x="6877050" y="2278063"/>
            <a:ext cx="360363" cy="360362"/>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3778" name="AutoShape 50"/>
          <p:cNvSpPr>
            <a:spLocks noChangeArrowheads="1"/>
          </p:cNvSpPr>
          <p:nvPr/>
        </p:nvSpPr>
        <p:spPr bwMode="auto">
          <a:xfrm>
            <a:off x="6805613" y="1773238"/>
            <a:ext cx="360362" cy="360362"/>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3779" name="AutoShape 51"/>
          <p:cNvSpPr>
            <a:spLocks noChangeArrowheads="1"/>
          </p:cNvSpPr>
          <p:nvPr/>
        </p:nvSpPr>
        <p:spPr bwMode="auto">
          <a:xfrm>
            <a:off x="7308850" y="2278063"/>
            <a:ext cx="360363" cy="360362"/>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3780" name="AutoShape 52"/>
          <p:cNvSpPr>
            <a:spLocks noChangeArrowheads="1"/>
          </p:cNvSpPr>
          <p:nvPr/>
        </p:nvSpPr>
        <p:spPr bwMode="auto">
          <a:xfrm>
            <a:off x="7237413" y="1773238"/>
            <a:ext cx="360362" cy="360362"/>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3781" name="AutoShape 53"/>
          <p:cNvSpPr>
            <a:spLocks noChangeArrowheads="1"/>
          </p:cNvSpPr>
          <p:nvPr/>
        </p:nvSpPr>
        <p:spPr bwMode="auto">
          <a:xfrm>
            <a:off x="5653088" y="1773238"/>
            <a:ext cx="360362" cy="360362"/>
          </a:xfrm>
          <a:prstGeom prst="flowChartConnector">
            <a:avLst/>
          </a:prstGeom>
          <a:solidFill>
            <a:schemeClr val="bg1"/>
          </a:solidFill>
          <a:ln w="57150" algn="ctr">
            <a:solidFill>
              <a:schemeClr val="tx1"/>
            </a:solidFill>
            <a:round/>
            <a:headEnd/>
            <a:tailEnd/>
          </a:ln>
          <a:effectLst/>
        </p:spPr>
        <p:txBody>
          <a:bodyPr wrap="none" anchor="ctr">
            <a:spAutoFit/>
          </a:bodyPr>
          <a:lstStyle/>
          <a:p>
            <a:endParaRPr lang="ar-JO"/>
          </a:p>
        </p:txBody>
      </p:sp>
      <p:sp>
        <p:nvSpPr>
          <p:cNvPr id="73782" name="AutoShape 54"/>
          <p:cNvSpPr>
            <a:spLocks noChangeArrowheads="1"/>
          </p:cNvSpPr>
          <p:nvPr/>
        </p:nvSpPr>
        <p:spPr bwMode="auto">
          <a:xfrm>
            <a:off x="5724525" y="2278063"/>
            <a:ext cx="360363" cy="360362"/>
          </a:xfrm>
          <a:prstGeom prst="flowChartConnector">
            <a:avLst/>
          </a:prstGeom>
          <a:solidFill>
            <a:schemeClr val="bg1"/>
          </a:solidFill>
          <a:ln w="57150" algn="ctr">
            <a:solidFill>
              <a:schemeClr val="tx1"/>
            </a:solidFill>
            <a:round/>
            <a:headEnd/>
            <a:tailEnd/>
          </a:ln>
          <a:effectLst/>
        </p:spPr>
        <p:txBody>
          <a:bodyPr wrap="none" anchor="ctr">
            <a:spAutoFit/>
          </a:bodyPr>
          <a:lstStyle/>
          <a:p>
            <a:endParaRPr lang="ar-JO"/>
          </a:p>
        </p:txBody>
      </p:sp>
      <p:sp>
        <p:nvSpPr>
          <p:cNvPr id="73783" name="AutoShape 55"/>
          <p:cNvSpPr>
            <a:spLocks noChangeArrowheads="1"/>
          </p:cNvSpPr>
          <p:nvPr/>
        </p:nvSpPr>
        <p:spPr bwMode="auto">
          <a:xfrm>
            <a:off x="5292725" y="2062163"/>
            <a:ext cx="360363" cy="360362"/>
          </a:xfrm>
          <a:prstGeom prst="flowChartConnector">
            <a:avLst/>
          </a:prstGeom>
          <a:solidFill>
            <a:schemeClr val="bg1"/>
          </a:solidFill>
          <a:ln w="57150" algn="ctr">
            <a:solidFill>
              <a:schemeClr val="tx1"/>
            </a:solidFill>
            <a:round/>
            <a:headEnd/>
            <a:tailEnd/>
          </a:ln>
          <a:effectLst/>
        </p:spPr>
        <p:txBody>
          <a:bodyPr wrap="none" anchor="ctr">
            <a:spAutoFit/>
          </a:bodyPr>
          <a:lstStyle/>
          <a:p>
            <a:endParaRPr lang="ar-JO"/>
          </a:p>
        </p:txBody>
      </p:sp>
      <p:sp>
        <p:nvSpPr>
          <p:cNvPr id="73784" name="Text Box 56"/>
          <p:cNvSpPr txBox="1">
            <a:spLocks noChangeArrowheads="1"/>
          </p:cNvSpPr>
          <p:nvPr/>
        </p:nvSpPr>
        <p:spPr bwMode="auto">
          <a:xfrm>
            <a:off x="6013450" y="1917700"/>
            <a:ext cx="287338" cy="641350"/>
          </a:xfrm>
          <a:prstGeom prst="rect">
            <a:avLst/>
          </a:prstGeom>
          <a:noFill/>
          <a:ln w="9525" algn="ctr">
            <a:noFill/>
            <a:miter lim="800000"/>
            <a:headEnd/>
            <a:tailEnd/>
          </a:ln>
          <a:effectLst/>
        </p:spPr>
        <p:txBody>
          <a:bodyPr>
            <a:spAutoFit/>
          </a:bodyPr>
          <a:lstStyle/>
          <a:p>
            <a:pPr algn="l"/>
            <a:r>
              <a:rPr lang="ar-SA" sz="3600"/>
              <a:t>+</a:t>
            </a:r>
            <a:endParaRPr lang="en-US" sz="3600"/>
          </a:p>
        </p:txBody>
      </p:sp>
      <p:sp>
        <p:nvSpPr>
          <p:cNvPr id="73785" name="Text Box 57"/>
          <p:cNvSpPr txBox="1">
            <a:spLocks noChangeArrowheads="1"/>
          </p:cNvSpPr>
          <p:nvPr/>
        </p:nvSpPr>
        <p:spPr bwMode="auto">
          <a:xfrm>
            <a:off x="2268538" y="2062163"/>
            <a:ext cx="431800" cy="641350"/>
          </a:xfrm>
          <a:prstGeom prst="rect">
            <a:avLst/>
          </a:prstGeom>
          <a:noFill/>
          <a:ln w="9525" algn="ctr">
            <a:noFill/>
            <a:miter lim="800000"/>
            <a:headEnd/>
            <a:tailEnd/>
          </a:ln>
          <a:effectLst/>
        </p:spPr>
        <p:txBody>
          <a:bodyPr>
            <a:spAutoFit/>
          </a:bodyPr>
          <a:lstStyle/>
          <a:p>
            <a:pPr algn="l"/>
            <a:r>
              <a:rPr lang="ar-SA" sz="3600"/>
              <a:t>=</a:t>
            </a:r>
            <a:endParaRPr lang="en-US" sz="3600"/>
          </a:p>
        </p:txBody>
      </p:sp>
      <p:sp>
        <p:nvSpPr>
          <p:cNvPr id="73786" name="Text Box 58"/>
          <p:cNvSpPr txBox="1">
            <a:spLocks noChangeArrowheads="1"/>
          </p:cNvSpPr>
          <p:nvPr/>
        </p:nvSpPr>
        <p:spPr bwMode="auto">
          <a:xfrm>
            <a:off x="4860925" y="2062163"/>
            <a:ext cx="431800" cy="641350"/>
          </a:xfrm>
          <a:prstGeom prst="rect">
            <a:avLst/>
          </a:prstGeom>
          <a:noFill/>
          <a:ln w="9525" algn="ctr">
            <a:noFill/>
            <a:miter lim="800000"/>
            <a:headEnd/>
            <a:tailEnd/>
          </a:ln>
          <a:effectLst/>
        </p:spPr>
        <p:txBody>
          <a:bodyPr>
            <a:spAutoFit/>
          </a:bodyPr>
          <a:lstStyle/>
          <a:p>
            <a:pPr algn="l"/>
            <a:r>
              <a:rPr lang="ar-SA" sz="3600"/>
              <a:t>=</a:t>
            </a:r>
            <a:endParaRPr lang="en-US" sz="3600"/>
          </a:p>
        </p:txBody>
      </p:sp>
      <p:sp>
        <p:nvSpPr>
          <p:cNvPr id="73787" name="Text Box 59"/>
          <p:cNvSpPr txBox="1">
            <a:spLocks noChangeArrowheads="1"/>
          </p:cNvSpPr>
          <p:nvPr/>
        </p:nvSpPr>
        <p:spPr bwMode="auto">
          <a:xfrm>
            <a:off x="4789488" y="3357563"/>
            <a:ext cx="431800" cy="641350"/>
          </a:xfrm>
          <a:prstGeom prst="rect">
            <a:avLst/>
          </a:prstGeom>
          <a:noFill/>
          <a:ln w="9525" algn="ctr">
            <a:noFill/>
            <a:miter lim="800000"/>
            <a:headEnd/>
            <a:tailEnd/>
          </a:ln>
          <a:effectLst/>
        </p:spPr>
        <p:txBody>
          <a:bodyPr>
            <a:spAutoFit/>
          </a:bodyPr>
          <a:lstStyle/>
          <a:p>
            <a:pPr algn="l"/>
            <a:r>
              <a:rPr lang="ar-SA" sz="3600"/>
              <a:t>=</a:t>
            </a:r>
            <a:endParaRPr lang="en-US" sz="3600"/>
          </a:p>
        </p:txBody>
      </p:sp>
      <p:sp>
        <p:nvSpPr>
          <p:cNvPr id="73788" name="Text Box 60"/>
          <p:cNvSpPr txBox="1">
            <a:spLocks noChangeArrowheads="1"/>
          </p:cNvSpPr>
          <p:nvPr/>
        </p:nvSpPr>
        <p:spPr bwMode="auto">
          <a:xfrm>
            <a:off x="2197100" y="3573463"/>
            <a:ext cx="431800" cy="641350"/>
          </a:xfrm>
          <a:prstGeom prst="rect">
            <a:avLst/>
          </a:prstGeom>
          <a:noFill/>
          <a:ln w="9525" algn="ctr">
            <a:noFill/>
            <a:miter lim="800000"/>
            <a:headEnd/>
            <a:tailEnd/>
          </a:ln>
          <a:effectLst/>
        </p:spPr>
        <p:txBody>
          <a:bodyPr>
            <a:spAutoFit/>
          </a:bodyPr>
          <a:lstStyle/>
          <a:p>
            <a:pPr algn="l"/>
            <a:r>
              <a:rPr lang="ar-SA" sz="3600"/>
              <a:t>=</a:t>
            </a:r>
            <a:endParaRPr lang="en-US" sz="3600"/>
          </a:p>
        </p:txBody>
      </p:sp>
      <p:sp>
        <p:nvSpPr>
          <p:cNvPr id="73789" name="AutoShape 61"/>
          <p:cNvSpPr>
            <a:spLocks noChangeArrowheads="1"/>
          </p:cNvSpPr>
          <p:nvPr/>
        </p:nvSpPr>
        <p:spPr bwMode="auto">
          <a:xfrm>
            <a:off x="2627313" y="2278063"/>
            <a:ext cx="360362" cy="360362"/>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3790" name="AutoShape 62"/>
          <p:cNvSpPr>
            <a:spLocks noChangeArrowheads="1"/>
          </p:cNvSpPr>
          <p:nvPr/>
        </p:nvSpPr>
        <p:spPr bwMode="auto">
          <a:xfrm>
            <a:off x="3492500" y="2278063"/>
            <a:ext cx="360363" cy="360362"/>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3791" name="AutoShape 63"/>
          <p:cNvSpPr>
            <a:spLocks noChangeArrowheads="1"/>
          </p:cNvSpPr>
          <p:nvPr/>
        </p:nvSpPr>
        <p:spPr bwMode="auto">
          <a:xfrm>
            <a:off x="3924300" y="2278063"/>
            <a:ext cx="360363" cy="360362"/>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3792" name="AutoShape 64"/>
          <p:cNvSpPr>
            <a:spLocks noChangeArrowheads="1"/>
          </p:cNvSpPr>
          <p:nvPr/>
        </p:nvSpPr>
        <p:spPr bwMode="auto">
          <a:xfrm>
            <a:off x="4356100" y="2278063"/>
            <a:ext cx="360363" cy="360362"/>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3793" name="AutoShape 65"/>
          <p:cNvSpPr>
            <a:spLocks noChangeArrowheads="1"/>
          </p:cNvSpPr>
          <p:nvPr/>
        </p:nvSpPr>
        <p:spPr bwMode="auto">
          <a:xfrm>
            <a:off x="3060700" y="2278063"/>
            <a:ext cx="360363" cy="360362"/>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3794" name="AutoShape 66"/>
          <p:cNvSpPr>
            <a:spLocks noChangeArrowheads="1"/>
          </p:cNvSpPr>
          <p:nvPr/>
        </p:nvSpPr>
        <p:spPr bwMode="auto">
          <a:xfrm>
            <a:off x="3492500" y="1846263"/>
            <a:ext cx="360363" cy="360362"/>
          </a:xfrm>
          <a:prstGeom prst="flowChartConnector">
            <a:avLst/>
          </a:prstGeom>
          <a:solidFill>
            <a:schemeClr val="bg1"/>
          </a:solidFill>
          <a:ln w="57150" algn="ctr">
            <a:solidFill>
              <a:schemeClr val="tx1"/>
            </a:solidFill>
            <a:round/>
            <a:headEnd/>
            <a:tailEnd/>
          </a:ln>
          <a:effectLst/>
        </p:spPr>
        <p:txBody>
          <a:bodyPr wrap="none" anchor="ctr">
            <a:spAutoFit/>
          </a:bodyPr>
          <a:lstStyle/>
          <a:p>
            <a:endParaRPr lang="ar-JO"/>
          </a:p>
        </p:txBody>
      </p:sp>
      <p:sp>
        <p:nvSpPr>
          <p:cNvPr id="73795" name="AutoShape 67"/>
          <p:cNvSpPr>
            <a:spLocks noChangeArrowheads="1"/>
          </p:cNvSpPr>
          <p:nvPr/>
        </p:nvSpPr>
        <p:spPr bwMode="auto">
          <a:xfrm>
            <a:off x="3924300" y="1846263"/>
            <a:ext cx="360363" cy="360362"/>
          </a:xfrm>
          <a:prstGeom prst="flowChartConnector">
            <a:avLst/>
          </a:prstGeom>
          <a:solidFill>
            <a:schemeClr val="bg1"/>
          </a:solidFill>
          <a:ln w="57150" algn="ctr">
            <a:solidFill>
              <a:schemeClr val="tx1"/>
            </a:solidFill>
            <a:round/>
            <a:headEnd/>
            <a:tailEnd/>
          </a:ln>
          <a:effectLst/>
        </p:spPr>
        <p:txBody>
          <a:bodyPr wrap="none" anchor="ctr">
            <a:spAutoFit/>
          </a:bodyPr>
          <a:lstStyle/>
          <a:p>
            <a:endParaRPr lang="ar-JO"/>
          </a:p>
        </p:txBody>
      </p:sp>
      <p:sp>
        <p:nvSpPr>
          <p:cNvPr id="73796" name="AutoShape 68"/>
          <p:cNvSpPr>
            <a:spLocks noChangeArrowheads="1"/>
          </p:cNvSpPr>
          <p:nvPr/>
        </p:nvSpPr>
        <p:spPr bwMode="auto">
          <a:xfrm>
            <a:off x="4357688" y="1846263"/>
            <a:ext cx="360362" cy="360362"/>
          </a:xfrm>
          <a:prstGeom prst="flowChartConnector">
            <a:avLst/>
          </a:prstGeom>
          <a:solidFill>
            <a:schemeClr val="bg1"/>
          </a:solidFill>
          <a:ln w="57150" algn="ctr">
            <a:solidFill>
              <a:schemeClr val="tx1"/>
            </a:solidFill>
            <a:round/>
            <a:headEnd/>
            <a:tailEnd/>
          </a:ln>
          <a:effectLst/>
        </p:spPr>
        <p:txBody>
          <a:bodyPr wrap="none" anchor="ctr">
            <a:spAutoFit/>
          </a:bodyPr>
          <a:lstStyle/>
          <a:p>
            <a:endParaRPr lang="ar-JO"/>
          </a:p>
        </p:txBody>
      </p:sp>
      <p:sp>
        <p:nvSpPr>
          <p:cNvPr id="73797" name="Rectangle 69"/>
          <p:cNvSpPr>
            <a:spLocks noChangeArrowheads="1"/>
          </p:cNvSpPr>
          <p:nvPr/>
        </p:nvSpPr>
        <p:spPr bwMode="auto">
          <a:xfrm>
            <a:off x="2628900" y="1846263"/>
            <a:ext cx="792163" cy="935037"/>
          </a:xfrm>
          <a:prstGeom prst="rect">
            <a:avLst/>
          </a:prstGeom>
          <a:noFill/>
          <a:ln w="19050" algn="ctr">
            <a:solidFill>
              <a:schemeClr val="tx1"/>
            </a:solidFill>
            <a:miter lim="800000"/>
            <a:headEnd/>
            <a:tailEnd/>
          </a:ln>
          <a:effectLst/>
        </p:spPr>
        <p:txBody>
          <a:bodyPr wrap="none" anchor="ctr">
            <a:spAutoFit/>
          </a:bodyPr>
          <a:lstStyle/>
          <a:p>
            <a:endParaRPr lang="ar-JO"/>
          </a:p>
        </p:txBody>
      </p:sp>
      <p:sp>
        <p:nvSpPr>
          <p:cNvPr id="73798" name="Text Box 70"/>
          <p:cNvSpPr txBox="1">
            <a:spLocks noChangeArrowheads="1"/>
          </p:cNvSpPr>
          <p:nvPr/>
        </p:nvSpPr>
        <p:spPr bwMode="auto">
          <a:xfrm>
            <a:off x="1333500" y="1989138"/>
            <a:ext cx="792163" cy="641350"/>
          </a:xfrm>
          <a:prstGeom prst="rect">
            <a:avLst/>
          </a:prstGeom>
          <a:noFill/>
          <a:ln w="9525" algn="ctr">
            <a:noFill/>
            <a:miter lim="800000"/>
            <a:headEnd/>
            <a:tailEnd/>
          </a:ln>
          <a:effectLst/>
        </p:spPr>
        <p:txBody>
          <a:bodyPr>
            <a:spAutoFit/>
          </a:bodyPr>
          <a:lstStyle/>
          <a:p>
            <a:pPr algn="l"/>
            <a:r>
              <a:rPr lang="ar-SA" sz="3600"/>
              <a:t>-2</a:t>
            </a:r>
            <a:endParaRPr lang="en-US" sz="3600"/>
          </a:p>
        </p:txBody>
      </p:sp>
      <p:sp>
        <p:nvSpPr>
          <p:cNvPr id="73799" name="Text Box 71"/>
          <p:cNvSpPr txBox="1">
            <a:spLocks noChangeArrowheads="1"/>
          </p:cNvSpPr>
          <p:nvPr/>
        </p:nvSpPr>
        <p:spPr bwMode="auto">
          <a:xfrm>
            <a:off x="1476375" y="3430588"/>
            <a:ext cx="792163" cy="641350"/>
          </a:xfrm>
          <a:prstGeom prst="rect">
            <a:avLst/>
          </a:prstGeom>
          <a:noFill/>
          <a:ln w="9525" algn="ctr">
            <a:noFill/>
            <a:miter lim="800000"/>
            <a:headEnd/>
            <a:tailEnd/>
          </a:ln>
          <a:effectLst/>
        </p:spPr>
        <p:txBody>
          <a:bodyPr>
            <a:spAutoFit/>
          </a:bodyPr>
          <a:lstStyle/>
          <a:p>
            <a:pPr algn="l"/>
            <a:r>
              <a:rPr lang="ar-SA" sz="3600"/>
              <a:t>1</a:t>
            </a:r>
            <a:endParaRPr lang="en-US" sz="3600"/>
          </a:p>
        </p:txBody>
      </p:sp>
      <p:sp>
        <p:nvSpPr>
          <p:cNvPr id="73812" name="AutoShape 84"/>
          <p:cNvSpPr>
            <a:spLocks noChangeArrowheads="1"/>
          </p:cNvSpPr>
          <p:nvPr/>
        </p:nvSpPr>
        <p:spPr bwMode="auto">
          <a:xfrm>
            <a:off x="7380288" y="3357563"/>
            <a:ext cx="360362" cy="360362"/>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3813" name="AutoShape 85"/>
          <p:cNvSpPr>
            <a:spLocks noChangeArrowheads="1"/>
          </p:cNvSpPr>
          <p:nvPr/>
        </p:nvSpPr>
        <p:spPr bwMode="auto">
          <a:xfrm>
            <a:off x="6877050" y="3357563"/>
            <a:ext cx="360363" cy="360362"/>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3814" name="AutoShape 86"/>
          <p:cNvSpPr>
            <a:spLocks noChangeArrowheads="1"/>
          </p:cNvSpPr>
          <p:nvPr/>
        </p:nvSpPr>
        <p:spPr bwMode="auto">
          <a:xfrm>
            <a:off x="7380288" y="3862388"/>
            <a:ext cx="360362" cy="360362"/>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3815" name="AutoShape 87"/>
          <p:cNvSpPr>
            <a:spLocks noChangeArrowheads="1"/>
          </p:cNvSpPr>
          <p:nvPr/>
        </p:nvSpPr>
        <p:spPr bwMode="auto">
          <a:xfrm>
            <a:off x="6877050" y="3862388"/>
            <a:ext cx="360363" cy="360362"/>
          </a:xfrm>
          <a:prstGeom prst="flowChartConnector">
            <a:avLst/>
          </a:prstGeom>
          <a:solidFill>
            <a:srgbClr val="FF0000"/>
          </a:solidFill>
          <a:ln w="57150" algn="ctr">
            <a:solidFill>
              <a:schemeClr val="tx1"/>
            </a:solidFill>
            <a:round/>
            <a:headEnd/>
            <a:tailEnd/>
          </a:ln>
          <a:effectLst/>
        </p:spPr>
        <p:txBody>
          <a:bodyPr wrap="none" anchor="ctr">
            <a:spAutoFit/>
          </a:bodyPr>
          <a:lstStyle/>
          <a:p>
            <a:endParaRPr lang="ar-JO"/>
          </a:p>
        </p:txBody>
      </p:sp>
      <p:sp>
        <p:nvSpPr>
          <p:cNvPr id="73816" name="AutoShape 88"/>
          <p:cNvSpPr>
            <a:spLocks noChangeArrowheads="1"/>
          </p:cNvSpPr>
          <p:nvPr/>
        </p:nvSpPr>
        <p:spPr bwMode="auto">
          <a:xfrm>
            <a:off x="5437188" y="4006850"/>
            <a:ext cx="360362" cy="360363"/>
          </a:xfrm>
          <a:prstGeom prst="flowChartConnector">
            <a:avLst/>
          </a:prstGeom>
          <a:solidFill>
            <a:schemeClr val="bg1"/>
          </a:solidFill>
          <a:ln w="57150" algn="ctr">
            <a:solidFill>
              <a:schemeClr val="tx1"/>
            </a:solidFill>
            <a:round/>
            <a:headEnd/>
            <a:tailEnd/>
          </a:ln>
          <a:effectLst/>
        </p:spPr>
        <p:txBody>
          <a:bodyPr wrap="none" anchor="ctr">
            <a:spAutoFit/>
          </a:bodyPr>
          <a:lstStyle/>
          <a:p>
            <a:endParaRPr lang="ar-JO"/>
          </a:p>
        </p:txBody>
      </p:sp>
      <p:sp>
        <p:nvSpPr>
          <p:cNvPr id="73817" name="AutoShape 89"/>
          <p:cNvSpPr>
            <a:spLocks noChangeArrowheads="1"/>
          </p:cNvSpPr>
          <p:nvPr/>
        </p:nvSpPr>
        <p:spPr bwMode="auto">
          <a:xfrm>
            <a:off x="5437188" y="2998788"/>
            <a:ext cx="360362" cy="360362"/>
          </a:xfrm>
          <a:prstGeom prst="flowChartConnector">
            <a:avLst/>
          </a:prstGeom>
          <a:solidFill>
            <a:schemeClr val="bg1"/>
          </a:solidFill>
          <a:ln w="57150" algn="ctr">
            <a:solidFill>
              <a:schemeClr val="tx1"/>
            </a:solidFill>
            <a:round/>
            <a:headEnd/>
            <a:tailEnd/>
          </a:ln>
          <a:effectLst/>
        </p:spPr>
        <p:txBody>
          <a:bodyPr wrap="none" anchor="ctr">
            <a:spAutoFit/>
          </a:bodyPr>
          <a:lstStyle/>
          <a:p>
            <a:endParaRPr lang="ar-JO"/>
          </a:p>
        </p:txBody>
      </p:sp>
      <p:sp>
        <p:nvSpPr>
          <p:cNvPr id="73818" name="AutoShape 90"/>
          <p:cNvSpPr>
            <a:spLocks noChangeArrowheads="1"/>
          </p:cNvSpPr>
          <p:nvPr/>
        </p:nvSpPr>
        <p:spPr bwMode="auto">
          <a:xfrm>
            <a:off x="5364163" y="3502025"/>
            <a:ext cx="360362" cy="360363"/>
          </a:xfrm>
          <a:prstGeom prst="flowChartConnector">
            <a:avLst/>
          </a:prstGeom>
          <a:solidFill>
            <a:schemeClr val="bg1"/>
          </a:solidFill>
          <a:ln w="57150" algn="ctr">
            <a:solidFill>
              <a:schemeClr val="tx1"/>
            </a:solidFill>
            <a:round/>
            <a:headEnd/>
            <a:tailEnd/>
          </a:ln>
          <a:effectLst/>
        </p:spPr>
        <p:txBody>
          <a:bodyPr wrap="none" anchor="ctr">
            <a:spAutoFit/>
          </a:bodyPr>
          <a:lstStyle/>
          <a:p>
            <a:endParaRPr lang="ar-JO"/>
          </a:p>
        </p:txBody>
      </p:sp>
      <p:sp>
        <p:nvSpPr>
          <p:cNvPr id="73819" name="AutoShape 91"/>
          <p:cNvSpPr>
            <a:spLocks noChangeArrowheads="1"/>
          </p:cNvSpPr>
          <p:nvPr/>
        </p:nvSpPr>
        <p:spPr bwMode="auto">
          <a:xfrm>
            <a:off x="5868988" y="3214688"/>
            <a:ext cx="360362" cy="360362"/>
          </a:xfrm>
          <a:prstGeom prst="flowChartConnector">
            <a:avLst/>
          </a:prstGeom>
          <a:solidFill>
            <a:schemeClr val="bg1"/>
          </a:solidFill>
          <a:ln w="57150" algn="ctr">
            <a:solidFill>
              <a:schemeClr val="tx1"/>
            </a:solidFill>
            <a:round/>
            <a:headEnd/>
            <a:tailEnd/>
          </a:ln>
          <a:effectLst/>
        </p:spPr>
        <p:txBody>
          <a:bodyPr wrap="none" anchor="ctr">
            <a:spAutoFit/>
          </a:bodyPr>
          <a:lstStyle/>
          <a:p>
            <a:endParaRPr lang="ar-JO"/>
          </a:p>
        </p:txBody>
      </p:sp>
      <p:sp>
        <p:nvSpPr>
          <p:cNvPr id="73820" name="AutoShape 92"/>
          <p:cNvSpPr>
            <a:spLocks noChangeArrowheads="1"/>
          </p:cNvSpPr>
          <p:nvPr/>
        </p:nvSpPr>
        <p:spPr bwMode="auto">
          <a:xfrm>
            <a:off x="5795963" y="3646488"/>
            <a:ext cx="360362" cy="360362"/>
          </a:xfrm>
          <a:prstGeom prst="flowChartConnector">
            <a:avLst/>
          </a:prstGeom>
          <a:solidFill>
            <a:schemeClr val="bg1"/>
          </a:solidFill>
          <a:ln w="57150" algn="ctr">
            <a:solidFill>
              <a:schemeClr val="tx1"/>
            </a:solidFill>
            <a:round/>
            <a:headEnd/>
            <a:tailEnd/>
          </a:ln>
          <a:effectLst/>
        </p:spPr>
        <p:txBody>
          <a:bodyPr wrap="none" anchor="ctr">
            <a:spAutoFit/>
          </a:bodyPr>
          <a:lstStyle/>
          <a:p>
            <a:endParaRPr lang="ar-JO"/>
          </a:p>
        </p:txBody>
      </p:sp>
      <p:sp>
        <p:nvSpPr>
          <p:cNvPr id="73821" name="Text Box 93"/>
          <p:cNvSpPr txBox="1">
            <a:spLocks noChangeArrowheads="1"/>
          </p:cNvSpPr>
          <p:nvPr/>
        </p:nvSpPr>
        <p:spPr bwMode="auto">
          <a:xfrm>
            <a:off x="6300788" y="3286125"/>
            <a:ext cx="576262" cy="641350"/>
          </a:xfrm>
          <a:prstGeom prst="rect">
            <a:avLst/>
          </a:prstGeom>
          <a:noFill/>
          <a:ln w="9525" algn="ctr">
            <a:noFill/>
            <a:miter lim="800000"/>
            <a:headEnd/>
            <a:tailEnd/>
          </a:ln>
          <a:effectLst/>
        </p:spPr>
        <p:txBody>
          <a:bodyPr>
            <a:spAutoFit/>
          </a:bodyPr>
          <a:lstStyle/>
          <a:p>
            <a:pPr algn="l"/>
            <a:r>
              <a:rPr lang="ar-SA" sz="3600"/>
              <a:t>+</a:t>
            </a:r>
            <a:endParaRPr lang="en-US" sz="3600"/>
          </a:p>
        </p:txBody>
      </p:sp>
      <p:sp>
        <p:nvSpPr>
          <p:cNvPr id="73828" name="AutoShape 100"/>
          <p:cNvSpPr>
            <a:spLocks noChangeArrowheads="1"/>
          </p:cNvSpPr>
          <p:nvPr/>
        </p:nvSpPr>
        <p:spPr bwMode="auto">
          <a:xfrm>
            <a:off x="3565525" y="3573463"/>
            <a:ext cx="360363" cy="360362"/>
          </a:xfrm>
          <a:prstGeom prst="flowChartConnector">
            <a:avLst/>
          </a:prstGeom>
          <a:solidFill>
            <a:srgbClr val="FF0000"/>
          </a:solidFill>
          <a:ln w="57150" algn="ctr">
            <a:solidFill>
              <a:schemeClr val="tx1"/>
            </a:solidFill>
            <a:round/>
            <a:headEnd/>
            <a:tailEnd/>
          </a:ln>
          <a:effectLst/>
        </p:spPr>
        <p:txBody>
          <a:bodyPr anchor="ctr">
            <a:spAutoFit/>
          </a:bodyPr>
          <a:lstStyle/>
          <a:p>
            <a:endParaRPr lang="ar-JO"/>
          </a:p>
        </p:txBody>
      </p:sp>
      <p:sp>
        <p:nvSpPr>
          <p:cNvPr id="73829" name="AutoShape 101"/>
          <p:cNvSpPr>
            <a:spLocks noChangeArrowheads="1"/>
          </p:cNvSpPr>
          <p:nvPr/>
        </p:nvSpPr>
        <p:spPr bwMode="auto">
          <a:xfrm>
            <a:off x="3997325" y="3573463"/>
            <a:ext cx="360363" cy="360362"/>
          </a:xfrm>
          <a:prstGeom prst="flowChartConnector">
            <a:avLst/>
          </a:prstGeom>
          <a:solidFill>
            <a:srgbClr val="FF0000"/>
          </a:solidFill>
          <a:ln w="57150" algn="ctr">
            <a:solidFill>
              <a:schemeClr val="tx1"/>
            </a:solidFill>
            <a:round/>
            <a:headEnd/>
            <a:tailEnd/>
          </a:ln>
          <a:effectLst/>
        </p:spPr>
        <p:txBody>
          <a:bodyPr anchor="ctr">
            <a:spAutoFit/>
          </a:bodyPr>
          <a:lstStyle/>
          <a:p>
            <a:endParaRPr lang="ar-JO"/>
          </a:p>
        </p:txBody>
      </p:sp>
      <p:sp>
        <p:nvSpPr>
          <p:cNvPr id="73830" name="AutoShape 102"/>
          <p:cNvSpPr>
            <a:spLocks noChangeArrowheads="1"/>
          </p:cNvSpPr>
          <p:nvPr/>
        </p:nvSpPr>
        <p:spPr bwMode="auto">
          <a:xfrm>
            <a:off x="4429125" y="3573463"/>
            <a:ext cx="360363" cy="360362"/>
          </a:xfrm>
          <a:prstGeom prst="flowChartConnector">
            <a:avLst/>
          </a:prstGeom>
          <a:solidFill>
            <a:srgbClr val="FF0000"/>
          </a:solidFill>
          <a:ln w="57150" algn="ctr">
            <a:solidFill>
              <a:schemeClr val="tx1"/>
            </a:solidFill>
            <a:round/>
            <a:headEnd/>
            <a:tailEnd/>
          </a:ln>
          <a:effectLst/>
        </p:spPr>
        <p:txBody>
          <a:bodyPr anchor="ctr">
            <a:spAutoFit/>
          </a:bodyPr>
          <a:lstStyle/>
          <a:p>
            <a:endParaRPr lang="ar-JO"/>
          </a:p>
        </p:txBody>
      </p:sp>
      <p:sp>
        <p:nvSpPr>
          <p:cNvPr id="73831" name="AutoShape 103"/>
          <p:cNvSpPr>
            <a:spLocks noChangeArrowheads="1"/>
          </p:cNvSpPr>
          <p:nvPr/>
        </p:nvSpPr>
        <p:spPr bwMode="auto">
          <a:xfrm>
            <a:off x="3133725" y="3573463"/>
            <a:ext cx="360363" cy="360362"/>
          </a:xfrm>
          <a:prstGeom prst="flowChartConnector">
            <a:avLst/>
          </a:prstGeom>
          <a:solidFill>
            <a:srgbClr val="FF0000"/>
          </a:solidFill>
          <a:ln w="57150" algn="ctr">
            <a:solidFill>
              <a:schemeClr val="tx1"/>
            </a:solidFill>
            <a:round/>
            <a:headEnd/>
            <a:tailEnd/>
          </a:ln>
          <a:effectLst/>
        </p:spPr>
        <p:txBody>
          <a:bodyPr anchor="ctr">
            <a:spAutoFit/>
          </a:bodyPr>
          <a:lstStyle/>
          <a:p>
            <a:endParaRPr lang="ar-JO"/>
          </a:p>
        </p:txBody>
      </p:sp>
      <p:sp>
        <p:nvSpPr>
          <p:cNvPr id="73832" name="AutoShape 104"/>
          <p:cNvSpPr>
            <a:spLocks noChangeArrowheads="1"/>
          </p:cNvSpPr>
          <p:nvPr/>
        </p:nvSpPr>
        <p:spPr bwMode="auto">
          <a:xfrm>
            <a:off x="4429125" y="3141663"/>
            <a:ext cx="360363" cy="360362"/>
          </a:xfrm>
          <a:prstGeom prst="flowChartConnector">
            <a:avLst/>
          </a:prstGeom>
          <a:solidFill>
            <a:schemeClr val="bg1"/>
          </a:solidFill>
          <a:ln w="57150" algn="ctr">
            <a:solidFill>
              <a:schemeClr val="tx1"/>
            </a:solidFill>
            <a:round/>
            <a:headEnd/>
            <a:tailEnd/>
          </a:ln>
          <a:effectLst/>
        </p:spPr>
        <p:txBody>
          <a:bodyPr wrap="none" anchor="ctr">
            <a:spAutoFit/>
          </a:bodyPr>
          <a:lstStyle/>
          <a:p>
            <a:endParaRPr lang="ar-JO"/>
          </a:p>
        </p:txBody>
      </p:sp>
      <p:sp>
        <p:nvSpPr>
          <p:cNvPr id="73833" name="AutoShape 105"/>
          <p:cNvSpPr>
            <a:spLocks noChangeArrowheads="1"/>
          </p:cNvSpPr>
          <p:nvPr/>
        </p:nvSpPr>
        <p:spPr bwMode="auto">
          <a:xfrm>
            <a:off x="3997325" y="3141663"/>
            <a:ext cx="360363" cy="360362"/>
          </a:xfrm>
          <a:prstGeom prst="flowChartConnector">
            <a:avLst/>
          </a:prstGeom>
          <a:solidFill>
            <a:schemeClr val="bg1"/>
          </a:solidFill>
          <a:ln w="57150" algn="ctr">
            <a:solidFill>
              <a:schemeClr val="tx1"/>
            </a:solidFill>
            <a:round/>
            <a:headEnd/>
            <a:tailEnd/>
          </a:ln>
          <a:effectLst/>
        </p:spPr>
        <p:txBody>
          <a:bodyPr wrap="none" anchor="ctr">
            <a:spAutoFit/>
          </a:bodyPr>
          <a:lstStyle/>
          <a:p>
            <a:endParaRPr lang="ar-JO"/>
          </a:p>
        </p:txBody>
      </p:sp>
      <p:sp>
        <p:nvSpPr>
          <p:cNvPr id="73834" name="AutoShape 106"/>
          <p:cNvSpPr>
            <a:spLocks noChangeArrowheads="1"/>
          </p:cNvSpPr>
          <p:nvPr/>
        </p:nvSpPr>
        <p:spPr bwMode="auto">
          <a:xfrm>
            <a:off x="3565525" y="3141663"/>
            <a:ext cx="360363" cy="360362"/>
          </a:xfrm>
          <a:prstGeom prst="flowChartConnector">
            <a:avLst/>
          </a:prstGeom>
          <a:solidFill>
            <a:schemeClr val="bg1"/>
          </a:solidFill>
          <a:ln w="57150" algn="ctr">
            <a:solidFill>
              <a:schemeClr val="tx1"/>
            </a:solidFill>
            <a:round/>
            <a:headEnd/>
            <a:tailEnd/>
          </a:ln>
          <a:effectLst/>
        </p:spPr>
        <p:txBody>
          <a:bodyPr wrap="none" anchor="ctr">
            <a:spAutoFit/>
          </a:bodyPr>
          <a:lstStyle/>
          <a:p>
            <a:endParaRPr lang="ar-JO"/>
          </a:p>
        </p:txBody>
      </p:sp>
      <p:sp>
        <p:nvSpPr>
          <p:cNvPr id="73835" name="AutoShape 107"/>
          <p:cNvSpPr>
            <a:spLocks noChangeArrowheads="1"/>
          </p:cNvSpPr>
          <p:nvPr/>
        </p:nvSpPr>
        <p:spPr bwMode="auto">
          <a:xfrm>
            <a:off x="3133725" y="3141663"/>
            <a:ext cx="360363" cy="360362"/>
          </a:xfrm>
          <a:prstGeom prst="flowChartConnector">
            <a:avLst/>
          </a:prstGeom>
          <a:solidFill>
            <a:schemeClr val="bg1"/>
          </a:solidFill>
          <a:ln w="57150" algn="ctr">
            <a:solidFill>
              <a:schemeClr val="tx1"/>
            </a:solidFill>
            <a:round/>
            <a:headEnd/>
            <a:tailEnd/>
          </a:ln>
          <a:effectLst/>
        </p:spPr>
        <p:txBody>
          <a:bodyPr wrap="none" anchor="ctr">
            <a:spAutoFit/>
          </a:bodyPr>
          <a:lstStyle/>
          <a:p>
            <a:endParaRPr lang="ar-JO"/>
          </a:p>
        </p:txBody>
      </p:sp>
      <p:sp>
        <p:nvSpPr>
          <p:cNvPr id="73836" name="AutoShape 108"/>
          <p:cNvSpPr>
            <a:spLocks noChangeArrowheads="1"/>
          </p:cNvSpPr>
          <p:nvPr/>
        </p:nvSpPr>
        <p:spPr bwMode="auto">
          <a:xfrm>
            <a:off x="2700338" y="3213100"/>
            <a:ext cx="360362" cy="360363"/>
          </a:xfrm>
          <a:prstGeom prst="flowChartConnector">
            <a:avLst/>
          </a:prstGeom>
          <a:solidFill>
            <a:schemeClr val="bg1"/>
          </a:solidFill>
          <a:ln w="57150" algn="ctr">
            <a:solidFill>
              <a:schemeClr val="tx1"/>
            </a:solidFill>
            <a:round/>
            <a:headEnd/>
            <a:tailEnd/>
          </a:ln>
          <a:effectLst/>
        </p:spPr>
        <p:txBody>
          <a:bodyPr wrap="none" anchor="ctr">
            <a:spAutoFit/>
          </a:bodyPr>
          <a:lstStyle/>
          <a:p>
            <a:endParaRPr lang="ar-JO"/>
          </a:p>
        </p:txBody>
      </p:sp>
      <p:sp>
        <p:nvSpPr>
          <p:cNvPr id="73837" name="Rectangle 109"/>
          <p:cNvSpPr>
            <a:spLocks noChangeArrowheads="1"/>
          </p:cNvSpPr>
          <p:nvPr/>
        </p:nvSpPr>
        <p:spPr bwMode="auto">
          <a:xfrm>
            <a:off x="2557463" y="2997200"/>
            <a:ext cx="576262" cy="1008063"/>
          </a:xfrm>
          <a:prstGeom prst="rect">
            <a:avLst/>
          </a:prstGeom>
          <a:noFill/>
          <a:ln w="19050" algn="ctr">
            <a:solidFill>
              <a:schemeClr val="tx1"/>
            </a:solidFill>
            <a:miter lim="800000"/>
            <a:headEnd/>
            <a:tailEnd/>
          </a:ln>
          <a:effectLst/>
        </p:spPr>
        <p:txBody>
          <a:bodyPr wrap="none" anchor="ctr">
            <a:spAutoFit/>
          </a:bodyPr>
          <a:lstStyle/>
          <a:p>
            <a:endParaRPr lang="ar-JO"/>
          </a:p>
        </p:txBody>
      </p:sp>
      <p:sp>
        <p:nvSpPr>
          <p:cNvPr id="73839" name="AutoShape 111">
            <a:hlinkClick r:id="" action="ppaction://hlinkshowjump?jump=nextslide" highlightClick="1"/>
          </p:cNvPr>
          <p:cNvSpPr>
            <a:spLocks noChangeArrowheads="1"/>
          </p:cNvSpPr>
          <p:nvPr/>
        </p:nvSpPr>
        <p:spPr bwMode="auto">
          <a:xfrm>
            <a:off x="4356100" y="5013325"/>
            <a:ext cx="4048125" cy="1120775"/>
          </a:xfrm>
          <a:prstGeom prst="actionButtonBlank">
            <a:avLst/>
          </a:prstGeom>
          <a:solidFill>
            <a:srgbClr val="FF99CC"/>
          </a:solidFill>
          <a:ln w="9525">
            <a:noFill/>
            <a:miter lim="800000"/>
            <a:headEnd/>
            <a:tailEnd/>
          </a:ln>
          <a:effectLst/>
        </p:spPr>
        <p:txBody>
          <a:bodyPr anchor="ctr">
            <a:spAutoFit/>
          </a:bodyPr>
          <a:lstStyle/>
          <a:p>
            <a:r>
              <a:rPr lang="ar-SA" sz="3200">
                <a:solidFill>
                  <a:srgbClr val="990000"/>
                </a:solidFill>
              </a:rPr>
              <a:t>ماذا تلاحظ من مثال ((1))؟؟</a:t>
            </a:r>
            <a:endParaRPr lang="en-US" sz="3200">
              <a:solidFill>
                <a:srgbClr val="990000"/>
              </a:solidFill>
            </a:endParaRPr>
          </a:p>
          <a:p>
            <a:endParaRPr lang="en-US" sz="1800" b="0" i="1"/>
          </a:p>
        </p:txBody>
      </p:sp>
      <p:sp>
        <p:nvSpPr>
          <p:cNvPr id="73840" name="AutoShape 112">
            <a:hlinkClick r:id="rId3" action="ppaction://hlinksldjump" highlightClick="1"/>
          </p:cNvPr>
          <p:cNvSpPr>
            <a:spLocks noChangeArrowheads="1"/>
          </p:cNvSpPr>
          <p:nvPr/>
        </p:nvSpPr>
        <p:spPr bwMode="auto">
          <a:xfrm>
            <a:off x="0" y="6308725"/>
            <a:ext cx="539750" cy="549275"/>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slow">
    <p:blinds/>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73735"/>
                                        </p:tgtEl>
                                        <p:attrNameLst>
                                          <p:attrName>style.visibility</p:attrName>
                                        </p:attrNameLst>
                                      </p:cBhvr>
                                      <p:to>
                                        <p:strVal val="visible"/>
                                      </p:to>
                                    </p:set>
                                    <p:anim calcmode="lin" valueType="num">
                                      <p:cBhvr>
                                        <p:cTn id="7" dur="500" decel="50000" fill="hold">
                                          <p:stCondLst>
                                            <p:cond delay="0"/>
                                          </p:stCondLst>
                                        </p:cTn>
                                        <p:tgtEl>
                                          <p:spTgt spid="73735"/>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73735"/>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73735"/>
                                        </p:tgtEl>
                                        <p:attrNameLst>
                                          <p:attrName>ppt_w</p:attrName>
                                        </p:attrNameLst>
                                      </p:cBhvr>
                                      <p:tavLst>
                                        <p:tav tm="0">
                                          <p:val>
                                            <p:strVal val="#ppt_w*.05"/>
                                          </p:val>
                                        </p:tav>
                                        <p:tav tm="100000">
                                          <p:val>
                                            <p:strVal val="#ppt_w"/>
                                          </p:val>
                                        </p:tav>
                                      </p:tavLst>
                                    </p:anim>
                                    <p:anim calcmode="lin" valueType="num">
                                      <p:cBhvr>
                                        <p:cTn id="10" dur="1000" fill="hold"/>
                                        <p:tgtEl>
                                          <p:spTgt spid="73735"/>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73735"/>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73735"/>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73735"/>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73735"/>
                                        </p:tgtEl>
                                      </p:cBhvr>
                                    </p:animEffect>
                                  </p:childTnLst>
                                </p:cTn>
                              </p:par>
                            </p:childTnLst>
                          </p:cTn>
                        </p:par>
                        <p:par>
                          <p:cTn id="15" fill="hold">
                            <p:stCondLst>
                              <p:cond delay="1000"/>
                            </p:stCondLst>
                            <p:childTnLst>
                              <p:par>
                                <p:cTn id="16" presetID="25" presetClass="entr" presetSubtype="0" fill="hold" grpId="0" nodeType="afterEffect">
                                  <p:stCondLst>
                                    <p:cond delay="0"/>
                                  </p:stCondLst>
                                  <p:childTnLst>
                                    <p:set>
                                      <p:cBhvr>
                                        <p:cTn id="17" dur="1" fill="hold">
                                          <p:stCondLst>
                                            <p:cond delay="0"/>
                                          </p:stCondLst>
                                        </p:cTn>
                                        <p:tgtEl>
                                          <p:spTgt spid="73757"/>
                                        </p:tgtEl>
                                        <p:attrNameLst>
                                          <p:attrName>style.visibility</p:attrName>
                                        </p:attrNameLst>
                                      </p:cBhvr>
                                      <p:to>
                                        <p:strVal val="visible"/>
                                      </p:to>
                                    </p:set>
                                    <p:anim calcmode="lin" valueType="num">
                                      <p:cBhvr>
                                        <p:cTn id="18" dur="500" decel="50000" fill="hold">
                                          <p:stCondLst>
                                            <p:cond delay="0"/>
                                          </p:stCondLst>
                                        </p:cTn>
                                        <p:tgtEl>
                                          <p:spTgt spid="73757"/>
                                        </p:tgtEl>
                                        <p:attrNameLst>
                                          <p:attrName>style.rotation</p:attrName>
                                        </p:attrNameLst>
                                      </p:cBhvr>
                                      <p:tavLst>
                                        <p:tav tm="0">
                                          <p:val>
                                            <p:fltVal val="-90"/>
                                          </p:val>
                                        </p:tav>
                                        <p:tav tm="100000">
                                          <p:val>
                                            <p:fltVal val="0"/>
                                          </p:val>
                                        </p:tav>
                                      </p:tavLst>
                                    </p:anim>
                                    <p:anim calcmode="lin" valueType="num">
                                      <p:cBhvr>
                                        <p:cTn id="19" dur="500" decel="50000" fill="hold">
                                          <p:stCondLst>
                                            <p:cond delay="0"/>
                                          </p:stCondLst>
                                        </p:cTn>
                                        <p:tgtEl>
                                          <p:spTgt spid="73757"/>
                                        </p:tgtEl>
                                        <p:attrNameLst>
                                          <p:attrName>ppt_w</p:attrName>
                                        </p:attrNameLst>
                                      </p:cBhvr>
                                      <p:tavLst>
                                        <p:tav tm="0">
                                          <p:val>
                                            <p:strVal val="#ppt_w"/>
                                          </p:val>
                                        </p:tav>
                                        <p:tav tm="100000">
                                          <p:val>
                                            <p:strVal val="#ppt_w*.05"/>
                                          </p:val>
                                        </p:tav>
                                      </p:tavLst>
                                    </p:anim>
                                    <p:anim calcmode="lin" valueType="num">
                                      <p:cBhvr>
                                        <p:cTn id="20" dur="500" accel="50000" fill="hold">
                                          <p:stCondLst>
                                            <p:cond delay="500"/>
                                          </p:stCondLst>
                                        </p:cTn>
                                        <p:tgtEl>
                                          <p:spTgt spid="73757"/>
                                        </p:tgtEl>
                                        <p:attrNameLst>
                                          <p:attrName>ppt_w</p:attrName>
                                        </p:attrNameLst>
                                      </p:cBhvr>
                                      <p:tavLst>
                                        <p:tav tm="0">
                                          <p:val>
                                            <p:strVal val="#ppt_w*.05"/>
                                          </p:val>
                                        </p:tav>
                                        <p:tav tm="100000">
                                          <p:val>
                                            <p:strVal val="#ppt_w"/>
                                          </p:val>
                                        </p:tav>
                                      </p:tavLst>
                                    </p:anim>
                                    <p:anim calcmode="lin" valueType="num">
                                      <p:cBhvr>
                                        <p:cTn id="21" dur="1000" fill="hold"/>
                                        <p:tgtEl>
                                          <p:spTgt spid="73757"/>
                                        </p:tgtEl>
                                        <p:attrNameLst>
                                          <p:attrName>ppt_h</p:attrName>
                                        </p:attrNameLst>
                                      </p:cBhvr>
                                      <p:tavLst>
                                        <p:tav tm="0">
                                          <p:val>
                                            <p:strVal val="#ppt_h"/>
                                          </p:val>
                                        </p:tav>
                                        <p:tav tm="100000">
                                          <p:val>
                                            <p:strVal val="#ppt_h"/>
                                          </p:val>
                                        </p:tav>
                                      </p:tavLst>
                                    </p:anim>
                                    <p:anim calcmode="lin" valueType="num">
                                      <p:cBhvr>
                                        <p:cTn id="22" dur="500" decel="50000" fill="hold">
                                          <p:stCondLst>
                                            <p:cond delay="0"/>
                                          </p:stCondLst>
                                        </p:cTn>
                                        <p:tgtEl>
                                          <p:spTgt spid="73757"/>
                                        </p:tgtEl>
                                        <p:attrNameLst>
                                          <p:attrName>ppt_x</p:attrName>
                                        </p:attrNameLst>
                                      </p:cBhvr>
                                      <p:tavLst>
                                        <p:tav tm="0">
                                          <p:val>
                                            <p:strVal val="#ppt_x+.4"/>
                                          </p:val>
                                        </p:tav>
                                        <p:tav tm="100000">
                                          <p:val>
                                            <p:strVal val="#ppt_x"/>
                                          </p:val>
                                        </p:tav>
                                      </p:tavLst>
                                    </p:anim>
                                    <p:anim calcmode="lin" valueType="num">
                                      <p:cBhvr>
                                        <p:cTn id="23" dur="500" decel="50000" fill="hold">
                                          <p:stCondLst>
                                            <p:cond delay="0"/>
                                          </p:stCondLst>
                                        </p:cTn>
                                        <p:tgtEl>
                                          <p:spTgt spid="73757"/>
                                        </p:tgtEl>
                                        <p:attrNameLst>
                                          <p:attrName>ppt_y</p:attrName>
                                        </p:attrNameLst>
                                      </p:cBhvr>
                                      <p:tavLst>
                                        <p:tav tm="0">
                                          <p:val>
                                            <p:strVal val="#ppt_y-.2"/>
                                          </p:val>
                                        </p:tav>
                                        <p:tav tm="100000">
                                          <p:val>
                                            <p:strVal val="#ppt_y+.1"/>
                                          </p:val>
                                        </p:tav>
                                      </p:tavLst>
                                    </p:anim>
                                    <p:anim calcmode="lin" valueType="num">
                                      <p:cBhvr>
                                        <p:cTn id="24" dur="500" accel="50000" fill="hold">
                                          <p:stCondLst>
                                            <p:cond delay="500"/>
                                          </p:stCondLst>
                                        </p:cTn>
                                        <p:tgtEl>
                                          <p:spTgt spid="73757"/>
                                        </p:tgtEl>
                                        <p:attrNameLst>
                                          <p:attrName>ppt_y</p:attrName>
                                        </p:attrNameLst>
                                      </p:cBhvr>
                                      <p:tavLst>
                                        <p:tav tm="0">
                                          <p:val>
                                            <p:strVal val="#ppt_y+.1"/>
                                          </p:val>
                                        </p:tav>
                                        <p:tav tm="100000">
                                          <p:val>
                                            <p:strVal val="#ppt_y"/>
                                          </p:val>
                                        </p:tav>
                                      </p:tavLst>
                                    </p:anim>
                                    <p:animEffect transition="in" filter="fade">
                                      <p:cBhvr>
                                        <p:cTn id="25" dur="1000" decel="50000">
                                          <p:stCondLst>
                                            <p:cond delay="0"/>
                                          </p:stCondLst>
                                        </p:cTn>
                                        <p:tgtEl>
                                          <p:spTgt spid="73757"/>
                                        </p:tgtEl>
                                      </p:cBhvr>
                                    </p:animEffect>
                                  </p:childTnLst>
                                </p:cTn>
                              </p:par>
                            </p:childTnLst>
                          </p:cTn>
                        </p:par>
                        <p:par>
                          <p:cTn id="26" fill="hold">
                            <p:stCondLst>
                              <p:cond delay="2000"/>
                            </p:stCondLst>
                            <p:childTnLst>
                              <p:par>
                                <p:cTn id="27" presetID="25" presetClass="entr" presetSubtype="0" fill="hold" grpId="0" nodeType="afterEffect">
                                  <p:stCondLst>
                                    <p:cond delay="0"/>
                                  </p:stCondLst>
                                  <p:childTnLst>
                                    <p:set>
                                      <p:cBhvr>
                                        <p:cTn id="28" dur="1" fill="hold">
                                          <p:stCondLst>
                                            <p:cond delay="0"/>
                                          </p:stCondLst>
                                        </p:cTn>
                                        <p:tgtEl>
                                          <p:spTgt spid="73758"/>
                                        </p:tgtEl>
                                        <p:attrNameLst>
                                          <p:attrName>style.visibility</p:attrName>
                                        </p:attrNameLst>
                                      </p:cBhvr>
                                      <p:to>
                                        <p:strVal val="visible"/>
                                      </p:to>
                                    </p:set>
                                    <p:anim calcmode="lin" valueType="num">
                                      <p:cBhvr>
                                        <p:cTn id="29" dur="500" decel="50000" fill="hold">
                                          <p:stCondLst>
                                            <p:cond delay="0"/>
                                          </p:stCondLst>
                                        </p:cTn>
                                        <p:tgtEl>
                                          <p:spTgt spid="73758"/>
                                        </p:tgtEl>
                                        <p:attrNameLst>
                                          <p:attrName>style.rotation</p:attrName>
                                        </p:attrNameLst>
                                      </p:cBhvr>
                                      <p:tavLst>
                                        <p:tav tm="0">
                                          <p:val>
                                            <p:fltVal val="-90"/>
                                          </p:val>
                                        </p:tav>
                                        <p:tav tm="100000">
                                          <p:val>
                                            <p:fltVal val="0"/>
                                          </p:val>
                                        </p:tav>
                                      </p:tavLst>
                                    </p:anim>
                                    <p:anim calcmode="lin" valueType="num">
                                      <p:cBhvr>
                                        <p:cTn id="30" dur="500" decel="50000" fill="hold">
                                          <p:stCondLst>
                                            <p:cond delay="0"/>
                                          </p:stCondLst>
                                        </p:cTn>
                                        <p:tgtEl>
                                          <p:spTgt spid="73758"/>
                                        </p:tgtEl>
                                        <p:attrNameLst>
                                          <p:attrName>ppt_w</p:attrName>
                                        </p:attrNameLst>
                                      </p:cBhvr>
                                      <p:tavLst>
                                        <p:tav tm="0">
                                          <p:val>
                                            <p:strVal val="#ppt_w"/>
                                          </p:val>
                                        </p:tav>
                                        <p:tav tm="100000">
                                          <p:val>
                                            <p:strVal val="#ppt_w*.05"/>
                                          </p:val>
                                        </p:tav>
                                      </p:tavLst>
                                    </p:anim>
                                    <p:anim calcmode="lin" valueType="num">
                                      <p:cBhvr>
                                        <p:cTn id="31" dur="500" accel="50000" fill="hold">
                                          <p:stCondLst>
                                            <p:cond delay="500"/>
                                          </p:stCondLst>
                                        </p:cTn>
                                        <p:tgtEl>
                                          <p:spTgt spid="73758"/>
                                        </p:tgtEl>
                                        <p:attrNameLst>
                                          <p:attrName>ppt_w</p:attrName>
                                        </p:attrNameLst>
                                      </p:cBhvr>
                                      <p:tavLst>
                                        <p:tav tm="0">
                                          <p:val>
                                            <p:strVal val="#ppt_w*.05"/>
                                          </p:val>
                                        </p:tav>
                                        <p:tav tm="100000">
                                          <p:val>
                                            <p:strVal val="#ppt_w"/>
                                          </p:val>
                                        </p:tav>
                                      </p:tavLst>
                                    </p:anim>
                                    <p:anim calcmode="lin" valueType="num">
                                      <p:cBhvr>
                                        <p:cTn id="32" dur="1000" fill="hold"/>
                                        <p:tgtEl>
                                          <p:spTgt spid="73758"/>
                                        </p:tgtEl>
                                        <p:attrNameLst>
                                          <p:attrName>ppt_h</p:attrName>
                                        </p:attrNameLst>
                                      </p:cBhvr>
                                      <p:tavLst>
                                        <p:tav tm="0">
                                          <p:val>
                                            <p:strVal val="#ppt_h"/>
                                          </p:val>
                                        </p:tav>
                                        <p:tav tm="100000">
                                          <p:val>
                                            <p:strVal val="#ppt_h"/>
                                          </p:val>
                                        </p:tav>
                                      </p:tavLst>
                                    </p:anim>
                                    <p:anim calcmode="lin" valueType="num">
                                      <p:cBhvr>
                                        <p:cTn id="33" dur="500" decel="50000" fill="hold">
                                          <p:stCondLst>
                                            <p:cond delay="0"/>
                                          </p:stCondLst>
                                        </p:cTn>
                                        <p:tgtEl>
                                          <p:spTgt spid="73758"/>
                                        </p:tgtEl>
                                        <p:attrNameLst>
                                          <p:attrName>ppt_x</p:attrName>
                                        </p:attrNameLst>
                                      </p:cBhvr>
                                      <p:tavLst>
                                        <p:tav tm="0">
                                          <p:val>
                                            <p:strVal val="#ppt_x+.4"/>
                                          </p:val>
                                        </p:tav>
                                        <p:tav tm="100000">
                                          <p:val>
                                            <p:strVal val="#ppt_x"/>
                                          </p:val>
                                        </p:tav>
                                      </p:tavLst>
                                    </p:anim>
                                    <p:anim calcmode="lin" valueType="num">
                                      <p:cBhvr>
                                        <p:cTn id="34" dur="500" decel="50000" fill="hold">
                                          <p:stCondLst>
                                            <p:cond delay="0"/>
                                          </p:stCondLst>
                                        </p:cTn>
                                        <p:tgtEl>
                                          <p:spTgt spid="73758"/>
                                        </p:tgtEl>
                                        <p:attrNameLst>
                                          <p:attrName>ppt_y</p:attrName>
                                        </p:attrNameLst>
                                      </p:cBhvr>
                                      <p:tavLst>
                                        <p:tav tm="0">
                                          <p:val>
                                            <p:strVal val="#ppt_y-.2"/>
                                          </p:val>
                                        </p:tav>
                                        <p:tav tm="100000">
                                          <p:val>
                                            <p:strVal val="#ppt_y+.1"/>
                                          </p:val>
                                        </p:tav>
                                      </p:tavLst>
                                    </p:anim>
                                    <p:anim calcmode="lin" valueType="num">
                                      <p:cBhvr>
                                        <p:cTn id="35" dur="500" accel="50000" fill="hold">
                                          <p:stCondLst>
                                            <p:cond delay="500"/>
                                          </p:stCondLst>
                                        </p:cTn>
                                        <p:tgtEl>
                                          <p:spTgt spid="73758"/>
                                        </p:tgtEl>
                                        <p:attrNameLst>
                                          <p:attrName>ppt_y</p:attrName>
                                        </p:attrNameLst>
                                      </p:cBhvr>
                                      <p:tavLst>
                                        <p:tav tm="0">
                                          <p:val>
                                            <p:strVal val="#ppt_y+.1"/>
                                          </p:val>
                                        </p:tav>
                                        <p:tav tm="100000">
                                          <p:val>
                                            <p:strVal val="#ppt_y"/>
                                          </p:val>
                                        </p:tav>
                                      </p:tavLst>
                                    </p:anim>
                                    <p:animEffect transition="in" filter="fade">
                                      <p:cBhvr>
                                        <p:cTn id="36" dur="1000" decel="50000">
                                          <p:stCondLst>
                                            <p:cond delay="0"/>
                                          </p:stCondLst>
                                        </p:cTn>
                                        <p:tgtEl>
                                          <p:spTgt spid="73758"/>
                                        </p:tgtEl>
                                      </p:cBhvr>
                                    </p:animEffect>
                                  </p:childTnLst>
                                </p:cTn>
                              </p:par>
                            </p:childTnLst>
                          </p:cTn>
                        </p:par>
                        <p:par>
                          <p:cTn id="37" fill="hold">
                            <p:stCondLst>
                              <p:cond delay="3000"/>
                            </p:stCondLst>
                            <p:childTnLst>
                              <p:par>
                                <p:cTn id="38" presetID="25" presetClass="entr" presetSubtype="0" fill="hold" grpId="0" nodeType="afterEffect">
                                  <p:stCondLst>
                                    <p:cond delay="0"/>
                                  </p:stCondLst>
                                  <p:childTnLst>
                                    <p:set>
                                      <p:cBhvr>
                                        <p:cTn id="39" dur="1" fill="hold">
                                          <p:stCondLst>
                                            <p:cond delay="0"/>
                                          </p:stCondLst>
                                        </p:cTn>
                                        <p:tgtEl>
                                          <p:spTgt spid="73759"/>
                                        </p:tgtEl>
                                        <p:attrNameLst>
                                          <p:attrName>style.visibility</p:attrName>
                                        </p:attrNameLst>
                                      </p:cBhvr>
                                      <p:to>
                                        <p:strVal val="visible"/>
                                      </p:to>
                                    </p:set>
                                    <p:anim calcmode="lin" valueType="num">
                                      <p:cBhvr>
                                        <p:cTn id="40" dur="500" decel="50000" fill="hold">
                                          <p:stCondLst>
                                            <p:cond delay="0"/>
                                          </p:stCondLst>
                                        </p:cTn>
                                        <p:tgtEl>
                                          <p:spTgt spid="73759"/>
                                        </p:tgtEl>
                                        <p:attrNameLst>
                                          <p:attrName>style.rotation</p:attrName>
                                        </p:attrNameLst>
                                      </p:cBhvr>
                                      <p:tavLst>
                                        <p:tav tm="0">
                                          <p:val>
                                            <p:fltVal val="-90"/>
                                          </p:val>
                                        </p:tav>
                                        <p:tav tm="100000">
                                          <p:val>
                                            <p:fltVal val="0"/>
                                          </p:val>
                                        </p:tav>
                                      </p:tavLst>
                                    </p:anim>
                                    <p:anim calcmode="lin" valueType="num">
                                      <p:cBhvr>
                                        <p:cTn id="41" dur="500" decel="50000" fill="hold">
                                          <p:stCondLst>
                                            <p:cond delay="0"/>
                                          </p:stCondLst>
                                        </p:cTn>
                                        <p:tgtEl>
                                          <p:spTgt spid="73759"/>
                                        </p:tgtEl>
                                        <p:attrNameLst>
                                          <p:attrName>ppt_w</p:attrName>
                                        </p:attrNameLst>
                                      </p:cBhvr>
                                      <p:tavLst>
                                        <p:tav tm="0">
                                          <p:val>
                                            <p:strVal val="#ppt_w"/>
                                          </p:val>
                                        </p:tav>
                                        <p:tav tm="100000">
                                          <p:val>
                                            <p:strVal val="#ppt_w*.05"/>
                                          </p:val>
                                        </p:tav>
                                      </p:tavLst>
                                    </p:anim>
                                    <p:anim calcmode="lin" valueType="num">
                                      <p:cBhvr>
                                        <p:cTn id="42" dur="500" accel="50000" fill="hold">
                                          <p:stCondLst>
                                            <p:cond delay="500"/>
                                          </p:stCondLst>
                                        </p:cTn>
                                        <p:tgtEl>
                                          <p:spTgt spid="73759"/>
                                        </p:tgtEl>
                                        <p:attrNameLst>
                                          <p:attrName>ppt_w</p:attrName>
                                        </p:attrNameLst>
                                      </p:cBhvr>
                                      <p:tavLst>
                                        <p:tav tm="0">
                                          <p:val>
                                            <p:strVal val="#ppt_w*.05"/>
                                          </p:val>
                                        </p:tav>
                                        <p:tav tm="100000">
                                          <p:val>
                                            <p:strVal val="#ppt_w"/>
                                          </p:val>
                                        </p:tav>
                                      </p:tavLst>
                                    </p:anim>
                                    <p:anim calcmode="lin" valueType="num">
                                      <p:cBhvr>
                                        <p:cTn id="43" dur="1000" fill="hold"/>
                                        <p:tgtEl>
                                          <p:spTgt spid="73759"/>
                                        </p:tgtEl>
                                        <p:attrNameLst>
                                          <p:attrName>ppt_h</p:attrName>
                                        </p:attrNameLst>
                                      </p:cBhvr>
                                      <p:tavLst>
                                        <p:tav tm="0">
                                          <p:val>
                                            <p:strVal val="#ppt_h"/>
                                          </p:val>
                                        </p:tav>
                                        <p:tav tm="100000">
                                          <p:val>
                                            <p:strVal val="#ppt_h"/>
                                          </p:val>
                                        </p:tav>
                                      </p:tavLst>
                                    </p:anim>
                                    <p:anim calcmode="lin" valueType="num">
                                      <p:cBhvr>
                                        <p:cTn id="44" dur="500" decel="50000" fill="hold">
                                          <p:stCondLst>
                                            <p:cond delay="0"/>
                                          </p:stCondLst>
                                        </p:cTn>
                                        <p:tgtEl>
                                          <p:spTgt spid="73759"/>
                                        </p:tgtEl>
                                        <p:attrNameLst>
                                          <p:attrName>ppt_x</p:attrName>
                                        </p:attrNameLst>
                                      </p:cBhvr>
                                      <p:tavLst>
                                        <p:tav tm="0">
                                          <p:val>
                                            <p:strVal val="#ppt_x+.4"/>
                                          </p:val>
                                        </p:tav>
                                        <p:tav tm="100000">
                                          <p:val>
                                            <p:strVal val="#ppt_x"/>
                                          </p:val>
                                        </p:tav>
                                      </p:tavLst>
                                    </p:anim>
                                    <p:anim calcmode="lin" valueType="num">
                                      <p:cBhvr>
                                        <p:cTn id="45" dur="500" decel="50000" fill="hold">
                                          <p:stCondLst>
                                            <p:cond delay="0"/>
                                          </p:stCondLst>
                                        </p:cTn>
                                        <p:tgtEl>
                                          <p:spTgt spid="73759"/>
                                        </p:tgtEl>
                                        <p:attrNameLst>
                                          <p:attrName>ppt_y</p:attrName>
                                        </p:attrNameLst>
                                      </p:cBhvr>
                                      <p:tavLst>
                                        <p:tav tm="0">
                                          <p:val>
                                            <p:strVal val="#ppt_y-.2"/>
                                          </p:val>
                                        </p:tav>
                                        <p:tav tm="100000">
                                          <p:val>
                                            <p:strVal val="#ppt_y+.1"/>
                                          </p:val>
                                        </p:tav>
                                      </p:tavLst>
                                    </p:anim>
                                    <p:anim calcmode="lin" valueType="num">
                                      <p:cBhvr>
                                        <p:cTn id="46" dur="500" accel="50000" fill="hold">
                                          <p:stCondLst>
                                            <p:cond delay="500"/>
                                          </p:stCondLst>
                                        </p:cTn>
                                        <p:tgtEl>
                                          <p:spTgt spid="73759"/>
                                        </p:tgtEl>
                                        <p:attrNameLst>
                                          <p:attrName>ppt_y</p:attrName>
                                        </p:attrNameLst>
                                      </p:cBhvr>
                                      <p:tavLst>
                                        <p:tav tm="0">
                                          <p:val>
                                            <p:strVal val="#ppt_y+.1"/>
                                          </p:val>
                                        </p:tav>
                                        <p:tav tm="100000">
                                          <p:val>
                                            <p:strVal val="#ppt_y"/>
                                          </p:val>
                                        </p:tav>
                                      </p:tavLst>
                                    </p:anim>
                                    <p:animEffect transition="in" filter="fade">
                                      <p:cBhvr>
                                        <p:cTn id="47" dur="1000" decel="50000">
                                          <p:stCondLst>
                                            <p:cond delay="0"/>
                                          </p:stCondLst>
                                        </p:cTn>
                                        <p:tgtEl>
                                          <p:spTgt spid="73759"/>
                                        </p:tgtEl>
                                      </p:cBhvr>
                                    </p:animEffect>
                                  </p:childTnLst>
                                </p:cTn>
                              </p:par>
                            </p:childTnLst>
                          </p:cTn>
                        </p:par>
                        <p:par>
                          <p:cTn id="48" fill="hold">
                            <p:stCondLst>
                              <p:cond delay="4000"/>
                            </p:stCondLst>
                            <p:childTnLst>
                              <p:par>
                                <p:cTn id="49" presetID="25" presetClass="entr" presetSubtype="0" fill="hold" grpId="0" nodeType="afterEffect">
                                  <p:stCondLst>
                                    <p:cond delay="0"/>
                                  </p:stCondLst>
                                  <p:childTnLst>
                                    <p:set>
                                      <p:cBhvr>
                                        <p:cTn id="50" dur="1" fill="hold">
                                          <p:stCondLst>
                                            <p:cond delay="0"/>
                                          </p:stCondLst>
                                        </p:cTn>
                                        <p:tgtEl>
                                          <p:spTgt spid="73760"/>
                                        </p:tgtEl>
                                        <p:attrNameLst>
                                          <p:attrName>style.visibility</p:attrName>
                                        </p:attrNameLst>
                                      </p:cBhvr>
                                      <p:to>
                                        <p:strVal val="visible"/>
                                      </p:to>
                                    </p:set>
                                    <p:anim calcmode="lin" valueType="num">
                                      <p:cBhvr>
                                        <p:cTn id="51" dur="500" decel="50000" fill="hold">
                                          <p:stCondLst>
                                            <p:cond delay="0"/>
                                          </p:stCondLst>
                                        </p:cTn>
                                        <p:tgtEl>
                                          <p:spTgt spid="73760"/>
                                        </p:tgtEl>
                                        <p:attrNameLst>
                                          <p:attrName>style.rotation</p:attrName>
                                        </p:attrNameLst>
                                      </p:cBhvr>
                                      <p:tavLst>
                                        <p:tav tm="0">
                                          <p:val>
                                            <p:fltVal val="-90"/>
                                          </p:val>
                                        </p:tav>
                                        <p:tav tm="100000">
                                          <p:val>
                                            <p:fltVal val="0"/>
                                          </p:val>
                                        </p:tav>
                                      </p:tavLst>
                                    </p:anim>
                                    <p:anim calcmode="lin" valueType="num">
                                      <p:cBhvr>
                                        <p:cTn id="52" dur="500" decel="50000" fill="hold">
                                          <p:stCondLst>
                                            <p:cond delay="0"/>
                                          </p:stCondLst>
                                        </p:cTn>
                                        <p:tgtEl>
                                          <p:spTgt spid="73760"/>
                                        </p:tgtEl>
                                        <p:attrNameLst>
                                          <p:attrName>ppt_w</p:attrName>
                                        </p:attrNameLst>
                                      </p:cBhvr>
                                      <p:tavLst>
                                        <p:tav tm="0">
                                          <p:val>
                                            <p:strVal val="#ppt_w"/>
                                          </p:val>
                                        </p:tav>
                                        <p:tav tm="100000">
                                          <p:val>
                                            <p:strVal val="#ppt_w*.05"/>
                                          </p:val>
                                        </p:tav>
                                      </p:tavLst>
                                    </p:anim>
                                    <p:anim calcmode="lin" valueType="num">
                                      <p:cBhvr>
                                        <p:cTn id="53" dur="500" accel="50000" fill="hold">
                                          <p:stCondLst>
                                            <p:cond delay="500"/>
                                          </p:stCondLst>
                                        </p:cTn>
                                        <p:tgtEl>
                                          <p:spTgt spid="73760"/>
                                        </p:tgtEl>
                                        <p:attrNameLst>
                                          <p:attrName>ppt_w</p:attrName>
                                        </p:attrNameLst>
                                      </p:cBhvr>
                                      <p:tavLst>
                                        <p:tav tm="0">
                                          <p:val>
                                            <p:strVal val="#ppt_w*.05"/>
                                          </p:val>
                                        </p:tav>
                                        <p:tav tm="100000">
                                          <p:val>
                                            <p:strVal val="#ppt_w"/>
                                          </p:val>
                                        </p:tav>
                                      </p:tavLst>
                                    </p:anim>
                                    <p:anim calcmode="lin" valueType="num">
                                      <p:cBhvr>
                                        <p:cTn id="54" dur="1000" fill="hold"/>
                                        <p:tgtEl>
                                          <p:spTgt spid="73760"/>
                                        </p:tgtEl>
                                        <p:attrNameLst>
                                          <p:attrName>ppt_h</p:attrName>
                                        </p:attrNameLst>
                                      </p:cBhvr>
                                      <p:tavLst>
                                        <p:tav tm="0">
                                          <p:val>
                                            <p:strVal val="#ppt_h"/>
                                          </p:val>
                                        </p:tav>
                                        <p:tav tm="100000">
                                          <p:val>
                                            <p:strVal val="#ppt_h"/>
                                          </p:val>
                                        </p:tav>
                                      </p:tavLst>
                                    </p:anim>
                                    <p:anim calcmode="lin" valueType="num">
                                      <p:cBhvr>
                                        <p:cTn id="55" dur="500" decel="50000" fill="hold">
                                          <p:stCondLst>
                                            <p:cond delay="0"/>
                                          </p:stCondLst>
                                        </p:cTn>
                                        <p:tgtEl>
                                          <p:spTgt spid="73760"/>
                                        </p:tgtEl>
                                        <p:attrNameLst>
                                          <p:attrName>ppt_x</p:attrName>
                                        </p:attrNameLst>
                                      </p:cBhvr>
                                      <p:tavLst>
                                        <p:tav tm="0">
                                          <p:val>
                                            <p:strVal val="#ppt_x+.4"/>
                                          </p:val>
                                        </p:tav>
                                        <p:tav tm="100000">
                                          <p:val>
                                            <p:strVal val="#ppt_x"/>
                                          </p:val>
                                        </p:tav>
                                      </p:tavLst>
                                    </p:anim>
                                    <p:anim calcmode="lin" valueType="num">
                                      <p:cBhvr>
                                        <p:cTn id="56" dur="500" decel="50000" fill="hold">
                                          <p:stCondLst>
                                            <p:cond delay="0"/>
                                          </p:stCondLst>
                                        </p:cTn>
                                        <p:tgtEl>
                                          <p:spTgt spid="73760"/>
                                        </p:tgtEl>
                                        <p:attrNameLst>
                                          <p:attrName>ppt_y</p:attrName>
                                        </p:attrNameLst>
                                      </p:cBhvr>
                                      <p:tavLst>
                                        <p:tav tm="0">
                                          <p:val>
                                            <p:strVal val="#ppt_y-.2"/>
                                          </p:val>
                                        </p:tav>
                                        <p:tav tm="100000">
                                          <p:val>
                                            <p:strVal val="#ppt_y+.1"/>
                                          </p:val>
                                        </p:tav>
                                      </p:tavLst>
                                    </p:anim>
                                    <p:anim calcmode="lin" valueType="num">
                                      <p:cBhvr>
                                        <p:cTn id="57" dur="500" accel="50000" fill="hold">
                                          <p:stCondLst>
                                            <p:cond delay="500"/>
                                          </p:stCondLst>
                                        </p:cTn>
                                        <p:tgtEl>
                                          <p:spTgt spid="73760"/>
                                        </p:tgtEl>
                                        <p:attrNameLst>
                                          <p:attrName>ppt_y</p:attrName>
                                        </p:attrNameLst>
                                      </p:cBhvr>
                                      <p:tavLst>
                                        <p:tav tm="0">
                                          <p:val>
                                            <p:strVal val="#ppt_y+.1"/>
                                          </p:val>
                                        </p:tav>
                                        <p:tav tm="100000">
                                          <p:val>
                                            <p:strVal val="#ppt_y"/>
                                          </p:val>
                                        </p:tav>
                                      </p:tavLst>
                                    </p:anim>
                                    <p:animEffect transition="in" filter="fade">
                                      <p:cBhvr>
                                        <p:cTn id="58" dur="1000" decel="50000">
                                          <p:stCondLst>
                                            <p:cond delay="0"/>
                                          </p:stCondLst>
                                        </p:cTn>
                                        <p:tgtEl>
                                          <p:spTgt spid="73760"/>
                                        </p:tgtEl>
                                      </p:cBhvr>
                                    </p:animEffect>
                                  </p:childTnLst>
                                </p:cTn>
                              </p:par>
                            </p:childTnLst>
                          </p:cTn>
                        </p:par>
                        <p:par>
                          <p:cTn id="59" fill="hold">
                            <p:stCondLst>
                              <p:cond delay="5000"/>
                            </p:stCondLst>
                            <p:childTnLst>
                              <p:par>
                                <p:cTn id="60" presetID="25" presetClass="entr" presetSubtype="0" fill="hold" grpId="0" nodeType="afterEffect">
                                  <p:stCondLst>
                                    <p:cond delay="0"/>
                                  </p:stCondLst>
                                  <p:childTnLst>
                                    <p:set>
                                      <p:cBhvr>
                                        <p:cTn id="61" dur="1" fill="hold">
                                          <p:stCondLst>
                                            <p:cond delay="0"/>
                                          </p:stCondLst>
                                        </p:cTn>
                                        <p:tgtEl>
                                          <p:spTgt spid="73761"/>
                                        </p:tgtEl>
                                        <p:attrNameLst>
                                          <p:attrName>style.visibility</p:attrName>
                                        </p:attrNameLst>
                                      </p:cBhvr>
                                      <p:to>
                                        <p:strVal val="visible"/>
                                      </p:to>
                                    </p:set>
                                    <p:anim calcmode="lin" valueType="num">
                                      <p:cBhvr>
                                        <p:cTn id="62" dur="500" decel="50000" fill="hold">
                                          <p:stCondLst>
                                            <p:cond delay="0"/>
                                          </p:stCondLst>
                                        </p:cTn>
                                        <p:tgtEl>
                                          <p:spTgt spid="73761"/>
                                        </p:tgtEl>
                                        <p:attrNameLst>
                                          <p:attrName>style.rotation</p:attrName>
                                        </p:attrNameLst>
                                      </p:cBhvr>
                                      <p:tavLst>
                                        <p:tav tm="0">
                                          <p:val>
                                            <p:fltVal val="-90"/>
                                          </p:val>
                                        </p:tav>
                                        <p:tav tm="100000">
                                          <p:val>
                                            <p:fltVal val="0"/>
                                          </p:val>
                                        </p:tav>
                                      </p:tavLst>
                                    </p:anim>
                                    <p:anim calcmode="lin" valueType="num">
                                      <p:cBhvr>
                                        <p:cTn id="63" dur="500" decel="50000" fill="hold">
                                          <p:stCondLst>
                                            <p:cond delay="0"/>
                                          </p:stCondLst>
                                        </p:cTn>
                                        <p:tgtEl>
                                          <p:spTgt spid="73761"/>
                                        </p:tgtEl>
                                        <p:attrNameLst>
                                          <p:attrName>ppt_w</p:attrName>
                                        </p:attrNameLst>
                                      </p:cBhvr>
                                      <p:tavLst>
                                        <p:tav tm="0">
                                          <p:val>
                                            <p:strVal val="#ppt_w"/>
                                          </p:val>
                                        </p:tav>
                                        <p:tav tm="100000">
                                          <p:val>
                                            <p:strVal val="#ppt_w*.05"/>
                                          </p:val>
                                        </p:tav>
                                      </p:tavLst>
                                    </p:anim>
                                    <p:anim calcmode="lin" valueType="num">
                                      <p:cBhvr>
                                        <p:cTn id="64" dur="500" accel="50000" fill="hold">
                                          <p:stCondLst>
                                            <p:cond delay="500"/>
                                          </p:stCondLst>
                                        </p:cTn>
                                        <p:tgtEl>
                                          <p:spTgt spid="73761"/>
                                        </p:tgtEl>
                                        <p:attrNameLst>
                                          <p:attrName>ppt_w</p:attrName>
                                        </p:attrNameLst>
                                      </p:cBhvr>
                                      <p:tavLst>
                                        <p:tav tm="0">
                                          <p:val>
                                            <p:strVal val="#ppt_w*.05"/>
                                          </p:val>
                                        </p:tav>
                                        <p:tav tm="100000">
                                          <p:val>
                                            <p:strVal val="#ppt_w"/>
                                          </p:val>
                                        </p:tav>
                                      </p:tavLst>
                                    </p:anim>
                                    <p:anim calcmode="lin" valueType="num">
                                      <p:cBhvr>
                                        <p:cTn id="65" dur="1000" fill="hold"/>
                                        <p:tgtEl>
                                          <p:spTgt spid="73761"/>
                                        </p:tgtEl>
                                        <p:attrNameLst>
                                          <p:attrName>ppt_h</p:attrName>
                                        </p:attrNameLst>
                                      </p:cBhvr>
                                      <p:tavLst>
                                        <p:tav tm="0">
                                          <p:val>
                                            <p:strVal val="#ppt_h"/>
                                          </p:val>
                                        </p:tav>
                                        <p:tav tm="100000">
                                          <p:val>
                                            <p:strVal val="#ppt_h"/>
                                          </p:val>
                                        </p:tav>
                                      </p:tavLst>
                                    </p:anim>
                                    <p:anim calcmode="lin" valueType="num">
                                      <p:cBhvr>
                                        <p:cTn id="66" dur="500" decel="50000" fill="hold">
                                          <p:stCondLst>
                                            <p:cond delay="0"/>
                                          </p:stCondLst>
                                        </p:cTn>
                                        <p:tgtEl>
                                          <p:spTgt spid="73761"/>
                                        </p:tgtEl>
                                        <p:attrNameLst>
                                          <p:attrName>ppt_x</p:attrName>
                                        </p:attrNameLst>
                                      </p:cBhvr>
                                      <p:tavLst>
                                        <p:tav tm="0">
                                          <p:val>
                                            <p:strVal val="#ppt_x+.4"/>
                                          </p:val>
                                        </p:tav>
                                        <p:tav tm="100000">
                                          <p:val>
                                            <p:strVal val="#ppt_x"/>
                                          </p:val>
                                        </p:tav>
                                      </p:tavLst>
                                    </p:anim>
                                    <p:anim calcmode="lin" valueType="num">
                                      <p:cBhvr>
                                        <p:cTn id="67" dur="500" decel="50000" fill="hold">
                                          <p:stCondLst>
                                            <p:cond delay="0"/>
                                          </p:stCondLst>
                                        </p:cTn>
                                        <p:tgtEl>
                                          <p:spTgt spid="73761"/>
                                        </p:tgtEl>
                                        <p:attrNameLst>
                                          <p:attrName>ppt_y</p:attrName>
                                        </p:attrNameLst>
                                      </p:cBhvr>
                                      <p:tavLst>
                                        <p:tav tm="0">
                                          <p:val>
                                            <p:strVal val="#ppt_y-.2"/>
                                          </p:val>
                                        </p:tav>
                                        <p:tav tm="100000">
                                          <p:val>
                                            <p:strVal val="#ppt_y+.1"/>
                                          </p:val>
                                        </p:tav>
                                      </p:tavLst>
                                    </p:anim>
                                    <p:anim calcmode="lin" valueType="num">
                                      <p:cBhvr>
                                        <p:cTn id="68" dur="500" accel="50000" fill="hold">
                                          <p:stCondLst>
                                            <p:cond delay="500"/>
                                          </p:stCondLst>
                                        </p:cTn>
                                        <p:tgtEl>
                                          <p:spTgt spid="73761"/>
                                        </p:tgtEl>
                                        <p:attrNameLst>
                                          <p:attrName>ppt_y</p:attrName>
                                        </p:attrNameLst>
                                      </p:cBhvr>
                                      <p:tavLst>
                                        <p:tav tm="0">
                                          <p:val>
                                            <p:strVal val="#ppt_y+.1"/>
                                          </p:val>
                                        </p:tav>
                                        <p:tav tm="100000">
                                          <p:val>
                                            <p:strVal val="#ppt_y"/>
                                          </p:val>
                                        </p:tav>
                                      </p:tavLst>
                                    </p:anim>
                                    <p:animEffect transition="in" filter="fade">
                                      <p:cBhvr>
                                        <p:cTn id="69" dur="1000" decel="50000">
                                          <p:stCondLst>
                                            <p:cond delay="0"/>
                                          </p:stCondLst>
                                        </p:cTn>
                                        <p:tgtEl>
                                          <p:spTgt spid="73761"/>
                                        </p:tgtEl>
                                      </p:cBhvr>
                                    </p:animEffect>
                                  </p:childTnLst>
                                </p:cTn>
                              </p:par>
                            </p:childTnLst>
                          </p:cTn>
                        </p:par>
                        <p:par>
                          <p:cTn id="70" fill="hold">
                            <p:stCondLst>
                              <p:cond delay="6000"/>
                            </p:stCondLst>
                            <p:childTnLst>
                              <p:par>
                                <p:cTn id="71" presetID="25" presetClass="entr" presetSubtype="0" fill="hold" grpId="0" nodeType="afterEffect">
                                  <p:stCondLst>
                                    <p:cond delay="0"/>
                                  </p:stCondLst>
                                  <p:childTnLst>
                                    <p:set>
                                      <p:cBhvr>
                                        <p:cTn id="72" dur="1" fill="hold">
                                          <p:stCondLst>
                                            <p:cond delay="0"/>
                                          </p:stCondLst>
                                        </p:cTn>
                                        <p:tgtEl>
                                          <p:spTgt spid="73767"/>
                                        </p:tgtEl>
                                        <p:attrNameLst>
                                          <p:attrName>style.visibility</p:attrName>
                                        </p:attrNameLst>
                                      </p:cBhvr>
                                      <p:to>
                                        <p:strVal val="visible"/>
                                      </p:to>
                                    </p:set>
                                    <p:anim calcmode="lin" valueType="num">
                                      <p:cBhvr>
                                        <p:cTn id="73" dur="500" decel="50000" fill="hold">
                                          <p:stCondLst>
                                            <p:cond delay="0"/>
                                          </p:stCondLst>
                                        </p:cTn>
                                        <p:tgtEl>
                                          <p:spTgt spid="73767"/>
                                        </p:tgtEl>
                                        <p:attrNameLst>
                                          <p:attrName>style.rotation</p:attrName>
                                        </p:attrNameLst>
                                      </p:cBhvr>
                                      <p:tavLst>
                                        <p:tav tm="0">
                                          <p:val>
                                            <p:fltVal val="-90"/>
                                          </p:val>
                                        </p:tav>
                                        <p:tav tm="100000">
                                          <p:val>
                                            <p:fltVal val="0"/>
                                          </p:val>
                                        </p:tav>
                                      </p:tavLst>
                                    </p:anim>
                                    <p:anim calcmode="lin" valueType="num">
                                      <p:cBhvr>
                                        <p:cTn id="74" dur="500" decel="50000" fill="hold">
                                          <p:stCondLst>
                                            <p:cond delay="0"/>
                                          </p:stCondLst>
                                        </p:cTn>
                                        <p:tgtEl>
                                          <p:spTgt spid="73767"/>
                                        </p:tgtEl>
                                        <p:attrNameLst>
                                          <p:attrName>ppt_w</p:attrName>
                                        </p:attrNameLst>
                                      </p:cBhvr>
                                      <p:tavLst>
                                        <p:tav tm="0">
                                          <p:val>
                                            <p:strVal val="#ppt_w"/>
                                          </p:val>
                                        </p:tav>
                                        <p:tav tm="100000">
                                          <p:val>
                                            <p:strVal val="#ppt_w*.05"/>
                                          </p:val>
                                        </p:tav>
                                      </p:tavLst>
                                    </p:anim>
                                    <p:anim calcmode="lin" valueType="num">
                                      <p:cBhvr>
                                        <p:cTn id="75" dur="500" accel="50000" fill="hold">
                                          <p:stCondLst>
                                            <p:cond delay="500"/>
                                          </p:stCondLst>
                                        </p:cTn>
                                        <p:tgtEl>
                                          <p:spTgt spid="73767"/>
                                        </p:tgtEl>
                                        <p:attrNameLst>
                                          <p:attrName>ppt_w</p:attrName>
                                        </p:attrNameLst>
                                      </p:cBhvr>
                                      <p:tavLst>
                                        <p:tav tm="0">
                                          <p:val>
                                            <p:strVal val="#ppt_w*.05"/>
                                          </p:val>
                                        </p:tav>
                                        <p:tav tm="100000">
                                          <p:val>
                                            <p:strVal val="#ppt_w"/>
                                          </p:val>
                                        </p:tav>
                                      </p:tavLst>
                                    </p:anim>
                                    <p:anim calcmode="lin" valueType="num">
                                      <p:cBhvr>
                                        <p:cTn id="76" dur="1000" fill="hold"/>
                                        <p:tgtEl>
                                          <p:spTgt spid="73767"/>
                                        </p:tgtEl>
                                        <p:attrNameLst>
                                          <p:attrName>ppt_h</p:attrName>
                                        </p:attrNameLst>
                                      </p:cBhvr>
                                      <p:tavLst>
                                        <p:tav tm="0">
                                          <p:val>
                                            <p:strVal val="#ppt_h"/>
                                          </p:val>
                                        </p:tav>
                                        <p:tav tm="100000">
                                          <p:val>
                                            <p:strVal val="#ppt_h"/>
                                          </p:val>
                                        </p:tav>
                                      </p:tavLst>
                                    </p:anim>
                                    <p:anim calcmode="lin" valueType="num">
                                      <p:cBhvr>
                                        <p:cTn id="77" dur="500" decel="50000" fill="hold">
                                          <p:stCondLst>
                                            <p:cond delay="0"/>
                                          </p:stCondLst>
                                        </p:cTn>
                                        <p:tgtEl>
                                          <p:spTgt spid="73767"/>
                                        </p:tgtEl>
                                        <p:attrNameLst>
                                          <p:attrName>ppt_x</p:attrName>
                                        </p:attrNameLst>
                                      </p:cBhvr>
                                      <p:tavLst>
                                        <p:tav tm="0">
                                          <p:val>
                                            <p:strVal val="#ppt_x+.4"/>
                                          </p:val>
                                        </p:tav>
                                        <p:tav tm="100000">
                                          <p:val>
                                            <p:strVal val="#ppt_x"/>
                                          </p:val>
                                        </p:tav>
                                      </p:tavLst>
                                    </p:anim>
                                    <p:anim calcmode="lin" valueType="num">
                                      <p:cBhvr>
                                        <p:cTn id="78" dur="500" decel="50000" fill="hold">
                                          <p:stCondLst>
                                            <p:cond delay="0"/>
                                          </p:stCondLst>
                                        </p:cTn>
                                        <p:tgtEl>
                                          <p:spTgt spid="73767"/>
                                        </p:tgtEl>
                                        <p:attrNameLst>
                                          <p:attrName>ppt_y</p:attrName>
                                        </p:attrNameLst>
                                      </p:cBhvr>
                                      <p:tavLst>
                                        <p:tav tm="0">
                                          <p:val>
                                            <p:strVal val="#ppt_y-.2"/>
                                          </p:val>
                                        </p:tav>
                                        <p:tav tm="100000">
                                          <p:val>
                                            <p:strVal val="#ppt_y+.1"/>
                                          </p:val>
                                        </p:tav>
                                      </p:tavLst>
                                    </p:anim>
                                    <p:anim calcmode="lin" valueType="num">
                                      <p:cBhvr>
                                        <p:cTn id="79" dur="500" accel="50000" fill="hold">
                                          <p:stCondLst>
                                            <p:cond delay="500"/>
                                          </p:stCondLst>
                                        </p:cTn>
                                        <p:tgtEl>
                                          <p:spTgt spid="73767"/>
                                        </p:tgtEl>
                                        <p:attrNameLst>
                                          <p:attrName>ppt_y</p:attrName>
                                        </p:attrNameLst>
                                      </p:cBhvr>
                                      <p:tavLst>
                                        <p:tav tm="0">
                                          <p:val>
                                            <p:strVal val="#ppt_y+.1"/>
                                          </p:val>
                                        </p:tav>
                                        <p:tav tm="100000">
                                          <p:val>
                                            <p:strVal val="#ppt_y"/>
                                          </p:val>
                                        </p:tav>
                                      </p:tavLst>
                                    </p:anim>
                                    <p:animEffect transition="in" filter="fade">
                                      <p:cBhvr>
                                        <p:cTn id="80" dur="1000" decel="50000">
                                          <p:stCondLst>
                                            <p:cond delay="0"/>
                                          </p:stCondLst>
                                        </p:cTn>
                                        <p:tgtEl>
                                          <p:spTgt spid="73767"/>
                                        </p:tgtEl>
                                      </p:cBhvr>
                                    </p:animEffect>
                                  </p:childTnLst>
                                </p:cTn>
                              </p:par>
                            </p:childTnLst>
                          </p:cTn>
                        </p:par>
                        <p:par>
                          <p:cTn id="81" fill="hold">
                            <p:stCondLst>
                              <p:cond delay="7000"/>
                            </p:stCondLst>
                            <p:childTnLst>
                              <p:par>
                                <p:cTn id="82" presetID="25" presetClass="entr" presetSubtype="0" fill="hold" grpId="0" nodeType="afterEffect">
                                  <p:stCondLst>
                                    <p:cond delay="0"/>
                                  </p:stCondLst>
                                  <p:childTnLst>
                                    <p:set>
                                      <p:cBhvr>
                                        <p:cTn id="83" dur="1" fill="hold">
                                          <p:stCondLst>
                                            <p:cond delay="0"/>
                                          </p:stCondLst>
                                        </p:cTn>
                                        <p:tgtEl>
                                          <p:spTgt spid="73768"/>
                                        </p:tgtEl>
                                        <p:attrNameLst>
                                          <p:attrName>style.visibility</p:attrName>
                                        </p:attrNameLst>
                                      </p:cBhvr>
                                      <p:to>
                                        <p:strVal val="visible"/>
                                      </p:to>
                                    </p:set>
                                    <p:anim calcmode="lin" valueType="num">
                                      <p:cBhvr>
                                        <p:cTn id="84" dur="500" decel="50000" fill="hold">
                                          <p:stCondLst>
                                            <p:cond delay="0"/>
                                          </p:stCondLst>
                                        </p:cTn>
                                        <p:tgtEl>
                                          <p:spTgt spid="73768"/>
                                        </p:tgtEl>
                                        <p:attrNameLst>
                                          <p:attrName>style.rotation</p:attrName>
                                        </p:attrNameLst>
                                      </p:cBhvr>
                                      <p:tavLst>
                                        <p:tav tm="0">
                                          <p:val>
                                            <p:fltVal val="-90"/>
                                          </p:val>
                                        </p:tav>
                                        <p:tav tm="100000">
                                          <p:val>
                                            <p:fltVal val="0"/>
                                          </p:val>
                                        </p:tav>
                                      </p:tavLst>
                                    </p:anim>
                                    <p:anim calcmode="lin" valueType="num">
                                      <p:cBhvr>
                                        <p:cTn id="85" dur="500" decel="50000" fill="hold">
                                          <p:stCondLst>
                                            <p:cond delay="0"/>
                                          </p:stCondLst>
                                        </p:cTn>
                                        <p:tgtEl>
                                          <p:spTgt spid="73768"/>
                                        </p:tgtEl>
                                        <p:attrNameLst>
                                          <p:attrName>ppt_w</p:attrName>
                                        </p:attrNameLst>
                                      </p:cBhvr>
                                      <p:tavLst>
                                        <p:tav tm="0">
                                          <p:val>
                                            <p:strVal val="#ppt_w"/>
                                          </p:val>
                                        </p:tav>
                                        <p:tav tm="100000">
                                          <p:val>
                                            <p:strVal val="#ppt_w*.05"/>
                                          </p:val>
                                        </p:tav>
                                      </p:tavLst>
                                    </p:anim>
                                    <p:anim calcmode="lin" valueType="num">
                                      <p:cBhvr>
                                        <p:cTn id="86" dur="500" accel="50000" fill="hold">
                                          <p:stCondLst>
                                            <p:cond delay="500"/>
                                          </p:stCondLst>
                                        </p:cTn>
                                        <p:tgtEl>
                                          <p:spTgt spid="73768"/>
                                        </p:tgtEl>
                                        <p:attrNameLst>
                                          <p:attrName>ppt_w</p:attrName>
                                        </p:attrNameLst>
                                      </p:cBhvr>
                                      <p:tavLst>
                                        <p:tav tm="0">
                                          <p:val>
                                            <p:strVal val="#ppt_w*.05"/>
                                          </p:val>
                                        </p:tav>
                                        <p:tav tm="100000">
                                          <p:val>
                                            <p:strVal val="#ppt_w"/>
                                          </p:val>
                                        </p:tav>
                                      </p:tavLst>
                                    </p:anim>
                                    <p:anim calcmode="lin" valueType="num">
                                      <p:cBhvr>
                                        <p:cTn id="87" dur="1000" fill="hold"/>
                                        <p:tgtEl>
                                          <p:spTgt spid="73768"/>
                                        </p:tgtEl>
                                        <p:attrNameLst>
                                          <p:attrName>ppt_h</p:attrName>
                                        </p:attrNameLst>
                                      </p:cBhvr>
                                      <p:tavLst>
                                        <p:tav tm="0">
                                          <p:val>
                                            <p:strVal val="#ppt_h"/>
                                          </p:val>
                                        </p:tav>
                                        <p:tav tm="100000">
                                          <p:val>
                                            <p:strVal val="#ppt_h"/>
                                          </p:val>
                                        </p:tav>
                                      </p:tavLst>
                                    </p:anim>
                                    <p:anim calcmode="lin" valueType="num">
                                      <p:cBhvr>
                                        <p:cTn id="88" dur="500" decel="50000" fill="hold">
                                          <p:stCondLst>
                                            <p:cond delay="0"/>
                                          </p:stCondLst>
                                        </p:cTn>
                                        <p:tgtEl>
                                          <p:spTgt spid="73768"/>
                                        </p:tgtEl>
                                        <p:attrNameLst>
                                          <p:attrName>ppt_x</p:attrName>
                                        </p:attrNameLst>
                                      </p:cBhvr>
                                      <p:tavLst>
                                        <p:tav tm="0">
                                          <p:val>
                                            <p:strVal val="#ppt_x+.4"/>
                                          </p:val>
                                        </p:tav>
                                        <p:tav tm="100000">
                                          <p:val>
                                            <p:strVal val="#ppt_x"/>
                                          </p:val>
                                        </p:tav>
                                      </p:tavLst>
                                    </p:anim>
                                    <p:anim calcmode="lin" valueType="num">
                                      <p:cBhvr>
                                        <p:cTn id="89" dur="500" decel="50000" fill="hold">
                                          <p:stCondLst>
                                            <p:cond delay="0"/>
                                          </p:stCondLst>
                                        </p:cTn>
                                        <p:tgtEl>
                                          <p:spTgt spid="73768"/>
                                        </p:tgtEl>
                                        <p:attrNameLst>
                                          <p:attrName>ppt_y</p:attrName>
                                        </p:attrNameLst>
                                      </p:cBhvr>
                                      <p:tavLst>
                                        <p:tav tm="0">
                                          <p:val>
                                            <p:strVal val="#ppt_y-.2"/>
                                          </p:val>
                                        </p:tav>
                                        <p:tav tm="100000">
                                          <p:val>
                                            <p:strVal val="#ppt_y+.1"/>
                                          </p:val>
                                        </p:tav>
                                      </p:tavLst>
                                    </p:anim>
                                    <p:anim calcmode="lin" valueType="num">
                                      <p:cBhvr>
                                        <p:cTn id="90" dur="500" accel="50000" fill="hold">
                                          <p:stCondLst>
                                            <p:cond delay="500"/>
                                          </p:stCondLst>
                                        </p:cTn>
                                        <p:tgtEl>
                                          <p:spTgt spid="73768"/>
                                        </p:tgtEl>
                                        <p:attrNameLst>
                                          <p:attrName>ppt_y</p:attrName>
                                        </p:attrNameLst>
                                      </p:cBhvr>
                                      <p:tavLst>
                                        <p:tav tm="0">
                                          <p:val>
                                            <p:strVal val="#ppt_y+.1"/>
                                          </p:val>
                                        </p:tav>
                                        <p:tav tm="100000">
                                          <p:val>
                                            <p:strVal val="#ppt_y"/>
                                          </p:val>
                                        </p:tav>
                                      </p:tavLst>
                                    </p:anim>
                                    <p:animEffect transition="in" filter="fade">
                                      <p:cBhvr>
                                        <p:cTn id="91" dur="1000" decel="50000">
                                          <p:stCondLst>
                                            <p:cond delay="0"/>
                                          </p:stCondLst>
                                        </p:cTn>
                                        <p:tgtEl>
                                          <p:spTgt spid="73768"/>
                                        </p:tgtEl>
                                      </p:cBhvr>
                                    </p:animEffect>
                                  </p:childTnLst>
                                </p:cTn>
                              </p:par>
                            </p:childTnLst>
                          </p:cTn>
                        </p:par>
                        <p:par>
                          <p:cTn id="92" fill="hold">
                            <p:stCondLst>
                              <p:cond delay="8000"/>
                            </p:stCondLst>
                            <p:childTnLst>
                              <p:par>
                                <p:cTn id="93" presetID="25" presetClass="entr" presetSubtype="0" fill="hold" grpId="0" nodeType="afterEffect">
                                  <p:stCondLst>
                                    <p:cond delay="0"/>
                                  </p:stCondLst>
                                  <p:childTnLst>
                                    <p:set>
                                      <p:cBhvr>
                                        <p:cTn id="94" dur="1" fill="hold">
                                          <p:stCondLst>
                                            <p:cond delay="0"/>
                                          </p:stCondLst>
                                        </p:cTn>
                                        <p:tgtEl>
                                          <p:spTgt spid="73769"/>
                                        </p:tgtEl>
                                        <p:attrNameLst>
                                          <p:attrName>style.visibility</p:attrName>
                                        </p:attrNameLst>
                                      </p:cBhvr>
                                      <p:to>
                                        <p:strVal val="visible"/>
                                      </p:to>
                                    </p:set>
                                    <p:anim calcmode="lin" valueType="num">
                                      <p:cBhvr>
                                        <p:cTn id="95" dur="500" decel="50000" fill="hold">
                                          <p:stCondLst>
                                            <p:cond delay="0"/>
                                          </p:stCondLst>
                                        </p:cTn>
                                        <p:tgtEl>
                                          <p:spTgt spid="73769"/>
                                        </p:tgtEl>
                                        <p:attrNameLst>
                                          <p:attrName>style.rotation</p:attrName>
                                        </p:attrNameLst>
                                      </p:cBhvr>
                                      <p:tavLst>
                                        <p:tav tm="0">
                                          <p:val>
                                            <p:fltVal val="-90"/>
                                          </p:val>
                                        </p:tav>
                                        <p:tav tm="100000">
                                          <p:val>
                                            <p:fltVal val="0"/>
                                          </p:val>
                                        </p:tav>
                                      </p:tavLst>
                                    </p:anim>
                                    <p:anim calcmode="lin" valueType="num">
                                      <p:cBhvr>
                                        <p:cTn id="96" dur="500" decel="50000" fill="hold">
                                          <p:stCondLst>
                                            <p:cond delay="0"/>
                                          </p:stCondLst>
                                        </p:cTn>
                                        <p:tgtEl>
                                          <p:spTgt spid="73769"/>
                                        </p:tgtEl>
                                        <p:attrNameLst>
                                          <p:attrName>ppt_w</p:attrName>
                                        </p:attrNameLst>
                                      </p:cBhvr>
                                      <p:tavLst>
                                        <p:tav tm="0">
                                          <p:val>
                                            <p:strVal val="#ppt_w"/>
                                          </p:val>
                                        </p:tav>
                                        <p:tav tm="100000">
                                          <p:val>
                                            <p:strVal val="#ppt_w*.05"/>
                                          </p:val>
                                        </p:tav>
                                      </p:tavLst>
                                    </p:anim>
                                    <p:anim calcmode="lin" valueType="num">
                                      <p:cBhvr>
                                        <p:cTn id="97" dur="500" accel="50000" fill="hold">
                                          <p:stCondLst>
                                            <p:cond delay="500"/>
                                          </p:stCondLst>
                                        </p:cTn>
                                        <p:tgtEl>
                                          <p:spTgt spid="73769"/>
                                        </p:tgtEl>
                                        <p:attrNameLst>
                                          <p:attrName>ppt_w</p:attrName>
                                        </p:attrNameLst>
                                      </p:cBhvr>
                                      <p:tavLst>
                                        <p:tav tm="0">
                                          <p:val>
                                            <p:strVal val="#ppt_w*.05"/>
                                          </p:val>
                                        </p:tav>
                                        <p:tav tm="100000">
                                          <p:val>
                                            <p:strVal val="#ppt_w"/>
                                          </p:val>
                                        </p:tav>
                                      </p:tavLst>
                                    </p:anim>
                                    <p:anim calcmode="lin" valueType="num">
                                      <p:cBhvr>
                                        <p:cTn id="98" dur="1000" fill="hold"/>
                                        <p:tgtEl>
                                          <p:spTgt spid="73769"/>
                                        </p:tgtEl>
                                        <p:attrNameLst>
                                          <p:attrName>ppt_h</p:attrName>
                                        </p:attrNameLst>
                                      </p:cBhvr>
                                      <p:tavLst>
                                        <p:tav tm="0">
                                          <p:val>
                                            <p:strVal val="#ppt_h"/>
                                          </p:val>
                                        </p:tav>
                                        <p:tav tm="100000">
                                          <p:val>
                                            <p:strVal val="#ppt_h"/>
                                          </p:val>
                                        </p:tav>
                                      </p:tavLst>
                                    </p:anim>
                                    <p:anim calcmode="lin" valueType="num">
                                      <p:cBhvr>
                                        <p:cTn id="99" dur="500" decel="50000" fill="hold">
                                          <p:stCondLst>
                                            <p:cond delay="0"/>
                                          </p:stCondLst>
                                        </p:cTn>
                                        <p:tgtEl>
                                          <p:spTgt spid="73769"/>
                                        </p:tgtEl>
                                        <p:attrNameLst>
                                          <p:attrName>ppt_x</p:attrName>
                                        </p:attrNameLst>
                                      </p:cBhvr>
                                      <p:tavLst>
                                        <p:tav tm="0">
                                          <p:val>
                                            <p:strVal val="#ppt_x+.4"/>
                                          </p:val>
                                        </p:tav>
                                        <p:tav tm="100000">
                                          <p:val>
                                            <p:strVal val="#ppt_x"/>
                                          </p:val>
                                        </p:tav>
                                      </p:tavLst>
                                    </p:anim>
                                    <p:anim calcmode="lin" valueType="num">
                                      <p:cBhvr>
                                        <p:cTn id="100" dur="500" decel="50000" fill="hold">
                                          <p:stCondLst>
                                            <p:cond delay="0"/>
                                          </p:stCondLst>
                                        </p:cTn>
                                        <p:tgtEl>
                                          <p:spTgt spid="73769"/>
                                        </p:tgtEl>
                                        <p:attrNameLst>
                                          <p:attrName>ppt_y</p:attrName>
                                        </p:attrNameLst>
                                      </p:cBhvr>
                                      <p:tavLst>
                                        <p:tav tm="0">
                                          <p:val>
                                            <p:strVal val="#ppt_y-.2"/>
                                          </p:val>
                                        </p:tav>
                                        <p:tav tm="100000">
                                          <p:val>
                                            <p:strVal val="#ppt_y+.1"/>
                                          </p:val>
                                        </p:tav>
                                      </p:tavLst>
                                    </p:anim>
                                    <p:anim calcmode="lin" valueType="num">
                                      <p:cBhvr>
                                        <p:cTn id="101" dur="500" accel="50000" fill="hold">
                                          <p:stCondLst>
                                            <p:cond delay="500"/>
                                          </p:stCondLst>
                                        </p:cTn>
                                        <p:tgtEl>
                                          <p:spTgt spid="73769"/>
                                        </p:tgtEl>
                                        <p:attrNameLst>
                                          <p:attrName>ppt_y</p:attrName>
                                        </p:attrNameLst>
                                      </p:cBhvr>
                                      <p:tavLst>
                                        <p:tav tm="0">
                                          <p:val>
                                            <p:strVal val="#ppt_y+.1"/>
                                          </p:val>
                                        </p:tav>
                                        <p:tav tm="100000">
                                          <p:val>
                                            <p:strVal val="#ppt_y"/>
                                          </p:val>
                                        </p:tav>
                                      </p:tavLst>
                                    </p:anim>
                                    <p:animEffect transition="in" filter="fade">
                                      <p:cBhvr>
                                        <p:cTn id="102" dur="1000" decel="50000">
                                          <p:stCondLst>
                                            <p:cond delay="0"/>
                                          </p:stCondLst>
                                        </p:cTn>
                                        <p:tgtEl>
                                          <p:spTgt spid="73769"/>
                                        </p:tgtEl>
                                      </p:cBhvr>
                                    </p:animEffect>
                                  </p:childTnLst>
                                </p:cTn>
                              </p:par>
                            </p:childTnLst>
                          </p:cTn>
                        </p:par>
                        <p:par>
                          <p:cTn id="103" fill="hold">
                            <p:stCondLst>
                              <p:cond delay="9000"/>
                            </p:stCondLst>
                            <p:childTnLst>
                              <p:par>
                                <p:cTn id="104" presetID="25" presetClass="entr" presetSubtype="0" fill="hold" grpId="0" nodeType="afterEffect">
                                  <p:stCondLst>
                                    <p:cond delay="0"/>
                                  </p:stCondLst>
                                  <p:childTnLst>
                                    <p:set>
                                      <p:cBhvr>
                                        <p:cTn id="105" dur="1" fill="hold">
                                          <p:stCondLst>
                                            <p:cond delay="0"/>
                                          </p:stCondLst>
                                        </p:cTn>
                                        <p:tgtEl>
                                          <p:spTgt spid="73770"/>
                                        </p:tgtEl>
                                        <p:attrNameLst>
                                          <p:attrName>style.visibility</p:attrName>
                                        </p:attrNameLst>
                                      </p:cBhvr>
                                      <p:to>
                                        <p:strVal val="visible"/>
                                      </p:to>
                                    </p:set>
                                    <p:anim calcmode="lin" valueType="num">
                                      <p:cBhvr>
                                        <p:cTn id="106" dur="500" decel="50000" fill="hold">
                                          <p:stCondLst>
                                            <p:cond delay="0"/>
                                          </p:stCondLst>
                                        </p:cTn>
                                        <p:tgtEl>
                                          <p:spTgt spid="73770"/>
                                        </p:tgtEl>
                                        <p:attrNameLst>
                                          <p:attrName>style.rotation</p:attrName>
                                        </p:attrNameLst>
                                      </p:cBhvr>
                                      <p:tavLst>
                                        <p:tav tm="0">
                                          <p:val>
                                            <p:fltVal val="-90"/>
                                          </p:val>
                                        </p:tav>
                                        <p:tav tm="100000">
                                          <p:val>
                                            <p:fltVal val="0"/>
                                          </p:val>
                                        </p:tav>
                                      </p:tavLst>
                                    </p:anim>
                                    <p:anim calcmode="lin" valueType="num">
                                      <p:cBhvr>
                                        <p:cTn id="107" dur="500" decel="50000" fill="hold">
                                          <p:stCondLst>
                                            <p:cond delay="0"/>
                                          </p:stCondLst>
                                        </p:cTn>
                                        <p:tgtEl>
                                          <p:spTgt spid="73770"/>
                                        </p:tgtEl>
                                        <p:attrNameLst>
                                          <p:attrName>ppt_w</p:attrName>
                                        </p:attrNameLst>
                                      </p:cBhvr>
                                      <p:tavLst>
                                        <p:tav tm="0">
                                          <p:val>
                                            <p:strVal val="#ppt_w"/>
                                          </p:val>
                                        </p:tav>
                                        <p:tav tm="100000">
                                          <p:val>
                                            <p:strVal val="#ppt_w*.05"/>
                                          </p:val>
                                        </p:tav>
                                      </p:tavLst>
                                    </p:anim>
                                    <p:anim calcmode="lin" valueType="num">
                                      <p:cBhvr>
                                        <p:cTn id="108" dur="500" accel="50000" fill="hold">
                                          <p:stCondLst>
                                            <p:cond delay="500"/>
                                          </p:stCondLst>
                                        </p:cTn>
                                        <p:tgtEl>
                                          <p:spTgt spid="73770"/>
                                        </p:tgtEl>
                                        <p:attrNameLst>
                                          <p:attrName>ppt_w</p:attrName>
                                        </p:attrNameLst>
                                      </p:cBhvr>
                                      <p:tavLst>
                                        <p:tav tm="0">
                                          <p:val>
                                            <p:strVal val="#ppt_w*.05"/>
                                          </p:val>
                                        </p:tav>
                                        <p:tav tm="100000">
                                          <p:val>
                                            <p:strVal val="#ppt_w"/>
                                          </p:val>
                                        </p:tav>
                                      </p:tavLst>
                                    </p:anim>
                                    <p:anim calcmode="lin" valueType="num">
                                      <p:cBhvr>
                                        <p:cTn id="109" dur="1000" fill="hold"/>
                                        <p:tgtEl>
                                          <p:spTgt spid="73770"/>
                                        </p:tgtEl>
                                        <p:attrNameLst>
                                          <p:attrName>ppt_h</p:attrName>
                                        </p:attrNameLst>
                                      </p:cBhvr>
                                      <p:tavLst>
                                        <p:tav tm="0">
                                          <p:val>
                                            <p:strVal val="#ppt_h"/>
                                          </p:val>
                                        </p:tav>
                                        <p:tav tm="100000">
                                          <p:val>
                                            <p:strVal val="#ppt_h"/>
                                          </p:val>
                                        </p:tav>
                                      </p:tavLst>
                                    </p:anim>
                                    <p:anim calcmode="lin" valueType="num">
                                      <p:cBhvr>
                                        <p:cTn id="110" dur="500" decel="50000" fill="hold">
                                          <p:stCondLst>
                                            <p:cond delay="0"/>
                                          </p:stCondLst>
                                        </p:cTn>
                                        <p:tgtEl>
                                          <p:spTgt spid="73770"/>
                                        </p:tgtEl>
                                        <p:attrNameLst>
                                          <p:attrName>ppt_x</p:attrName>
                                        </p:attrNameLst>
                                      </p:cBhvr>
                                      <p:tavLst>
                                        <p:tav tm="0">
                                          <p:val>
                                            <p:strVal val="#ppt_x+.4"/>
                                          </p:val>
                                        </p:tav>
                                        <p:tav tm="100000">
                                          <p:val>
                                            <p:strVal val="#ppt_x"/>
                                          </p:val>
                                        </p:tav>
                                      </p:tavLst>
                                    </p:anim>
                                    <p:anim calcmode="lin" valueType="num">
                                      <p:cBhvr>
                                        <p:cTn id="111" dur="500" decel="50000" fill="hold">
                                          <p:stCondLst>
                                            <p:cond delay="0"/>
                                          </p:stCondLst>
                                        </p:cTn>
                                        <p:tgtEl>
                                          <p:spTgt spid="73770"/>
                                        </p:tgtEl>
                                        <p:attrNameLst>
                                          <p:attrName>ppt_y</p:attrName>
                                        </p:attrNameLst>
                                      </p:cBhvr>
                                      <p:tavLst>
                                        <p:tav tm="0">
                                          <p:val>
                                            <p:strVal val="#ppt_y-.2"/>
                                          </p:val>
                                        </p:tav>
                                        <p:tav tm="100000">
                                          <p:val>
                                            <p:strVal val="#ppt_y+.1"/>
                                          </p:val>
                                        </p:tav>
                                      </p:tavLst>
                                    </p:anim>
                                    <p:anim calcmode="lin" valueType="num">
                                      <p:cBhvr>
                                        <p:cTn id="112" dur="500" accel="50000" fill="hold">
                                          <p:stCondLst>
                                            <p:cond delay="500"/>
                                          </p:stCondLst>
                                        </p:cTn>
                                        <p:tgtEl>
                                          <p:spTgt spid="73770"/>
                                        </p:tgtEl>
                                        <p:attrNameLst>
                                          <p:attrName>ppt_y</p:attrName>
                                        </p:attrNameLst>
                                      </p:cBhvr>
                                      <p:tavLst>
                                        <p:tav tm="0">
                                          <p:val>
                                            <p:strVal val="#ppt_y+.1"/>
                                          </p:val>
                                        </p:tav>
                                        <p:tav tm="100000">
                                          <p:val>
                                            <p:strVal val="#ppt_y"/>
                                          </p:val>
                                        </p:tav>
                                      </p:tavLst>
                                    </p:anim>
                                    <p:animEffect transition="in" filter="fade">
                                      <p:cBhvr>
                                        <p:cTn id="113" dur="1000" decel="50000">
                                          <p:stCondLst>
                                            <p:cond delay="0"/>
                                          </p:stCondLst>
                                        </p:cTn>
                                        <p:tgtEl>
                                          <p:spTgt spid="73770"/>
                                        </p:tgtEl>
                                      </p:cBhvr>
                                    </p:animEffect>
                                  </p:childTnLst>
                                </p:cTn>
                              </p:par>
                            </p:childTnLst>
                          </p:cTn>
                        </p:par>
                        <p:par>
                          <p:cTn id="114" fill="hold">
                            <p:stCondLst>
                              <p:cond delay="10000"/>
                            </p:stCondLst>
                            <p:childTnLst>
                              <p:par>
                                <p:cTn id="115" presetID="25" presetClass="entr" presetSubtype="0" fill="hold" grpId="0" nodeType="afterEffect">
                                  <p:stCondLst>
                                    <p:cond delay="0"/>
                                  </p:stCondLst>
                                  <p:childTnLst>
                                    <p:set>
                                      <p:cBhvr>
                                        <p:cTn id="116" dur="1" fill="hold">
                                          <p:stCondLst>
                                            <p:cond delay="0"/>
                                          </p:stCondLst>
                                        </p:cTn>
                                        <p:tgtEl>
                                          <p:spTgt spid="73771"/>
                                        </p:tgtEl>
                                        <p:attrNameLst>
                                          <p:attrName>style.visibility</p:attrName>
                                        </p:attrNameLst>
                                      </p:cBhvr>
                                      <p:to>
                                        <p:strVal val="visible"/>
                                      </p:to>
                                    </p:set>
                                    <p:anim calcmode="lin" valueType="num">
                                      <p:cBhvr>
                                        <p:cTn id="117" dur="500" decel="50000" fill="hold">
                                          <p:stCondLst>
                                            <p:cond delay="0"/>
                                          </p:stCondLst>
                                        </p:cTn>
                                        <p:tgtEl>
                                          <p:spTgt spid="73771"/>
                                        </p:tgtEl>
                                        <p:attrNameLst>
                                          <p:attrName>style.rotation</p:attrName>
                                        </p:attrNameLst>
                                      </p:cBhvr>
                                      <p:tavLst>
                                        <p:tav tm="0">
                                          <p:val>
                                            <p:fltVal val="-90"/>
                                          </p:val>
                                        </p:tav>
                                        <p:tav tm="100000">
                                          <p:val>
                                            <p:fltVal val="0"/>
                                          </p:val>
                                        </p:tav>
                                      </p:tavLst>
                                    </p:anim>
                                    <p:anim calcmode="lin" valueType="num">
                                      <p:cBhvr>
                                        <p:cTn id="118" dur="500" decel="50000" fill="hold">
                                          <p:stCondLst>
                                            <p:cond delay="0"/>
                                          </p:stCondLst>
                                        </p:cTn>
                                        <p:tgtEl>
                                          <p:spTgt spid="73771"/>
                                        </p:tgtEl>
                                        <p:attrNameLst>
                                          <p:attrName>ppt_w</p:attrName>
                                        </p:attrNameLst>
                                      </p:cBhvr>
                                      <p:tavLst>
                                        <p:tav tm="0">
                                          <p:val>
                                            <p:strVal val="#ppt_w"/>
                                          </p:val>
                                        </p:tav>
                                        <p:tav tm="100000">
                                          <p:val>
                                            <p:strVal val="#ppt_w*.05"/>
                                          </p:val>
                                        </p:tav>
                                      </p:tavLst>
                                    </p:anim>
                                    <p:anim calcmode="lin" valueType="num">
                                      <p:cBhvr>
                                        <p:cTn id="119" dur="500" accel="50000" fill="hold">
                                          <p:stCondLst>
                                            <p:cond delay="500"/>
                                          </p:stCondLst>
                                        </p:cTn>
                                        <p:tgtEl>
                                          <p:spTgt spid="73771"/>
                                        </p:tgtEl>
                                        <p:attrNameLst>
                                          <p:attrName>ppt_w</p:attrName>
                                        </p:attrNameLst>
                                      </p:cBhvr>
                                      <p:tavLst>
                                        <p:tav tm="0">
                                          <p:val>
                                            <p:strVal val="#ppt_w*.05"/>
                                          </p:val>
                                        </p:tav>
                                        <p:tav tm="100000">
                                          <p:val>
                                            <p:strVal val="#ppt_w"/>
                                          </p:val>
                                        </p:tav>
                                      </p:tavLst>
                                    </p:anim>
                                    <p:anim calcmode="lin" valueType="num">
                                      <p:cBhvr>
                                        <p:cTn id="120" dur="1000" fill="hold"/>
                                        <p:tgtEl>
                                          <p:spTgt spid="73771"/>
                                        </p:tgtEl>
                                        <p:attrNameLst>
                                          <p:attrName>ppt_h</p:attrName>
                                        </p:attrNameLst>
                                      </p:cBhvr>
                                      <p:tavLst>
                                        <p:tav tm="0">
                                          <p:val>
                                            <p:strVal val="#ppt_h"/>
                                          </p:val>
                                        </p:tav>
                                        <p:tav tm="100000">
                                          <p:val>
                                            <p:strVal val="#ppt_h"/>
                                          </p:val>
                                        </p:tav>
                                      </p:tavLst>
                                    </p:anim>
                                    <p:anim calcmode="lin" valueType="num">
                                      <p:cBhvr>
                                        <p:cTn id="121" dur="500" decel="50000" fill="hold">
                                          <p:stCondLst>
                                            <p:cond delay="0"/>
                                          </p:stCondLst>
                                        </p:cTn>
                                        <p:tgtEl>
                                          <p:spTgt spid="73771"/>
                                        </p:tgtEl>
                                        <p:attrNameLst>
                                          <p:attrName>ppt_x</p:attrName>
                                        </p:attrNameLst>
                                      </p:cBhvr>
                                      <p:tavLst>
                                        <p:tav tm="0">
                                          <p:val>
                                            <p:strVal val="#ppt_x+.4"/>
                                          </p:val>
                                        </p:tav>
                                        <p:tav tm="100000">
                                          <p:val>
                                            <p:strVal val="#ppt_x"/>
                                          </p:val>
                                        </p:tav>
                                      </p:tavLst>
                                    </p:anim>
                                    <p:anim calcmode="lin" valueType="num">
                                      <p:cBhvr>
                                        <p:cTn id="122" dur="500" decel="50000" fill="hold">
                                          <p:stCondLst>
                                            <p:cond delay="0"/>
                                          </p:stCondLst>
                                        </p:cTn>
                                        <p:tgtEl>
                                          <p:spTgt spid="73771"/>
                                        </p:tgtEl>
                                        <p:attrNameLst>
                                          <p:attrName>ppt_y</p:attrName>
                                        </p:attrNameLst>
                                      </p:cBhvr>
                                      <p:tavLst>
                                        <p:tav tm="0">
                                          <p:val>
                                            <p:strVal val="#ppt_y-.2"/>
                                          </p:val>
                                        </p:tav>
                                        <p:tav tm="100000">
                                          <p:val>
                                            <p:strVal val="#ppt_y+.1"/>
                                          </p:val>
                                        </p:tav>
                                      </p:tavLst>
                                    </p:anim>
                                    <p:anim calcmode="lin" valueType="num">
                                      <p:cBhvr>
                                        <p:cTn id="123" dur="500" accel="50000" fill="hold">
                                          <p:stCondLst>
                                            <p:cond delay="500"/>
                                          </p:stCondLst>
                                        </p:cTn>
                                        <p:tgtEl>
                                          <p:spTgt spid="73771"/>
                                        </p:tgtEl>
                                        <p:attrNameLst>
                                          <p:attrName>ppt_y</p:attrName>
                                        </p:attrNameLst>
                                      </p:cBhvr>
                                      <p:tavLst>
                                        <p:tav tm="0">
                                          <p:val>
                                            <p:strVal val="#ppt_y+.1"/>
                                          </p:val>
                                        </p:tav>
                                        <p:tav tm="100000">
                                          <p:val>
                                            <p:strVal val="#ppt_y"/>
                                          </p:val>
                                        </p:tav>
                                      </p:tavLst>
                                    </p:anim>
                                    <p:animEffect transition="in" filter="fade">
                                      <p:cBhvr>
                                        <p:cTn id="124" dur="1000" decel="50000">
                                          <p:stCondLst>
                                            <p:cond delay="0"/>
                                          </p:stCondLst>
                                        </p:cTn>
                                        <p:tgtEl>
                                          <p:spTgt spid="73771"/>
                                        </p:tgtEl>
                                      </p:cBhvr>
                                    </p:animEffect>
                                  </p:childTnLst>
                                </p:cTn>
                              </p:par>
                            </p:childTnLst>
                          </p:cTn>
                        </p:par>
                        <p:par>
                          <p:cTn id="125" fill="hold">
                            <p:stCondLst>
                              <p:cond delay="11000"/>
                            </p:stCondLst>
                            <p:childTnLst>
                              <p:par>
                                <p:cTn id="126" presetID="25" presetClass="entr" presetSubtype="0" fill="hold" grpId="0" nodeType="afterEffect">
                                  <p:stCondLst>
                                    <p:cond delay="0"/>
                                  </p:stCondLst>
                                  <p:childTnLst>
                                    <p:set>
                                      <p:cBhvr>
                                        <p:cTn id="127" dur="1" fill="hold">
                                          <p:stCondLst>
                                            <p:cond delay="0"/>
                                          </p:stCondLst>
                                        </p:cTn>
                                        <p:tgtEl>
                                          <p:spTgt spid="73772"/>
                                        </p:tgtEl>
                                        <p:attrNameLst>
                                          <p:attrName>style.visibility</p:attrName>
                                        </p:attrNameLst>
                                      </p:cBhvr>
                                      <p:to>
                                        <p:strVal val="visible"/>
                                      </p:to>
                                    </p:set>
                                    <p:anim calcmode="lin" valueType="num">
                                      <p:cBhvr>
                                        <p:cTn id="128" dur="500" decel="50000" fill="hold">
                                          <p:stCondLst>
                                            <p:cond delay="0"/>
                                          </p:stCondLst>
                                        </p:cTn>
                                        <p:tgtEl>
                                          <p:spTgt spid="73772"/>
                                        </p:tgtEl>
                                        <p:attrNameLst>
                                          <p:attrName>style.rotation</p:attrName>
                                        </p:attrNameLst>
                                      </p:cBhvr>
                                      <p:tavLst>
                                        <p:tav tm="0">
                                          <p:val>
                                            <p:fltVal val="-90"/>
                                          </p:val>
                                        </p:tav>
                                        <p:tav tm="100000">
                                          <p:val>
                                            <p:fltVal val="0"/>
                                          </p:val>
                                        </p:tav>
                                      </p:tavLst>
                                    </p:anim>
                                    <p:anim calcmode="lin" valueType="num">
                                      <p:cBhvr>
                                        <p:cTn id="129" dur="500" decel="50000" fill="hold">
                                          <p:stCondLst>
                                            <p:cond delay="0"/>
                                          </p:stCondLst>
                                        </p:cTn>
                                        <p:tgtEl>
                                          <p:spTgt spid="73772"/>
                                        </p:tgtEl>
                                        <p:attrNameLst>
                                          <p:attrName>ppt_w</p:attrName>
                                        </p:attrNameLst>
                                      </p:cBhvr>
                                      <p:tavLst>
                                        <p:tav tm="0">
                                          <p:val>
                                            <p:strVal val="#ppt_w"/>
                                          </p:val>
                                        </p:tav>
                                        <p:tav tm="100000">
                                          <p:val>
                                            <p:strVal val="#ppt_w*.05"/>
                                          </p:val>
                                        </p:tav>
                                      </p:tavLst>
                                    </p:anim>
                                    <p:anim calcmode="lin" valueType="num">
                                      <p:cBhvr>
                                        <p:cTn id="130" dur="500" accel="50000" fill="hold">
                                          <p:stCondLst>
                                            <p:cond delay="500"/>
                                          </p:stCondLst>
                                        </p:cTn>
                                        <p:tgtEl>
                                          <p:spTgt spid="73772"/>
                                        </p:tgtEl>
                                        <p:attrNameLst>
                                          <p:attrName>ppt_w</p:attrName>
                                        </p:attrNameLst>
                                      </p:cBhvr>
                                      <p:tavLst>
                                        <p:tav tm="0">
                                          <p:val>
                                            <p:strVal val="#ppt_w*.05"/>
                                          </p:val>
                                        </p:tav>
                                        <p:tav tm="100000">
                                          <p:val>
                                            <p:strVal val="#ppt_w"/>
                                          </p:val>
                                        </p:tav>
                                      </p:tavLst>
                                    </p:anim>
                                    <p:anim calcmode="lin" valueType="num">
                                      <p:cBhvr>
                                        <p:cTn id="131" dur="1000" fill="hold"/>
                                        <p:tgtEl>
                                          <p:spTgt spid="73772"/>
                                        </p:tgtEl>
                                        <p:attrNameLst>
                                          <p:attrName>ppt_h</p:attrName>
                                        </p:attrNameLst>
                                      </p:cBhvr>
                                      <p:tavLst>
                                        <p:tav tm="0">
                                          <p:val>
                                            <p:strVal val="#ppt_h"/>
                                          </p:val>
                                        </p:tav>
                                        <p:tav tm="100000">
                                          <p:val>
                                            <p:strVal val="#ppt_h"/>
                                          </p:val>
                                        </p:tav>
                                      </p:tavLst>
                                    </p:anim>
                                    <p:anim calcmode="lin" valueType="num">
                                      <p:cBhvr>
                                        <p:cTn id="132" dur="500" decel="50000" fill="hold">
                                          <p:stCondLst>
                                            <p:cond delay="0"/>
                                          </p:stCondLst>
                                        </p:cTn>
                                        <p:tgtEl>
                                          <p:spTgt spid="73772"/>
                                        </p:tgtEl>
                                        <p:attrNameLst>
                                          <p:attrName>ppt_x</p:attrName>
                                        </p:attrNameLst>
                                      </p:cBhvr>
                                      <p:tavLst>
                                        <p:tav tm="0">
                                          <p:val>
                                            <p:strVal val="#ppt_x+.4"/>
                                          </p:val>
                                        </p:tav>
                                        <p:tav tm="100000">
                                          <p:val>
                                            <p:strVal val="#ppt_x"/>
                                          </p:val>
                                        </p:tav>
                                      </p:tavLst>
                                    </p:anim>
                                    <p:anim calcmode="lin" valueType="num">
                                      <p:cBhvr>
                                        <p:cTn id="133" dur="500" decel="50000" fill="hold">
                                          <p:stCondLst>
                                            <p:cond delay="0"/>
                                          </p:stCondLst>
                                        </p:cTn>
                                        <p:tgtEl>
                                          <p:spTgt spid="73772"/>
                                        </p:tgtEl>
                                        <p:attrNameLst>
                                          <p:attrName>ppt_y</p:attrName>
                                        </p:attrNameLst>
                                      </p:cBhvr>
                                      <p:tavLst>
                                        <p:tav tm="0">
                                          <p:val>
                                            <p:strVal val="#ppt_y-.2"/>
                                          </p:val>
                                        </p:tav>
                                        <p:tav tm="100000">
                                          <p:val>
                                            <p:strVal val="#ppt_y+.1"/>
                                          </p:val>
                                        </p:tav>
                                      </p:tavLst>
                                    </p:anim>
                                    <p:anim calcmode="lin" valueType="num">
                                      <p:cBhvr>
                                        <p:cTn id="134" dur="500" accel="50000" fill="hold">
                                          <p:stCondLst>
                                            <p:cond delay="500"/>
                                          </p:stCondLst>
                                        </p:cTn>
                                        <p:tgtEl>
                                          <p:spTgt spid="73772"/>
                                        </p:tgtEl>
                                        <p:attrNameLst>
                                          <p:attrName>ppt_y</p:attrName>
                                        </p:attrNameLst>
                                      </p:cBhvr>
                                      <p:tavLst>
                                        <p:tav tm="0">
                                          <p:val>
                                            <p:strVal val="#ppt_y+.1"/>
                                          </p:val>
                                        </p:tav>
                                        <p:tav tm="100000">
                                          <p:val>
                                            <p:strVal val="#ppt_y"/>
                                          </p:val>
                                        </p:tav>
                                      </p:tavLst>
                                    </p:anim>
                                    <p:animEffect transition="in" filter="fade">
                                      <p:cBhvr>
                                        <p:cTn id="135" dur="1000" decel="50000">
                                          <p:stCondLst>
                                            <p:cond delay="0"/>
                                          </p:stCondLst>
                                        </p:cTn>
                                        <p:tgtEl>
                                          <p:spTgt spid="73772"/>
                                        </p:tgtEl>
                                      </p:cBhvr>
                                    </p:animEffect>
                                  </p:childTnLst>
                                </p:cTn>
                              </p:par>
                            </p:childTnLst>
                          </p:cTn>
                        </p:par>
                        <p:par>
                          <p:cTn id="136" fill="hold">
                            <p:stCondLst>
                              <p:cond delay="12000"/>
                            </p:stCondLst>
                            <p:childTnLst>
                              <p:par>
                                <p:cTn id="137" presetID="25" presetClass="entr" presetSubtype="0" fill="hold" grpId="0" nodeType="afterEffect">
                                  <p:stCondLst>
                                    <p:cond delay="0"/>
                                  </p:stCondLst>
                                  <p:childTnLst>
                                    <p:set>
                                      <p:cBhvr>
                                        <p:cTn id="138" dur="1" fill="hold">
                                          <p:stCondLst>
                                            <p:cond delay="0"/>
                                          </p:stCondLst>
                                        </p:cTn>
                                        <p:tgtEl>
                                          <p:spTgt spid="73773"/>
                                        </p:tgtEl>
                                        <p:attrNameLst>
                                          <p:attrName>style.visibility</p:attrName>
                                        </p:attrNameLst>
                                      </p:cBhvr>
                                      <p:to>
                                        <p:strVal val="visible"/>
                                      </p:to>
                                    </p:set>
                                    <p:anim calcmode="lin" valueType="num">
                                      <p:cBhvr>
                                        <p:cTn id="139" dur="500" decel="50000" fill="hold">
                                          <p:stCondLst>
                                            <p:cond delay="0"/>
                                          </p:stCondLst>
                                        </p:cTn>
                                        <p:tgtEl>
                                          <p:spTgt spid="73773"/>
                                        </p:tgtEl>
                                        <p:attrNameLst>
                                          <p:attrName>style.rotation</p:attrName>
                                        </p:attrNameLst>
                                      </p:cBhvr>
                                      <p:tavLst>
                                        <p:tav tm="0">
                                          <p:val>
                                            <p:fltVal val="-90"/>
                                          </p:val>
                                        </p:tav>
                                        <p:tav tm="100000">
                                          <p:val>
                                            <p:fltVal val="0"/>
                                          </p:val>
                                        </p:tav>
                                      </p:tavLst>
                                    </p:anim>
                                    <p:anim calcmode="lin" valueType="num">
                                      <p:cBhvr>
                                        <p:cTn id="140" dur="500" decel="50000" fill="hold">
                                          <p:stCondLst>
                                            <p:cond delay="0"/>
                                          </p:stCondLst>
                                        </p:cTn>
                                        <p:tgtEl>
                                          <p:spTgt spid="73773"/>
                                        </p:tgtEl>
                                        <p:attrNameLst>
                                          <p:attrName>ppt_w</p:attrName>
                                        </p:attrNameLst>
                                      </p:cBhvr>
                                      <p:tavLst>
                                        <p:tav tm="0">
                                          <p:val>
                                            <p:strVal val="#ppt_w"/>
                                          </p:val>
                                        </p:tav>
                                        <p:tav tm="100000">
                                          <p:val>
                                            <p:strVal val="#ppt_w*.05"/>
                                          </p:val>
                                        </p:tav>
                                      </p:tavLst>
                                    </p:anim>
                                    <p:anim calcmode="lin" valueType="num">
                                      <p:cBhvr>
                                        <p:cTn id="141" dur="500" accel="50000" fill="hold">
                                          <p:stCondLst>
                                            <p:cond delay="500"/>
                                          </p:stCondLst>
                                        </p:cTn>
                                        <p:tgtEl>
                                          <p:spTgt spid="73773"/>
                                        </p:tgtEl>
                                        <p:attrNameLst>
                                          <p:attrName>ppt_w</p:attrName>
                                        </p:attrNameLst>
                                      </p:cBhvr>
                                      <p:tavLst>
                                        <p:tav tm="0">
                                          <p:val>
                                            <p:strVal val="#ppt_w*.05"/>
                                          </p:val>
                                        </p:tav>
                                        <p:tav tm="100000">
                                          <p:val>
                                            <p:strVal val="#ppt_w"/>
                                          </p:val>
                                        </p:tav>
                                      </p:tavLst>
                                    </p:anim>
                                    <p:anim calcmode="lin" valueType="num">
                                      <p:cBhvr>
                                        <p:cTn id="142" dur="1000" fill="hold"/>
                                        <p:tgtEl>
                                          <p:spTgt spid="73773"/>
                                        </p:tgtEl>
                                        <p:attrNameLst>
                                          <p:attrName>ppt_h</p:attrName>
                                        </p:attrNameLst>
                                      </p:cBhvr>
                                      <p:tavLst>
                                        <p:tav tm="0">
                                          <p:val>
                                            <p:strVal val="#ppt_h"/>
                                          </p:val>
                                        </p:tav>
                                        <p:tav tm="100000">
                                          <p:val>
                                            <p:strVal val="#ppt_h"/>
                                          </p:val>
                                        </p:tav>
                                      </p:tavLst>
                                    </p:anim>
                                    <p:anim calcmode="lin" valueType="num">
                                      <p:cBhvr>
                                        <p:cTn id="143" dur="500" decel="50000" fill="hold">
                                          <p:stCondLst>
                                            <p:cond delay="0"/>
                                          </p:stCondLst>
                                        </p:cTn>
                                        <p:tgtEl>
                                          <p:spTgt spid="73773"/>
                                        </p:tgtEl>
                                        <p:attrNameLst>
                                          <p:attrName>ppt_x</p:attrName>
                                        </p:attrNameLst>
                                      </p:cBhvr>
                                      <p:tavLst>
                                        <p:tav tm="0">
                                          <p:val>
                                            <p:strVal val="#ppt_x+.4"/>
                                          </p:val>
                                        </p:tav>
                                        <p:tav tm="100000">
                                          <p:val>
                                            <p:strVal val="#ppt_x"/>
                                          </p:val>
                                        </p:tav>
                                      </p:tavLst>
                                    </p:anim>
                                    <p:anim calcmode="lin" valueType="num">
                                      <p:cBhvr>
                                        <p:cTn id="144" dur="500" decel="50000" fill="hold">
                                          <p:stCondLst>
                                            <p:cond delay="0"/>
                                          </p:stCondLst>
                                        </p:cTn>
                                        <p:tgtEl>
                                          <p:spTgt spid="73773"/>
                                        </p:tgtEl>
                                        <p:attrNameLst>
                                          <p:attrName>ppt_y</p:attrName>
                                        </p:attrNameLst>
                                      </p:cBhvr>
                                      <p:tavLst>
                                        <p:tav tm="0">
                                          <p:val>
                                            <p:strVal val="#ppt_y-.2"/>
                                          </p:val>
                                        </p:tav>
                                        <p:tav tm="100000">
                                          <p:val>
                                            <p:strVal val="#ppt_y+.1"/>
                                          </p:val>
                                        </p:tav>
                                      </p:tavLst>
                                    </p:anim>
                                    <p:anim calcmode="lin" valueType="num">
                                      <p:cBhvr>
                                        <p:cTn id="145" dur="500" accel="50000" fill="hold">
                                          <p:stCondLst>
                                            <p:cond delay="500"/>
                                          </p:stCondLst>
                                        </p:cTn>
                                        <p:tgtEl>
                                          <p:spTgt spid="73773"/>
                                        </p:tgtEl>
                                        <p:attrNameLst>
                                          <p:attrName>ppt_y</p:attrName>
                                        </p:attrNameLst>
                                      </p:cBhvr>
                                      <p:tavLst>
                                        <p:tav tm="0">
                                          <p:val>
                                            <p:strVal val="#ppt_y+.1"/>
                                          </p:val>
                                        </p:tav>
                                        <p:tav tm="100000">
                                          <p:val>
                                            <p:strVal val="#ppt_y"/>
                                          </p:val>
                                        </p:tav>
                                      </p:tavLst>
                                    </p:anim>
                                    <p:animEffect transition="in" filter="fade">
                                      <p:cBhvr>
                                        <p:cTn id="146" dur="1000" decel="50000">
                                          <p:stCondLst>
                                            <p:cond delay="0"/>
                                          </p:stCondLst>
                                        </p:cTn>
                                        <p:tgtEl>
                                          <p:spTgt spid="73773"/>
                                        </p:tgtEl>
                                      </p:cBhvr>
                                    </p:animEffect>
                                  </p:childTnLst>
                                </p:cTn>
                              </p:par>
                            </p:childTnLst>
                          </p:cTn>
                        </p:par>
                        <p:par>
                          <p:cTn id="147" fill="hold">
                            <p:stCondLst>
                              <p:cond delay="13000"/>
                            </p:stCondLst>
                            <p:childTnLst>
                              <p:par>
                                <p:cTn id="148" presetID="25" presetClass="entr" presetSubtype="0" fill="hold" grpId="0" nodeType="afterEffect">
                                  <p:stCondLst>
                                    <p:cond delay="0"/>
                                  </p:stCondLst>
                                  <p:childTnLst>
                                    <p:set>
                                      <p:cBhvr>
                                        <p:cTn id="149" dur="1" fill="hold">
                                          <p:stCondLst>
                                            <p:cond delay="0"/>
                                          </p:stCondLst>
                                        </p:cTn>
                                        <p:tgtEl>
                                          <p:spTgt spid="73774"/>
                                        </p:tgtEl>
                                        <p:attrNameLst>
                                          <p:attrName>style.visibility</p:attrName>
                                        </p:attrNameLst>
                                      </p:cBhvr>
                                      <p:to>
                                        <p:strVal val="visible"/>
                                      </p:to>
                                    </p:set>
                                    <p:anim calcmode="lin" valueType="num">
                                      <p:cBhvr>
                                        <p:cTn id="150" dur="500" decel="50000" fill="hold">
                                          <p:stCondLst>
                                            <p:cond delay="0"/>
                                          </p:stCondLst>
                                        </p:cTn>
                                        <p:tgtEl>
                                          <p:spTgt spid="73774"/>
                                        </p:tgtEl>
                                        <p:attrNameLst>
                                          <p:attrName>style.rotation</p:attrName>
                                        </p:attrNameLst>
                                      </p:cBhvr>
                                      <p:tavLst>
                                        <p:tav tm="0">
                                          <p:val>
                                            <p:fltVal val="-90"/>
                                          </p:val>
                                        </p:tav>
                                        <p:tav tm="100000">
                                          <p:val>
                                            <p:fltVal val="0"/>
                                          </p:val>
                                        </p:tav>
                                      </p:tavLst>
                                    </p:anim>
                                    <p:anim calcmode="lin" valueType="num">
                                      <p:cBhvr>
                                        <p:cTn id="151" dur="500" decel="50000" fill="hold">
                                          <p:stCondLst>
                                            <p:cond delay="0"/>
                                          </p:stCondLst>
                                        </p:cTn>
                                        <p:tgtEl>
                                          <p:spTgt spid="73774"/>
                                        </p:tgtEl>
                                        <p:attrNameLst>
                                          <p:attrName>ppt_w</p:attrName>
                                        </p:attrNameLst>
                                      </p:cBhvr>
                                      <p:tavLst>
                                        <p:tav tm="0">
                                          <p:val>
                                            <p:strVal val="#ppt_w"/>
                                          </p:val>
                                        </p:tav>
                                        <p:tav tm="100000">
                                          <p:val>
                                            <p:strVal val="#ppt_w*.05"/>
                                          </p:val>
                                        </p:tav>
                                      </p:tavLst>
                                    </p:anim>
                                    <p:anim calcmode="lin" valueType="num">
                                      <p:cBhvr>
                                        <p:cTn id="152" dur="500" accel="50000" fill="hold">
                                          <p:stCondLst>
                                            <p:cond delay="500"/>
                                          </p:stCondLst>
                                        </p:cTn>
                                        <p:tgtEl>
                                          <p:spTgt spid="73774"/>
                                        </p:tgtEl>
                                        <p:attrNameLst>
                                          <p:attrName>ppt_w</p:attrName>
                                        </p:attrNameLst>
                                      </p:cBhvr>
                                      <p:tavLst>
                                        <p:tav tm="0">
                                          <p:val>
                                            <p:strVal val="#ppt_w*.05"/>
                                          </p:val>
                                        </p:tav>
                                        <p:tav tm="100000">
                                          <p:val>
                                            <p:strVal val="#ppt_w"/>
                                          </p:val>
                                        </p:tav>
                                      </p:tavLst>
                                    </p:anim>
                                    <p:anim calcmode="lin" valueType="num">
                                      <p:cBhvr>
                                        <p:cTn id="153" dur="1000" fill="hold"/>
                                        <p:tgtEl>
                                          <p:spTgt spid="73774"/>
                                        </p:tgtEl>
                                        <p:attrNameLst>
                                          <p:attrName>ppt_h</p:attrName>
                                        </p:attrNameLst>
                                      </p:cBhvr>
                                      <p:tavLst>
                                        <p:tav tm="0">
                                          <p:val>
                                            <p:strVal val="#ppt_h"/>
                                          </p:val>
                                        </p:tav>
                                        <p:tav tm="100000">
                                          <p:val>
                                            <p:strVal val="#ppt_h"/>
                                          </p:val>
                                        </p:tav>
                                      </p:tavLst>
                                    </p:anim>
                                    <p:anim calcmode="lin" valueType="num">
                                      <p:cBhvr>
                                        <p:cTn id="154" dur="500" decel="50000" fill="hold">
                                          <p:stCondLst>
                                            <p:cond delay="0"/>
                                          </p:stCondLst>
                                        </p:cTn>
                                        <p:tgtEl>
                                          <p:spTgt spid="73774"/>
                                        </p:tgtEl>
                                        <p:attrNameLst>
                                          <p:attrName>ppt_x</p:attrName>
                                        </p:attrNameLst>
                                      </p:cBhvr>
                                      <p:tavLst>
                                        <p:tav tm="0">
                                          <p:val>
                                            <p:strVal val="#ppt_x+.4"/>
                                          </p:val>
                                        </p:tav>
                                        <p:tav tm="100000">
                                          <p:val>
                                            <p:strVal val="#ppt_x"/>
                                          </p:val>
                                        </p:tav>
                                      </p:tavLst>
                                    </p:anim>
                                    <p:anim calcmode="lin" valueType="num">
                                      <p:cBhvr>
                                        <p:cTn id="155" dur="500" decel="50000" fill="hold">
                                          <p:stCondLst>
                                            <p:cond delay="0"/>
                                          </p:stCondLst>
                                        </p:cTn>
                                        <p:tgtEl>
                                          <p:spTgt spid="73774"/>
                                        </p:tgtEl>
                                        <p:attrNameLst>
                                          <p:attrName>ppt_y</p:attrName>
                                        </p:attrNameLst>
                                      </p:cBhvr>
                                      <p:tavLst>
                                        <p:tav tm="0">
                                          <p:val>
                                            <p:strVal val="#ppt_y-.2"/>
                                          </p:val>
                                        </p:tav>
                                        <p:tav tm="100000">
                                          <p:val>
                                            <p:strVal val="#ppt_y+.1"/>
                                          </p:val>
                                        </p:tav>
                                      </p:tavLst>
                                    </p:anim>
                                    <p:anim calcmode="lin" valueType="num">
                                      <p:cBhvr>
                                        <p:cTn id="156" dur="500" accel="50000" fill="hold">
                                          <p:stCondLst>
                                            <p:cond delay="500"/>
                                          </p:stCondLst>
                                        </p:cTn>
                                        <p:tgtEl>
                                          <p:spTgt spid="73774"/>
                                        </p:tgtEl>
                                        <p:attrNameLst>
                                          <p:attrName>ppt_y</p:attrName>
                                        </p:attrNameLst>
                                      </p:cBhvr>
                                      <p:tavLst>
                                        <p:tav tm="0">
                                          <p:val>
                                            <p:strVal val="#ppt_y+.1"/>
                                          </p:val>
                                        </p:tav>
                                        <p:tav tm="100000">
                                          <p:val>
                                            <p:strVal val="#ppt_y"/>
                                          </p:val>
                                        </p:tav>
                                      </p:tavLst>
                                    </p:anim>
                                    <p:animEffect transition="in" filter="fade">
                                      <p:cBhvr>
                                        <p:cTn id="157" dur="1000" decel="50000">
                                          <p:stCondLst>
                                            <p:cond delay="0"/>
                                          </p:stCondLst>
                                        </p:cTn>
                                        <p:tgtEl>
                                          <p:spTgt spid="73774"/>
                                        </p:tgtEl>
                                      </p:cBhvr>
                                    </p:animEffect>
                                  </p:childTnLst>
                                </p:cTn>
                              </p:par>
                            </p:childTnLst>
                          </p:cTn>
                        </p:par>
                        <p:par>
                          <p:cTn id="158" fill="hold">
                            <p:stCondLst>
                              <p:cond delay="14000"/>
                            </p:stCondLst>
                            <p:childTnLst>
                              <p:par>
                                <p:cTn id="159" presetID="25" presetClass="entr" presetSubtype="0" fill="hold" grpId="0" nodeType="afterEffect">
                                  <p:stCondLst>
                                    <p:cond delay="0"/>
                                  </p:stCondLst>
                                  <p:childTnLst>
                                    <p:set>
                                      <p:cBhvr>
                                        <p:cTn id="160" dur="1" fill="hold">
                                          <p:stCondLst>
                                            <p:cond delay="0"/>
                                          </p:stCondLst>
                                        </p:cTn>
                                        <p:tgtEl>
                                          <p:spTgt spid="73775"/>
                                        </p:tgtEl>
                                        <p:attrNameLst>
                                          <p:attrName>style.visibility</p:attrName>
                                        </p:attrNameLst>
                                      </p:cBhvr>
                                      <p:to>
                                        <p:strVal val="visible"/>
                                      </p:to>
                                    </p:set>
                                    <p:anim calcmode="lin" valueType="num">
                                      <p:cBhvr>
                                        <p:cTn id="161" dur="500" decel="50000" fill="hold">
                                          <p:stCondLst>
                                            <p:cond delay="0"/>
                                          </p:stCondLst>
                                        </p:cTn>
                                        <p:tgtEl>
                                          <p:spTgt spid="73775"/>
                                        </p:tgtEl>
                                        <p:attrNameLst>
                                          <p:attrName>style.rotation</p:attrName>
                                        </p:attrNameLst>
                                      </p:cBhvr>
                                      <p:tavLst>
                                        <p:tav tm="0">
                                          <p:val>
                                            <p:fltVal val="-90"/>
                                          </p:val>
                                        </p:tav>
                                        <p:tav tm="100000">
                                          <p:val>
                                            <p:fltVal val="0"/>
                                          </p:val>
                                        </p:tav>
                                      </p:tavLst>
                                    </p:anim>
                                    <p:anim calcmode="lin" valueType="num">
                                      <p:cBhvr>
                                        <p:cTn id="162" dur="500" decel="50000" fill="hold">
                                          <p:stCondLst>
                                            <p:cond delay="0"/>
                                          </p:stCondLst>
                                        </p:cTn>
                                        <p:tgtEl>
                                          <p:spTgt spid="73775"/>
                                        </p:tgtEl>
                                        <p:attrNameLst>
                                          <p:attrName>ppt_w</p:attrName>
                                        </p:attrNameLst>
                                      </p:cBhvr>
                                      <p:tavLst>
                                        <p:tav tm="0">
                                          <p:val>
                                            <p:strVal val="#ppt_w"/>
                                          </p:val>
                                        </p:tav>
                                        <p:tav tm="100000">
                                          <p:val>
                                            <p:strVal val="#ppt_w*.05"/>
                                          </p:val>
                                        </p:tav>
                                      </p:tavLst>
                                    </p:anim>
                                    <p:anim calcmode="lin" valueType="num">
                                      <p:cBhvr>
                                        <p:cTn id="163" dur="500" accel="50000" fill="hold">
                                          <p:stCondLst>
                                            <p:cond delay="500"/>
                                          </p:stCondLst>
                                        </p:cTn>
                                        <p:tgtEl>
                                          <p:spTgt spid="73775"/>
                                        </p:tgtEl>
                                        <p:attrNameLst>
                                          <p:attrName>ppt_w</p:attrName>
                                        </p:attrNameLst>
                                      </p:cBhvr>
                                      <p:tavLst>
                                        <p:tav tm="0">
                                          <p:val>
                                            <p:strVal val="#ppt_w*.05"/>
                                          </p:val>
                                        </p:tav>
                                        <p:tav tm="100000">
                                          <p:val>
                                            <p:strVal val="#ppt_w"/>
                                          </p:val>
                                        </p:tav>
                                      </p:tavLst>
                                    </p:anim>
                                    <p:anim calcmode="lin" valueType="num">
                                      <p:cBhvr>
                                        <p:cTn id="164" dur="1000" fill="hold"/>
                                        <p:tgtEl>
                                          <p:spTgt spid="73775"/>
                                        </p:tgtEl>
                                        <p:attrNameLst>
                                          <p:attrName>ppt_h</p:attrName>
                                        </p:attrNameLst>
                                      </p:cBhvr>
                                      <p:tavLst>
                                        <p:tav tm="0">
                                          <p:val>
                                            <p:strVal val="#ppt_h"/>
                                          </p:val>
                                        </p:tav>
                                        <p:tav tm="100000">
                                          <p:val>
                                            <p:strVal val="#ppt_h"/>
                                          </p:val>
                                        </p:tav>
                                      </p:tavLst>
                                    </p:anim>
                                    <p:anim calcmode="lin" valueType="num">
                                      <p:cBhvr>
                                        <p:cTn id="165" dur="500" decel="50000" fill="hold">
                                          <p:stCondLst>
                                            <p:cond delay="0"/>
                                          </p:stCondLst>
                                        </p:cTn>
                                        <p:tgtEl>
                                          <p:spTgt spid="73775"/>
                                        </p:tgtEl>
                                        <p:attrNameLst>
                                          <p:attrName>ppt_x</p:attrName>
                                        </p:attrNameLst>
                                      </p:cBhvr>
                                      <p:tavLst>
                                        <p:tav tm="0">
                                          <p:val>
                                            <p:strVal val="#ppt_x+.4"/>
                                          </p:val>
                                        </p:tav>
                                        <p:tav tm="100000">
                                          <p:val>
                                            <p:strVal val="#ppt_x"/>
                                          </p:val>
                                        </p:tav>
                                      </p:tavLst>
                                    </p:anim>
                                    <p:anim calcmode="lin" valueType="num">
                                      <p:cBhvr>
                                        <p:cTn id="166" dur="500" decel="50000" fill="hold">
                                          <p:stCondLst>
                                            <p:cond delay="0"/>
                                          </p:stCondLst>
                                        </p:cTn>
                                        <p:tgtEl>
                                          <p:spTgt spid="73775"/>
                                        </p:tgtEl>
                                        <p:attrNameLst>
                                          <p:attrName>ppt_y</p:attrName>
                                        </p:attrNameLst>
                                      </p:cBhvr>
                                      <p:tavLst>
                                        <p:tav tm="0">
                                          <p:val>
                                            <p:strVal val="#ppt_y-.2"/>
                                          </p:val>
                                        </p:tav>
                                        <p:tav tm="100000">
                                          <p:val>
                                            <p:strVal val="#ppt_y+.1"/>
                                          </p:val>
                                        </p:tav>
                                      </p:tavLst>
                                    </p:anim>
                                    <p:anim calcmode="lin" valueType="num">
                                      <p:cBhvr>
                                        <p:cTn id="167" dur="500" accel="50000" fill="hold">
                                          <p:stCondLst>
                                            <p:cond delay="500"/>
                                          </p:stCondLst>
                                        </p:cTn>
                                        <p:tgtEl>
                                          <p:spTgt spid="73775"/>
                                        </p:tgtEl>
                                        <p:attrNameLst>
                                          <p:attrName>ppt_y</p:attrName>
                                        </p:attrNameLst>
                                      </p:cBhvr>
                                      <p:tavLst>
                                        <p:tav tm="0">
                                          <p:val>
                                            <p:strVal val="#ppt_y+.1"/>
                                          </p:val>
                                        </p:tav>
                                        <p:tav tm="100000">
                                          <p:val>
                                            <p:strVal val="#ppt_y"/>
                                          </p:val>
                                        </p:tav>
                                      </p:tavLst>
                                    </p:anim>
                                    <p:animEffect transition="in" filter="fade">
                                      <p:cBhvr>
                                        <p:cTn id="168" dur="1000" decel="50000">
                                          <p:stCondLst>
                                            <p:cond delay="0"/>
                                          </p:stCondLst>
                                        </p:cTn>
                                        <p:tgtEl>
                                          <p:spTgt spid="73775"/>
                                        </p:tgtEl>
                                      </p:cBhvr>
                                    </p:animEffect>
                                  </p:childTnLst>
                                </p:cTn>
                              </p:par>
                            </p:childTnLst>
                          </p:cTn>
                        </p:par>
                        <p:par>
                          <p:cTn id="169" fill="hold">
                            <p:stCondLst>
                              <p:cond delay="15000"/>
                            </p:stCondLst>
                            <p:childTnLst>
                              <p:par>
                                <p:cTn id="170" presetID="3" presetClass="entr" presetSubtype="10" fill="hold" grpId="0" nodeType="afterEffect">
                                  <p:stCondLst>
                                    <p:cond delay="0"/>
                                  </p:stCondLst>
                                  <p:childTnLst>
                                    <p:set>
                                      <p:cBhvr>
                                        <p:cTn id="171" dur="1" fill="hold">
                                          <p:stCondLst>
                                            <p:cond delay="0"/>
                                          </p:stCondLst>
                                        </p:cTn>
                                        <p:tgtEl>
                                          <p:spTgt spid="73736"/>
                                        </p:tgtEl>
                                        <p:attrNameLst>
                                          <p:attrName>style.visibility</p:attrName>
                                        </p:attrNameLst>
                                      </p:cBhvr>
                                      <p:to>
                                        <p:strVal val="visible"/>
                                      </p:to>
                                    </p:set>
                                    <p:animEffect transition="in" filter="blinds(horizontal)">
                                      <p:cBhvr>
                                        <p:cTn id="172" dur="1000"/>
                                        <p:tgtEl>
                                          <p:spTgt spid="73736"/>
                                        </p:tgtEl>
                                      </p:cBhvr>
                                    </p:animEffect>
                                  </p:childTnLst>
                                </p:cTn>
                              </p:par>
                            </p:childTnLst>
                          </p:cTn>
                        </p:par>
                        <p:par>
                          <p:cTn id="173" fill="hold">
                            <p:stCondLst>
                              <p:cond delay="16000"/>
                            </p:stCondLst>
                            <p:childTnLst>
                              <p:par>
                                <p:cTn id="174" presetID="3" presetClass="entr" presetSubtype="10" fill="hold" grpId="0" nodeType="afterEffect">
                                  <p:stCondLst>
                                    <p:cond delay="0"/>
                                  </p:stCondLst>
                                  <p:childTnLst>
                                    <p:set>
                                      <p:cBhvr>
                                        <p:cTn id="175" dur="1" fill="hold">
                                          <p:stCondLst>
                                            <p:cond delay="0"/>
                                          </p:stCondLst>
                                        </p:cTn>
                                        <p:tgtEl>
                                          <p:spTgt spid="73776"/>
                                        </p:tgtEl>
                                        <p:attrNameLst>
                                          <p:attrName>style.visibility</p:attrName>
                                        </p:attrNameLst>
                                      </p:cBhvr>
                                      <p:to>
                                        <p:strVal val="visible"/>
                                      </p:to>
                                    </p:set>
                                    <p:animEffect transition="in" filter="blinds(horizontal)">
                                      <p:cBhvr>
                                        <p:cTn id="176" dur="1000"/>
                                        <p:tgtEl>
                                          <p:spTgt spid="73776"/>
                                        </p:tgtEl>
                                      </p:cBhvr>
                                    </p:animEffect>
                                  </p:childTnLst>
                                </p:cTn>
                              </p:par>
                            </p:childTnLst>
                          </p:cTn>
                        </p:par>
                        <p:par>
                          <p:cTn id="177" fill="hold">
                            <p:stCondLst>
                              <p:cond delay="17000"/>
                            </p:stCondLst>
                            <p:childTnLst>
                              <p:par>
                                <p:cTn id="178" presetID="3" presetClass="entr" presetSubtype="10" fill="hold" grpId="0" nodeType="afterEffect">
                                  <p:stCondLst>
                                    <p:cond delay="0"/>
                                  </p:stCondLst>
                                  <p:childTnLst>
                                    <p:set>
                                      <p:cBhvr>
                                        <p:cTn id="179" dur="1" fill="hold">
                                          <p:stCondLst>
                                            <p:cond delay="0"/>
                                          </p:stCondLst>
                                        </p:cTn>
                                        <p:tgtEl>
                                          <p:spTgt spid="73777"/>
                                        </p:tgtEl>
                                        <p:attrNameLst>
                                          <p:attrName>style.visibility</p:attrName>
                                        </p:attrNameLst>
                                      </p:cBhvr>
                                      <p:to>
                                        <p:strVal val="visible"/>
                                      </p:to>
                                    </p:set>
                                    <p:animEffect transition="in" filter="blinds(horizontal)">
                                      <p:cBhvr>
                                        <p:cTn id="180" dur="1000"/>
                                        <p:tgtEl>
                                          <p:spTgt spid="73777"/>
                                        </p:tgtEl>
                                      </p:cBhvr>
                                    </p:animEffect>
                                  </p:childTnLst>
                                </p:cTn>
                              </p:par>
                            </p:childTnLst>
                          </p:cTn>
                        </p:par>
                        <p:par>
                          <p:cTn id="181" fill="hold">
                            <p:stCondLst>
                              <p:cond delay="18000"/>
                            </p:stCondLst>
                            <p:childTnLst>
                              <p:par>
                                <p:cTn id="182" presetID="3" presetClass="entr" presetSubtype="10" fill="hold" grpId="0" nodeType="afterEffect">
                                  <p:stCondLst>
                                    <p:cond delay="0"/>
                                  </p:stCondLst>
                                  <p:childTnLst>
                                    <p:set>
                                      <p:cBhvr>
                                        <p:cTn id="183" dur="1" fill="hold">
                                          <p:stCondLst>
                                            <p:cond delay="0"/>
                                          </p:stCondLst>
                                        </p:cTn>
                                        <p:tgtEl>
                                          <p:spTgt spid="73778"/>
                                        </p:tgtEl>
                                        <p:attrNameLst>
                                          <p:attrName>style.visibility</p:attrName>
                                        </p:attrNameLst>
                                      </p:cBhvr>
                                      <p:to>
                                        <p:strVal val="visible"/>
                                      </p:to>
                                    </p:set>
                                    <p:animEffect transition="in" filter="blinds(horizontal)">
                                      <p:cBhvr>
                                        <p:cTn id="184" dur="1000"/>
                                        <p:tgtEl>
                                          <p:spTgt spid="73778"/>
                                        </p:tgtEl>
                                      </p:cBhvr>
                                    </p:animEffect>
                                  </p:childTnLst>
                                </p:cTn>
                              </p:par>
                            </p:childTnLst>
                          </p:cTn>
                        </p:par>
                        <p:par>
                          <p:cTn id="185" fill="hold">
                            <p:stCondLst>
                              <p:cond delay="19000"/>
                            </p:stCondLst>
                            <p:childTnLst>
                              <p:par>
                                <p:cTn id="186" presetID="3" presetClass="entr" presetSubtype="10" fill="hold" grpId="0" nodeType="afterEffect">
                                  <p:stCondLst>
                                    <p:cond delay="0"/>
                                  </p:stCondLst>
                                  <p:childTnLst>
                                    <p:set>
                                      <p:cBhvr>
                                        <p:cTn id="187" dur="1" fill="hold">
                                          <p:stCondLst>
                                            <p:cond delay="0"/>
                                          </p:stCondLst>
                                        </p:cTn>
                                        <p:tgtEl>
                                          <p:spTgt spid="73779"/>
                                        </p:tgtEl>
                                        <p:attrNameLst>
                                          <p:attrName>style.visibility</p:attrName>
                                        </p:attrNameLst>
                                      </p:cBhvr>
                                      <p:to>
                                        <p:strVal val="visible"/>
                                      </p:to>
                                    </p:set>
                                    <p:animEffect transition="in" filter="blinds(horizontal)">
                                      <p:cBhvr>
                                        <p:cTn id="188" dur="1000"/>
                                        <p:tgtEl>
                                          <p:spTgt spid="73779"/>
                                        </p:tgtEl>
                                      </p:cBhvr>
                                    </p:animEffect>
                                  </p:childTnLst>
                                </p:cTn>
                              </p:par>
                            </p:childTnLst>
                          </p:cTn>
                        </p:par>
                        <p:par>
                          <p:cTn id="189" fill="hold">
                            <p:stCondLst>
                              <p:cond delay="20000"/>
                            </p:stCondLst>
                            <p:childTnLst>
                              <p:par>
                                <p:cTn id="190" presetID="3" presetClass="entr" presetSubtype="10" fill="hold" grpId="0" nodeType="afterEffect">
                                  <p:stCondLst>
                                    <p:cond delay="0"/>
                                  </p:stCondLst>
                                  <p:childTnLst>
                                    <p:set>
                                      <p:cBhvr>
                                        <p:cTn id="191" dur="1" fill="hold">
                                          <p:stCondLst>
                                            <p:cond delay="0"/>
                                          </p:stCondLst>
                                        </p:cTn>
                                        <p:tgtEl>
                                          <p:spTgt spid="73780"/>
                                        </p:tgtEl>
                                        <p:attrNameLst>
                                          <p:attrName>style.visibility</p:attrName>
                                        </p:attrNameLst>
                                      </p:cBhvr>
                                      <p:to>
                                        <p:strVal val="visible"/>
                                      </p:to>
                                    </p:set>
                                    <p:animEffect transition="in" filter="blinds(horizontal)">
                                      <p:cBhvr>
                                        <p:cTn id="192" dur="1000"/>
                                        <p:tgtEl>
                                          <p:spTgt spid="73780"/>
                                        </p:tgtEl>
                                      </p:cBhvr>
                                    </p:animEffect>
                                  </p:childTnLst>
                                </p:cTn>
                              </p:par>
                            </p:childTnLst>
                          </p:cTn>
                        </p:par>
                        <p:par>
                          <p:cTn id="193" fill="hold">
                            <p:stCondLst>
                              <p:cond delay="21000"/>
                            </p:stCondLst>
                            <p:childTnLst>
                              <p:par>
                                <p:cTn id="194" presetID="3" presetClass="entr" presetSubtype="10" fill="hold" grpId="0" nodeType="afterEffect">
                                  <p:stCondLst>
                                    <p:cond delay="0"/>
                                  </p:stCondLst>
                                  <p:childTnLst>
                                    <p:set>
                                      <p:cBhvr>
                                        <p:cTn id="195" dur="1" fill="hold">
                                          <p:stCondLst>
                                            <p:cond delay="0"/>
                                          </p:stCondLst>
                                        </p:cTn>
                                        <p:tgtEl>
                                          <p:spTgt spid="73781"/>
                                        </p:tgtEl>
                                        <p:attrNameLst>
                                          <p:attrName>style.visibility</p:attrName>
                                        </p:attrNameLst>
                                      </p:cBhvr>
                                      <p:to>
                                        <p:strVal val="visible"/>
                                      </p:to>
                                    </p:set>
                                    <p:animEffect transition="in" filter="blinds(horizontal)">
                                      <p:cBhvr>
                                        <p:cTn id="196" dur="1000"/>
                                        <p:tgtEl>
                                          <p:spTgt spid="73781"/>
                                        </p:tgtEl>
                                      </p:cBhvr>
                                    </p:animEffect>
                                  </p:childTnLst>
                                </p:cTn>
                              </p:par>
                            </p:childTnLst>
                          </p:cTn>
                        </p:par>
                        <p:par>
                          <p:cTn id="197" fill="hold">
                            <p:stCondLst>
                              <p:cond delay="22000"/>
                            </p:stCondLst>
                            <p:childTnLst>
                              <p:par>
                                <p:cTn id="198" presetID="3" presetClass="entr" presetSubtype="10" fill="hold" grpId="0" nodeType="afterEffect">
                                  <p:stCondLst>
                                    <p:cond delay="0"/>
                                  </p:stCondLst>
                                  <p:childTnLst>
                                    <p:set>
                                      <p:cBhvr>
                                        <p:cTn id="199" dur="1" fill="hold">
                                          <p:stCondLst>
                                            <p:cond delay="0"/>
                                          </p:stCondLst>
                                        </p:cTn>
                                        <p:tgtEl>
                                          <p:spTgt spid="73782"/>
                                        </p:tgtEl>
                                        <p:attrNameLst>
                                          <p:attrName>style.visibility</p:attrName>
                                        </p:attrNameLst>
                                      </p:cBhvr>
                                      <p:to>
                                        <p:strVal val="visible"/>
                                      </p:to>
                                    </p:set>
                                    <p:animEffect transition="in" filter="blinds(horizontal)">
                                      <p:cBhvr>
                                        <p:cTn id="200" dur="1000"/>
                                        <p:tgtEl>
                                          <p:spTgt spid="73782"/>
                                        </p:tgtEl>
                                      </p:cBhvr>
                                    </p:animEffect>
                                  </p:childTnLst>
                                </p:cTn>
                              </p:par>
                            </p:childTnLst>
                          </p:cTn>
                        </p:par>
                        <p:par>
                          <p:cTn id="201" fill="hold">
                            <p:stCondLst>
                              <p:cond delay="23000"/>
                            </p:stCondLst>
                            <p:childTnLst>
                              <p:par>
                                <p:cTn id="202" presetID="3" presetClass="entr" presetSubtype="10" fill="hold" grpId="0" nodeType="afterEffect">
                                  <p:stCondLst>
                                    <p:cond delay="0"/>
                                  </p:stCondLst>
                                  <p:childTnLst>
                                    <p:set>
                                      <p:cBhvr>
                                        <p:cTn id="203" dur="1" fill="hold">
                                          <p:stCondLst>
                                            <p:cond delay="0"/>
                                          </p:stCondLst>
                                        </p:cTn>
                                        <p:tgtEl>
                                          <p:spTgt spid="73783"/>
                                        </p:tgtEl>
                                        <p:attrNameLst>
                                          <p:attrName>style.visibility</p:attrName>
                                        </p:attrNameLst>
                                      </p:cBhvr>
                                      <p:to>
                                        <p:strVal val="visible"/>
                                      </p:to>
                                    </p:set>
                                    <p:animEffect transition="in" filter="blinds(horizontal)">
                                      <p:cBhvr>
                                        <p:cTn id="204" dur="1000"/>
                                        <p:tgtEl>
                                          <p:spTgt spid="73783"/>
                                        </p:tgtEl>
                                      </p:cBhvr>
                                    </p:animEffect>
                                  </p:childTnLst>
                                </p:cTn>
                              </p:par>
                            </p:childTnLst>
                          </p:cTn>
                        </p:par>
                        <p:par>
                          <p:cTn id="205" fill="hold">
                            <p:stCondLst>
                              <p:cond delay="24000"/>
                            </p:stCondLst>
                            <p:childTnLst>
                              <p:par>
                                <p:cTn id="206" presetID="3" presetClass="entr" presetSubtype="10" fill="hold" grpId="0" nodeType="afterEffect">
                                  <p:stCondLst>
                                    <p:cond delay="0"/>
                                  </p:stCondLst>
                                  <p:childTnLst>
                                    <p:set>
                                      <p:cBhvr>
                                        <p:cTn id="207" dur="1" fill="hold">
                                          <p:stCondLst>
                                            <p:cond delay="0"/>
                                          </p:stCondLst>
                                        </p:cTn>
                                        <p:tgtEl>
                                          <p:spTgt spid="73784"/>
                                        </p:tgtEl>
                                        <p:attrNameLst>
                                          <p:attrName>style.visibility</p:attrName>
                                        </p:attrNameLst>
                                      </p:cBhvr>
                                      <p:to>
                                        <p:strVal val="visible"/>
                                      </p:to>
                                    </p:set>
                                    <p:animEffect transition="in" filter="blinds(horizontal)">
                                      <p:cBhvr>
                                        <p:cTn id="208" dur="1000"/>
                                        <p:tgtEl>
                                          <p:spTgt spid="73784"/>
                                        </p:tgtEl>
                                      </p:cBhvr>
                                    </p:animEffect>
                                  </p:childTnLst>
                                </p:cTn>
                              </p:par>
                            </p:childTnLst>
                          </p:cTn>
                        </p:par>
                        <p:par>
                          <p:cTn id="209" fill="hold">
                            <p:stCondLst>
                              <p:cond delay="25000"/>
                            </p:stCondLst>
                            <p:childTnLst>
                              <p:par>
                                <p:cTn id="210" presetID="3" presetClass="entr" presetSubtype="10" fill="hold" grpId="0" nodeType="afterEffect">
                                  <p:stCondLst>
                                    <p:cond delay="0"/>
                                  </p:stCondLst>
                                  <p:childTnLst>
                                    <p:set>
                                      <p:cBhvr>
                                        <p:cTn id="211" dur="1" fill="hold">
                                          <p:stCondLst>
                                            <p:cond delay="0"/>
                                          </p:stCondLst>
                                        </p:cTn>
                                        <p:tgtEl>
                                          <p:spTgt spid="73785"/>
                                        </p:tgtEl>
                                        <p:attrNameLst>
                                          <p:attrName>style.visibility</p:attrName>
                                        </p:attrNameLst>
                                      </p:cBhvr>
                                      <p:to>
                                        <p:strVal val="visible"/>
                                      </p:to>
                                    </p:set>
                                    <p:animEffect transition="in" filter="blinds(horizontal)">
                                      <p:cBhvr>
                                        <p:cTn id="212" dur="1000"/>
                                        <p:tgtEl>
                                          <p:spTgt spid="73785"/>
                                        </p:tgtEl>
                                      </p:cBhvr>
                                    </p:animEffect>
                                  </p:childTnLst>
                                </p:cTn>
                              </p:par>
                            </p:childTnLst>
                          </p:cTn>
                        </p:par>
                        <p:par>
                          <p:cTn id="213" fill="hold">
                            <p:stCondLst>
                              <p:cond delay="26000"/>
                            </p:stCondLst>
                            <p:childTnLst>
                              <p:par>
                                <p:cTn id="214" presetID="3" presetClass="entr" presetSubtype="10" fill="hold" grpId="0" nodeType="afterEffect">
                                  <p:stCondLst>
                                    <p:cond delay="0"/>
                                  </p:stCondLst>
                                  <p:childTnLst>
                                    <p:set>
                                      <p:cBhvr>
                                        <p:cTn id="215" dur="1" fill="hold">
                                          <p:stCondLst>
                                            <p:cond delay="0"/>
                                          </p:stCondLst>
                                        </p:cTn>
                                        <p:tgtEl>
                                          <p:spTgt spid="73786"/>
                                        </p:tgtEl>
                                        <p:attrNameLst>
                                          <p:attrName>style.visibility</p:attrName>
                                        </p:attrNameLst>
                                      </p:cBhvr>
                                      <p:to>
                                        <p:strVal val="visible"/>
                                      </p:to>
                                    </p:set>
                                    <p:animEffect transition="in" filter="blinds(horizontal)">
                                      <p:cBhvr>
                                        <p:cTn id="216" dur="1000"/>
                                        <p:tgtEl>
                                          <p:spTgt spid="73786"/>
                                        </p:tgtEl>
                                      </p:cBhvr>
                                    </p:animEffect>
                                  </p:childTnLst>
                                </p:cTn>
                              </p:par>
                            </p:childTnLst>
                          </p:cTn>
                        </p:par>
                        <p:par>
                          <p:cTn id="217" fill="hold">
                            <p:stCondLst>
                              <p:cond delay="27000"/>
                            </p:stCondLst>
                            <p:childTnLst>
                              <p:par>
                                <p:cTn id="218" presetID="3" presetClass="entr" presetSubtype="10" fill="hold" grpId="0" nodeType="afterEffect">
                                  <p:stCondLst>
                                    <p:cond delay="0"/>
                                  </p:stCondLst>
                                  <p:childTnLst>
                                    <p:set>
                                      <p:cBhvr>
                                        <p:cTn id="219" dur="1" fill="hold">
                                          <p:stCondLst>
                                            <p:cond delay="0"/>
                                          </p:stCondLst>
                                        </p:cTn>
                                        <p:tgtEl>
                                          <p:spTgt spid="73789"/>
                                        </p:tgtEl>
                                        <p:attrNameLst>
                                          <p:attrName>style.visibility</p:attrName>
                                        </p:attrNameLst>
                                      </p:cBhvr>
                                      <p:to>
                                        <p:strVal val="visible"/>
                                      </p:to>
                                    </p:set>
                                    <p:animEffect transition="in" filter="blinds(horizontal)">
                                      <p:cBhvr>
                                        <p:cTn id="220" dur="1000"/>
                                        <p:tgtEl>
                                          <p:spTgt spid="73789"/>
                                        </p:tgtEl>
                                      </p:cBhvr>
                                    </p:animEffect>
                                  </p:childTnLst>
                                </p:cTn>
                              </p:par>
                            </p:childTnLst>
                          </p:cTn>
                        </p:par>
                        <p:par>
                          <p:cTn id="221" fill="hold">
                            <p:stCondLst>
                              <p:cond delay="28000"/>
                            </p:stCondLst>
                            <p:childTnLst>
                              <p:par>
                                <p:cTn id="222" presetID="3" presetClass="entr" presetSubtype="10" fill="hold" grpId="0" nodeType="afterEffect">
                                  <p:stCondLst>
                                    <p:cond delay="0"/>
                                  </p:stCondLst>
                                  <p:childTnLst>
                                    <p:set>
                                      <p:cBhvr>
                                        <p:cTn id="223" dur="1" fill="hold">
                                          <p:stCondLst>
                                            <p:cond delay="0"/>
                                          </p:stCondLst>
                                        </p:cTn>
                                        <p:tgtEl>
                                          <p:spTgt spid="73790"/>
                                        </p:tgtEl>
                                        <p:attrNameLst>
                                          <p:attrName>style.visibility</p:attrName>
                                        </p:attrNameLst>
                                      </p:cBhvr>
                                      <p:to>
                                        <p:strVal val="visible"/>
                                      </p:to>
                                    </p:set>
                                    <p:animEffect transition="in" filter="blinds(horizontal)">
                                      <p:cBhvr>
                                        <p:cTn id="224" dur="1000"/>
                                        <p:tgtEl>
                                          <p:spTgt spid="73790"/>
                                        </p:tgtEl>
                                      </p:cBhvr>
                                    </p:animEffect>
                                  </p:childTnLst>
                                </p:cTn>
                              </p:par>
                            </p:childTnLst>
                          </p:cTn>
                        </p:par>
                        <p:par>
                          <p:cTn id="225" fill="hold">
                            <p:stCondLst>
                              <p:cond delay="29000"/>
                            </p:stCondLst>
                            <p:childTnLst>
                              <p:par>
                                <p:cTn id="226" presetID="3" presetClass="entr" presetSubtype="10" fill="hold" grpId="0" nodeType="afterEffect">
                                  <p:stCondLst>
                                    <p:cond delay="0"/>
                                  </p:stCondLst>
                                  <p:childTnLst>
                                    <p:set>
                                      <p:cBhvr>
                                        <p:cTn id="227" dur="1" fill="hold">
                                          <p:stCondLst>
                                            <p:cond delay="0"/>
                                          </p:stCondLst>
                                        </p:cTn>
                                        <p:tgtEl>
                                          <p:spTgt spid="73791"/>
                                        </p:tgtEl>
                                        <p:attrNameLst>
                                          <p:attrName>style.visibility</p:attrName>
                                        </p:attrNameLst>
                                      </p:cBhvr>
                                      <p:to>
                                        <p:strVal val="visible"/>
                                      </p:to>
                                    </p:set>
                                    <p:animEffect transition="in" filter="blinds(horizontal)">
                                      <p:cBhvr>
                                        <p:cTn id="228" dur="1000"/>
                                        <p:tgtEl>
                                          <p:spTgt spid="73791"/>
                                        </p:tgtEl>
                                      </p:cBhvr>
                                    </p:animEffect>
                                  </p:childTnLst>
                                </p:cTn>
                              </p:par>
                            </p:childTnLst>
                          </p:cTn>
                        </p:par>
                        <p:par>
                          <p:cTn id="229" fill="hold">
                            <p:stCondLst>
                              <p:cond delay="30000"/>
                            </p:stCondLst>
                            <p:childTnLst>
                              <p:par>
                                <p:cTn id="230" presetID="3" presetClass="entr" presetSubtype="10" fill="hold" grpId="0" nodeType="afterEffect">
                                  <p:stCondLst>
                                    <p:cond delay="0"/>
                                  </p:stCondLst>
                                  <p:childTnLst>
                                    <p:set>
                                      <p:cBhvr>
                                        <p:cTn id="231" dur="1" fill="hold">
                                          <p:stCondLst>
                                            <p:cond delay="0"/>
                                          </p:stCondLst>
                                        </p:cTn>
                                        <p:tgtEl>
                                          <p:spTgt spid="73792"/>
                                        </p:tgtEl>
                                        <p:attrNameLst>
                                          <p:attrName>style.visibility</p:attrName>
                                        </p:attrNameLst>
                                      </p:cBhvr>
                                      <p:to>
                                        <p:strVal val="visible"/>
                                      </p:to>
                                    </p:set>
                                    <p:animEffect transition="in" filter="blinds(horizontal)">
                                      <p:cBhvr>
                                        <p:cTn id="232" dur="1000"/>
                                        <p:tgtEl>
                                          <p:spTgt spid="73792"/>
                                        </p:tgtEl>
                                      </p:cBhvr>
                                    </p:animEffect>
                                  </p:childTnLst>
                                </p:cTn>
                              </p:par>
                            </p:childTnLst>
                          </p:cTn>
                        </p:par>
                        <p:par>
                          <p:cTn id="233" fill="hold">
                            <p:stCondLst>
                              <p:cond delay="31000"/>
                            </p:stCondLst>
                            <p:childTnLst>
                              <p:par>
                                <p:cTn id="234" presetID="3" presetClass="entr" presetSubtype="10" fill="hold" grpId="0" nodeType="afterEffect">
                                  <p:stCondLst>
                                    <p:cond delay="0"/>
                                  </p:stCondLst>
                                  <p:childTnLst>
                                    <p:set>
                                      <p:cBhvr>
                                        <p:cTn id="235" dur="1" fill="hold">
                                          <p:stCondLst>
                                            <p:cond delay="0"/>
                                          </p:stCondLst>
                                        </p:cTn>
                                        <p:tgtEl>
                                          <p:spTgt spid="73793"/>
                                        </p:tgtEl>
                                        <p:attrNameLst>
                                          <p:attrName>style.visibility</p:attrName>
                                        </p:attrNameLst>
                                      </p:cBhvr>
                                      <p:to>
                                        <p:strVal val="visible"/>
                                      </p:to>
                                    </p:set>
                                    <p:animEffect transition="in" filter="blinds(horizontal)">
                                      <p:cBhvr>
                                        <p:cTn id="236" dur="1000"/>
                                        <p:tgtEl>
                                          <p:spTgt spid="73793"/>
                                        </p:tgtEl>
                                      </p:cBhvr>
                                    </p:animEffect>
                                  </p:childTnLst>
                                </p:cTn>
                              </p:par>
                            </p:childTnLst>
                          </p:cTn>
                        </p:par>
                        <p:par>
                          <p:cTn id="237" fill="hold">
                            <p:stCondLst>
                              <p:cond delay="32000"/>
                            </p:stCondLst>
                            <p:childTnLst>
                              <p:par>
                                <p:cTn id="238" presetID="3" presetClass="entr" presetSubtype="10" fill="hold" grpId="0" nodeType="afterEffect">
                                  <p:stCondLst>
                                    <p:cond delay="0"/>
                                  </p:stCondLst>
                                  <p:childTnLst>
                                    <p:set>
                                      <p:cBhvr>
                                        <p:cTn id="239" dur="1" fill="hold">
                                          <p:stCondLst>
                                            <p:cond delay="0"/>
                                          </p:stCondLst>
                                        </p:cTn>
                                        <p:tgtEl>
                                          <p:spTgt spid="73794"/>
                                        </p:tgtEl>
                                        <p:attrNameLst>
                                          <p:attrName>style.visibility</p:attrName>
                                        </p:attrNameLst>
                                      </p:cBhvr>
                                      <p:to>
                                        <p:strVal val="visible"/>
                                      </p:to>
                                    </p:set>
                                    <p:animEffect transition="in" filter="blinds(horizontal)">
                                      <p:cBhvr>
                                        <p:cTn id="240" dur="1000"/>
                                        <p:tgtEl>
                                          <p:spTgt spid="73794"/>
                                        </p:tgtEl>
                                      </p:cBhvr>
                                    </p:animEffect>
                                  </p:childTnLst>
                                </p:cTn>
                              </p:par>
                            </p:childTnLst>
                          </p:cTn>
                        </p:par>
                        <p:par>
                          <p:cTn id="241" fill="hold">
                            <p:stCondLst>
                              <p:cond delay="33000"/>
                            </p:stCondLst>
                            <p:childTnLst>
                              <p:par>
                                <p:cTn id="242" presetID="3" presetClass="entr" presetSubtype="10" fill="hold" grpId="0" nodeType="afterEffect">
                                  <p:stCondLst>
                                    <p:cond delay="0"/>
                                  </p:stCondLst>
                                  <p:childTnLst>
                                    <p:set>
                                      <p:cBhvr>
                                        <p:cTn id="243" dur="1" fill="hold">
                                          <p:stCondLst>
                                            <p:cond delay="0"/>
                                          </p:stCondLst>
                                        </p:cTn>
                                        <p:tgtEl>
                                          <p:spTgt spid="73795"/>
                                        </p:tgtEl>
                                        <p:attrNameLst>
                                          <p:attrName>style.visibility</p:attrName>
                                        </p:attrNameLst>
                                      </p:cBhvr>
                                      <p:to>
                                        <p:strVal val="visible"/>
                                      </p:to>
                                    </p:set>
                                    <p:animEffect transition="in" filter="blinds(horizontal)">
                                      <p:cBhvr>
                                        <p:cTn id="244" dur="1000"/>
                                        <p:tgtEl>
                                          <p:spTgt spid="73795"/>
                                        </p:tgtEl>
                                      </p:cBhvr>
                                    </p:animEffect>
                                  </p:childTnLst>
                                </p:cTn>
                              </p:par>
                            </p:childTnLst>
                          </p:cTn>
                        </p:par>
                        <p:par>
                          <p:cTn id="245" fill="hold">
                            <p:stCondLst>
                              <p:cond delay="34000"/>
                            </p:stCondLst>
                            <p:childTnLst>
                              <p:par>
                                <p:cTn id="246" presetID="3" presetClass="entr" presetSubtype="10" fill="hold" grpId="0" nodeType="afterEffect">
                                  <p:stCondLst>
                                    <p:cond delay="0"/>
                                  </p:stCondLst>
                                  <p:childTnLst>
                                    <p:set>
                                      <p:cBhvr>
                                        <p:cTn id="247" dur="1" fill="hold">
                                          <p:stCondLst>
                                            <p:cond delay="0"/>
                                          </p:stCondLst>
                                        </p:cTn>
                                        <p:tgtEl>
                                          <p:spTgt spid="73796"/>
                                        </p:tgtEl>
                                        <p:attrNameLst>
                                          <p:attrName>style.visibility</p:attrName>
                                        </p:attrNameLst>
                                      </p:cBhvr>
                                      <p:to>
                                        <p:strVal val="visible"/>
                                      </p:to>
                                    </p:set>
                                    <p:animEffect transition="in" filter="blinds(horizontal)">
                                      <p:cBhvr>
                                        <p:cTn id="248" dur="1000"/>
                                        <p:tgtEl>
                                          <p:spTgt spid="73796"/>
                                        </p:tgtEl>
                                      </p:cBhvr>
                                    </p:animEffect>
                                  </p:childTnLst>
                                </p:cTn>
                              </p:par>
                            </p:childTnLst>
                          </p:cTn>
                        </p:par>
                        <p:par>
                          <p:cTn id="249" fill="hold">
                            <p:stCondLst>
                              <p:cond delay="35000"/>
                            </p:stCondLst>
                            <p:childTnLst>
                              <p:par>
                                <p:cTn id="250" presetID="3" presetClass="entr" presetSubtype="10" fill="hold" grpId="0" nodeType="afterEffect">
                                  <p:stCondLst>
                                    <p:cond delay="0"/>
                                  </p:stCondLst>
                                  <p:childTnLst>
                                    <p:set>
                                      <p:cBhvr>
                                        <p:cTn id="251" dur="1" fill="hold">
                                          <p:stCondLst>
                                            <p:cond delay="0"/>
                                          </p:stCondLst>
                                        </p:cTn>
                                        <p:tgtEl>
                                          <p:spTgt spid="73797"/>
                                        </p:tgtEl>
                                        <p:attrNameLst>
                                          <p:attrName>style.visibility</p:attrName>
                                        </p:attrNameLst>
                                      </p:cBhvr>
                                      <p:to>
                                        <p:strVal val="visible"/>
                                      </p:to>
                                    </p:set>
                                    <p:animEffect transition="in" filter="blinds(horizontal)">
                                      <p:cBhvr>
                                        <p:cTn id="252" dur="1000"/>
                                        <p:tgtEl>
                                          <p:spTgt spid="73797"/>
                                        </p:tgtEl>
                                      </p:cBhvr>
                                    </p:animEffect>
                                  </p:childTnLst>
                                </p:cTn>
                              </p:par>
                            </p:childTnLst>
                          </p:cTn>
                        </p:par>
                        <p:par>
                          <p:cTn id="253" fill="hold">
                            <p:stCondLst>
                              <p:cond delay="36000"/>
                            </p:stCondLst>
                            <p:childTnLst>
                              <p:par>
                                <p:cTn id="254" presetID="3" presetClass="entr" presetSubtype="10" fill="hold" grpId="0" nodeType="afterEffect">
                                  <p:stCondLst>
                                    <p:cond delay="0"/>
                                  </p:stCondLst>
                                  <p:childTnLst>
                                    <p:set>
                                      <p:cBhvr>
                                        <p:cTn id="255" dur="1" fill="hold">
                                          <p:stCondLst>
                                            <p:cond delay="0"/>
                                          </p:stCondLst>
                                        </p:cTn>
                                        <p:tgtEl>
                                          <p:spTgt spid="73798"/>
                                        </p:tgtEl>
                                        <p:attrNameLst>
                                          <p:attrName>style.visibility</p:attrName>
                                        </p:attrNameLst>
                                      </p:cBhvr>
                                      <p:to>
                                        <p:strVal val="visible"/>
                                      </p:to>
                                    </p:set>
                                    <p:animEffect transition="in" filter="blinds(horizontal)">
                                      <p:cBhvr>
                                        <p:cTn id="256" dur="1000"/>
                                        <p:tgtEl>
                                          <p:spTgt spid="73798"/>
                                        </p:tgtEl>
                                      </p:cBhvr>
                                    </p:animEffect>
                                  </p:childTnLst>
                                </p:cTn>
                              </p:par>
                            </p:childTnLst>
                          </p:cTn>
                        </p:par>
                        <p:par>
                          <p:cTn id="257" fill="hold">
                            <p:stCondLst>
                              <p:cond delay="37000"/>
                            </p:stCondLst>
                            <p:childTnLst>
                              <p:par>
                                <p:cTn id="258" presetID="30" presetClass="entr" presetSubtype="0" fill="hold" grpId="0" nodeType="afterEffect">
                                  <p:stCondLst>
                                    <p:cond delay="0"/>
                                  </p:stCondLst>
                                  <p:childTnLst>
                                    <p:set>
                                      <p:cBhvr>
                                        <p:cTn id="259" dur="1" fill="hold">
                                          <p:stCondLst>
                                            <p:cond delay="0"/>
                                          </p:stCondLst>
                                        </p:cTn>
                                        <p:tgtEl>
                                          <p:spTgt spid="73737"/>
                                        </p:tgtEl>
                                        <p:attrNameLst>
                                          <p:attrName>style.visibility</p:attrName>
                                        </p:attrNameLst>
                                      </p:cBhvr>
                                      <p:to>
                                        <p:strVal val="visible"/>
                                      </p:to>
                                    </p:set>
                                    <p:animEffect transition="in" filter="fade">
                                      <p:cBhvr>
                                        <p:cTn id="260" dur="800" decel="100000"/>
                                        <p:tgtEl>
                                          <p:spTgt spid="73737"/>
                                        </p:tgtEl>
                                      </p:cBhvr>
                                    </p:animEffect>
                                    <p:anim calcmode="lin" valueType="num">
                                      <p:cBhvr>
                                        <p:cTn id="261" dur="800" decel="100000" fill="hold"/>
                                        <p:tgtEl>
                                          <p:spTgt spid="73737"/>
                                        </p:tgtEl>
                                        <p:attrNameLst>
                                          <p:attrName>style.rotation</p:attrName>
                                        </p:attrNameLst>
                                      </p:cBhvr>
                                      <p:tavLst>
                                        <p:tav tm="0">
                                          <p:val>
                                            <p:fltVal val="-90"/>
                                          </p:val>
                                        </p:tav>
                                        <p:tav tm="100000">
                                          <p:val>
                                            <p:fltVal val="0"/>
                                          </p:val>
                                        </p:tav>
                                      </p:tavLst>
                                    </p:anim>
                                    <p:anim calcmode="lin" valueType="num">
                                      <p:cBhvr>
                                        <p:cTn id="262" dur="800" decel="100000" fill="hold"/>
                                        <p:tgtEl>
                                          <p:spTgt spid="73737"/>
                                        </p:tgtEl>
                                        <p:attrNameLst>
                                          <p:attrName>ppt_x</p:attrName>
                                        </p:attrNameLst>
                                      </p:cBhvr>
                                      <p:tavLst>
                                        <p:tav tm="0">
                                          <p:val>
                                            <p:strVal val="#ppt_x+0.4"/>
                                          </p:val>
                                        </p:tav>
                                        <p:tav tm="100000">
                                          <p:val>
                                            <p:strVal val="#ppt_x-0.05"/>
                                          </p:val>
                                        </p:tav>
                                      </p:tavLst>
                                    </p:anim>
                                    <p:anim calcmode="lin" valueType="num">
                                      <p:cBhvr>
                                        <p:cTn id="263" dur="800" decel="100000" fill="hold"/>
                                        <p:tgtEl>
                                          <p:spTgt spid="73737"/>
                                        </p:tgtEl>
                                        <p:attrNameLst>
                                          <p:attrName>ppt_y</p:attrName>
                                        </p:attrNameLst>
                                      </p:cBhvr>
                                      <p:tavLst>
                                        <p:tav tm="0">
                                          <p:val>
                                            <p:strVal val="#ppt_y-0.4"/>
                                          </p:val>
                                        </p:tav>
                                        <p:tav tm="100000">
                                          <p:val>
                                            <p:strVal val="#ppt_y+0.1"/>
                                          </p:val>
                                        </p:tav>
                                      </p:tavLst>
                                    </p:anim>
                                    <p:anim calcmode="lin" valueType="num">
                                      <p:cBhvr>
                                        <p:cTn id="264" dur="200" accel="100000" fill="hold">
                                          <p:stCondLst>
                                            <p:cond delay="800"/>
                                          </p:stCondLst>
                                        </p:cTn>
                                        <p:tgtEl>
                                          <p:spTgt spid="73737"/>
                                        </p:tgtEl>
                                        <p:attrNameLst>
                                          <p:attrName>ppt_x</p:attrName>
                                        </p:attrNameLst>
                                      </p:cBhvr>
                                      <p:tavLst>
                                        <p:tav tm="0">
                                          <p:val>
                                            <p:strVal val="#ppt_x-0.05"/>
                                          </p:val>
                                        </p:tav>
                                        <p:tav tm="100000">
                                          <p:val>
                                            <p:strVal val="#ppt_x"/>
                                          </p:val>
                                        </p:tav>
                                      </p:tavLst>
                                    </p:anim>
                                    <p:anim calcmode="lin" valueType="num">
                                      <p:cBhvr>
                                        <p:cTn id="265" dur="200" accel="100000" fill="hold">
                                          <p:stCondLst>
                                            <p:cond delay="800"/>
                                          </p:stCondLst>
                                        </p:cTn>
                                        <p:tgtEl>
                                          <p:spTgt spid="73737"/>
                                        </p:tgtEl>
                                        <p:attrNameLst>
                                          <p:attrName>ppt_y</p:attrName>
                                        </p:attrNameLst>
                                      </p:cBhvr>
                                      <p:tavLst>
                                        <p:tav tm="0">
                                          <p:val>
                                            <p:strVal val="#ppt_y+0.1"/>
                                          </p:val>
                                        </p:tav>
                                        <p:tav tm="100000">
                                          <p:val>
                                            <p:strVal val="#ppt_y"/>
                                          </p:val>
                                        </p:tav>
                                      </p:tavLst>
                                    </p:anim>
                                  </p:childTnLst>
                                </p:cTn>
                              </p:par>
                            </p:childTnLst>
                          </p:cTn>
                        </p:par>
                        <p:par>
                          <p:cTn id="266" fill="hold">
                            <p:stCondLst>
                              <p:cond delay="38000"/>
                            </p:stCondLst>
                            <p:childTnLst>
                              <p:par>
                                <p:cTn id="267" presetID="30" presetClass="entr" presetSubtype="0" fill="hold" grpId="0" nodeType="afterEffect">
                                  <p:stCondLst>
                                    <p:cond delay="0"/>
                                  </p:stCondLst>
                                  <p:childTnLst>
                                    <p:set>
                                      <p:cBhvr>
                                        <p:cTn id="268" dur="1" fill="hold">
                                          <p:stCondLst>
                                            <p:cond delay="0"/>
                                          </p:stCondLst>
                                        </p:cTn>
                                        <p:tgtEl>
                                          <p:spTgt spid="73787"/>
                                        </p:tgtEl>
                                        <p:attrNameLst>
                                          <p:attrName>style.visibility</p:attrName>
                                        </p:attrNameLst>
                                      </p:cBhvr>
                                      <p:to>
                                        <p:strVal val="visible"/>
                                      </p:to>
                                    </p:set>
                                    <p:animEffect transition="in" filter="fade">
                                      <p:cBhvr>
                                        <p:cTn id="269" dur="800" decel="100000"/>
                                        <p:tgtEl>
                                          <p:spTgt spid="73787"/>
                                        </p:tgtEl>
                                      </p:cBhvr>
                                    </p:animEffect>
                                    <p:anim calcmode="lin" valueType="num">
                                      <p:cBhvr>
                                        <p:cTn id="270" dur="800" decel="100000" fill="hold"/>
                                        <p:tgtEl>
                                          <p:spTgt spid="73787"/>
                                        </p:tgtEl>
                                        <p:attrNameLst>
                                          <p:attrName>style.rotation</p:attrName>
                                        </p:attrNameLst>
                                      </p:cBhvr>
                                      <p:tavLst>
                                        <p:tav tm="0">
                                          <p:val>
                                            <p:fltVal val="-90"/>
                                          </p:val>
                                        </p:tav>
                                        <p:tav tm="100000">
                                          <p:val>
                                            <p:fltVal val="0"/>
                                          </p:val>
                                        </p:tav>
                                      </p:tavLst>
                                    </p:anim>
                                    <p:anim calcmode="lin" valueType="num">
                                      <p:cBhvr>
                                        <p:cTn id="271" dur="800" decel="100000" fill="hold"/>
                                        <p:tgtEl>
                                          <p:spTgt spid="73787"/>
                                        </p:tgtEl>
                                        <p:attrNameLst>
                                          <p:attrName>ppt_x</p:attrName>
                                        </p:attrNameLst>
                                      </p:cBhvr>
                                      <p:tavLst>
                                        <p:tav tm="0">
                                          <p:val>
                                            <p:strVal val="#ppt_x+0.4"/>
                                          </p:val>
                                        </p:tav>
                                        <p:tav tm="100000">
                                          <p:val>
                                            <p:strVal val="#ppt_x-0.05"/>
                                          </p:val>
                                        </p:tav>
                                      </p:tavLst>
                                    </p:anim>
                                    <p:anim calcmode="lin" valueType="num">
                                      <p:cBhvr>
                                        <p:cTn id="272" dur="800" decel="100000" fill="hold"/>
                                        <p:tgtEl>
                                          <p:spTgt spid="73787"/>
                                        </p:tgtEl>
                                        <p:attrNameLst>
                                          <p:attrName>ppt_y</p:attrName>
                                        </p:attrNameLst>
                                      </p:cBhvr>
                                      <p:tavLst>
                                        <p:tav tm="0">
                                          <p:val>
                                            <p:strVal val="#ppt_y-0.4"/>
                                          </p:val>
                                        </p:tav>
                                        <p:tav tm="100000">
                                          <p:val>
                                            <p:strVal val="#ppt_y+0.1"/>
                                          </p:val>
                                        </p:tav>
                                      </p:tavLst>
                                    </p:anim>
                                    <p:anim calcmode="lin" valueType="num">
                                      <p:cBhvr>
                                        <p:cTn id="273" dur="200" accel="100000" fill="hold">
                                          <p:stCondLst>
                                            <p:cond delay="800"/>
                                          </p:stCondLst>
                                        </p:cTn>
                                        <p:tgtEl>
                                          <p:spTgt spid="73787"/>
                                        </p:tgtEl>
                                        <p:attrNameLst>
                                          <p:attrName>ppt_x</p:attrName>
                                        </p:attrNameLst>
                                      </p:cBhvr>
                                      <p:tavLst>
                                        <p:tav tm="0">
                                          <p:val>
                                            <p:strVal val="#ppt_x-0.05"/>
                                          </p:val>
                                        </p:tav>
                                        <p:tav tm="100000">
                                          <p:val>
                                            <p:strVal val="#ppt_x"/>
                                          </p:val>
                                        </p:tav>
                                      </p:tavLst>
                                    </p:anim>
                                    <p:anim calcmode="lin" valueType="num">
                                      <p:cBhvr>
                                        <p:cTn id="274" dur="200" accel="100000" fill="hold">
                                          <p:stCondLst>
                                            <p:cond delay="800"/>
                                          </p:stCondLst>
                                        </p:cTn>
                                        <p:tgtEl>
                                          <p:spTgt spid="73787"/>
                                        </p:tgtEl>
                                        <p:attrNameLst>
                                          <p:attrName>ppt_y</p:attrName>
                                        </p:attrNameLst>
                                      </p:cBhvr>
                                      <p:tavLst>
                                        <p:tav tm="0">
                                          <p:val>
                                            <p:strVal val="#ppt_y+0.1"/>
                                          </p:val>
                                        </p:tav>
                                        <p:tav tm="100000">
                                          <p:val>
                                            <p:strVal val="#ppt_y"/>
                                          </p:val>
                                        </p:tav>
                                      </p:tavLst>
                                    </p:anim>
                                  </p:childTnLst>
                                </p:cTn>
                              </p:par>
                            </p:childTnLst>
                          </p:cTn>
                        </p:par>
                        <p:par>
                          <p:cTn id="275" fill="hold">
                            <p:stCondLst>
                              <p:cond delay="39000"/>
                            </p:stCondLst>
                            <p:childTnLst>
                              <p:par>
                                <p:cTn id="276" presetID="30" presetClass="entr" presetSubtype="0" fill="hold" grpId="0" nodeType="afterEffect">
                                  <p:stCondLst>
                                    <p:cond delay="0"/>
                                  </p:stCondLst>
                                  <p:childTnLst>
                                    <p:set>
                                      <p:cBhvr>
                                        <p:cTn id="277" dur="1" fill="hold">
                                          <p:stCondLst>
                                            <p:cond delay="0"/>
                                          </p:stCondLst>
                                        </p:cTn>
                                        <p:tgtEl>
                                          <p:spTgt spid="73788"/>
                                        </p:tgtEl>
                                        <p:attrNameLst>
                                          <p:attrName>style.visibility</p:attrName>
                                        </p:attrNameLst>
                                      </p:cBhvr>
                                      <p:to>
                                        <p:strVal val="visible"/>
                                      </p:to>
                                    </p:set>
                                    <p:animEffect transition="in" filter="fade">
                                      <p:cBhvr>
                                        <p:cTn id="278" dur="800" decel="100000"/>
                                        <p:tgtEl>
                                          <p:spTgt spid="73788"/>
                                        </p:tgtEl>
                                      </p:cBhvr>
                                    </p:animEffect>
                                    <p:anim calcmode="lin" valueType="num">
                                      <p:cBhvr>
                                        <p:cTn id="279" dur="800" decel="100000" fill="hold"/>
                                        <p:tgtEl>
                                          <p:spTgt spid="73788"/>
                                        </p:tgtEl>
                                        <p:attrNameLst>
                                          <p:attrName>style.rotation</p:attrName>
                                        </p:attrNameLst>
                                      </p:cBhvr>
                                      <p:tavLst>
                                        <p:tav tm="0">
                                          <p:val>
                                            <p:fltVal val="-90"/>
                                          </p:val>
                                        </p:tav>
                                        <p:tav tm="100000">
                                          <p:val>
                                            <p:fltVal val="0"/>
                                          </p:val>
                                        </p:tav>
                                      </p:tavLst>
                                    </p:anim>
                                    <p:anim calcmode="lin" valueType="num">
                                      <p:cBhvr>
                                        <p:cTn id="280" dur="800" decel="100000" fill="hold"/>
                                        <p:tgtEl>
                                          <p:spTgt spid="73788"/>
                                        </p:tgtEl>
                                        <p:attrNameLst>
                                          <p:attrName>ppt_x</p:attrName>
                                        </p:attrNameLst>
                                      </p:cBhvr>
                                      <p:tavLst>
                                        <p:tav tm="0">
                                          <p:val>
                                            <p:strVal val="#ppt_x+0.4"/>
                                          </p:val>
                                        </p:tav>
                                        <p:tav tm="100000">
                                          <p:val>
                                            <p:strVal val="#ppt_x-0.05"/>
                                          </p:val>
                                        </p:tav>
                                      </p:tavLst>
                                    </p:anim>
                                    <p:anim calcmode="lin" valueType="num">
                                      <p:cBhvr>
                                        <p:cTn id="281" dur="800" decel="100000" fill="hold"/>
                                        <p:tgtEl>
                                          <p:spTgt spid="73788"/>
                                        </p:tgtEl>
                                        <p:attrNameLst>
                                          <p:attrName>ppt_y</p:attrName>
                                        </p:attrNameLst>
                                      </p:cBhvr>
                                      <p:tavLst>
                                        <p:tav tm="0">
                                          <p:val>
                                            <p:strVal val="#ppt_y-0.4"/>
                                          </p:val>
                                        </p:tav>
                                        <p:tav tm="100000">
                                          <p:val>
                                            <p:strVal val="#ppt_y+0.1"/>
                                          </p:val>
                                        </p:tav>
                                      </p:tavLst>
                                    </p:anim>
                                    <p:anim calcmode="lin" valueType="num">
                                      <p:cBhvr>
                                        <p:cTn id="282" dur="200" accel="100000" fill="hold">
                                          <p:stCondLst>
                                            <p:cond delay="800"/>
                                          </p:stCondLst>
                                        </p:cTn>
                                        <p:tgtEl>
                                          <p:spTgt spid="73788"/>
                                        </p:tgtEl>
                                        <p:attrNameLst>
                                          <p:attrName>ppt_x</p:attrName>
                                        </p:attrNameLst>
                                      </p:cBhvr>
                                      <p:tavLst>
                                        <p:tav tm="0">
                                          <p:val>
                                            <p:strVal val="#ppt_x-0.05"/>
                                          </p:val>
                                        </p:tav>
                                        <p:tav tm="100000">
                                          <p:val>
                                            <p:strVal val="#ppt_x"/>
                                          </p:val>
                                        </p:tav>
                                      </p:tavLst>
                                    </p:anim>
                                    <p:anim calcmode="lin" valueType="num">
                                      <p:cBhvr>
                                        <p:cTn id="283" dur="200" accel="100000" fill="hold">
                                          <p:stCondLst>
                                            <p:cond delay="800"/>
                                          </p:stCondLst>
                                        </p:cTn>
                                        <p:tgtEl>
                                          <p:spTgt spid="73788"/>
                                        </p:tgtEl>
                                        <p:attrNameLst>
                                          <p:attrName>ppt_y</p:attrName>
                                        </p:attrNameLst>
                                      </p:cBhvr>
                                      <p:tavLst>
                                        <p:tav tm="0">
                                          <p:val>
                                            <p:strVal val="#ppt_y+0.1"/>
                                          </p:val>
                                        </p:tav>
                                        <p:tav tm="100000">
                                          <p:val>
                                            <p:strVal val="#ppt_y"/>
                                          </p:val>
                                        </p:tav>
                                      </p:tavLst>
                                    </p:anim>
                                  </p:childTnLst>
                                </p:cTn>
                              </p:par>
                            </p:childTnLst>
                          </p:cTn>
                        </p:par>
                        <p:par>
                          <p:cTn id="284" fill="hold">
                            <p:stCondLst>
                              <p:cond delay="40000"/>
                            </p:stCondLst>
                            <p:childTnLst>
                              <p:par>
                                <p:cTn id="285" presetID="30" presetClass="entr" presetSubtype="0" fill="hold" grpId="0" nodeType="afterEffect">
                                  <p:stCondLst>
                                    <p:cond delay="0"/>
                                  </p:stCondLst>
                                  <p:childTnLst>
                                    <p:set>
                                      <p:cBhvr>
                                        <p:cTn id="286" dur="1" fill="hold">
                                          <p:stCondLst>
                                            <p:cond delay="0"/>
                                          </p:stCondLst>
                                        </p:cTn>
                                        <p:tgtEl>
                                          <p:spTgt spid="73799"/>
                                        </p:tgtEl>
                                        <p:attrNameLst>
                                          <p:attrName>style.visibility</p:attrName>
                                        </p:attrNameLst>
                                      </p:cBhvr>
                                      <p:to>
                                        <p:strVal val="visible"/>
                                      </p:to>
                                    </p:set>
                                    <p:animEffect transition="in" filter="fade">
                                      <p:cBhvr>
                                        <p:cTn id="287" dur="800" decel="100000"/>
                                        <p:tgtEl>
                                          <p:spTgt spid="73799"/>
                                        </p:tgtEl>
                                      </p:cBhvr>
                                    </p:animEffect>
                                    <p:anim calcmode="lin" valueType="num">
                                      <p:cBhvr>
                                        <p:cTn id="288" dur="800" decel="100000" fill="hold"/>
                                        <p:tgtEl>
                                          <p:spTgt spid="73799"/>
                                        </p:tgtEl>
                                        <p:attrNameLst>
                                          <p:attrName>style.rotation</p:attrName>
                                        </p:attrNameLst>
                                      </p:cBhvr>
                                      <p:tavLst>
                                        <p:tav tm="0">
                                          <p:val>
                                            <p:fltVal val="-90"/>
                                          </p:val>
                                        </p:tav>
                                        <p:tav tm="100000">
                                          <p:val>
                                            <p:fltVal val="0"/>
                                          </p:val>
                                        </p:tav>
                                      </p:tavLst>
                                    </p:anim>
                                    <p:anim calcmode="lin" valueType="num">
                                      <p:cBhvr>
                                        <p:cTn id="289" dur="800" decel="100000" fill="hold"/>
                                        <p:tgtEl>
                                          <p:spTgt spid="73799"/>
                                        </p:tgtEl>
                                        <p:attrNameLst>
                                          <p:attrName>ppt_x</p:attrName>
                                        </p:attrNameLst>
                                      </p:cBhvr>
                                      <p:tavLst>
                                        <p:tav tm="0">
                                          <p:val>
                                            <p:strVal val="#ppt_x+0.4"/>
                                          </p:val>
                                        </p:tav>
                                        <p:tav tm="100000">
                                          <p:val>
                                            <p:strVal val="#ppt_x-0.05"/>
                                          </p:val>
                                        </p:tav>
                                      </p:tavLst>
                                    </p:anim>
                                    <p:anim calcmode="lin" valueType="num">
                                      <p:cBhvr>
                                        <p:cTn id="290" dur="800" decel="100000" fill="hold"/>
                                        <p:tgtEl>
                                          <p:spTgt spid="73799"/>
                                        </p:tgtEl>
                                        <p:attrNameLst>
                                          <p:attrName>ppt_y</p:attrName>
                                        </p:attrNameLst>
                                      </p:cBhvr>
                                      <p:tavLst>
                                        <p:tav tm="0">
                                          <p:val>
                                            <p:strVal val="#ppt_y-0.4"/>
                                          </p:val>
                                        </p:tav>
                                        <p:tav tm="100000">
                                          <p:val>
                                            <p:strVal val="#ppt_y+0.1"/>
                                          </p:val>
                                        </p:tav>
                                      </p:tavLst>
                                    </p:anim>
                                    <p:anim calcmode="lin" valueType="num">
                                      <p:cBhvr>
                                        <p:cTn id="291" dur="200" accel="100000" fill="hold">
                                          <p:stCondLst>
                                            <p:cond delay="800"/>
                                          </p:stCondLst>
                                        </p:cTn>
                                        <p:tgtEl>
                                          <p:spTgt spid="73799"/>
                                        </p:tgtEl>
                                        <p:attrNameLst>
                                          <p:attrName>ppt_x</p:attrName>
                                        </p:attrNameLst>
                                      </p:cBhvr>
                                      <p:tavLst>
                                        <p:tav tm="0">
                                          <p:val>
                                            <p:strVal val="#ppt_x-0.05"/>
                                          </p:val>
                                        </p:tav>
                                        <p:tav tm="100000">
                                          <p:val>
                                            <p:strVal val="#ppt_x"/>
                                          </p:val>
                                        </p:tav>
                                      </p:tavLst>
                                    </p:anim>
                                    <p:anim calcmode="lin" valueType="num">
                                      <p:cBhvr>
                                        <p:cTn id="292" dur="200" accel="100000" fill="hold">
                                          <p:stCondLst>
                                            <p:cond delay="800"/>
                                          </p:stCondLst>
                                        </p:cTn>
                                        <p:tgtEl>
                                          <p:spTgt spid="73799"/>
                                        </p:tgtEl>
                                        <p:attrNameLst>
                                          <p:attrName>ppt_y</p:attrName>
                                        </p:attrNameLst>
                                      </p:cBhvr>
                                      <p:tavLst>
                                        <p:tav tm="0">
                                          <p:val>
                                            <p:strVal val="#ppt_y+0.1"/>
                                          </p:val>
                                        </p:tav>
                                        <p:tav tm="100000">
                                          <p:val>
                                            <p:strVal val="#ppt_y"/>
                                          </p:val>
                                        </p:tav>
                                      </p:tavLst>
                                    </p:anim>
                                  </p:childTnLst>
                                </p:cTn>
                              </p:par>
                            </p:childTnLst>
                          </p:cTn>
                        </p:par>
                        <p:par>
                          <p:cTn id="293" fill="hold">
                            <p:stCondLst>
                              <p:cond delay="41000"/>
                            </p:stCondLst>
                            <p:childTnLst>
                              <p:par>
                                <p:cTn id="294" presetID="30" presetClass="entr" presetSubtype="0" fill="hold" grpId="0" nodeType="afterEffect">
                                  <p:stCondLst>
                                    <p:cond delay="0"/>
                                  </p:stCondLst>
                                  <p:childTnLst>
                                    <p:set>
                                      <p:cBhvr>
                                        <p:cTn id="295" dur="1" fill="hold">
                                          <p:stCondLst>
                                            <p:cond delay="0"/>
                                          </p:stCondLst>
                                        </p:cTn>
                                        <p:tgtEl>
                                          <p:spTgt spid="73812"/>
                                        </p:tgtEl>
                                        <p:attrNameLst>
                                          <p:attrName>style.visibility</p:attrName>
                                        </p:attrNameLst>
                                      </p:cBhvr>
                                      <p:to>
                                        <p:strVal val="visible"/>
                                      </p:to>
                                    </p:set>
                                    <p:animEffect transition="in" filter="fade">
                                      <p:cBhvr>
                                        <p:cTn id="296" dur="800" decel="100000"/>
                                        <p:tgtEl>
                                          <p:spTgt spid="73812"/>
                                        </p:tgtEl>
                                      </p:cBhvr>
                                    </p:animEffect>
                                    <p:anim calcmode="lin" valueType="num">
                                      <p:cBhvr>
                                        <p:cTn id="297" dur="800" decel="100000" fill="hold"/>
                                        <p:tgtEl>
                                          <p:spTgt spid="73812"/>
                                        </p:tgtEl>
                                        <p:attrNameLst>
                                          <p:attrName>style.rotation</p:attrName>
                                        </p:attrNameLst>
                                      </p:cBhvr>
                                      <p:tavLst>
                                        <p:tav tm="0">
                                          <p:val>
                                            <p:fltVal val="-90"/>
                                          </p:val>
                                        </p:tav>
                                        <p:tav tm="100000">
                                          <p:val>
                                            <p:fltVal val="0"/>
                                          </p:val>
                                        </p:tav>
                                      </p:tavLst>
                                    </p:anim>
                                    <p:anim calcmode="lin" valueType="num">
                                      <p:cBhvr>
                                        <p:cTn id="298" dur="800" decel="100000" fill="hold"/>
                                        <p:tgtEl>
                                          <p:spTgt spid="73812"/>
                                        </p:tgtEl>
                                        <p:attrNameLst>
                                          <p:attrName>ppt_x</p:attrName>
                                        </p:attrNameLst>
                                      </p:cBhvr>
                                      <p:tavLst>
                                        <p:tav tm="0">
                                          <p:val>
                                            <p:strVal val="#ppt_x+0.4"/>
                                          </p:val>
                                        </p:tav>
                                        <p:tav tm="100000">
                                          <p:val>
                                            <p:strVal val="#ppt_x-0.05"/>
                                          </p:val>
                                        </p:tav>
                                      </p:tavLst>
                                    </p:anim>
                                    <p:anim calcmode="lin" valueType="num">
                                      <p:cBhvr>
                                        <p:cTn id="299" dur="800" decel="100000" fill="hold"/>
                                        <p:tgtEl>
                                          <p:spTgt spid="73812"/>
                                        </p:tgtEl>
                                        <p:attrNameLst>
                                          <p:attrName>ppt_y</p:attrName>
                                        </p:attrNameLst>
                                      </p:cBhvr>
                                      <p:tavLst>
                                        <p:tav tm="0">
                                          <p:val>
                                            <p:strVal val="#ppt_y-0.4"/>
                                          </p:val>
                                        </p:tav>
                                        <p:tav tm="100000">
                                          <p:val>
                                            <p:strVal val="#ppt_y+0.1"/>
                                          </p:val>
                                        </p:tav>
                                      </p:tavLst>
                                    </p:anim>
                                    <p:anim calcmode="lin" valueType="num">
                                      <p:cBhvr>
                                        <p:cTn id="300" dur="200" accel="100000" fill="hold">
                                          <p:stCondLst>
                                            <p:cond delay="800"/>
                                          </p:stCondLst>
                                        </p:cTn>
                                        <p:tgtEl>
                                          <p:spTgt spid="73812"/>
                                        </p:tgtEl>
                                        <p:attrNameLst>
                                          <p:attrName>ppt_x</p:attrName>
                                        </p:attrNameLst>
                                      </p:cBhvr>
                                      <p:tavLst>
                                        <p:tav tm="0">
                                          <p:val>
                                            <p:strVal val="#ppt_x-0.05"/>
                                          </p:val>
                                        </p:tav>
                                        <p:tav tm="100000">
                                          <p:val>
                                            <p:strVal val="#ppt_x"/>
                                          </p:val>
                                        </p:tav>
                                      </p:tavLst>
                                    </p:anim>
                                    <p:anim calcmode="lin" valueType="num">
                                      <p:cBhvr>
                                        <p:cTn id="301" dur="200" accel="100000" fill="hold">
                                          <p:stCondLst>
                                            <p:cond delay="800"/>
                                          </p:stCondLst>
                                        </p:cTn>
                                        <p:tgtEl>
                                          <p:spTgt spid="73812"/>
                                        </p:tgtEl>
                                        <p:attrNameLst>
                                          <p:attrName>ppt_y</p:attrName>
                                        </p:attrNameLst>
                                      </p:cBhvr>
                                      <p:tavLst>
                                        <p:tav tm="0">
                                          <p:val>
                                            <p:strVal val="#ppt_y+0.1"/>
                                          </p:val>
                                        </p:tav>
                                        <p:tav tm="100000">
                                          <p:val>
                                            <p:strVal val="#ppt_y"/>
                                          </p:val>
                                        </p:tav>
                                      </p:tavLst>
                                    </p:anim>
                                  </p:childTnLst>
                                </p:cTn>
                              </p:par>
                            </p:childTnLst>
                          </p:cTn>
                        </p:par>
                        <p:par>
                          <p:cTn id="302" fill="hold">
                            <p:stCondLst>
                              <p:cond delay="42000"/>
                            </p:stCondLst>
                            <p:childTnLst>
                              <p:par>
                                <p:cTn id="303" presetID="30" presetClass="entr" presetSubtype="0" fill="hold" grpId="0" nodeType="afterEffect">
                                  <p:stCondLst>
                                    <p:cond delay="0"/>
                                  </p:stCondLst>
                                  <p:childTnLst>
                                    <p:set>
                                      <p:cBhvr>
                                        <p:cTn id="304" dur="1" fill="hold">
                                          <p:stCondLst>
                                            <p:cond delay="0"/>
                                          </p:stCondLst>
                                        </p:cTn>
                                        <p:tgtEl>
                                          <p:spTgt spid="73813"/>
                                        </p:tgtEl>
                                        <p:attrNameLst>
                                          <p:attrName>style.visibility</p:attrName>
                                        </p:attrNameLst>
                                      </p:cBhvr>
                                      <p:to>
                                        <p:strVal val="visible"/>
                                      </p:to>
                                    </p:set>
                                    <p:animEffect transition="in" filter="fade">
                                      <p:cBhvr>
                                        <p:cTn id="305" dur="800" decel="100000"/>
                                        <p:tgtEl>
                                          <p:spTgt spid="73813"/>
                                        </p:tgtEl>
                                      </p:cBhvr>
                                    </p:animEffect>
                                    <p:anim calcmode="lin" valueType="num">
                                      <p:cBhvr>
                                        <p:cTn id="306" dur="800" decel="100000" fill="hold"/>
                                        <p:tgtEl>
                                          <p:spTgt spid="73813"/>
                                        </p:tgtEl>
                                        <p:attrNameLst>
                                          <p:attrName>style.rotation</p:attrName>
                                        </p:attrNameLst>
                                      </p:cBhvr>
                                      <p:tavLst>
                                        <p:tav tm="0">
                                          <p:val>
                                            <p:fltVal val="-90"/>
                                          </p:val>
                                        </p:tav>
                                        <p:tav tm="100000">
                                          <p:val>
                                            <p:fltVal val="0"/>
                                          </p:val>
                                        </p:tav>
                                      </p:tavLst>
                                    </p:anim>
                                    <p:anim calcmode="lin" valueType="num">
                                      <p:cBhvr>
                                        <p:cTn id="307" dur="800" decel="100000" fill="hold"/>
                                        <p:tgtEl>
                                          <p:spTgt spid="73813"/>
                                        </p:tgtEl>
                                        <p:attrNameLst>
                                          <p:attrName>ppt_x</p:attrName>
                                        </p:attrNameLst>
                                      </p:cBhvr>
                                      <p:tavLst>
                                        <p:tav tm="0">
                                          <p:val>
                                            <p:strVal val="#ppt_x+0.4"/>
                                          </p:val>
                                        </p:tav>
                                        <p:tav tm="100000">
                                          <p:val>
                                            <p:strVal val="#ppt_x-0.05"/>
                                          </p:val>
                                        </p:tav>
                                      </p:tavLst>
                                    </p:anim>
                                    <p:anim calcmode="lin" valueType="num">
                                      <p:cBhvr>
                                        <p:cTn id="308" dur="800" decel="100000" fill="hold"/>
                                        <p:tgtEl>
                                          <p:spTgt spid="73813"/>
                                        </p:tgtEl>
                                        <p:attrNameLst>
                                          <p:attrName>ppt_y</p:attrName>
                                        </p:attrNameLst>
                                      </p:cBhvr>
                                      <p:tavLst>
                                        <p:tav tm="0">
                                          <p:val>
                                            <p:strVal val="#ppt_y-0.4"/>
                                          </p:val>
                                        </p:tav>
                                        <p:tav tm="100000">
                                          <p:val>
                                            <p:strVal val="#ppt_y+0.1"/>
                                          </p:val>
                                        </p:tav>
                                      </p:tavLst>
                                    </p:anim>
                                    <p:anim calcmode="lin" valueType="num">
                                      <p:cBhvr>
                                        <p:cTn id="309" dur="200" accel="100000" fill="hold">
                                          <p:stCondLst>
                                            <p:cond delay="800"/>
                                          </p:stCondLst>
                                        </p:cTn>
                                        <p:tgtEl>
                                          <p:spTgt spid="73813"/>
                                        </p:tgtEl>
                                        <p:attrNameLst>
                                          <p:attrName>ppt_x</p:attrName>
                                        </p:attrNameLst>
                                      </p:cBhvr>
                                      <p:tavLst>
                                        <p:tav tm="0">
                                          <p:val>
                                            <p:strVal val="#ppt_x-0.05"/>
                                          </p:val>
                                        </p:tav>
                                        <p:tav tm="100000">
                                          <p:val>
                                            <p:strVal val="#ppt_x"/>
                                          </p:val>
                                        </p:tav>
                                      </p:tavLst>
                                    </p:anim>
                                    <p:anim calcmode="lin" valueType="num">
                                      <p:cBhvr>
                                        <p:cTn id="310" dur="200" accel="100000" fill="hold">
                                          <p:stCondLst>
                                            <p:cond delay="800"/>
                                          </p:stCondLst>
                                        </p:cTn>
                                        <p:tgtEl>
                                          <p:spTgt spid="73813"/>
                                        </p:tgtEl>
                                        <p:attrNameLst>
                                          <p:attrName>ppt_y</p:attrName>
                                        </p:attrNameLst>
                                      </p:cBhvr>
                                      <p:tavLst>
                                        <p:tav tm="0">
                                          <p:val>
                                            <p:strVal val="#ppt_y+0.1"/>
                                          </p:val>
                                        </p:tav>
                                        <p:tav tm="100000">
                                          <p:val>
                                            <p:strVal val="#ppt_y"/>
                                          </p:val>
                                        </p:tav>
                                      </p:tavLst>
                                    </p:anim>
                                  </p:childTnLst>
                                </p:cTn>
                              </p:par>
                            </p:childTnLst>
                          </p:cTn>
                        </p:par>
                        <p:par>
                          <p:cTn id="311" fill="hold">
                            <p:stCondLst>
                              <p:cond delay="43000"/>
                            </p:stCondLst>
                            <p:childTnLst>
                              <p:par>
                                <p:cTn id="312" presetID="30" presetClass="entr" presetSubtype="0" fill="hold" grpId="0" nodeType="afterEffect">
                                  <p:stCondLst>
                                    <p:cond delay="0"/>
                                  </p:stCondLst>
                                  <p:childTnLst>
                                    <p:set>
                                      <p:cBhvr>
                                        <p:cTn id="313" dur="1" fill="hold">
                                          <p:stCondLst>
                                            <p:cond delay="0"/>
                                          </p:stCondLst>
                                        </p:cTn>
                                        <p:tgtEl>
                                          <p:spTgt spid="73814"/>
                                        </p:tgtEl>
                                        <p:attrNameLst>
                                          <p:attrName>style.visibility</p:attrName>
                                        </p:attrNameLst>
                                      </p:cBhvr>
                                      <p:to>
                                        <p:strVal val="visible"/>
                                      </p:to>
                                    </p:set>
                                    <p:animEffect transition="in" filter="fade">
                                      <p:cBhvr>
                                        <p:cTn id="314" dur="800" decel="100000"/>
                                        <p:tgtEl>
                                          <p:spTgt spid="73814"/>
                                        </p:tgtEl>
                                      </p:cBhvr>
                                    </p:animEffect>
                                    <p:anim calcmode="lin" valueType="num">
                                      <p:cBhvr>
                                        <p:cTn id="315" dur="800" decel="100000" fill="hold"/>
                                        <p:tgtEl>
                                          <p:spTgt spid="73814"/>
                                        </p:tgtEl>
                                        <p:attrNameLst>
                                          <p:attrName>style.rotation</p:attrName>
                                        </p:attrNameLst>
                                      </p:cBhvr>
                                      <p:tavLst>
                                        <p:tav tm="0">
                                          <p:val>
                                            <p:fltVal val="-90"/>
                                          </p:val>
                                        </p:tav>
                                        <p:tav tm="100000">
                                          <p:val>
                                            <p:fltVal val="0"/>
                                          </p:val>
                                        </p:tav>
                                      </p:tavLst>
                                    </p:anim>
                                    <p:anim calcmode="lin" valueType="num">
                                      <p:cBhvr>
                                        <p:cTn id="316" dur="800" decel="100000" fill="hold"/>
                                        <p:tgtEl>
                                          <p:spTgt spid="73814"/>
                                        </p:tgtEl>
                                        <p:attrNameLst>
                                          <p:attrName>ppt_x</p:attrName>
                                        </p:attrNameLst>
                                      </p:cBhvr>
                                      <p:tavLst>
                                        <p:tav tm="0">
                                          <p:val>
                                            <p:strVal val="#ppt_x+0.4"/>
                                          </p:val>
                                        </p:tav>
                                        <p:tav tm="100000">
                                          <p:val>
                                            <p:strVal val="#ppt_x-0.05"/>
                                          </p:val>
                                        </p:tav>
                                      </p:tavLst>
                                    </p:anim>
                                    <p:anim calcmode="lin" valueType="num">
                                      <p:cBhvr>
                                        <p:cTn id="317" dur="800" decel="100000" fill="hold"/>
                                        <p:tgtEl>
                                          <p:spTgt spid="73814"/>
                                        </p:tgtEl>
                                        <p:attrNameLst>
                                          <p:attrName>ppt_y</p:attrName>
                                        </p:attrNameLst>
                                      </p:cBhvr>
                                      <p:tavLst>
                                        <p:tav tm="0">
                                          <p:val>
                                            <p:strVal val="#ppt_y-0.4"/>
                                          </p:val>
                                        </p:tav>
                                        <p:tav tm="100000">
                                          <p:val>
                                            <p:strVal val="#ppt_y+0.1"/>
                                          </p:val>
                                        </p:tav>
                                      </p:tavLst>
                                    </p:anim>
                                    <p:anim calcmode="lin" valueType="num">
                                      <p:cBhvr>
                                        <p:cTn id="318" dur="200" accel="100000" fill="hold">
                                          <p:stCondLst>
                                            <p:cond delay="800"/>
                                          </p:stCondLst>
                                        </p:cTn>
                                        <p:tgtEl>
                                          <p:spTgt spid="73814"/>
                                        </p:tgtEl>
                                        <p:attrNameLst>
                                          <p:attrName>ppt_x</p:attrName>
                                        </p:attrNameLst>
                                      </p:cBhvr>
                                      <p:tavLst>
                                        <p:tav tm="0">
                                          <p:val>
                                            <p:strVal val="#ppt_x-0.05"/>
                                          </p:val>
                                        </p:tav>
                                        <p:tav tm="100000">
                                          <p:val>
                                            <p:strVal val="#ppt_x"/>
                                          </p:val>
                                        </p:tav>
                                      </p:tavLst>
                                    </p:anim>
                                    <p:anim calcmode="lin" valueType="num">
                                      <p:cBhvr>
                                        <p:cTn id="319" dur="200" accel="100000" fill="hold">
                                          <p:stCondLst>
                                            <p:cond delay="800"/>
                                          </p:stCondLst>
                                        </p:cTn>
                                        <p:tgtEl>
                                          <p:spTgt spid="73814"/>
                                        </p:tgtEl>
                                        <p:attrNameLst>
                                          <p:attrName>ppt_y</p:attrName>
                                        </p:attrNameLst>
                                      </p:cBhvr>
                                      <p:tavLst>
                                        <p:tav tm="0">
                                          <p:val>
                                            <p:strVal val="#ppt_y+0.1"/>
                                          </p:val>
                                        </p:tav>
                                        <p:tav tm="100000">
                                          <p:val>
                                            <p:strVal val="#ppt_y"/>
                                          </p:val>
                                        </p:tav>
                                      </p:tavLst>
                                    </p:anim>
                                  </p:childTnLst>
                                </p:cTn>
                              </p:par>
                            </p:childTnLst>
                          </p:cTn>
                        </p:par>
                        <p:par>
                          <p:cTn id="320" fill="hold">
                            <p:stCondLst>
                              <p:cond delay="44000"/>
                            </p:stCondLst>
                            <p:childTnLst>
                              <p:par>
                                <p:cTn id="321" presetID="30" presetClass="entr" presetSubtype="0" fill="hold" grpId="0" nodeType="afterEffect">
                                  <p:stCondLst>
                                    <p:cond delay="0"/>
                                  </p:stCondLst>
                                  <p:childTnLst>
                                    <p:set>
                                      <p:cBhvr>
                                        <p:cTn id="322" dur="1" fill="hold">
                                          <p:stCondLst>
                                            <p:cond delay="0"/>
                                          </p:stCondLst>
                                        </p:cTn>
                                        <p:tgtEl>
                                          <p:spTgt spid="73815"/>
                                        </p:tgtEl>
                                        <p:attrNameLst>
                                          <p:attrName>style.visibility</p:attrName>
                                        </p:attrNameLst>
                                      </p:cBhvr>
                                      <p:to>
                                        <p:strVal val="visible"/>
                                      </p:to>
                                    </p:set>
                                    <p:animEffect transition="in" filter="fade">
                                      <p:cBhvr>
                                        <p:cTn id="323" dur="800" decel="100000"/>
                                        <p:tgtEl>
                                          <p:spTgt spid="73815"/>
                                        </p:tgtEl>
                                      </p:cBhvr>
                                    </p:animEffect>
                                    <p:anim calcmode="lin" valueType="num">
                                      <p:cBhvr>
                                        <p:cTn id="324" dur="800" decel="100000" fill="hold"/>
                                        <p:tgtEl>
                                          <p:spTgt spid="73815"/>
                                        </p:tgtEl>
                                        <p:attrNameLst>
                                          <p:attrName>style.rotation</p:attrName>
                                        </p:attrNameLst>
                                      </p:cBhvr>
                                      <p:tavLst>
                                        <p:tav tm="0">
                                          <p:val>
                                            <p:fltVal val="-90"/>
                                          </p:val>
                                        </p:tav>
                                        <p:tav tm="100000">
                                          <p:val>
                                            <p:fltVal val="0"/>
                                          </p:val>
                                        </p:tav>
                                      </p:tavLst>
                                    </p:anim>
                                    <p:anim calcmode="lin" valueType="num">
                                      <p:cBhvr>
                                        <p:cTn id="325" dur="800" decel="100000" fill="hold"/>
                                        <p:tgtEl>
                                          <p:spTgt spid="73815"/>
                                        </p:tgtEl>
                                        <p:attrNameLst>
                                          <p:attrName>ppt_x</p:attrName>
                                        </p:attrNameLst>
                                      </p:cBhvr>
                                      <p:tavLst>
                                        <p:tav tm="0">
                                          <p:val>
                                            <p:strVal val="#ppt_x+0.4"/>
                                          </p:val>
                                        </p:tav>
                                        <p:tav tm="100000">
                                          <p:val>
                                            <p:strVal val="#ppt_x-0.05"/>
                                          </p:val>
                                        </p:tav>
                                      </p:tavLst>
                                    </p:anim>
                                    <p:anim calcmode="lin" valueType="num">
                                      <p:cBhvr>
                                        <p:cTn id="326" dur="800" decel="100000" fill="hold"/>
                                        <p:tgtEl>
                                          <p:spTgt spid="73815"/>
                                        </p:tgtEl>
                                        <p:attrNameLst>
                                          <p:attrName>ppt_y</p:attrName>
                                        </p:attrNameLst>
                                      </p:cBhvr>
                                      <p:tavLst>
                                        <p:tav tm="0">
                                          <p:val>
                                            <p:strVal val="#ppt_y-0.4"/>
                                          </p:val>
                                        </p:tav>
                                        <p:tav tm="100000">
                                          <p:val>
                                            <p:strVal val="#ppt_y+0.1"/>
                                          </p:val>
                                        </p:tav>
                                      </p:tavLst>
                                    </p:anim>
                                    <p:anim calcmode="lin" valueType="num">
                                      <p:cBhvr>
                                        <p:cTn id="327" dur="200" accel="100000" fill="hold">
                                          <p:stCondLst>
                                            <p:cond delay="800"/>
                                          </p:stCondLst>
                                        </p:cTn>
                                        <p:tgtEl>
                                          <p:spTgt spid="73815"/>
                                        </p:tgtEl>
                                        <p:attrNameLst>
                                          <p:attrName>ppt_x</p:attrName>
                                        </p:attrNameLst>
                                      </p:cBhvr>
                                      <p:tavLst>
                                        <p:tav tm="0">
                                          <p:val>
                                            <p:strVal val="#ppt_x-0.05"/>
                                          </p:val>
                                        </p:tav>
                                        <p:tav tm="100000">
                                          <p:val>
                                            <p:strVal val="#ppt_x"/>
                                          </p:val>
                                        </p:tav>
                                      </p:tavLst>
                                    </p:anim>
                                    <p:anim calcmode="lin" valueType="num">
                                      <p:cBhvr>
                                        <p:cTn id="328" dur="200" accel="100000" fill="hold">
                                          <p:stCondLst>
                                            <p:cond delay="800"/>
                                          </p:stCondLst>
                                        </p:cTn>
                                        <p:tgtEl>
                                          <p:spTgt spid="73815"/>
                                        </p:tgtEl>
                                        <p:attrNameLst>
                                          <p:attrName>ppt_y</p:attrName>
                                        </p:attrNameLst>
                                      </p:cBhvr>
                                      <p:tavLst>
                                        <p:tav tm="0">
                                          <p:val>
                                            <p:strVal val="#ppt_y+0.1"/>
                                          </p:val>
                                        </p:tav>
                                        <p:tav tm="100000">
                                          <p:val>
                                            <p:strVal val="#ppt_y"/>
                                          </p:val>
                                        </p:tav>
                                      </p:tavLst>
                                    </p:anim>
                                  </p:childTnLst>
                                </p:cTn>
                              </p:par>
                            </p:childTnLst>
                          </p:cTn>
                        </p:par>
                        <p:par>
                          <p:cTn id="329" fill="hold">
                            <p:stCondLst>
                              <p:cond delay="45000"/>
                            </p:stCondLst>
                            <p:childTnLst>
                              <p:par>
                                <p:cTn id="330" presetID="30" presetClass="entr" presetSubtype="0" fill="hold" grpId="0" nodeType="afterEffect">
                                  <p:stCondLst>
                                    <p:cond delay="0"/>
                                  </p:stCondLst>
                                  <p:childTnLst>
                                    <p:set>
                                      <p:cBhvr>
                                        <p:cTn id="331" dur="1" fill="hold">
                                          <p:stCondLst>
                                            <p:cond delay="0"/>
                                          </p:stCondLst>
                                        </p:cTn>
                                        <p:tgtEl>
                                          <p:spTgt spid="73816"/>
                                        </p:tgtEl>
                                        <p:attrNameLst>
                                          <p:attrName>style.visibility</p:attrName>
                                        </p:attrNameLst>
                                      </p:cBhvr>
                                      <p:to>
                                        <p:strVal val="visible"/>
                                      </p:to>
                                    </p:set>
                                    <p:animEffect transition="in" filter="fade">
                                      <p:cBhvr>
                                        <p:cTn id="332" dur="800" decel="100000"/>
                                        <p:tgtEl>
                                          <p:spTgt spid="73816"/>
                                        </p:tgtEl>
                                      </p:cBhvr>
                                    </p:animEffect>
                                    <p:anim calcmode="lin" valueType="num">
                                      <p:cBhvr>
                                        <p:cTn id="333" dur="800" decel="100000" fill="hold"/>
                                        <p:tgtEl>
                                          <p:spTgt spid="73816"/>
                                        </p:tgtEl>
                                        <p:attrNameLst>
                                          <p:attrName>style.rotation</p:attrName>
                                        </p:attrNameLst>
                                      </p:cBhvr>
                                      <p:tavLst>
                                        <p:tav tm="0">
                                          <p:val>
                                            <p:fltVal val="-90"/>
                                          </p:val>
                                        </p:tav>
                                        <p:tav tm="100000">
                                          <p:val>
                                            <p:fltVal val="0"/>
                                          </p:val>
                                        </p:tav>
                                      </p:tavLst>
                                    </p:anim>
                                    <p:anim calcmode="lin" valueType="num">
                                      <p:cBhvr>
                                        <p:cTn id="334" dur="800" decel="100000" fill="hold"/>
                                        <p:tgtEl>
                                          <p:spTgt spid="73816"/>
                                        </p:tgtEl>
                                        <p:attrNameLst>
                                          <p:attrName>ppt_x</p:attrName>
                                        </p:attrNameLst>
                                      </p:cBhvr>
                                      <p:tavLst>
                                        <p:tav tm="0">
                                          <p:val>
                                            <p:strVal val="#ppt_x+0.4"/>
                                          </p:val>
                                        </p:tav>
                                        <p:tav tm="100000">
                                          <p:val>
                                            <p:strVal val="#ppt_x-0.05"/>
                                          </p:val>
                                        </p:tav>
                                      </p:tavLst>
                                    </p:anim>
                                    <p:anim calcmode="lin" valueType="num">
                                      <p:cBhvr>
                                        <p:cTn id="335" dur="800" decel="100000" fill="hold"/>
                                        <p:tgtEl>
                                          <p:spTgt spid="73816"/>
                                        </p:tgtEl>
                                        <p:attrNameLst>
                                          <p:attrName>ppt_y</p:attrName>
                                        </p:attrNameLst>
                                      </p:cBhvr>
                                      <p:tavLst>
                                        <p:tav tm="0">
                                          <p:val>
                                            <p:strVal val="#ppt_y-0.4"/>
                                          </p:val>
                                        </p:tav>
                                        <p:tav tm="100000">
                                          <p:val>
                                            <p:strVal val="#ppt_y+0.1"/>
                                          </p:val>
                                        </p:tav>
                                      </p:tavLst>
                                    </p:anim>
                                    <p:anim calcmode="lin" valueType="num">
                                      <p:cBhvr>
                                        <p:cTn id="336" dur="200" accel="100000" fill="hold">
                                          <p:stCondLst>
                                            <p:cond delay="800"/>
                                          </p:stCondLst>
                                        </p:cTn>
                                        <p:tgtEl>
                                          <p:spTgt spid="73816"/>
                                        </p:tgtEl>
                                        <p:attrNameLst>
                                          <p:attrName>ppt_x</p:attrName>
                                        </p:attrNameLst>
                                      </p:cBhvr>
                                      <p:tavLst>
                                        <p:tav tm="0">
                                          <p:val>
                                            <p:strVal val="#ppt_x-0.05"/>
                                          </p:val>
                                        </p:tav>
                                        <p:tav tm="100000">
                                          <p:val>
                                            <p:strVal val="#ppt_x"/>
                                          </p:val>
                                        </p:tav>
                                      </p:tavLst>
                                    </p:anim>
                                    <p:anim calcmode="lin" valueType="num">
                                      <p:cBhvr>
                                        <p:cTn id="337" dur="200" accel="100000" fill="hold">
                                          <p:stCondLst>
                                            <p:cond delay="800"/>
                                          </p:stCondLst>
                                        </p:cTn>
                                        <p:tgtEl>
                                          <p:spTgt spid="73816"/>
                                        </p:tgtEl>
                                        <p:attrNameLst>
                                          <p:attrName>ppt_y</p:attrName>
                                        </p:attrNameLst>
                                      </p:cBhvr>
                                      <p:tavLst>
                                        <p:tav tm="0">
                                          <p:val>
                                            <p:strVal val="#ppt_y+0.1"/>
                                          </p:val>
                                        </p:tav>
                                        <p:tav tm="100000">
                                          <p:val>
                                            <p:strVal val="#ppt_y"/>
                                          </p:val>
                                        </p:tav>
                                      </p:tavLst>
                                    </p:anim>
                                  </p:childTnLst>
                                </p:cTn>
                              </p:par>
                            </p:childTnLst>
                          </p:cTn>
                        </p:par>
                        <p:par>
                          <p:cTn id="338" fill="hold">
                            <p:stCondLst>
                              <p:cond delay="46000"/>
                            </p:stCondLst>
                            <p:childTnLst>
                              <p:par>
                                <p:cTn id="339" presetID="30" presetClass="entr" presetSubtype="0" fill="hold" grpId="0" nodeType="afterEffect">
                                  <p:stCondLst>
                                    <p:cond delay="0"/>
                                  </p:stCondLst>
                                  <p:childTnLst>
                                    <p:set>
                                      <p:cBhvr>
                                        <p:cTn id="340" dur="1" fill="hold">
                                          <p:stCondLst>
                                            <p:cond delay="0"/>
                                          </p:stCondLst>
                                        </p:cTn>
                                        <p:tgtEl>
                                          <p:spTgt spid="73817"/>
                                        </p:tgtEl>
                                        <p:attrNameLst>
                                          <p:attrName>style.visibility</p:attrName>
                                        </p:attrNameLst>
                                      </p:cBhvr>
                                      <p:to>
                                        <p:strVal val="visible"/>
                                      </p:to>
                                    </p:set>
                                    <p:animEffect transition="in" filter="fade">
                                      <p:cBhvr>
                                        <p:cTn id="341" dur="800" decel="100000"/>
                                        <p:tgtEl>
                                          <p:spTgt spid="73817"/>
                                        </p:tgtEl>
                                      </p:cBhvr>
                                    </p:animEffect>
                                    <p:anim calcmode="lin" valueType="num">
                                      <p:cBhvr>
                                        <p:cTn id="342" dur="800" decel="100000" fill="hold"/>
                                        <p:tgtEl>
                                          <p:spTgt spid="73817"/>
                                        </p:tgtEl>
                                        <p:attrNameLst>
                                          <p:attrName>style.rotation</p:attrName>
                                        </p:attrNameLst>
                                      </p:cBhvr>
                                      <p:tavLst>
                                        <p:tav tm="0">
                                          <p:val>
                                            <p:fltVal val="-90"/>
                                          </p:val>
                                        </p:tav>
                                        <p:tav tm="100000">
                                          <p:val>
                                            <p:fltVal val="0"/>
                                          </p:val>
                                        </p:tav>
                                      </p:tavLst>
                                    </p:anim>
                                    <p:anim calcmode="lin" valueType="num">
                                      <p:cBhvr>
                                        <p:cTn id="343" dur="800" decel="100000" fill="hold"/>
                                        <p:tgtEl>
                                          <p:spTgt spid="73817"/>
                                        </p:tgtEl>
                                        <p:attrNameLst>
                                          <p:attrName>ppt_x</p:attrName>
                                        </p:attrNameLst>
                                      </p:cBhvr>
                                      <p:tavLst>
                                        <p:tav tm="0">
                                          <p:val>
                                            <p:strVal val="#ppt_x+0.4"/>
                                          </p:val>
                                        </p:tav>
                                        <p:tav tm="100000">
                                          <p:val>
                                            <p:strVal val="#ppt_x-0.05"/>
                                          </p:val>
                                        </p:tav>
                                      </p:tavLst>
                                    </p:anim>
                                    <p:anim calcmode="lin" valueType="num">
                                      <p:cBhvr>
                                        <p:cTn id="344" dur="800" decel="100000" fill="hold"/>
                                        <p:tgtEl>
                                          <p:spTgt spid="73817"/>
                                        </p:tgtEl>
                                        <p:attrNameLst>
                                          <p:attrName>ppt_y</p:attrName>
                                        </p:attrNameLst>
                                      </p:cBhvr>
                                      <p:tavLst>
                                        <p:tav tm="0">
                                          <p:val>
                                            <p:strVal val="#ppt_y-0.4"/>
                                          </p:val>
                                        </p:tav>
                                        <p:tav tm="100000">
                                          <p:val>
                                            <p:strVal val="#ppt_y+0.1"/>
                                          </p:val>
                                        </p:tav>
                                      </p:tavLst>
                                    </p:anim>
                                    <p:anim calcmode="lin" valueType="num">
                                      <p:cBhvr>
                                        <p:cTn id="345" dur="200" accel="100000" fill="hold">
                                          <p:stCondLst>
                                            <p:cond delay="800"/>
                                          </p:stCondLst>
                                        </p:cTn>
                                        <p:tgtEl>
                                          <p:spTgt spid="73817"/>
                                        </p:tgtEl>
                                        <p:attrNameLst>
                                          <p:attrName>ppt_x</p:attrName>
                                        </p:attrNameLst>
                                      </p:cBhvr>
                                      <p:tavLst>
                                        <p:tav tm="0">
                                          <p:val>
                                            <p:strVal val="#ppt_x-0.05"/>
                                          </p:val>
                                        </p:tav>
                                        <p:tav tm="100000">
                                          <p:val>
                                            <p:strVal val="#ppt_x"/>
                                          </p:val>
                                        </p:tav>
                                      </p:tavLst>
                                    </p:anim>
                                    <p:anim calcmode="lin" valueType="num">
                                      <p:cBhvr>
                                        <p:cTn id="346" dur="200" accel="100000" fill="hold">
                                          <p:stCondLst>
                                            <p:cond delay="800"/>
                                          </p:stCondLst>
                                        </p:cTn>
                                        <p:tgtEl>
                                          <p:spTgt spid="73817"/>
                                        </p:tgtEl>
                                        <p:attrNameLst>
                                          <p:attrName>ppt_y</p:attrName>
                                        </p:attrNameLst>
                                      </p:cBhvr>
                                      <p:tavLst>
                                        <p:tav tm="0">
                                          <p:val>
                                            <p:strVal val="#ppt_y+0.1"/>
                                          </p:val>
                                        </p:tav>
                                        <p:tav tm="100000">
                                          <p:val>
                                            <p:strVal val="#ppt_y"/>
                                          </p:val>
                                        </p:tav>
                                      </p:tavLst>
                                    </p:anim>
                                  </p:childTnLst>
                                </p:cTn>
                              </p:par>
                            </p:childTnLst>
                          </p:cTn>
                        </p:par>
                        <p:par>
                          <p:cTn id="347" fill="hold">
                            <p:stCondLst>
                              <p:cond delay="47000"/>
                            </p:stCondLst>
                            <p:childTnLst>
                              <p:par>
                                <p:cTn id="348" presetID="30" presetClass="entr" presetSubtype="0" fill="hold" grpId="0" nodeType="afterEffect">
                                  <p:stCondLst>
                                    <p:cond delay="0"/>
                                  </p:stCondLst>
                                  <p:childTnLst>
                                    <p:set>
                                      <p:cBhvr>
                                        <p:cTn id="349" dur="1" fill="hold">
                                          <p:stCondLst>
                                            <p:cond delay="0"/>
                                          </p:stCondLst>
                                        </p:cTn>
                                        <p:tgtEl>
                                          <p:spTgt spid="73818"/>
                                        </p:tgtEl>
                                        <p:attrNameLst>
                                          <p:attrName>style.visibility</p:attrName>
                                        </p:attrNameLst>
                                      </p:cBhvr>
                                      <p:to>
                                        <p:strVal val="visible"/>
                                      </p:to>
                                    </p:set>
                                    <p:animEffect transition="in" filter="fade">
                                      <p:cBhvr>
                                        <p:cTn id="350" dur="800" decel="100000"/>
                                        <p:tgtEl>
                                          <p:spTgt spid="73818"/>
                                        </p:tgtEl>
                                      </p:cBhvr>
                                    </p:animEffect>
                                    <p:anim calcmode="lin" valueType="num">
                                      <p:cBhvr>
                                        <p:cTn id="351" dur="800" decel="100000" fill="hold"/>
                                        <p:tgtEl>
                                          <p:spTgt spid="73818"/>
                                        </p:tgtEl>
                                        <p:attrNameLst>
                                          <p:attrName>style.rotation</p:attrName>
                                        </p:attrNameLst>
                                      </p:cBhvr>
                                      <p:tavLst>
                                        <p:tav tm="0">
                                          <p:val>
                                            <p:fltVal val="-90"/>
                                          </p:val>
                                        </p:tav>
                                        <p:tav tm="100000">
                                          <p:val>
                                            <p:fltVal val="0"/>
                                          </p:val>
                                        </p:tav>
                                      </p:tavLst>
                                    </p:anim>
                                    <p:anim calcmode="lin" valueType="num">
                                      <p:cBhvr>
                                        <p:cTn id="352" dur="800" decel="100000" fill="hold"/>
                                        <p:tgtEl>
                                          <p:spTgt spid="73818"/>
                                        </p:tgtEl>
                                        <p:attrNameLst>
                                          <p:attrName>ppt_x</p:attrName>
                                        </p:attrNameLst>
                                      </p:cBhvr>
                                      <p:tavLst>
                                        <p:tav tm="0">
                                          <p:val>
                                            <p:strVal val="#ppt_x+0.4"/>
                                          </p:val>
                                        </p:tav>
                                        <p:tav tm="100000">
                                          <p:val>
                                            <p:strVal val="#ppt_x-0.05"/>
                                          </p:val>
                                        </p:tav>
                                      </p:tavLst>
                                    </p:anim>
                                    <p:anim calcmode="lin" valueType="num">
                                      <p:cBhvr>
                                        <p:cTn id="353" dur="800" decel="100000" fill="hold"/>
                                        <p:tgtEl>
                                          <p:spTgt spid="73818"/>
                                        </p:tgtEl>
                                        <p:attrNameLst>
                                          <p:attrName>ppt_y</p:attrName>
                                        </p:attrNameLst>
                                      </p:cBhvr>
                                      <p:tavLst>
                                        <p:tav tm="0">
                                          <p:val>
                                            <p:strVal val="#ppt_y-0.4"/>
                                          </p:val>
                                        </p:tav>
                                        <p:tav tm="100000">
                                          <p:val>
                                            <p:strVal val="#ppt_y+0.1"/>
                                          </p:val>
                                        </p:tav>
                                      </p:tavLst>
                                    </p:anim>
                                    <p:anim calcmode="lin" valueType="num">
                                      <p:cBhvr>
                                        <p:cTn id="354" dur="200" accel="100000" fill="hold">
                                          <p:stCondLst>
                                            <p:cond delay="800"/>
                                          </p:stCondLst>
                                        </p:cTn>
                                        <p:tgtEl>
                                          <p:spTgt spid="73818"/>
                                        </p:tgtEl>
                                        <p:attrNameLst>
                                          <p:attrName>ppt_x</p:attrName>
                                        </p:attrNameLst>
                                      </p:cBhvr>
                                      <p:tavLst>
                                        <p:tav tm="0">
                                          <p:val>
                                            <p:strVal val="#ppt_x-0.05"/>
                                          </p:val>
                                        </p:tav>
                                        <p:tav tm="100000">
                                          <p:val>
                                            <p:strVal val="#ppt_x"/>
                                          </p:val>
                                        </p:tav>
                                      </p:tavLst>
                                    </p:anim>
                                    <p:anim calcmode="lin" valueType="num">
                                      <p:cBhvr>
                                        <p:cTn id="355" dur="200" accel="100000" fill="hold">
                                          <p:stCondLst>
                                            <p:cond delay="800"/>
                                          </p:stCondLst>
                                        </p:cTn>
                                        <p:tgtEl>
                                          <p:spTgt spid="73818"/>
                                        </p:tgtEl>
                                        <p:attrNameLst>
                                          <p:attrName>ppt_y</p:attrName>
                                        </p:attrNameLst>
                                      </p:cBhvr>
                                      <p:tavLst>
                                        <p:tav tm="0">
                                          <p:val>
                                            <p:strVal val="#ppt_y+0.1"/>
                                          </p:val>
                                        </p:tav>
                                        <p:tav tm="100000">
                                          <p:val>
                                            <p:strVal val="#ppt_y"/>
                                          </p:val>
                                        </p:tav>
                                      </p:tavLst>
                                    </p:anim>
                                  </p:childTnLst>
                                </p:cTn>
                              </p:par>
                            </p:childTnLst>
                          </p:cTn>
                        </p:par>
                        <p:par>
                          <p:cTn id="356" fill="hold">
                            <p:stCondLst>
                              <p:cond delay="48000"/>
                            </p:stCondLst>
                            <p:childTnLst>
                              <p:par>
                                <p:cTn id="357" presetID="30" presetClass="entr" presetSubtype="0" fill="hold" grpId="0" nodeType="afterEffect">
                                  <p:stCondLst>
                                    <p:cond delay="0"/>
                                  </p:stCondLst>
                                  <p:childTnLst>
                                    <p:set>
                                      <p:cBhvr>
                                        <p:cTn id="358" dur="1" fill="hold">
                                          <p:stCondLst>
                                            <p:cond delay="0"/>
                                          </p:stCondLst>
                                        </p:cTn>
                                        <p:tgtEl>
                                          <p:spTgt spid="73819"/>
                                        </p:tgtEl>
                                        <p:attrNameLst>
                                          <p:attrName>style.visibility</p:attrName>
                                        </p:attrNameLst>
                                      </p:cBhvr>
                                      <p:to>
                                        <p:strVal val="visible"/>
                                      </p:to>
                                    </p:set>
                                    <p:animEffect transition="in" filter="fade">
                                      <p:cBhvr>
                                        <p:cTn id="359" dur="800" decel="100000"/>
                                        <p:tgtEl>
                                          <p:spTgt spid="73819"/>
                                        </p:tgtEl>
                                      </p:cBhvr>
                                    </p:animEffect>
                                    <p:anim calcmode="lin" valueType="num">
                                      <p:cBhvr>
                                        <p:cTn id="360" dur="800" decel="100000" fill="hold"/>
                                        <p:tgtEl>
                                          <p:spTgt spid="73819"/>
                                        </p:tgtEl>
                                        <p:attrNameLst>
                                          <p:attrName>style.rotation</p:attrName>
                                        </p:attrNameLst>
                                      </p:cBhvr>
                                      <p:tavLst>
                                        <p:tav tm="0">
                                          <p:val>
                                            <p:fltVal val="-90"/>
                                          </p:val>
                                        </p:tav>
                                        <p:tav tm="100000">
                                          <p:val>
                                            <p:fltVal val="0"/>
                                          </p:val>
                                        </p:tav>
                                      </p:tavLst>
                                    </p:anim>
                                    <p:anim calcmode="lin" valueType="num">
                                      <p:cBhvr>
                                        <p:cTn id="361" dur="800" decel="100000" fill="hold"/>
                                        <p:tgtEl>
                                          <p:spTgt spid="73819"/>
                                        </p:tgtEl>
                                        <p:attrNameLst>
                                          <p:attrName>ppt_x</p:attrName>
                                        </p:attrNameLst>
                                      </p:cBhvr>
                                      <p:tavLst>
                                        <p:tav tm="0">
                                          <p:val>
                                            <p:strVal val="#ppt_x+0.4"/>
                                          </p:val>
                                        </p:tav>
                                        <p:tav tm="100000">
                                          <p:val>
                                            <p:strVal val="#ppt_x-0.05"/>
                                          </p:val>
                                        </p:tav>
                                      </p:tavLst>
                                    </p:anim>
                                    <p:anim calcmode="lin" valueType="num">
                                      <p:cBhvr>
                                        <p:cTn id="362" dur="800" decel="100000" fill="hold"/>
                                        <p:tgtEl>
                                          <p:spTgt spid="73819"/>
                                        </p:tgtEl>
                                        <p:attrNameLst>
                                          <p:attrName>ppt_y</p:attrName>
                                        </p:attrNameLst>
                                      </p:cBhvr>
                                      <p:tavLst>
                                        <p:tav tm="0">
                                          <p:val>
                                            <p:strVal val="#ppt_y-0.4"/>
                                          </p:val>
                                        </p:tav>
                                        <p:tav tm="100000">
                                          <p:val>
                                            <p:strVal val="#ppt_y+0.1"/>
                                          </p:val>
                                        </p:tav>
                                      </p:tavLst>
                                    </p:anim>
                                    <p:anim calcmode="lin" valueType="num">
                                      <p:cBhvr>
                                        <p:cTn id="363" dur="200" accel="100000" fill="hold">
                                          <p:stCondLst>
                                            <p:cond delay="800"/>
                                          </p:stCondLst>
                                        </p:cTn>
                                        <p:tgtEl>
                                          <p:spTgt spid="73819"/>
                                        </p:tgtEl>
                                        <p:attrNameLst>
                                          <p:attrName>ppt_x</p:attrName>
                                        </p:attrNameLst>
                                      </p:cBhvr>
                                      <p:tavLst>
                                        <p:tav tm="0">
                                          <p:val>
                                            <p:strVal val="#ppt_x-0.05"/>
                                          </p:val>
                                        </p:tav>
                                        <p:tav tm="100000">
                                          <p:val>
                                            <p:strVal val="#ppt_x"/>
                                          </p:val>
                                        </p:tav>
                                      </p:tavLst>
                                    </p:anim>
                                    <p:anim calcmode="lin" valueType="num">
                                      <p:cBhvr>
                                        <p:cTn id="364" dur="200" accel="100000" fill="hold">
                                          <p:stCondLst>
                                            <p:cond delay="800"/>
                                          </p:stCondLst>
                                        </p:cTn>
                                        <p:tgtEl>
                                          <p:spTgt spid="73819"/>
                                        </p:tgtEl>
                                        <p:attrNameLst>
                                          <p:attrName>ppt_y</p:attrName>
                                        </p:attrNameLst>
                                      </p:cBhvr>
                                      <p:tavLst>
                                        <p:tav tm="0">
                                          <p:val>
                                            <p:strVal val="#ppt_y+0.1"/>
                                          </p:val>
                                        </p:tav>
                                        <p:tav tm="100000">
                                          <p:val>
                                            <p:strVal val="#ppt_y"/>
                                          </p:val>
                                        </p:tav>
                                      </p:tavLst>
                                    </p:anim>
                                  </p:childTnLst>
                                </p:cTn>
                              </p:par>
                            </p:childTnLst>
                          </p:cTn>
                        </p:par>
                        <p:par>
                          <p:cTn id="365" fill="hold">
                            <p:stCondLst>
                              <p:cond delay="49000"/>
                            </p:stCondLst>
                            <p:childTnLst>
                              <p:par>
                                <p:cTn id="366" presetID="30" presetClass="entr" presetSubtype="0" fill="hold" grpId="0" nodeType="afterEffect">
                                  <p:stCondLst>
                                    <p:cond delay="0"/>
                                  </p:stCondLst>
                                  <p:childTnLst>
                                    <p:set>
                                      <p:cBhvr>
                                        <p:cTn id="367" dur="1" fill="hold">
                                          <p:stCondLst>
                                            <p:cond delay="0"/>
                                          </p:stCondLst>
                                        </p:cTn>
                                        <p:tgtEl>
                                          <p:spTgt spid="73820"/>
                                        </p:tgtEl>
                                        <p:attrNameLst>
                                          <p:attrName>style.visibility</p:attrName>
                                        </p:attrNameLst>
                                      </p:cBhvr>
                                      <p:to>
                                        <p:strVal val="visible"/>
                                      </p:to>
                                    </p:set>
                                    <p:animEffect transition="in" filter="fade">
                                      <p:cBhvr>
                                        <p:cTn id="368" dur="800" decel="100000"/>
                                        <p:tgtEl>
                                          <p:spTgt spid="73820"/>
                                        </p:tgtEl>
                                      </p:cBhvr>
                                    </p:animEffect>
                                    <p:anim calcmode="lin" valueType="num">
                                      <p:cBhvr>
                                        <p:cTn id="369" dur="800" decel="100000" fill="hold"/>
                                        <p:tgtEl>
                                          <p:spTgt spid="73820"/>
                                        </p:tgtEl>
                                        <p:attrNameLst>
                                          <p:attrName>style.rotation</p:attrName>
                                        </p:attrNameLst>
                                      </p:cBhvr>
                                      <p:tavLst>
                                        <p:tav tm="0">
                                          <p:val>
                                            <p:fltVal val="-90"/>
                                          </p:val>
                                        </p:tav>
                                        <p:tav tm="100000">
                                          <p:val>
                                            <p:fltVal val="0"/>
                                          </p:val>
                                        </p:tav>
                                      </p:tavLst>
                                    </p:anim>
                                    <p:anim calcmode="lin" valueType="num">
                                      <p:cBhvr>
                                        <p:cTn id="370" dur="800" decel="100000" fill="hold"/>
                                        <p:tgtEl>
                                          <p:spTgt spid="73820"/>
                                        </p:tgtEl>
                                        <p:attrNameLst>
                                          <p:attrName>ppt_x</p:attrName>
                                        </p:attrNameLst>
                                      </p:cBhvr>
                                      <p:tavLst>
                                        <p:tav tm="0">
                                          <p:val>
                                            <p:strVal val="#ppt_x+0.4"/>
                                          </p:val>
                                        </p:tav>
                                        <p:tav tm="100000">
                                          <p:val>
                                            <p:strVal val="#ppt_x-0.05"/>
                                          </p:val>
                                        </p:tav>
                                      </p:tavLst>
                                    </p:anim>
                                    <p:anim calcmode="lin" valueType="num">
                                      <p:cBhvr>
                                        <p:cTn id="371" dur="800" decel="100000" fill="hold"/>
                                        <p:tgtEl>
                                          <p:spTgt spid="73820"/>
                                        </p:tgtEl>
                                        <p:attrNameLst>
                                          <p:attrName>ppt_y</p:attrName>
                                        </p:attrNameLst>
                                      </p:cBhvr>
                                      <p:tavLst>
                                        <p:tav tm="0">
                                          <p:val>
                                            <p:strVal val="#ppt_y-0.4"/>
                                          </p:val>
                                        </p:tav>
                                        <p:tav tm="100000">
                                          <p:val>
                                            <p:strVal val="#ppt_y+0.1"/>
                                          </p:val>
                                        </p:tav>
                                      </p:tavLst>
                                    </p:anim>
                                    <p:anim calcmode="lin" valueType="num">
                                      <p:cBhvr>
                                        <p:cTn id="372" dur="200" accel="100000" fill="hold">
                                          <p:stCondLst>
                                            <p:cond delay="800"/>
                                          </p:stCondLst>
                                        </p:cTn>
                                        <p:tgtEl>
                                          <p:spTgt spid="73820"/>
                                        </p:tgtEl>
                                        <p:attrNameLst>
                                          <p:attrName>ppt_x</p:attrName>
                                        </p:attrNameLst>
                                      </p:cBhvr>
                                      <p:tavLst>
                                        <p:tav tm="0">
                                          <p:val>
                                            <p:strVal val="#ppt_x-0.05"/>
                                          </p:val>
                                        </p:tav>
                                        <p:tav tm="100000">
                                          <p:val>
                                            <p:strVal val="#ppt_x"/>
                                          </p:val>
                                        </p:tav>
                                      </p:tavLst>
                                    </p:anim>
                                    <p:anim calcmode="lin" valueType="num">
                                      <p:cBhvr>
                                        <p:cTn id="373" dur="200" accel="100000" fill="hold">
                                          <p:stCondLst>
                                            <p:cond delay="800"/>
                                          </p:stCondLst>
                                        </p:cTn>
                                        <p:tgtEl>
                                          <p:spTgt spid="73820"/>
                                        </p:tgtEl>
                                        <p:attrNameLst>
                                          <p:attrName>ppt_y</p:attrName>
                                        </p:attrNameLst>
                                      </p:cBhvr>
                                      <p:tavLst>
                                        <p:tav tm="0">
                                          <p:val>
                                            <p:strVal val="#ppt_y+0.1"/>
                                          </p:val>
                                        </p:tav>
                                        <p:tav tm="100000">
                                          <p:val>
                                            <p:strVal val="#ppt_y"/>
                                          </p:val>
                                        </p:tav>
                                      </p:tavLst>
                                    </p:anim>
                                  </p:childTnLst>
                                </p:cTn>
                              </p:par>
                            </p:childTnLst>
                          </p:cTn>
                        </p:par>
                        <p:par>
                          <p:cTn id="374" fill="hold">
                            <p:stCondLst>
                              <p:cond delay="50000"/>
                            </p:stCondLst>
                            <p:childTnLst>
                              <p:par>
                                <p:cTn id="375" presetID="30" presetClass="entr" presetSubtype="0" fill="hold" grpId="0" nodeType="afterEffect">
                                  <p:stCondLst>
                                    <p:cond delay="0"/>
                                  </p:stCondLst>
                                  <p:childTnLst>
                                    <p:set>
                                      <p:cBhvr>
                                        <p:cTn id="376" dur="1" fill="hold">
                                          <p:stCondLst>
                                            <p:cond delay="0"/>
                                          </p:stCondLst>
                                        </p:cTn>
                                        <p:tgtEl>
                                          <p:spTgt spid="73821"/>
                                        </p:tgtEl>
                                        <p:attrNameLst>
                                          <p:attrName>style.visibility</p:attrName>
                                        </p:attrNameLst>
                                      </p:cBhvr>
                                      <p:to>
                                        <p:strVal val="visible"/>
                                      </p:to>
                                    </p:set>
                                    <p:animEffect transition="in" filter="fade">
                                      <p:cBhvr>
                                        <p:cTn id="377" dur="800" decel="100000"/>
                                        <p:tgtEl>
                                          <p:spTgt spid="73821"/>
                                        </p:tgtEl>
                                      </p:cBhvr>
                                    </p:animEffect>
                                    <p:anim calcmode="lin" valueType="num">
                                      <p:cBhvr>
                                        <p:cTn id="378" dur="800" decel="100000" fill="hold"/>
                                        <p:tgtEl>
                                          <p:spTgt spid="73821"/>
                                        </p:tgtEl>
                                        <p:attrNameLst>
                                          <p:attrName>style.rotation</p:attrName>
                                        </p:attrNameLst>
                                      </p:cBhvr>
                                      <p:tavLst>
                                        <p:tav tm="0">
                                          <p:val>
                                            <p:fltVal val="-90"/>
                                          </p:val>
                                        </p:tav>
                                        <p:tav tm="100000">
                                          <p:val>
                                            <p:fltVal val="0"/>
                                          </p:val>
                                        </p:tav>
                                      </p:tavLst>
                                    </p:anim>
                                    <p:anim calcmode="lin" valueType="num">
                                      <p:cBhvr>
                                        <p:cTn id="379" dur="800" decel="100000" fill="hold"/>
                                        <p:tgtEl>
                                          <p:spTgt spid="73821"/>
                                        </p:tgtEl>
                                        <p:attrNameLst>
                                          <p:attrName>ppt_x</p:attrName>
                                        </p:attrNameLst>
                                      </p:cBhvr>
                                      <p:tavLst>
                                        <p:tav tm="0">
                                          <p:val>
                                            <p:strVal val="#ppt_x+0.4"/>
                                          </p:val>
                                        </p:tav>
                                        <p:tav tm="100000">
                                          <p:val>
                                            <p:strVal val="#ppt_x-0.05"/>
                                          </p:val>
                                        </p:tav>
                                      </p:tavLst>
                                    </p:anim>
                                    <p:anim calcmode="lin" valueType="num">
                                      <p:cBhvr>
                                        <p:cTn id="380" dur="800" decel="100000" fill="hold"/>
                                        <p:tgtEl>
                                          <p:spTgt spid="73821"/>
                                        </p:tgtEl>
                                        <p:attrNameLst>
                                          <p:attrName>ppt_y</p:attrName>
                                        </p:attrNameLst>
                                      </p:cBhvr>
                                      <p:tavLst>
                                        <p:tav tm="0">
                                          <p:val>
                                            <p:strVal val="#ppt_y-0.4"/>
                                          </p:val>
                                        </p:tav>
                                        <p:tav tm="100000">
                                          <p:val>
                                            <p:strVal val="#ppt_y+0.1"/>
                                          </p:val>
                                        </p:tav>
                                      </p:tavLst>
                                    </p:anim>
                                    <p:anim calcmode="lin" valueType="num">
                                      <p:cBhvr>
                                        <p:cTn id="381" dur="200" accel="100000" fill="hold">
                                          <p:stCondLst>
                                            <p:cond delay="800"/>
                                          </p:stCondLst>
                                        </p:cTn>
                                        <p:tgtEl>
                                          <p:spTgt spid="73821"/>
                                        </p:tgtEl>
                                        <p:attrNameLst>
                                          <p:attrName>ppt_x</p:attrName>
                                        </p:attrNameLst>
                                      </p:cBhvr>
                                      <p:tavLst>
                                        <p:tav tm="0">
                                          <p:val>
                                            <p:strVal val="#ppt_x-0.05"/>
                                          </p:val>
                                        </p:tav>
                                        <p:tav tm="100000">
                                          <p:val>
                                            <p:strVal val="#ppt_x"/>
                                          </p:val>
                                        </p:tav>
                                      </p:tavLst>
                                    </p:anim>
                                    <p:anim calcmode="lin" valueType="num">
                                      <p:cBhvr>
                                        <p:cTn id="382" dur="200" accel="100000" fill="hold">
                                          <p:stCondLst>
                                            <p:cond delay="800"/>
                                          </p:stCondLst>
                                        </p:cTn>
                                        <p:tgtEl>
                                          <p:spTgt spid="73821"/>
                                        </p:tgtEl>
                                        <p:attrNameLst>
                                          <p:attrName>ppt_y</p:attrName>
                                        </p:attrNameLst>
                                      </p:cBhvr>
                                      <p:tavLst>
                                        <p:tav tm="0">
                                          <p:val>
                                            <p:strVal val="#ppt_y+0.1"/>
                                          </p:val>
                                        </p:tav>
                                        <p:tav tm="100000">
                                          <p:val>
                                            <p:strVal val="#ppt_y"/>
                                          </p:val>
                                        </p:tav>
                                      </p:tavLst>
                                    </p:anim>
                                  </p:childTnLst>
                                </p:cTn>
                              </p:par>
                            </p:childTnLst>
                          </p:cTn>
                        </p:par>
                        <p:par>
                          <p:cTn id="383" fill="hold">
                            <p:stCondLst>
                              <p:cond delay="51000"/>
                            </p:stCondLst>
                            <p:childTnLst>
                              <p:par>
                                <p:cTn id="384" presetID="30" presetClass="entr" presetSubtype="0" fill="hold" grpId="0" nodeType="afterEffect">
                                  <p:stCondLst>
                                    <p:cond delay="0"/>
                                  </p:stCondLst>
                                  <p:childTnLst>
                                    <p:set>
                                      <p:cBhvr>
                                        <p:cTn id="385" dur="1" fill="hold">
                                          <p:stCondLst>
                                            <p:cond delay="0"/>
                                          </p:stCondLst>
                                        </p:cTn>
                                        <p:tgtEl>
                                          <p:spTgt spid="73828"/>
                                        </p:tgtEl>
                                        <p:attrNameLst>
                                          <p:attrName>style.visibility</p:attrName>
                                        </p:attrNameLst>
                                      </p:cBhvr>
                                      <p:to>
                                        <p:strVal val="visible"/>
                                      </p:to>
                                    </p:set>
                                    <p:animEffect transition="in" filter="fade">
                                      <p:cBhvr>
                                        <p:cTn id="386" dur="800" decel="100000"/>
                                        <p:tgtEl>
                                          <p:spTgt spid="73828"/>
                                        </p:tgtEl>
                                      </p:cBhvr>
                                    </p:animEffect>
                                    <p:anim calcmode="lin" valueType="num">
                                      <p:cBhvr>
                                        <p:cTn id="387" dur="800" decel="100000" fill="hold"/>
                                        <p:tgtEl>
                                          <p:spTgt spid="73828"/>
                                        </p:tgtEl>
                                        <p:attrNameLst>
                                          <p:attrName>style.rotation</p:attrName>
                                        </p:attrNameLst>
                                      </p:cBhvr>
                                      <p:tavLst>
                                        <p:tav tm="0">
                                          <p:val>
                                            <p:fltVal val="-90"/>
                                          </p:val>
                                        </p:tav>
                                        <p:tav tm="100000">
                                          <p:val>
                                            <p:fltVal val="0"/>
                                          </p:val>
                                        </p:tav>
                                      </p:tavLst>
                                    </p:anim>
                                    <p:anim calcmode="lin" valueType="num">
                                      <p:cBhvr>
                                        <p:cTn id="388" dur="800" decel="100000" fill="hold"/>
                                        <p:tgtEl>
                                          <p:spTgt spid="73828"/>
                                        </p:tgtEl>
                                        <p:attrNameLst>
                                          <p:attrName>ppt_x</p:attrName>
                                        </p:attrNameLst>
                                      </p:cBhvr>
                                      <p:tavLst>
                                        <p:tav tm="0">
                                          <p:val>
                                            <p:strVal val="#ppt_x+0.4"/>
                                          </p:val>
                                        </p:tav>
                                        <p:tav tm="100000">
                                          <p:val>
                                            <p:strVal val="#ppt_x-0.05"/>
                                          </p:val>
                                        </p:tav>
                                      </p:tavLst>
                                    </p:anim>
                                    <p:anim calcmode="lin" valueType="num">
                                      <p:cBhvr>
                                        <p:cTn id="389" dur="800" decel="100000" fill="hold"/>
                                        <p:tgtEl>
                                          <p:spTgt spid="73828"/>
                                        </p:tgtEl>
                                        <p:attrNameLst>
                                          <p:attrName>ppt_y</p:attrName>
                                        </p:attrNameLst>
                                      </p:cBhvr>
                                      <p:tavLst>
                                        <p:tav tm="0">
                                          <p:val>
                                            <p:strVal val="#ppt_y-0.4"/>
                                          </p:val>
                                        </p:tav>
                                        <p:tav tm="100000">
                                          <p:val>
                                            <p:strVal val="#ppt_y+0.1"/>
                                          </p:val>
                                        </p:tav>
                                      </p:tavLst>
                                    </p:anim>
                                    <p:anim calcmode="lin" valueType="num">
                                      <p:cBhvr>
                                        <p:cTn id="390" dur="200" accel="100000" fill="hold">
                                          <p:stCondLst>
                                            <p:cond delay="800"/>
                                          </p:stCondLst>
                                        </p:cTn>
                                        <p:tgtEl>
                                          <p:spTgt spid="73828"/>
                                        </p:tgtEl>
                                        <p:attrNameLst>
                                          <p:attrName>ppt_x</p:attrName>
                                        </p:attrNameLst>
                                      </p:cBhvr>
                                      <p:tavLst>
                                        <p:tav tm="0">
                                          <p:val>
                                            <p:strVal val="#ppt_x-0.05"/>
                                          </p:val>
                                        </p:tav>
                                        <p:tav tm="100000">
                                          <p:val>
                                            <p:strVal val="#ppt_x"/>
                                          </p:val>
                                        </p:tav>
                                      </p:tavLst>
                                    </p:anim>
                                    <p:anim calcmode="lin" valueType="num">
                                      <p:cBhvr>
                                        <p:cTn id="391" dur="200" accel="100000" fill="hold">
                                          <p:stCondLst>
                                            <p:cond delay="800"/>
                                          </p:stCondLst>
                                        </p:cTn>
                                        <p:tgtEl>
                                          <p:spTgt spid="73828"/>
                                        </p:tgtEl>
                                        <p:attrNameLst>
                                          <p:attrName>ppt_y</p:attrName>
                                        </p:attrNameLst>
                                      </p:cBhvr>
                                      <p:tavLst>
                                        <p:tav tm="0">
                                          <p:val>
                                            <p:strVal val="#ppt_y+0.1"/>
                                          </p:val>
                                        </p:tav>
                                        <p:tav tm="100000">
                                          <p:val>
                                            <p:strVal val="#ppt_y"/>
                                          </p:val>
                                        </p:tav>
                                      </p:tavLst>
                                    </p:anim>
                                  </p:childTnLst>
                                </p:cTn>
                              </p:par>
                            </p:childTnLst>
                          </p:cTn>
                        </p:par>
                        <p:par>
                          <p:cTn id="392" fill="hold">
                            <p:stCondLst>
                              <p:cond delay="52000"/>
                            </p:stCondLst>
                            <p:childTnLst>
                              <p:par>
                                <p:cTn id="393" presetID="30" presetClass="entr" presetSubtype="0" fill="hold" grpId="0" nodeType="afterEffect">
                                  <p:stCondLst>
                                    <p:cond delay="0"/>
                                  </p:stCondLst>
                                  <p:childTnLst>
                                    <p:set>
                                      <p:cBhvr>
                                        <p:cTn id="394" dur="1" fill="hold">
                                          <p:stCondLst>
                                            <p:cond delay="0"/>
                                          </p:stCondLst>
                                        </p:cTn>
                                        <p:tgtEl>
                                          <p:spTgt spid="73829"/>
                                        </p:tgtEl>
                                        <p:attrNameLst>
                                          <p:attrName>style.visibility</p:attrName>
                                        </p:attrNameLst>
                                      </p:cBhvr>
                                      <p:to>
                                        <p:strVal val="visible"/>
                                      </p:to>
                                    </p:set>
                                    <p:animEffect transition="in" filter="fade">
                                      <p:cBhvr>
                                        <p:cTn id="395" dur="800" decel="100000"/>
                                        <p:tgtEl>
                                          <p:spTgt spid="73829"/>
                                        </p:tgtEl>
                                      </p:cBhvr>
                                    </p:animEffect>
                                    <p:anim calcmode="lin" valueType="num">
                                      <p:cBhvr>
                                        <p:cTn id="396" dur="800" decel="100000" fill="hold"/>
                                        <p:tgtEl>
                                          <p:spTgt spid="73829"/>
                                        </p:tgtEl>
                                        <p:attrNameLst>
                                          <p:attrName>style.rotation</p:attrName>
                                        </p:attrNameLst>
                                      </p:cBhvr>
                                      <p:tavLst>
                                        <p:tav tm="0">
                                          <p:val>
                                            <p:fltVal val="-90"/>
                                          </p:val>
                                        </p:tav>
                                        <p:tav tm="100000">
                                          <p:val>
                                            <p:fltVal val="0"/>
                                          </p:val>
                                        </p:tav>
                                      </p:tavLst>
                                    </p:anim>
                                    <p:anim calcmode="lin" valueType="num">
                                      <p:cBhvr>
                                        <p:cTn id="397" dur="800" decel="100000" fill="hold"/>
                                        <p:tgtEl>
                                          <p:spTgt spid="73829"/>
                                        </p:tgtEl>
                                        <p:attrNameLst>
                                          <p:attrName>ppt_x</p:attrName>
                                        </p:attrNameLst>
                                      </p:cBhvr>
                                      <p:tavLst>
                                        <p:tav tm="0">
                                          <p:val>
                                            <p:strVal val="#ppt_x+0.4"/>
                                          </p:val>
                                        </p:tav>
                                        <p:tav tm="100000">
                                          <p:val>
                                            <p:strVal val="#ppt_x-0.05"/>
                                          </p:val>
                                        </p:tav>
                                      </p:tavLst>
                                    </p:anim>
                                    <p:anim calcmode="lin" valueType="num">
                                      <p:cBhvr>
                                        <p:cTn id="398" dur="800" decel="100000" fill="hold"/>
                                        <p:tgtEl>
                                          <p:spTgt spid="73829"/>
                                        </p:tgtEl>
                                        <p:attrNameLst>
                                          <p:attrName>ppt_y</p:attrName>
                                        </p:attrNameLst>
                                      </p:cBhvr>
                                      <p:tavLst>
                                        <p:tav tm="0">
                                          <p:val>
                                            <p:strVal val="#ppt_y-0.4"/>
                                          </p:val>
                                        </p:tav>
                                        <p:tav tm="100000">
                                          <p:val>
                                            <p:strVal val="#ppt_y+0.1"/>
                                          </p:val>
                                        </p:tav>
                                      </p:tavLst>
                                    </p:anim>
                                    <p:anim calcmode="lin" valueType="num">
                                      <p:cBhvr>
                                        <p:cTn id="399" dur="200" accel="100000" fill="hold">
                                          <p:stCondLst>
                                            <p:cond delay="800"/>
                                          </p:stCondLst>
                                        </p:cTn>
                                        <p:tgtEl>
                                          <p:spTgt spid="73829"/>
                                        </p:tgtEl>
                                        <p:attrNameLst>
                                          <p:attrName>ppt_x</p:attrName>
                                        </p:attrNameLst>
                                      </p:cBhvr>
                                      <p:tavLst>
                                        <p:tav tm="0">
                                          <p:val>
                                            <p:strVal val="#ppt_x-0.05"/>
                                          </p:val>
                                        </p:tav>
                                        <p:tav tm="100000">
                                          <p:val>
                                            <p:strVal val="#ppt_x"/>
                                          </p:val>
                                        </p:tav>
                                      </p:tavLst>
                                    </p:anim>
                                    <p:anim calcmode="lin" valueType="num">
                                      <p:cBhvr>
                                        <p:cTn id="400" dur="200" accel="100000" fill="hold">
                                          <p:stCondLst>
                                            <p:cond delay="800"/>
                                          </p:stCondLst>
                                        </p:cTn>
                                        <p:tgtEl>
                                          <p:spTgt spid="73829"/>
                                        </p:tgtEl>
                                        <p:attrNameLst>
                                          <p:attrName>ppt_y</p:attrName>
                                        </p:attrNameLst>
                                      </p:cBhvr>
                                      <p:tavLst>
                                        <p:tav tm="0">
                                          <p:val>
                                            <p:strVal val="#ppt_y+0.1"/>
                                          </p:val>
                                        </p:tav>
                                        <p:tav tm="100000">
                                          <p:val>
                                            <p:strVal val="#ppt_y"/>
                                          </p:val>
                                        </p:tav>
                                      </p:tavLst>
                                    </p:anim>
                                  </p:childTnLst>
                                </p:cTn>
                              </p:par>
                            </p:childTnLst>
                          </p:cTn>
                        </p:par>
                        <p:par>
                          <p:cTn id="401" fill="hold">
                            <p:stCondLst>
                              <p:cond delay="53000"/>
                            </p:stCondLst>
                            <p:childTnLst>
                              <p:par>
                                <p:cTn id="402" presetID="30" presetClass="entr" presetSubtype="0" fill="hold" grpId="0" nodeType="afterEffect">
                                  <p:stCondLst>
                                    <p:cond delay="0"/>
                                  </p:stCondLst>
                                  <p:childTnLst>
                                    <p:set>
                                      <p:cBhvr>
                                        <p:cTn id="403" dur="1" fill="hold">
                                          <p:stCondLst>
                                            <p:cond delay="0"/>
                                          </p:stCondLst>
                                        </p:cTn>
                                        <p:tgtEl>
                                          <p:spTgt spid="73830"/>
                                        </p:tgtEl>
                                        <p:attrNameLst>
                                          <p:attrName>style.visibility</p:attrName>
                                        </p:attrNameLst>
                                      </p:cBhvr>
                                      <p:to>
                                        <p:strVal val="visible"/>
                                      </p:to>
                                    </p:set>
                                    <p:animEffect transition="in" filter="fade">
                                      <p:cBhvr>
                                        <p:cTn id="404" dur="800" decel="100000"/>
                                        <p:tgtEl>
                                          <p:spTgt spid="73830"/>
                                        </p:tgtEl>
                                      </p:cBhvr>
                                    </p:animEffect>
                                    <p:anim calcmode="lin" valueType="num">
                                      <p:cBhvr>
                                        <p:cTn id="405" dur="800" decel="100000" fill="hold"/>
                                        <p:tgtEl>
                                          <p:spTgt spid="73830"/>
                                        </p:tgtEl>
                                        <p:attrNameLst>
                                          <p:attrName>style.rotation</p:attrName>
                                        </p:attrNameLst>
                                      </p:cBhvr>
                                      <p:tavLst>
                                        <p:tav tm="0">
                                          <p:val>
                                            <p:fltVal val="-90"/>
                                          </p:val>
                                        </p:tav>
                                        <p:tav tm="100000">
                                          <p:val>
                                            <p:fltVal val="0"/>
                                          </p:val>
                                        </p:tav>
                                      </p:tavLst>
                                    </p:anim>
                                    <p:anim calcmode="lin" valueType="num">
                                      <p:cBhvr>
                                        <p:cTn id="406" dur="800" decel="100000" fill="hold"/>
                                        <p:tgtEl>
                                          <p:spTgt spid="73830"/>
                                        </p:tgtEl>
                                        <p:attrNameLst>
                                          <p:attrName>ppt_x</p:attrName>
                                        </p:attrNameLst>
                                      </p:cBhvr>
                                      <p:tavLst>
                                        <p:tav tm="0">
                                          <p:val>
                                            <p:strVal val="#ppt_x+0.4"/>
                                          </p:val>
                                        </p:tav>
                                        <p:tav tm="100000">
                                          <p:val>
                                            <p:strVal val="#ppt_x-0.05"/>
                                          </p:val>
                                        </p:tav>
                                      </p:tavLst>
                                    </p:anim>
                                    <p:anim calcmode="lin" valueType="num">
                                      <p:cBhvr>
                                        <p:cTn id="407" dur="800" decel="100000" fill="hold"/>
                                        <p:tgtEl>
                                          <p:spTgt spid="73830"/>
                                        </p:tgtEl>
                                        <p:attrNameLst>
                                          <p:attrName>ppt_y</p:attrName>
                                        </p:attrNameLst>
                                      </p:cBhvr>
                                      <p:tavLst>
                                        <p:tav tm="0">
                                          <p:val>
                                            <p:strVal val="#ppt_y-0.4"/>
                                          </p:val>
                                        </p:tav>
                                        <p:tav tm="100000">
                                          <p:val>
                                            <p:strVal val="#ppt_y+0.1"/>
                                          </p:val>
                                        </p:tav>
                                      </p:tavLst>
                                    </p:anim>
                                    <p:anim calcmode="lin" valueType="num">
                                      <p:cBhvr>
                                        <p:cTn id="408" dur="200" accel="100000" fill="hold">
                                          <p:stCondLst>
                                            <p:cond delay="800"/>
                                          </p:stCondLst>
                                        </p:cTn>
                                        <p:tgtEl>
                                          <p:spTgt spid="73830"/>
                                        </p:tgtEl>
                                        <p:attrNameLst>
                                          <p:attrName>ppt_x</p:attrName>
                                        </p:attrNameLst>
                                      </p:cBhvr>
                                      <p:tavLst>
                                        <p:tav tm="0">
                                          <p:val>
                                            <p:strVal val="#ppt_x-0.05"/>
                                          </p:val>
                                        </p:tav>
                                        <p:tav tm="100000">
                                          <p:val>
                                            <p:strVal val="#ppt_x"/>
                                          </p:val>
                                        </p:tav>
                                      </p:tavLst>
                                    </p:anim>
                                    <p:anim calcmode="lin" valueType="num">
                                      <p:cBhvr>
                                        <p:cTn id="409" dur="200" accel="100000" fill="hold">
                                          <p:stCondLst>
                                            <p:cond delay="800"/>
                                          </p:stCondLst>
                                        </p:cTn>
                                        <p:tgtEl>
                                          <p:spTgt spid="73830"/>
                                        </p:tgtEl>
                                        <p:attrNameLst>
                                          <p:attrName>ppt_y</p:attrName>
                                        </p:attrNameLst>
                                      </p:cBhvr>
                                      <p:tavLst>
                                        <p:tav tm="0">
                                          <p:val>
                                            <p:strVal val="#ppt_y+0.1"/>
                                          </p:val>
                                        </p:tav>
                                        <p:tav tm="100000">
                                          <p:val>
                                            <p:strVal val="#ppt_y"/>
                                          </p:val>
                                        </p:tav>
                                      </p:tavLst>
                                    </p:anim>
                                  </p:childTnLst>
                                </p:cTn>
                              </p:par>
                            </p:childTnLst>
                          </p:cTn>
                        </p:par>
                        <p:par>
                          <p:cTn id="410" fill="hold">
                            <p:stCondLst>
                              <p:cond delay="54000"/>
                            </p:stCondLst>
                            <p:childTnLst>
                              <p:par>
                                <p:cTn id="411" presetID="30" presetClass="entr" presetSubtype="0" fill="hold" grpId="0" nodeType="afterEffect">
                                  <p:stCondLst>
                                    <p:cond delay="0"/>
                                  </p:stCondLst>
                                  <p:childTnLst>
                                    <p:set>
                                      <p:cBhvr>
                                        <p:cTn id="412" dur="1" fill="hold">
                                          <p:stCondLst>
                                            <p:cond delay="0"/>
                                          </p:stCondLst>
                                        </p:cTn>
                                        <p:tgtEl>
                                          <p:spTgt spid="73831"/>
                                        </p:tgtEl>
                                        <p:attrNameLst>
                                          <p:attrName>style.visibility</p:attrName>
                                        </p:attrNameLst>
                                      </p:cBhvr>
                                      <p:to>
                                        <p:strVal val="visible"/>
                                      </p:to>
                                    </p:set>
                                    <p:animEffect transition="in" filter="fade">
                                      <p:cBhvr>
                                        <p:cTn id="413" dur="800" decel="100000"/>
                                        <p:tgtEl>
                                          <p:spTgt spid="73831"/>
                                        </p:tgtEl>
                                      </p:cBhvr>
                                    </p:animEffect>
                                    <p:anim calcmode="lin" valueType="num">
                                      <p:cBhvr>
                                        <p:cTn id="414" dur="800" decel="100000" fill="hold"/>
                                        <p:tgtEl>
                                          <p:spTgt spid="73831"/>
                                        </p:tgtEl>
                                        <p:attrNameLst>
                                          <p:attrName>style.rotation</p:attrName>
                                        </p:attrNameLst>
                                      </p:cBhvr>
                                      <p:tavLst>
                                        <p:tav tm="0">
                                          <p:val>
                                            <p:fltVal val="-90"/>
                                          </p:val>
                                        </p:tav>
                                        <p:tav tm="100000">
                                          <p:val>
                                            <p:fltVal val="0"/>
                                          </p:val>
                                        </p:tav>
                                      </p:tavLst>
                                    </p:anim>
                                    <p:anim calcmode="lin" valueType="num">
                                      <p:cBhvr>
                                        <p:cTn id="415" dur="800" decel="100000" fill="hold"/>
                                        <p:tgtEl>
                                          <p:spTgt spid="73831"/>
                                        </p:tgtEl>
                                        <p:attrNameLst>
                                          <p:attrName>ppt_x</p:attrName>
                                        </p:attrNameLst>
                                      </p:cBhvr>
                                      <p:tavLst>
                                        <p:tav tm="0">
                                          <p:val>
                                            <p:strVal val="#ppt_x+0.4"/>
                                          </p:val>
                                        </p:tav>
                                        <p:tav tm="100000">
                                          <p:val>
                                            <p:strVal val="#ppt_x-0.05"/>
                                          </p:val>
                                        </p:tav>
                                      </p:tavLst>
                                    </p:anim>
                                    <p:anim calcmode="lin" valueType="num">
                                      <p:cBhvr>
                                        <p:cTn id="416" dur="800" decel="100000" fill="hold"/>
                                        <p:tgtEl>
                                          <p:spTgt spid="73831"/>
                                        </p:tgtEl>
                                        <p:attrNameLst>
                                          <p:attrName>ppt_y</p:attrName>
                                        </p:attrNameLst>
                                      </p:cBhvr>
                                      <p:tavLst>
                                        <p:tav tm="0">
                                          <p:val>
                                            <p:strVal val="#ppt_y-0.4"/>
                                          </p:val>
                                        </p:tav>
                                        <p:tav tm="100000">
                                          <p:val>
                                            <p:strVal val="#ppt_y+0.1"/>
                                          </p:val>
                                        </p:tav>
                                      </p:tavLst>
                                    </p:anim>
                                    <p:anim calcmode="lin" valueType="num">
                                      <p:cBhvr>
                                        <p:cTn id="417" dur="200" accel="100000" fill="hold">
                                          <p:stCondLst>
                                            <p:cond delay="800"/>
                                          </p:stCondLst>
                                        </p:cTn>
                                        <p:tgtEl>
                                          <p:spTgt spid="73831"/>
                                        </p:tgtEl>
                                        <p:attrNameLst>
                                          <p:attrName>ppt_x</p:attrName>
                                        </p:attrNameLst>
                                      </p:cBhvr>
                                      <p:tavLst>
                                        <p:tav tm="0">
                                          <p:val>
                                            <p:strVal val="#ppt_x-0.05"/>
                                          </p:val>
                                        </p:tav>
                                        <p:tav tm="100000">
                                          <p:val>
                                            <p:strVal val="#ppt_x"/>
                                          </p:val>
                                        </p:tav>
                                      </p:tavLst>
                                    </p:anim>
                                    <p:anim calcmode="lin" valueType="num">
                                      <p:cBhvr>
                                        <p:cTn id="418" dur="200" accel="100000" fill="hold">
                                          <p:stCondLst>
                                            <p:cond delay="800"/>
                                          </p:stCondLst>
                                        </p:cTn>
                                        <p:tgtEl>
                                          <p:spTgt spid="73831"/>
                                        </p:tgtEl>
                                        <p:attrNameLst>
                                          <p:attrName>ppt_y</p:attrName>
                                        </p:attrNameLst>
                                      </p:cBhvr>
                                      <p:tavLst>
                                        <p:tav tm="0">
                                          <p:val>
                                            <p:strVal val="#ppt_y+0.1"/>
                                          </p:val>
                                        </p:tav>
                                        <p:tav tm="100000">
                                          <p:val>
                                            <p:strVal val="#ppt_y"/>
                                          </p:val>
                                        </p:tav>
                                      </p:tavLst>
                                    </p:anim>
                                  </p:childTnLst>
                                </p:cTn>
                              </p:par>
                            </p:childTnLst>
                          </p:cTn>
                        </p:par>
                        <p:par>
                          <p:cTn id="419" fill="hold">
                            <p:stCondLst>
                              <p:cond delay="55000"/>
                            </p:stCondLst>
                            <p:childTnLst>
                              <p:par>
                                <p:cTn id="420" presetID="30" presetClass="entr" presetSubtype="0" fill="hold" grpId="0" nodeType="afterEffect">
                                  <p:stCondLst>
                                    <p:cond delay="0"/>
                                  </p:stCondLst>
                                  <p:childTnLst>
                                    <p:set>
                                      <p:cBhvr>
                                        <p:cTn id="421" dur="1" fill="hold">
                                          <p:stCondLst>
                                            <p:cond delay="0"/>
                                          </p:stCondLst>
                                        </p:cTn>
                                        <p:tgtEl>
                                          <p:spTgt spid="73832"/>
                                        </p:tgtEl>
                                        <p:attrNameLst>
                                          <p:attrName>style.visibility</p:attrName>
                                        </p:attrNameLst>
                                      </p:cBhvr>
                                      <p:to>
                                        <p:strVal val="visible"/>
                                      </p:to>
                                    </p:set>
                                    <p:animEffect transition="in" filter="fade">
                                      <p:cBhvr>
                                        <p:cTn id="422" dur="800" decel="100000"/>
                                        <p:tgtEl>
                                          <p:spTgt spid="73832"/>
                                        </p:tgtEl>
                                      </p:cBhvr>
                                    </p:animEffect>
                                    <p:anim calcmode="lin" valueType="num">
                                      <p:cBhvr>
                                        <p:cTn id="423" dur="800" decel="100000" fill="hold"/>
                                        <p:tgtEl>
                                          <p:spTgt spid="73832"/>
                                        </p:tgtEl>
                                        <p:attrNameLst>
                                          <p:attrName>style.rotation</p:attrName>
                                        </p:attrNameLst>
                                      </p:cBhvr>
                                      <p:tavLst>
                                        <p:tav tm="0">
                                          <p:val>
                                            <p:fltVal val="-90"/>
                                          </p:val>
                                        </p:tav>
                                        <p:tav tm="100000">
                                          <p:val>
                                            <p:fltVal val="0"/>
                                          </p:val>
                                        </p:tav>
                                      </p:tavLst>
                                    </p:anim>
                                    <p:anim calcmode="lin" valueType="num">
                                      <p:cBhvr>
                                        <p:cTn id="424" dur="800" decel="100000" fill="hold"/>
                                        <p:tgtEl>
                                          <p:spTgt spid="73832"/>
                                        </p:tgtEl>
                                        <p:attrNameLst>
                                          <p:attrName>ppt_x</p:attrName>
                                        </p:attrNameLst>
                                      </p:cBhvr>
                                      <p:tavLst>
                                        <p:tav tm="0">
                                          <p:val>
                                            <p:strVal val="#ppt_x+0.4"/>
                                          </p:val>
                                        </p:tav>
                                        <p:tav tm="100000">
                                          <p:val>
                                            <p:strVal val="#ppt_x-0.05"/>
                                          </p:val>
                                        </p:tav>
                                      </p:tavLst>
                                    </p:anim>
                                    <p:anim calcmode="lin" valueType="num">
                                      <p:cBhvr>
                                        <p:cTn id="425" dur="800" decel="100000" fill="hold"/>
                                        <p:tgtEl>
                                          <p:spTgt spid="73832"/>
                                        </p:tgtEl>
                                        <p:attrNameLst>
                                          <p:attrName>ppt_y</p:attrName>
                                        </p:attrNameLst>
                                      </p:cBhvr>
                                      <p:tavLst>
                                        <p:tav tm="0">
                                          <p:val>
                                            <p:strVal val="#ppt_y-0.4"/>
                                          </p:val>
                                        </p:tav>
                                        <p:tav tm="100000">
                                          <p:val>
                                            <p:strVal val="#ppt_y+0.1"/>
                                          </p:val>
                                        </p:tav>
                                      </p:tavLst>
                                    </p:anim>
                                    <p:anim calcmode="lin" valueType="num">
                                      <p:cBhvr>
                                        <p:cTn id="426" dur="200" accel="100000" fill="hold">
                                          <p:stCondLst>
                                            <p:cond delay="800"/>
                                          </p:stCondLst>
                                        </p:cTn>
                                        <p:tgtEl>
                                          <p:spTgt spid="73832"/>
                                        </p:tgtEl>
                                        <p:attrNameLst>
                                          <p:attrName>ppt_x</p:attrName>
                                        </p:attrNameLst>
                                      </p:cBhvr>
                                      <p:tavLst>
                                        <p:tav tm="0">
                                          <p:val>
                                            <p:strVal val="#ppt_x-0.05"/>
                                          </p:val>
                                        </p:tav>
                                        <p:tav tm="100000">
                                          <p:val>
                                            <p:strVal val="#ppt_x"/>
                                          </p:val>
                                        </p:tav>
                                      </p:tavLst>
                                    </p:anim>
                                    <p:anim calcmode="lin" valueType="num">
                                      <p:cBhvr>
                                        <p:cTn id="427" dur="200" accel="100000" fill="hold">
                                          <p:stCondLst>
                                            <p:cond delay="800"/>
                                          </p:stCondLst>
                                        </p:cTn>
                                        <p:tgtEl>
                                          <p:spTgt spid="73832"/>
                                        </p:tgtEl>
                                        <p:attrNameLst>
                                          <p:attrName>ppt_y</p:attrName>
                                        </p:attrNameLst>
                                      </p:cBhvr>
                                      <p:tavLst>
                                        <p:tav tm="0">
                                          <p:val>
                                            <p:strVal val="#ppt_y+0.1"/>
                                          </p:val>
                                        </p:tav>
                                        <p:tav tm="100000">
                                          <p:val>
                                            <p:strVal val="#ppt_y"/>
                                          </p:val>
                                        </p:tav>
                                      </p:tavLst>
                                    </p:anim>
                                  </p:childTnLst>
                                </p:cTn>
                              </p:par>
                            </p:childTnLst>
                          </p:cTn>
                        </p:par>
                        <p:par>
                          <p:cTn id="428" fill="hold">
                            <p:stCondLst>
                              <p:cond delay="56000"/>
                            </p:stCondLst>
                            <p:childTnLst>
                              <p:par>
                                <p:cTn id="429" presetID="30" presetClass="entr" presetSubtype="0" fill="hold" grpId="0" nodeType="afterEffect">
                                  <p:stCondLst>
                                    <p:cond delay="0"/>
                                  </p:stCondLst>
                                  <p:childTnLst>
                                    <p:set>
                                      <p:cBhvr>
                                        <p:cTn id="430" dur="1" fill="hold">
                                          <p:stCondLst>
                                            <p:cond delay="0"/>
                                          </p:stCondLst>
                                        </p:cTn>
                                        <p:tgtEl>
                                          <p:spTgt spid="73833"/>
                                        </p:tgtEl>
                                        <p:attrNameLst>
                                          <p:attrName>style.visibility</p:attrName>
                                        </p:attrNameLst>
                                      </p:cBhvr>
                                      <p:to>
                                        <p:strVal val="visible"/>
                                      </p:to>
                                    </p:set>
                                    <p:animEffect transition="in" filter="fade">
                                      <p:cBhvr>
                                        <p:cTn id="431" dur="800" decel="100000"/>
                                        <p:tgtEl>
                                          <p:spTgt spid="73833"/>
                                        </p:tgtEl>
                                      </p:cBhvr>
                                    </p:animEffect>
                                    <p:anim calcmode="lin" valueType="num">
                                      <p:cBhvr>
                                        <p:cTn id="432" dur="800" decel="100000" fill="hold"/>
                                        <p:tgtEl>
                                          <p:spTgt spid="73833"/>
                                        </p:tgtEl>
                                        <p:attrNameLst>
                                          <p:attrName>style.rotation</p:attrName>
                                        </p:attrNameLst>
                                      </p:cBhvr>
                                      <p:tavLst>
                                        <p:tav tm="0">
                                          <p:val>
                                            <p:fltVal val="-90"/>
                                          </p:val>
                                        </p:tav>
                                        <p:tav tm="100000">
                                          <p:val>
                                            <p:fltVal val="0"/>
                                          </p:val>
                                        </p:tav>
                                      </p:tavLst>
                                    </p:anim>
                                    <p:anim calcmode="lin" valueType="num">
                                      <p:cBhvr>
                                        <p:cTn id="433" dur="800" decel="100000" fill="hold"/>
                                        <p:tgtEl>
                                          <p:spTgt spid="73833"/>
                                        </p:tgtEl>
                                        <p:attrNameLst>
                                          <p:attrName>ppt_x</p:attrName>
                                        </p:attrNameLst>
                                      </p:cBhvr>
                                      <p:tavLst>
                                        <p:tav tm="0">
                                          <p:val>
                                            <p:strVal val="#ppt_x+0.4"/>
                                          </p:val>
                                        </p:tav>
                                        <p:tav tm="100000">
                                          <p:val>
                                            <p:strVal val="#ppt_x-0.05"/>
                                          </p:val>
                                        </p:tav>
                                      </p:tavLst>
                                    </p:anim>
                                    <p:anim calcmode="lin" valueType="num">
                                      <p:cBhvr>
                                        <p:cTn id="434" dur="800" decel="100000" fill="hold"/>
                                        <p:tgtEl>
                                          <p:spTgt spid="73833"/>
                                        </p:tgtEl>
                                        <p:attrNameLst>
                                          <p:attrName>ppt_y</p:attrName>
                                        </p:attrNameLst>
                                      </p:cBhvr>
                                      <p:tavLst>
                                        <p:tav tm="0">
                                          <p:val>
                                            <p:strVal val="#ppt_y-0.4"/>
                                          </p:val>
                                        </p:tav>
                                        <p:tav tm="100000">
                                          <p:val>
                                            <p:strVal val="#ppt_y+0.1"/>
                                          </p:val>
                                        </p:tav>
                                      </p:tavLst>
                                    </p:anim>
                                    <p:anim calcmode="lin" valueType="num">
                                      <p:cBhvr>
                                        <p:cTn id="435" dur="200" accel="100000" fill="hold">
                                          <p:stCondLst>
                                            <p:cond delay="800"/>
                                          </p:stCondLst>
                                        </p:cTn>
                                        <p:tgtEl>
                                          <p:spTgt spid="73833"/>
                                        </p:tgtEl>
                                        <p:attrNameLst>
                                          <p:attrName>ppt_x</p:attrName>
                                        </p:attrNameLst>
                                      </p:cBhvr>
                                      <p:tavLst>
                                        <p:tav tm="0">
                                          <p:val>
                                            <p:strVal val="#ppt_x-0.05"/>
                                          </p:val>
                                        </p:tav>
                                        <p:tav tm="100000">
                                          <p:val>
                                            <p:strVal val="#ppt_x"/>
                                          </p:val>
                                        </p:tav>
                                      </p:tavLst>
                                    </p:anim>
                                    <p:anim calcmode="lin" valueType="num">
                                      <p:cBhvr>
                                        <p:cTn id="436" dur="200" accel="100000" fill="hold">
                                          <p:stCondLst>
                                            <p:cond delay="800"/>
                                          </p:stCondLst>
                                        </p:cTn>
                                        <p:tgtEl>
                                          <p:spTgt spid="73833"/>
                                        </p:tgtEl>
                                        <p:attrNameLst>
                                          <p:attrName>ppt_y</p:attrName>
                                        </p:attrNameLst>
                                      </p:cBhvr>
                                      <p:tavLst>
                                        <p:tav tm="0">
                                          <p:val>
                                            <p:strVal val="#ppt_y+0.1"/>
                                          </p:val>
                                        </p:tav>
                                        <p:tav tm="100000">
                                          <p:val>
                                            <p:strVal val="#ppt_y"/>
                                          </p:val>
                                        </p:tav>
                                      </p:tavLst>
                                    </p:anim>
                                  </p:childTnLst>
                                </p:cTn>
                              </p:par>
                            </p:childTnLst>
                          </p:cTn>
                        </p:par>
                        <p:par>
                          <p:cTn id="437" fill="hold">
                            <p:stCondLst>
                              <p:cond delay="57000"/>
                            </p:stCondLst>
                            <p:childTnLst>
                              <p:par>
                                <p:cTn id="438" presetID="30" presetClass="entr" presetSubtype="0" fill="hold" grpId="0" nodeType="afterEffect">
                                  <p:stCondLst>
                                    <p:cond delay="0"/>
                                  </p:stCondLst>
                                  <p:childTnLst>
                                    <p:set>
                                      <p:cBhvr>
                                        <p:cTn id="439" dur="1" fill="hold">
                                          <p:stCondLst>
                                            <p:cond delay="0"/>
                                          </p:stCondLst>
                                        </p:cTn>
                                        <p:tgtEl>
                                          <p:spTgt spid="73834"/>
                                        </p:tgtEl>
                                        <p:attrNameLst>
                                          <p:attrName>style.visibility</p:attrName>
                                        </p:attrNameLst>
                                      </p:cBhvr>
                                      <p:to>
                                        <p:strVal val="visible"/>
                                      </p:to>
                                    </p:set>
                                    <p:animEffect transition="in" filter="fade">
                                      <p:cBhvr>
                                        <p:cTn id="440" dur="800" decel="100000"/>
                                        <p:tgtEl>
                                          <p:spTgt spid="73834"/>
                                        </p:tgtEl>
                                      </p:cBhvr>
                                    </p:animEffect>
                                    <p:anim calcmode="lin" valueType="num">
                                      <p:cBhvr>
                                        <p:cTn id="441" dur="800" decel="100000" fill="hold"/>
                                        <p:tgtEl>
                                          <p:spTgt spid="73834"/>
                                        </p:tgtEl>
                                        <p:attrNameLst>
                                          <p:attrName>style.rotation</p:attrName>
                                        </p:attrNameLst>
                                      </p:cBhvr>
                                      <p:tavLst>
                                        <p:tav tm="0">
                                          <p:val>
                                            <p:fltVal val="-90"/>
                                          </p:val>
                                        </p:tav>
                                        <p:tav tm="100000">
                                          <p:val>
                                            <p:fltVal val="0"/>
                                          </p:val>
                                        </p:tav>
                                      </p:tavLst>
                                    </p:anim>
                                    <p:anim calcmode="lin" valueType="num">
                                      <p:cBhvr>
                                        <p:cTn id="442" dur="800" decel="100000" fill="hold"/>
                                        <p:tgtEl>
                                          <p:spTgt spid="73834"/>
                                        </p:tgtEl>
                                        <p:attrNameLst>
                                          <p:attrName>ppt_x</p:attrName>
                                        </p:attrNameLst>
                                      </p:cBhvr>
                                      <p:tavLst>
                                        <p:tav tm="0">
                                          <p:val>
                                            <p:strVal val="#ppt_x+0.4"/>
                                          </p:val>
                                        </p:tav>
                                        <p:tav tm="100000">
                                          <p:val>
                                            <p:strVal val="#ppt_x-0.05"/>
                                          </p:val>
                                        </p:tav>
                                      </p:tavLst>
                                    </p:anim>
                                    <p:anim calcmode="lin" valueType="num">
                                      <p:cBhvr>
                                        <p:cTn id="443" dur="800" decel="100000" fill="hold"/>
                                        <p:tgtEl>
                                          <p:spTgt spid="73834"/>
                                        </p:tgtEl>
                                        <p:attrNameLst>
                                          <p:attrName>ppt_y</p:attrName>
                                        </p:attrNameLst>
                                      </p:cBhvr>
                                      <p:tavLst>
                                        <p:tav tm="0">
                                          <p:val>
                                            <p:strVal val="#ppt_y-0.4"/>
                                          </p:val>
                                        </p:tav>
                                        <p:tav tm="100000">
                                          <p:val>
                                            <p:strVal val="#ppt_y+0.1"/>
                                          </p:val>
                                        </p:tav>
                                      </p:tavLst>
                                    </p:anim>
                                    <p:anim calcmode="lin" valueType="num">
                                      <p:cBhvr>
                                        <p:cTn id="444" dur="200" accel="100000" fill="hold">
                                          <p:stCondLst>
                                            <p:cond delay="800"/>
                                          </p:stCondLst>
                                        </p:cTn>
                                        <p:tgtEl>
                                          <p:spTgt spid="73834"/>
                                        </p:tgtEl>
                                        <p:attrNameLst>
                                          <p:attrName>ppt_x</p:attrName>
                                        </p:attrNameLst>
                                      </p:cBhvr>
                                      <p:tavLst>
                                        <p:tav tm="0">
                                          <p:val>
                                            <p:strVal val="#ppt_x-0.05"/>
                                          </p:val>
                                        </p:tav>
                                        <p:tav tm="100000">
                                          <p:val>
                                            <p:strVal val="#ppt_x"/>
                                          </p:val>
                                        </p:tav>
                                      </p:tavLst>
                                    </p:anim>
                                    <p:anim calcmode="lin" valueType="num">
                                      <p:cBhvr>
                                        <p:cTn id="445" dur="200" accel="100000" fill="hold">
                                          <p:stCondLst>
                                            <p:cond delay="800"/>
                                          </p:stCondLst>
                                        </p:cTn>
                                        <p:tgtEl>
                                          <p:spTgt spid="73834"/>
                                        </p:tgtEl>
                                        <p:attrNameLst>
                                          <p:attrName>ppt_y</p:attrName>
                                        </p:attrNameLst>
                                      </p:cBhvr>
                                      <p:tavLst>
                                        <p:tav tm="0">
                                          <p:val>
                                            <p:strVal val="#ppt_y+0.1"/>
                                          </p:val>
                                        </p:tav>
                                        <p:tav tm="100000">
                                          <p:val>
                                            <p:strVal val="#ppt_y"/>
                                          </p:val>
                                        </p:tav>
                                      </p:tavLst>
                                    </p:anim>
                                  </p:childTnLst>
                                </p:cTn>
                              </p:par>
                            </p:childTnLst>
                          </p:cTn>
                        </p:par>
                        <p:par>
                          <p:cTn id="446" fill="hold">
                            <p:stCondLst>
                              <p:cond delay="58000"/>
                            </p:stCondLst>
                            <p:childTnLst>
                              <p:par>
                                <p:cTn id="447" presetID="30" presetClass="entr" presetSubtype="0" fill="hold" grpId="0" nodeType="afterEffect">
                                  <p:stCondLst>
                                    <p:cond delay="0"/>
                                  </p:stCondLst>
                                  <p:childTnLst>
                                    <p:set>
                                      <p:cBhvr>
                                        <p:cTn id="448" dur="1" fill="hold">
                                          <p:stCondLst>
                                            <p:cond delay="0"/>
                                          </p:stCondLst>
                                        </p:cTn>
                                        <p:tgtEl>
                                          <p:spTgt spid="73835"/>
                                        </p:tgtEl>
                                        <p:attrNameLst>
                                          <p:attrName>style.visibility</p:attrName>
                                        </p:attrNameLst>
                                      </p:cBhvr>
                                      <p:to>
                                        <p:strVal val="visible"/>
                                      </p:to>
                                    </p:set>
                                    <p:animEffect transition="in" filter="fade">
                                      <p:cBhvr>
                                        <p:cTn id="449" dur="800" decel="100000"/>
                                        <p:tgtEl>
                                          <p:spTgt spid="73835"/>
                                        </p:tgtEl>
                                      </p:cBhvr>
                                    </p:animEffect>
                                    <p:anim calcmode="lin" valueType="num">
                                      <p:cBhvr>
                                        <p:cTn id="450" dur="800" decel="100000" fill="hold"/>
                                        <p:tgtEl>
                                          <p:spTgt spid="73835"/>
                                        </p:tgtEl>
                                        <p:attrNameLst>
                                          <p:attrName>style.rotation</p:attrName>
                                        </p:attrNameLst>
                                      </p:cBhvr>
                                      <p:tavLst>
                                        <p:tav tm="0">
                                          <p:val>
                                            <p:fltVal val="-90"/>
                                          </p:val>
                                        </p:tav>
                                        <p:tav tm="100000">
                                          <p:val>
                                            <p:fltVal val="0"/>
                                          </p:val>
                                        </p:tav>
                                      </p:tavLst>
                                    </p:anim>
                                    <p:anim calcmode="lin" valueType="num">
                                      <p:cBhvr>
                                        <p:cTn id="451" dur="800" decel="100000" fill="hold"/>
                                        <p:tgtEl>
                                          <p:spTgt spid="73835"/>
                                        </p:tgtEl>
                                        <p:attrNameLst>
                                          <p:attrName>ppt_x</p:attrName>
                                        </p:attrNameLst>
                                      </p:cBhvr>
                                      <p:tavLst>
                                        <p:tav tm="0">
                                          <p:val>
                                            <p:strVal val="#ppt_x+0.4"/>
                                          </p:val>
                                        </p:tav>
                                        <p:tav tm="100000">
                                          <p:val>
                                            <p:strVal val="#ppt_x-0.05"/>
                                          </p:val>
                                        </p:tav>
                                      </p:tavLst>
                                    </p:anim>
                                    <p:anim calcmode="lin" valueType="num">
                                      <p:cBhvr>
                                        <p:cTn id="452" dur="800" decel="100000" fill="hold"/>
                                        <p:tgtEl>
                                          <p:spTgt spid="73835"/>
                                        </p:tgtEl>
                                        <p:attrNameLst>
                                          <p:attrName>ppt_y</p:attrName>
                                        </p:attrNameLst>
                                      </p:cBhvr>
                                      <p:tavLst>
                                        <p:tav tm="0">
                                          <p:val>
                                            <p:strVal val="#ppt_y-0.4"/>
                                          </p:val>
                                        </p:tav>
                                        <p:tav tm="100000">
                                          <p:val>
                                            <p:strVal val="#ppt_y+0.1"/>
                                          </p:val>
                                        </p:tav>
                                      </p:tavLst>
                                    </p:anim>
                                    <p:anim calcmode="lin" valueType="num">
                                      <p:cBhvr>
                                        <p:cTn id="453" dur="200" accel="100000" fill="hold">
                                          <p:stCondLst>
                                            <p:cond delay="800"/>
                                          </p:stCondLst>
                                        </p:cTn>
                                        <p:tgtEl>
                                          <p:spTgt spid="73835"/>
                                        </p:tgtEl>
                                        <p:attrNameLst>
                                          <p:attrName>ppt_x</p:attrName>
                                        </p:attrNameLst>
                                      </p:cBhvr>
                                      <p:tavLst>
                                        <p:tav tm="0">
                                          <p:val>
                                            <p:strVal val="#ppt_x-0.05"/>
                                          </p:val>
                                        </p:tav>
                                        <p:tav tm="100000">
                                          <p:val>
                                            <p:strVal val="#ppt_x"/>
                                          </p:val>
                                        </p:tav>
                                      </p:tavLst>
                                    </p:anim>
                                    <p:anim calcmode="lin" valueType="num">
                                      <p:cBhvr>
                                        <p:cTn id="454" dur="200" accel="100000" fill="hold">
                                          <p:stCondLst>
                                            <p:cond delay="800"/>
                                          </p:stCondLst>
                                        </p:cTn>
                                        <p:tgtEl>
                                          <p:spTgt spid="73835"/>
                                        </p:tgtEl>
                                        <p:attrNameLst>
                                          <p:attrName>ppt_y</p:attrName>
                                        </p:attrNameLst>
                                      </p:cBhvr>
                                      <p:tavLst>
                                        <p:tav tm="0">
                                          <p:val>
                                            <p:strVal val="#ppt_y+0.1"/>
                                          </p:val>
                                        </p:tav>
                                        <p:tav tm="100000">
                                          <p:val>
                                            <p:strVal val="#ppt_y"/>
                                          </p:val>
                                        </p:tav>
                                      </p:tavLst>
                                    </p:anim>
                                  </p:childTnLst>
                                </p:cTn>
                              </p:par>
                            </p:childTnLst>
                          </p:cTn>
                        </p:par>
                        <p:par>
                          <p:cTn id="455" fill="hold">
                            <p:stCondLst>
                              <p:cond delay="59000"/>
                            </p:stCondLst>
                            <p:childTnLst>
                              <p:par>
                                <p:cTn id="456" presetID="30" presetClass="entr" presetSubtype="0" fill="hold" grpId="0" nodeType="afterEffect">
                                  <p:stCondLst>
                                    <p:cond delay="0"/>
                                  </p:stCondLst>
                                  <p:childTnLst>
                                    <p:set>
                                      <p:cBhvr>
                                        <p:cTn id="457" dur="1" fill="hold">
                                          <p:stCondLst>
                                            <p:cond delay="0"/>
                                          </p:stCondLst>
                                        </p:cTn>
                                        <p:tgtEl>
                                          <p:spTgt spid="73836"/>
                                        </p:tgtEl>
                                        <p:attrNameLst>
                                          <p:attrName>style.visibility</p:attrName>
                                        </p:attrNameLst>
                                      </p:cBhvr>
                                      <p:to>
                                        <p:strVal val="visible"/>
                                      </p:to>
                                    </p:set>
                                    <p:animEffect transition="in" filter="fade">
                                      <p:cBhvr>
                                        <p:cTn id="458" dur="800" decel="100000"/>
                                        <p:tgtEl>
                                          <p:spTgt spid="73836"/>
                                        </p:tgtEl>
                                      </p:cBhvr>
                                    </p:animEffect>
                                    <p:anim calcmode="lin" valueType="num">
                                      <p:cBhvr>
                                        <p:cTn id="459" dur="800" decel="100000" fill="hold"/>
                                        <p:tgtEl>
                                          <p:spTgt spid="73836"/>
                                        </p:tgtEl>
                                        <p:attrNameLst>
                                          <p:attrName>style.rotation</p:attrName>
                                        </p:attrNameLst>
                                      </p:cBhvr>
                                      <p:tavLst>
                                        <p:tav tm="0">
                                          <p:val>
                                            <p:fltVal val="-90"/>
                                          </p:val>
                                        </p:tav>
                                        <p:tav tm="100000">
                                          <p:val>
                                            <p:fltVal val="0"/>
                                          </p:val>
                                        </p:tav>
                                      </p:tavLst>
                                    </p:anim>
                                    <p:anim calcmode="lin" valueType="num">
                                      <p:cBhvr>
                                        <p:cTn id="460" dur="800" decel="100000" fill="hold"/>
                                        <p:tgtEl>
                                          <p:spTgt spid="73836"/>
                                        </p:tgtEl>
                                        <p:attrNameLst>
                                          <p:attrName>ppt_x</p:attrName>
                                        </p:attrNameLst>
                                      </p:cBhvr>
                                      <p:tavLst>
                                        <p:tav tm="0">
                                          <p:val>
                                            <p:strVal val="#ppt_x+0.4"/>
                                          </p:val>
                                        </p:tav>
                                        <p:tav tm="100000">
                                          <p:val>
                                            <p:strVal val="#ppt_x-0.05"/>
                                          </p:val>
                                        </p:tav>
                                      </p:tavLst>
                                    </p:anim>
                                    <p:anim calcmode="lin" valueType="num">
                                      <p:cBhvr>
                                        <p:cTn id="461" dur="800" decel="100000" fill="hold"/>
                                        <p:tgtEl>
                                          <p:spTgt spid="73836"/>
                                        </p:tgtEl>
                                        <p:attrNameLst>
                                          <p:attrName>ppt_y</p:attrName>
                                        </p:attrNameLst>
                                      </p:cBhvr>
                                      <p:tavLst>
                                        <p:tav tm="0">
                                          <p:val>
                                            <p:strVal val="#ppt_y-0.4"/>
                                          </p:val>
                                        </p:tav>
                                        <p:tav tm="100000">
                                          <p:val>
                                            <p:strVal val="#ppt_y+0.1"/>
                                          </p:val>
                                        </p:tav>
                                      </p:tavLst>
                                    </p:anim>
                                    <p:anim calcmode="lin" valueType="num">
                                      <p:cBhvr>
                                        <p:cTn id="462" dur="200" accel="100000" fill="hold">
                                          <p:stCondLst>
                                            <p:cond delay="800"/>
                                          </p:stCondLst>
                                        </p:cTn>
                                        <p:tgtEl>
                                          <p:spTgt spid="73836"/>
                                        </p:tgtEl>
                                        <p:attrNameLst>
                                          <p:attrName>ppt_x</p:attrName>
                                        </p:attrNameLst>
                                      </p:cBhvr>
                                      <p:tavLst>
                                        <p:tav tm="0">
                                          <p:val>
                                            <p:strVal val="#ppt_x-0.05"/>
                                          </p:val>
                                        </p:tav>
                                        <p:tav tm="100000">
                                          <p:val>
                                            <p:strVal val="#ppt_x"/>
                                          </p:val>
                                        </p:tav>
                                      </p:tavLst>
                                    </p:anim>
                                    <p:anim calcmode="lin" valueType="num">
                                      <p:cBhvr>
                                        <p:cTn id="463" dur="200" accel="100000" fill="hold">
                                          <p:stCondLst>
                                            <p:cond delay="800"/>
                                          </p:stCondLst>
                                        </p:cTn>
                                        <p:tgtEl>
                                          <p:spTgt spid="73836"/>
                                        </p:tgtEl>
                                        <p:attrNameLst>
                                          <p:attrName>ppt_y</p:attrName>
                                        </p:attrNameLst>
                                      </p:cBhvr>
                                      <p:tavLst>
                                        <p:tav tm="0">
                                          <p:val>
                                            <p:strVal val="#ppt_y+0.1"/>
                                          </p:val>
                                        </p:tav>
                                        <p:tav tm="100000">
                                          <p:val>
                                            <p:strVal val="#ppt_y"/>
                                          </p:val>
                                        </p:tav>
                                      </p:tavLst>
                                    </p:anim>
                                  </p:childTnLst>
                                </p:cTn>
                              </p:par>
                            </p:childTnLst>
                          </p:cTn>
                        </p:par>
                        <p:par>
                          <p:cTn id="464" fill="hold">
                            <p:stCondLst>
                              <p:cond delay="60000"/>
                            </p:stCondLst>
                            <p:childTnLst>
                              <p:par>
                                <p:cTn id="465" presetID="30" presetClass="entr" presetSubtype="0" fill="hold" grpId="0" nodeType="afterEffect">
                                  <p:stCondLst>
                                    <p:cond delay="0"/>
                                  </p:stCondLst>
                                  <p:childTnLst>
                                    <p:set>
                                      <p:cBhvr>
                                        <p:cTn id="466" dur="1" fill="hold">
                                          <p:stCondLst>
                                            <p:cond delay="0"/>
                                          </p:stCondLst>
                                        </p:cTn>
                                        <p:tgtEl>
                                          <p:spTgt spid="73837"/>
                                        </p:tgtEl>
                                        <p:attrNameLst>
                                          <p:attrName>style.visibility</p:attrName>
                                        </p:attrNameLst>
                                      </p:cBhvr>
                                      <p:to>
                                        <p:strVal val="visible"/>
                                      </p:to>
                                    </p:set>
                                    <p:animEffect transition="in" filter="fade">
                                      <p:cBhvr>
                                        <p:cTn id="467" dur="800" decel="100000"/>
                                        <p:tgtEl>
                                          <p:spTgt spid="73837"/>
                                        </p:tgtEl>
                                      </p:cBhvr>
                                    </p:animEffect>
                                    <p:anim calcmode="lin" valueType="num">
                                      <p:cBhvr>
                                        <p:cTn id="468" dur="800" decel="100000" fill="hold"/>
                                        <p:tgtEl>
                                          <p:spTgt spid="73837"/>
                                        </p:tgtEl>
                                        <p:attrNameLst>
                                          <p:attrName>style.rotation</p:attrName>
                                        </p:attrNameLst>
                                      </p:cBhvr>
                                      <p:tavLst>
                                        <p:tav tm="0">
                                          <p:val>
                                            <p:fltVal val="-90"/>
                                          </p:val>
                                        </p:tav>
                                        <p:tav tm="100000">
                                          <p:val>
                                            <p:fltVal val="0"/>
                                          </p:val>
                                        </p:tav>
                                      </p:tavLst>
                                    </p:anim>
                                    <p:anim calcmode="lin" valueType="num">
                                      <p:cBhvr>
                                        <p:cTn id="469" dur="800" decel="100000" fill="hold"/>
                                        <p:tgtEl>
                                          <p:spTgt spid="73837"/>
                                        </p:tgtEl>
                                        <p:attrNameLst>
                                          <p:attrName>ppt_x</p:attrName>
                                        </p:attrNameLst>
                                      </p:cBhvr>
                                      <p:tavLst>
                                        <p:tav tm="0">
                                          <p:val>
                                            <p:strVal val="#ppt_x+0.4"/>
                                          </p:val>
                                        </p:tav>
                                        <p:tav tm="100000">
                                          <p:val>
                                            <p:strVal val="#ppt_x-0.05"/>
                                          </p:val>
                                        </p:tav>
                                      </p:tavLst>
                                    </p:anim>
                                    <p:anim calcmode="lin" valueType="num">
                                      <p:cBhvr>
                                        <p:cTn id="470" dur="800" decel="100000" fill="hold"/>
                                        <p:tgtEl>
                                          <p:spTgt spid="73837"/>
                                        </p:tgtEl>
                                        <p:attrNameLst>
                                          <p:attrName>ppt_y</p:attrName>
                                        </p:attrNameLst>
                                      </p:cBhvr>
                                      <p:tavLst>
                                        <p:tav tm="0">
                                          <p:val>
                                            <p:strVal val="#ppt_y-0.4"/>
                                          </p:val>
                                        </p:tav>
                                        <p:tav tm="100000">
                                          <p:val>
                                            <p:strVal val="#ppt_y+0.1"/>
                                          </p:val>
                                        </p:tav>
                                      </p:tavLst>
                                    </p:anim>
                                    <p:anim calcmode="lin" valueType="num">
                                      <p:cBhvr>
                                        <p:cTn id="471" dur="200" accel="100000" fill="hold">
                                          <p:stCondLst>
                                            <p:cond delay="800"/>
                                          </p:stCondLst>
                                        </p:cTn>
                                        <p:tgtEl>
                                          <p:spTgt spid="73837"/>
                                        </p:tgtEl>
                                        <p:attrNameLst>
                                          <p:attrName>ppt_x</p:attrName>
                                        </p:attrNameLst>
                                      </p:cBhvr>
                                      <p:tavLst>
                                        <p:tav tm="0">
                                          <p:val>
                                            <p:strVal val="#ppt_x-0.05"/>
                                          </p:val>
                                        </p:tav>
                                        <p:tav tm="100000">
                                          <p:val>
                                            <p:strVal val="#ppt_x"/>
                                          </p:val>
                                        </p:tav>
                                      </p:tavLst>
                                    </p:anim>
                                    <p:anim calcmode="lin" valueType="num">
                                      <p:cBhvr>
                                        <p:cTn id="472" dur="200" accel="100000" fill="hold">
                                          <p:stCondLst>
                                            <p:cond delay="800"/>
                                          </p:stCondLst>
                                        </p:cTn>
                                        <p:tgtEl>
                                          <p:spTgt spid="73837"/>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5" grpId="0"/>
      <p:bldP spid="73736" grpId="0"/>
      <p:bldP spid="73737" grpId="0"/>
      <p:bldP spid="73757" grpId="0" animBg="1"/>
      <p:bldP spid="73758" grpId="0" animBg="1"/>
      <p:bldP spid="73759" grpId="0" animBg="1"/>
      <p:bldP spid="73760" grpId="0" animBg="1"/>
      <p:bldP spid="73761" grpId="0"/>
      <p:bldP spid="73767" grpId="0"/>
      <p:bldP spid="73768" grpId="0" animBg="1"/>
      <p:bldP spid="73769" grpId="0" animBg="1"/>
      <p:bldP spid="73770" grpId="0" animBg="1"/>
      <p:bldP spid="73771" grpId="0" animBg="1"/>
      <p:bldP spid="73772" grpId="0" animBg="1"/>
      <p:bldP spid="73773" grpId="0" animBg="1"/>
      <p:bldP spid="73774" grpId="0"/>
      <p:bldP spid="73775" grpId="0"/>
      <p:bldP spid="73776" grpId="0" animBg="1"/>
      <p:bldP spid="73777" grpId="0" animBg="1"/>
      <p:bldP spid="73778" grpId="0" animBg="1"/>
      <p:bldP spid="73779" grpId="0" animBg="1"/>
      <p:bldP spid="73780" grpId="0" animBg="1"/>
      <p:bldP spid="73781" grpId="0" animBg="1"/>
      <p:bldP spid="73782" grpId="0" animBg="1"/>
      <p:bldP spid="73783" grpId="0" animBg="1"/>
      <p:bldP spid="73784" grpId="0"/>
      <p:bldP spid="73785" grpId="0"/>
      <p:bldP spid="73786" grpId="0"/>
      <p:bldP spid="73787" grpId="0"/>
      <p:bldP spid="73788" grpId="0"/>
      <p:bldP spid="73789" grpId="0" animBg="1"/>
      <p:bldP spid="73790" grpId="0" animBg="1"/>
      <p:bldP spid="73791" grpId="0" animBg="1"/>
      <p:bldP spid="73792" grpId="0" animBg="1"/>
      <p:bldP spid="73793" grpId="0" animBg="1"/>
      <p:bldP spid="73794" grpId="0" animBg="1"/>
      <p:bldP spid="73795" grpId="0" animBg="1"/>
      <p:bldP spid="73796" grpId="0" animBg="1"/>
      <p:bldP spid="73797" grpId="0" animBg="1"/>
      <p:bldP spid="73798" grpId="0"/>
      <p:bldP spid="73799" grpId="0"/>
      <p:bldP spid="73812" grpId="0" animBg="1"/>
      <p:bldP spid="73813" grpId="0" animBg="1"/>
      <p:bldP spid="73814" grpId="0" animBg="1"/>
      <p:bldP spid="73815" grpId="0" animBg="1"/>
      <p:bldP spid="73816" grpId="0" animBg="1"/>
      <p:bldP spid="73817" grpId="0" animBg="1"/>
      <p:bldP spid="73818" grpId="0" animBg="1"/>
      <p:bldP spid="73819" grpId="0" animBg="1"/>
      <p:bldP spid="73820" grpId="0" animBg="1"/>
      <p:bldP spid="73821" grpId="0"/>
      <p:bldP spid="73828" grpId="0" animBg="1"/>
      <p:bldP spid="73829" grpId="0" animBg="1"/>
      <p:bldP spid="73830" grpId="0" animBg="1"/>
      <p:bldP spid="73831" grpId="0" animBg="1"/>
      <p:bldP spid="73832" grpId="0" animBg="1"/>
      <p:bldP spid="73833" grpId="0" animBg="1"/>
      <p:bldP spid="73834" grpId="0" animBg="1"/>
      <p:bldP spid="73835" grpId="0" animBg="1"/>
      <p:bldP spid="73836" grpId="0" animBg="1"/>
      <p:bldP spid="7383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rotWithShape="0">
          <a:gsLst>
            <a:gs pos="0">
              <a:srgbClr val="F5058E"/>
            </a:gs>
            <a:gs pos="100000">
              <a:srgbClr val="FFFF99"/>
            </a:gs>
          </a:gsLst>
          <a:lin ang="18900000" scaled="1"/>
        </a:gradFill>
        <a:effectLst/>
      </p:bgPr>
    </p:bg>
    <p:spTree>
      <p:nvGrpSpPr>
        <p:cNvPr id="1" name=""/>
        <p:cNvGrpSpPr/>
        <p:nvPr/>
      </p:nvGrpSpPr>
      <p:grpSpPr>
        <a:xfrm>
          <a:off x="0" y="0"/>
          <a:ext cx="0" cy="0"/>
          <a:chOff x="0" y="0"/>
          <a:chExt cx="0" cy="0"/>
        </a:xfrm>
      </p:grpSpPr>
      <p:sp>
        <p:nvSpPr>
          <p:cNvPr id="74758" name="AutoShape 6"/>
          <p:cNvSpPr>
            <a:spLocks noChangeArrowheads="1"/>
          </p:cNvSpPr>
          <p:nvPr/>
        </p:nvSpPr>
        <p:spPr bwMode="auto">
          <a:xfrm>
            <a:off x="395288" y="404813"/>
            <a:ext cx="8280400" cy="2952750"/>
          </a:xfrm>
          <a:prstGeom prst="wedgeRectCallout">
            <a:avLst>
              <a:gd name="adj1" fmla="val -43750"/>
              <a:gd name="adj2" fmla="val 70000"/>
            </a:avLst>
          </a:prstGeom>
          <a:noFill/>
          <a:ln w="9525" algn="ctr">
            <a:noFill/>
            <a:miter lim="800000"/>
            <a:headEnd/>
            <a:tailEnd/>
          </a:ln>
          <a:effectLst/>
        </p:spPr>
        <p:txBody>
          <a:bodyPr/>
          <a:lstStyle/>
          <a:p>
            <a:r>
              <a:rPr lang="ar-SA" sz="2400"/>
              <a:t>نلاحظ من مثال ((1)):-</a:t>
            </a:r>
          </a:p>
          <a:p>
            <a:pPr algn="r"/>
            <a:r>
              <a:rPr lang="ar-SA"/>
              <a:t>1)) اذا جمع عدد</a:t>
            </a:r>
            <a:r>
              <a:rPr lang="ar-SA" b="0" i="1"/>
              <a:t> </a:t>
            </a:r>
            <a:r>
              <a:rPr lang="ar-SA"/>
              <a:t>صحيح موجب الى عدد صحيح موجب يكون الناتج عددا صحيحا موجبا .</a:t>
            </a:r>
          </a:p>
          <a:p>
            <a:pPr algn="r"/>
            <a:r>
              <a:rPr lang="ar-SA"/>
              <a:t>2)) اذا جمع عدد</a:t>
            </a:r>
            <a:r>
              <a:rPr lang="ar-SA" b="0" i="1"/>
              <a:t> </a:t>
            </a:r>
            <a:r>
              <a:rPr lang="ar-SA"/>
              <a:t>صحيح سالب الى عدد صحيح سالب يكون الناتج عددا صحيحا سالبا.     </a:t>
            </a:r>
          </a:p>
          <a:p>
            <a:pPr algn="r"/>
            <a:r>
              <a:rPr lang="ar-SA"/>
              <a:t>3)) اذا جمع عدد</a:t>
            </a:r>
            <a:r>
              <a:rPr lang="ar-SA" b="0" i="1"/>
              <a:t> </a:t>
            </a:r>
            <a:r>
              <a:rPr lang="ar-SA"/>
              <a:t>صحيح موجب الى عدد صحيح سالب يكون الناتج مساويا للفرق بين القيمتين المطلقتين لهما وتكون اشارته مشابهة لإشارة العدد الذي قيمته المطلقة أكبر  .</a:t>
            </a:r>
            <a:endParaRPr lang="en-US"/>
          </a:p>
          <a:p>
            <a:endParaRPr lang="en-US"/>
          </a:p>
        </p:txBody>
      </p:sp>
      <p:sp>
        <p:nvSpPr>
          <p:cNvPr id="74759" name="WordArt 7" descr="كيس ورق"/>
          <p:cNvSpPr>
            <a:spLocks noChangeArrowheads="1" noChangeShapeType="1" noTextEdit="1"/>
          </p:cNvSpPr>
          <p:nvPr/>
        </p:nvSpPr>
        <p:spPr bwMode="auto">
          <a:xfrm>
            <a:off x="7380288" y="3141663"/>
            <a:ext cx="1476375" cy="523875"/>
          </a:xfrm>
          <a:prstGeom prst="rect">
            <a:avLst/>
          </a:prstGeom>
        </p:spPr>
        <p:txBody>
          <a:bodyPr wrap="none" fromWordArt="1">
            <a:prstTxWarp prst="textPlain">
              <a:avLst>
                <a:gd name="adj" fmla="val 50000"/>
              </a:avLst>
            </a:prstTxWarp>
          </a:bodyPr>
          <a:lstStyle/>
          <a:p>
            <a:pPr rtl="1"/>
            <a:r>
              <a:rPr lang="ar-JO" sz="3600" kern="10">
                <a:ln w="9525">
                  <a:solidFill>
                    <a:srgbClr val="008000"/>
                  </a:solidFill>
                  <a:round/>
                  <a:headEnd/>
                  <a:tailEnd/>
                </a:ln>
                <a:blipFill dpi="0" rotWithShape="0">
                  <a:blip r:embed="rId3"/>
                  <a:srcRect/>
                  <a:tile tx="0" ty="0" sx="100000" sy="100000" flip="none" algn="tl"/>
                </a:blipFill>
                <a:effectLst>
                  <a:outerShdw dist="563972" dir="14049741" sx="125000" sy="125000" algn="tl" rotWithShape="0">
                    <a:srgbClr val="C7DFD3">
                      <a:alpha val="80000"/>
                    </a:srgbClr>
                  </a:outerShdw>
                </a:effectLst>
                <a:latin typeface="Times New Roman"/>
                <a:cs typeface="Times New Roman"/>
              </a:rPr>
              <a:t>مثال((2))</a:t>
            </a:r>
          </a:p>
        </p:txBody>
      </p:sp>
      <p:sp>
        <p:nvSpPr>
          <p:cNvPr id="74760" name="Text Box 8"/>
          <p:cNvSpPr txBox="1">
            <a:spLocks noChangeArrowheads="1"/>
          </p:cNvSpPr>
          <p:nvPr/>
        </p:nvSpPr>
        <p:spPr bwMode="auto">
          <a:xfrm>
            <a:off x="468313" y="2997200"/>
            <a:ext cx="6551612" cy="1768475"/>
          </a:xfrm>
          <a:prstGeom prst="rect">
            <a:avLst/>
          </a:prstGeom>
          <a:noFill/>
          <a:ln w="9525" algn="ctr">
            <a:noFill/>
            <a:miter lim="800000"/>
            <a:headEnd/>
            <a:tailEnd/>
          </a:ln>
          <a:effectLst/>
        </p:spPr>
        <p:txBody>
          <a:bodyPr>
            <a:spAutoFit/>
          </a:bodyPr>
          <a:lstStyle/>
          <a:p>
            <a:pPr algn="r"/>
            <a:r>
              <a:rPr lang="ar-SA"/>
              <a:t>أجد قيمة س في كل مما يلي :</a:t>
            </a:r>
          </a:p>
          <a:p>
            <a:pPr algn="r"/>
            <a:r>
              <a:rPr lang="ar-SA"/>
              <a:t>أ)) س + 15 = 10                                   ب)) س + 5 = صفر</a:t>
            </a:r>
          </a:p>
          <a:p>
            <a:pPr algn="r"/>
            <a:r>
              <a:rPr lang="ar-SA"/>
              <a:t>ج)) - س + 2 = 6</a:t>
            </a:r>
          </a:p>
          <a:p>
            <a:pPr algn="r"/>
            <a:endParaRPr lang="en-US"/>
          </a:p>
        </p:txBody>
      </p:sp>
      <p:sp>
        <p:nvSpPr>
          <p:cNvPr id="74761" name="WordArt 9" descr="كيس ورق"/>
          <p:cNvSpPr>
            <a:spLocks noChangeArrowheads="1" noChangeShapeType="1" noTextEdit="1"/>
          </p:cNvSpPr>
          <p:nvPr/>
        </p:nvSpPr>
        <p:spPr bwMode="auto">
          <a:xfrm>
            <a:off x="7451725" y="5373688"/>
            <a:ext cx="1476375" cy="523875"/>
          </a:xfrm>
          <a:prstGeom prst="rect">
            <a:avLst/>
          </a:prstGeom>
        </p:spPr>
        <p:txBody>
          <a:bodyPr wrap="none" fromWordArt="1">
            <a:prstTxWarp prst="textPlain">
              <a:avLst>
                <a:gd name="adj" fmla="val 50000"/>
              </a:avLst>
            </a:prstTxWarp>
          </a:bodyPr>
          <a:lstStyle/>
          <a:p>
            <a:pPr rtl="1"/>
            <a:r>
              <a:rPr lang="ar-JO" sz="3600" kern="10">
                <a:ln w="9525">
                  <a:solidFill>
                    <a:srgbClr val="008000"/>
                  </a:solidFill>
                  <a:round/>
                  <a:headEnd/>
                  <a:tailEnd/>
                </a:ln>
                <a:blipFill dpi="0" rotWithShape="0">
                  <a:blip r:embed="rId3"/>
                  <a:srcRect/>
                  <a:tile tx="0" ty="0" sx="100000" sy="100000" flip="none" algn="tl"/>
                </a:blipFill>
                <a:effectLst>
                  <a:outerShdw dist="563972" dir="14049741" sx="125000" sy="125000" algn="tl" rotWithShape="0">
                    <a:srgbClr val="C7DFD3">
                      <a:alpha val="80000"/>
                    </a:srgbClr>
                  </a:outerShdw>
                </a:effectLst>
                <a:latin typeface="Times New Roman"/>
                <a:cs typeface="Times New Roman"/>
              </a:rPr>
              <a:t>الحل:-</a:t>
            </a:r>
          </a:p>
        </p:txBody>
      </p:sp>
      <p:sp>
        <p:nvSpPr>
          <p:cNvPr id="74762" name="Rectangle 10"/>
          <p:cNvSpPr>
            <a:spLocks noChangeArrowheads="1"/>
          </p:cNvSpPr>
          <p:nvPr/>
        </p:nvSpPr>
        <p:spPr bwMode="auto">
          <a:xfrm>
            <a:off x="2268538" y="5229225"/>
            <a:ext cx="4570412" cy="1192213"/>
          </a:xfrm>
          <a:prstGeom prst="rect">
            <a:avLst/>
          </a:prstGeom>
          <a:noFill/>
          <a:ln w="9525" algn="ctr">
            <a:noFill/>
            <a:miter lim="800000"/>
            <a:headEnd/>
            <a:tailEnd/>
          </a:ln>
          <a:effectLst/>
        </p:spPr>
        <p:txBody>
          <a:bodyPr>
            <a:spAutoFit/>
          </a:bodyPr>
          <a:lstStyle/>
          <a:p>
            <a:pPr algn="r"/>
            <a:r>
              <a:rPr lang="ar-SA" sz="1800"/>
              <a:t>أ)) س + 15 =  10   بإضافة – 15 الى الطرفين</a:t>
            </a:r>
          </a:p>
          <a:p>
            <a:pPr algn="r"/>
            <a:r>
              <a:rPr lang="ar-SA" sz="1800"/>
              <a:t>س + 15+ -15 = 10 + -15</a:t>
            </a:r>
          </a:p>
          <a:p>
            <a:pPr algn="r"/>
            <a:r>
              <a:rPr lang="ar-SA" sz="1800"/>
              <a:t>س = -5</a:t>
            </a:r>
            <a:endParaRPr lang="en-US" sz="1800"/>
          </a:p>
        </p:txBody>
      </p:sp>
      <p:pic>
        <p:nvPicPr>
          <p:cNvPr id="74763" name="Picture 11" descr="j0199661"/>
          <p:cNvPicPr>
            <a:picLocks noChangeAspect="1" noChangeArrowheads="1"/>
          </p:cNvPicPr>
          <p:nvPr/>
        </p:nvPicPr>
        <p:blipFill>
          <a:blip r:embed="rId4"/>
          <a:srcRect/>
          <a:stretch>
            <a:fillRect/>
          </a:stretch>
        </p:blipFill>
        <p:spPr bwMode="auto">
          <a:xfrm>
            <a:off x="2411413" y="188913"/>
            <a:ext cx="760412" cy="735012"/>
          </a:xfrm>
          <a:prstGeom prst="rect">
            <a:avLst/>
          </a:prstGeom>
          <a:noFill/>
        </p:spPr>
      </p:pic>
      <p:pic>
        <p:nvPicPr>
          <p:cNvPr id="74764" name="Picture 12" descr="j0199661"/>
          <p:cNvPicPr>
            <a:picLocks noChangeAspect="1" noChangeArrowheads="1"/>
          </p:cNvPicPr>
          <p:nvPr/>
        </p:nvPicPr>
        <p:blipFill>
          <a:blip r:embed="rId4"/>
          <a:srcRect/>
          <a:stretch>
            <a:fillRect/>
          </a:stretch>
        </p:blipFill>
        <p:spPr bwMode="auto">
          <a:xfrm>
            <a:off x="5867400" y="188913"/>
            <a:ext cx="760413" cy="735012"/>
          </a:xfrm>
          <a:prstGeom prst="rect">
            <a:avLst/>
          </a:prstGeom>
          <a:noFill/>
        </p:spPr>
      </p:pic>
      <p:sp>
        <p:nvSpPr>
          <p:cNvPr id="74765" name="AutoShape 13">
            <a:hlinkClick r:id="rId5" action="ppaction://hlinksldjump" highlightClick="1"/>
          </p:cNvPr>
          <p:cNvSpPr>
            <a:spLocks noChangeArrowheads="1"/>
          </p:cNvSpPr>
          <p:nvPr/>
        </p:nvSpPr>
        <p:spPr bwMode="auto">
          <a:xfrm>
            <a:off x="0" y="6308725"/>
            <a:ext cx="539750" cy="549275"/>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p:cover dir="d"/>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74762"/>
                                        </p:tgtEl>
                                        <p:attrNameLst>
                                          <p:attrName>style.visibility</p:attrName>
                                        </p:attrNameLst>
                                      </p:cBhvr>
                                      <p:to>
                                        <p:strVal val="visible"/>
                                      </p:to>
                                    </p:set>
                                    <p:animEffect transition="in" filter="blinds(horizontal)">
                                      <p:cBhvr>
                                        <p:cTn id="7" dur="2000"/>
                                        <p:tgtEl>
                                          <p:spTgt spid="747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62" grpId="0"/>
    </p:bld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66CC"/>
            </a:gs>
            <a:gs pos="100000">
              <a:srgbClr val="FFFF99"/>
            </a:gs>
          </a:gsLst>
          <a:lin ang="18900000" scaled="1"/>
        </a:gradFill>
        <a:effectLst/>
      </p:bgPr>
    </p:bg>
    <p:spTree>
      <p:nvGrpSpPr>
        <p:cNvPr id="1" name=""/>
        <p:cNvGrpSpPr/>
        <p:nvPr/>
      </p:nvGrpSpPr>
      <p:grpSpPr>
        <a:xfrm>
          <a:off x="0" y="0"/>
          <a:ext cx="0" cy="0"/>
          <a:chOff x="0" y="0"/>
          <a:chExt cx="0" cy="0"/>
        </a:xfrm>
      </p:grpSpPr>
      <p:sp>
        <p:nvSpPr>
          <p:cNvPr id="75780" name="Rectangle 4"/>
          <p:cNvSpPr>
            <a:spLocks noChangeArrowheads="1"/>
          </p:cNvSpPr>
          <p:nvPr/>
        </p:nvSpPr>
        <p:spPr bwMode="auto">
          <a:xfrm>
            <a:off x="971550" y="765175"/>
            <a:ext cx="6553200" cy="1192213"/>
          </a:xfrm>
          <a:prstGeom prst="rect">
            <a:avLst/>
          </a:prstGeom>
          <a:noFill/>
          <a:ln w="9525" algn="ctr">
            <a:noFill/>
            <a:miter lim="800000"/>
            <a:headEnd/>
            <a:tailEnd/>
          </a:ln>
          <a:effectLst/>
        </p:spPr>
        <p:txBody>
          <a:bodyPr>
            <a:spAutoFit/>
          </a:bodyPr>
          <a:lstStyle/>
          <a:p>
            <a:pPr algn="r"/>
            <a:r>
              <a:rPr lang="ar-SA" sz="1800"/>
              <a:t>ب)) س + 5 = صفر   بإضافة – 5 الى الطرفين </a:t>
            </a:r>
          </a:p>
          <a:p>
            <a:pPr algn="r"/>
            <a:r>
              <a:rPr lang="ar-SA" sz="1800"/>
              <a:t>س + 5 + - 5 = 0 + - 5 </a:t>
            </a:r>
          </a:p>
          <a:p>
            <a:pPr algn="r"/>
            <a:r>
              <a:rPr lang="ar-SA" sz="1800"/>
              <a:t>س = - 5</a:t>
            </a:r>
            <a:endParaRPr lang="en-US" sz="1800"/>
          </a:p>
        </p:txBody>
      </p:sp>
      <p:sp>
        <p:nvSpPr>
          <p:cNvPr id="75781" name="Rectangle 5"/>
          <p:cNvSpPr>
            <a:spLocks noChangeArrowheads="1"/>
          </p:cNvSpPr>
          <p:nvPr/>
        </p:nvSpPr>
        <p:spPr bwMode="auto">
          <a:xfrm>
            <a:off x="1187450" y="2205038"/>
            <a:ext cx="6408738" cy="779462"/>
          </a:xfrm>
          <a:prstGeom prst="rect">
            <a:avLst/>
          </a:prstGeom>
          <a:noFill/>
          <a:ln w="9525" algn="ctr">
            <a:noFill/>
            <a:miter lim="800000"/>
            <a:headEnd/>
            <a:tailEnd/>
          </a:ln>
          <a:effectLst/>
        </p:spPr>
        <p:txBody>
          <a:bodyPr>
            <a:spAutoFit/>
          </a:bodyPr>
          <a:lstStyle/>
          <a:p>
            <a:pPr algn="r"/>
            <a:r>
              <a:rPr lang="ar-SA" sz="1800"/>
              <a:t>ج)) - س + 2 = 6 بإضافة  - 2 الى الطرفين</a:t>
            </a:r>
          </a:p>
          <a:p>
            <a:pPr algn="r"/>
            <a:r>
              <a:rPr lang="ar-SA" sz="1800"/>
              <a:t>-س + 2 + - 2 = 6 + -2</a:t>
            </a:r>
          </a:p>
        </p:txBody>
      </p:sp>
      <p:sp>
        <p:nvSpPr>
          <p:cNvPr id="75782" name="Text Box 6"/>
          <p:cNvSpPr txBox="1">
            <a:spLocks noChangeArrowheads="1"/>
          </p:cNvSpPr>
          <p:nvPr/>
        </p:nvSpPr>
        <p:spPr bwMode="auto">
          <a:xfrm>
            <a:off x="900113" y="3068638"/>
            <a:ext cx="6697662" cy="779462"/>
          </a:xfrm>
          <a:prstGeom prst="rect">
            <a:avLst/>
          </a:prstGeom>
          <a:noFill/>
          <a:ln w="9525" algn="ctr">
            <a:noFill/>
            <a:miter lim="800000"/>
            <a:headEnd/>
            <a:tailEnd/>
          </a:ln>
          <a:effectLst/>
        </p:spPr>
        <p:txBody>
          <a:bodyPr>
            <a:spAutoFit/>
          </a:bodyPr>
          <a:lstStyle/>
          <a:p>
            <a:pPr algn="r"/>
            <a:r>
              <a:rPr lang="ar-SA" sz="1800"/>
              <a:t>-س = 4 نضرب الطرفين ب   - 1</a:t>
            </a:r>
          </a:p>
          <a:p>
            <a:pPr algn="r"/>
            <a:r>
              <a:rPr lang="ar-SA" sz="1800"/>
              <a:t>س = 4 </a:t>
            </a:r>
            <a:endParaRPr lang="en-US" sz="1800"/>
          </a:p>
        </p:txBody>
      </p:sp>
      <p:pic>
        <p:nvPicPr>
          <p:cNvPr id="75783" name="Picture 7" descr="j0199661"/>
          <p:cNvPicPr>
            <a:picLocks noChangeAspect="1" noChangeArrowheads="1"/>
          </p:cNvPicPr>
          <p:nvPr/>
        </p:nvPicPr>
        <p:blipFill>
          <a:blip r:embed="rId2"/>
          <a:srcRect/>
          <a:stretch>
            <a:fillRect/>
          </a:stretch>
        </p:blipFill>
        <p:spPr bwMode="auto">
          <a:xfrm>
            <a:off x="7885113" y="2276475"/>
            <a:ext cx="760412" cy="735013"/>
          </a:xfrm>
          <a:prstGeom prst="rect">
            <a:avLst/>
          </a:prstGeom>
          <a:noFill/>
        </p:spPr>
      </p:pic>
      <p:pic>
        <p:nvPicPr>
          <p:cNvPr id="75784" name="Picture 8" descr="j0199661"/>
          <p:cNvPicPr>
            <a:picLocks noChangeAspect="1" noChangeArrowheads="1"/>
          </p:cNvPicPr>
          <p:nvPr/>
        </p:nvPicPr>
        <p:blipFill>
          <a:blip r:embed="rId2"/>
          <a:srcRect/>
          <a:stretch>
            <a:fillRect/>
          </a:stretch>
        </p:blipFill>
        <p:spPr bwMode="auto">
          <a:xfrm>
            <a:off x="7812088" y="692150"/>
            <a:ext cx="760412" cy="735013"/>
          </a:xfrm>
          <a:prstGeom prst="rect">
            <a:avLst/>
          </a:prstGeom>
          <a:noFill/>
        </p:spPr>
      </p:pic>
      <p:sp>
        <p:nvSpPr>
          <p:cNvPr id="75785" name="AutoShape 9">
            <a:hlinkClick r:id="rId3" action="ppaction://hlinksldjump" highlightClick="1"/>
          </p:cNvPr>
          <p:cNvSpPr>
            <a:spLocks noChangeArrowheads="1"/>
          </p:cNvSpPr>
          <p:nvPr/>
        </p:nvSpPr>
        <p:spPr bwMode="auto">
          <a:xfrm>
            <a:off x="0" y="6308725"/>
            <a:ext cx="539750" cy="549275"/>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75780"/>
                                        </p:tgtEl>
                                        <p:attrNameLst>
                                          <p:attrName>style.visibility</p:attrName>
                                        </p:attrNameLst>
                                      </p:cBhvr>
                                      <p:to>
                                        <p:strVal val="visible"/>
                                      </p:to>
                                    </p:set>
                                    <p:animEffect transition="in" filter="wedge">
                                      <p:cBhvr>
                                        <p:cTn id="7" dur="3000"/>
                                        <p:tgtEl>
                                          <p:spTgt spid="75780"/>
                                        </p:tgtEl>
                                      </p:cBhvr>
                                    </p:animEffect>
                                  </p:childTnLst>
                                </p:cTn>
                              </p:par>
                            </p:childTnLst>
                          </p:cTn>
                        </p:par>
                        <p:par>
                          <p:cTn id="8" fill="hold">
                            <p:stCondLst>
                              <p:cond delay="3000"/>
                            </p:stCondLst>
                            <p:childTnLst>
                              <p:par>
                                <p:cTn id="9" presetID="43" presetClass="entr" presetSubtype="0" fill="hold" grpId="0" nodeType="afterEffect">
                                  <p:stCondLst>
                                    <p:cond delay="0"/>
                                  </p:stCondLst>
                                  <p:childTnLst>
                                    <p:set>
                                      <p:cBhvr>
                                        <p:cTn id="10" dur="1" fill="hold">
                                          <p:stCondLst>
                                            <p:cond delay="0"/>
                                          </p:stCondLst>
                                        </p:cTn>
                                        <p:tgtEl>
                                          <p:spTgt spid="75781"/>
                                        </p:tgtEl>
                                        <p:attrNameLst>
                                          <p:attrName>style.visibility</p:attrName>
                                        </p:attrNameLst>
                                      </p:cBhvr>
                                      <p:to>
                                        <p:strVal val="visible"/>
                                      </p:to>
                                    </p:set>
                                    <p:animEffect transition="in" filter="fade">
                                      <p:cBhvr>
                                        <p:cTn id="11" dur="200"/>
                                        <p:tgtEl>
                                          <p:spTgt spid="75781"/>
                                        </p:tgtEl>
                                      </p:cBhvr>
                                    </p:animEffect>
                                    <p:anim calcmode="lin" valueType="num">
                                      <p:cBhvr>
                                        <p:cTn id="12" dur="800" fill="hold"/>
                                        <p:tgtEl>
                                          <p:spTgt spid="75781"/>
                                        </p:tgtEl>
                                        <p:attrNameLst>
                                          <p:attrName>ppt_x</p:attrName>
                                        </p:attrNameLst>
                                      </p:cBhvr>
                                      <p:tavLst>
                                        <p:tav tm="0">
                                          <p:val>
                                            <p:strVal val="#ppt_x"/>
                                          </p:val>
                                        </p:tav>
                                        <p:tav tm="100000">
                                          <p:val>
                                            <p:strVal val="#ppt_x"/>
                                          </p:val>
                                        </p:tav>
                                      </p:tavLst>
                                    </p:anim>
                                    <p:anim calcmode="lin" valueType="num">
                                      <p:cBhvr>
                                        <p:cTn id="13" dur="800" fill="hold"/>
                                        <p:tgtEl>
                                          <p:spTgt spid="75781"/>
                                        </p:tgtEl>
                                        <p:attrNameLst>
                                          <p:attrName>ppt_y</p:attrName>
                                        </p:attrNameLst>
                                      </p:cBhvr>
                                      <p:tavLst>
                                        <p:tav tm="0">
                                          <p:val>
                                            <p:strVal val="#ppt_y+0.31"/>
                                          </p:val>
                                        </p:tav>
                                        <p:tav tm="100000">
                                          <p:val>
                                            <p:strVal val="#ppt_y+0.31"/>
                                          </p:val>
                                        </p:tav>
                                      </p:tavLst>
                                    </p:anim>
                                    <p:anim calcmode="lin" valueType="num">
                                      <p:cBhvr>
                                        <p:cTn id="14" dur="1200" decel="50000" fill="hold">
                                          <p:stCondLst>
                                            <p:cond delay="800"/>
                                          </p:stCondLst>
                                        </p:cTn>
                                        <p:tgtEl>
                                          <p:spTgt spid="75781"/>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5" dur="1200" decel="50000" fill="hold">
                                          <p:stCondLst>
                                            <p:cond delay="800"/>
                                          </p:stCondLst>
                                        </p:cTn>
                                        <p:tgtEl>
                                          <p:spTgt spid="75781"/>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16" fill="hold">
                            <p:stCondLst>
                              <p:cond delay="5000"/>
                            </p:stCondLst>
                            <p:childTnLst>
                              <p:par>
                                <p:cTn id="17" presetID="43" presetClass="entr" presetSubtype="0" fill="hold" grpId="0" nodeType="afterEffect">
                                  <p:stCondLst>
                                    <p:cond delay="0"/>
                                  </p:stCondLst>
                                  <p:childTnLst>
                                    <p:set>
                                      <p:cBhvr>
                                        <p:cTn id="18" dur="1" fill="hold">
                                          <p:stCondLst>
                                            <p:cond delay="0"/>
                                          </p:stCondLst>
                                        </p:cTn>
                                        <p:tgtEl>
                                          <p:spTgt spid="75782"/>
                                        </p:tgtEl>
                                        <p:attrNameLst>
                                          <p:attrName>style.visibility</p:attrName>
                                        </p:attrNameLst>
                                      </p:cBhvr>
                                      <p:to>
                                        <p:strVal val="visible"/>
                                      </p:to>
                                    </p:set>
                                    <p:animEffect transition="in" filter="fade">
                                      <p:cBhvr>
                                        <p:cTn id="19" dur="200"/>
                                        <p:tgtEl>
                                          <p:spTgt spid="75782"/>
                                        </p:tgtEl>
                                      </p:cBhvr>
                                    </p:animEffect>
                                    <p:anim calcmode="lin" valueType="num">
                                      <p:cBhvr>
                                        <p:cTn id="20" dur="800" fill="hold"/>
                                        <p:tgtEl>
                                          <p:spTgt spid="75782"/>
                                        </p:tgtEl>
                                        <p:attrNameLst>
                                          <p:attrName>ppt_x</p:attrName>
                                        </p:attrNameLst>
                                      </p:cBhvr>
                                      <p:tavLst>
                                        <p:tav tm="0">
                                          <p:val>
                                            <p:strVal val="#ppt_x"/>
                                          </p:val>
                                        </p:tav>
                                        <p:tav tm="100000">
                                          <p:val>
                                            <p:strVal val="#ppt_x"/>
                                          </p:val>
                                        </p:tav>
                                      </p:tavLst>
                                    </p:anim>
                                    <p:anim calcmode="lin" valueType="num">
                                      <p:cBhvr>
                                        <p:cTn id="21" dur="800" fill="hold"/>
                                        <p:tgtEl>
                                          <p:spTgt spid="75782"/>
                                        </p:tgtEl>
                                        <p:attrNameLst>
                                          <p:attrName>ppt_y</p:attrName>
                                        </p:attrNameLst>
                                      </p:cBhvr>
                                      <p:tavLst>
                                        <p:tav tm="0">
                                          <p:val>
                                            <p:strVal val="#ppt_y+0.31"/>
                                          </p:val>
                                        </p:tav>
                                        <p:tav tm="100000">
                                          <p:val>
                                            <p:strVal val="#ppt_y+0.31"/>
                                          </p:val>
                                        </p:tav>
                                      </p:tavLst>
                                    </p:anim>
                                    <p:anim calcmode="lin" valueType="num">
                                      <p:cBhvr>
                                        <p:cTn id="22" dur="1200" decel="50000" fill="hold">
                                          <p:stCondLst>
                                            <p:cond delay="800"/>
                                          </p:stCondLst>
                                        </p:cTn>
                                        <p:tgtEl>
                                          <p:spTgt spid="75782"/>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3" dur="1200" decel="50000" fill="hold">
                                          <p:stCondLst>
                                            <p:cond delay="800"/>
                                          </p:stCondLst>
                                        </p:cTn>
                                        <p:tgtEl>
                                          <p:spTgt spid="75782"/>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80" grpId="0"/>
      <p:bldP spid="75781" grpId="0"/>
      <p:bldP spid="75782" grpId="0"/>
    </p:bld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hlink"/>
            </a:gs>
            <a:gs pos="100000">
              <a:schemeClr val="accent2"/>
            </a:gs>
          </a:gsLst>
          <a:path path="rect">
            <a:fillToRect l="100000" b="100000"/>
          </a:path>
        </a:gradFill>
        <a:effectLst/>
      </p:bgPr>
    </p:bg>
    <p:spTree>
      <p:nvGrpSpPr>
        <p:cNvPr id="1" name=""/>
        <p:cNvGrpSpPr/>
        <p:nvPr/>
      </p:nvGrpSpPr>
      <p:grpSpPr>
        <a:xfrm>
          <a:off x="0" y="0"/>
          <a:ext cx="0" cy="0"/>
          <a:chOff x="0" y="0"/>
          <a:chExt cx="0" cy="0"/>
        </a:xfrm>
      </p:grpSpPr>
      <p:sp>
        <p:nvSpPr>
          <p:cNvPr id="76804" name="AutoShape 4">
            <a:hlinkClick r:id="" action="ppaction://noaction" highlightClick="1"/>
          </p:cNvPr>
          <p:cNvSpPr>
            <a:spLocks noChangeArrowheads="1"/>
          </p:cNvSpPr>
          <p:nvPr/>
        </p:nvSpPr>
        <p:spPr bwMode="auto">
          <a:xfrm>
            <a:off x="3348038" y="2708275"/>
            <a:ext cx="2519362" cy="1225550"/>
          </a:xfrm>
          <a:prstGeom prst="actionButtonBlank">
            <a:avLst/>
          </a:prstGeom>
          <a:noFill/>
          <a:ln w="9525">
            <a:noFill/>
            <a:miter lim="800000"/>
            <a:headEnd/>
            <a:tailEnd/>
          </a:ln>
          <a:effectLst/>
        </p:spPr>
        <p:txBody>
          <a:bodyPr wrap="none" anchor="ctr">
            <a:spAutoFit/>
          </a:bodyPr>
          <a:lstStyle/>
          <a:p>
            <a:endParaRPr lang="ar-JO"/>
          </a:p>
        </p:txBody>
      </p:sp>
      <p:sp>
        <p:nvSpPr>
          <p:cNvPr id="76805" name="WordArt 5"/>
          <p:cNvSpPr>
            <a:spLocks noChangeArrowheads="1" noChangeShapeType="1" noTextEdit="1"/>
          </p:cNvSpPr>
          <p:nvPr/>
        </p:nvSpPr>
        <p:spPr bwMode="auto">
          <a:xfrm>
            <a:off x="3851275" y="476250"/>
            <a:ext cx="1370013" cy="504825"/>
          </a:xfrm>
          <a:prstGeom prst="rect">
            <a:avLst/>
          </a:prstGeom>
        </p:spPr>
        <p:txBody>
          <a:bodyPr spcFirstLastPara="1" wrap="none" fromWordArt="1">
            <a:prstTxWarp prst="textArchUp">
              <a:avLst>
                <a:gd name="adj" fmla="val 10800000"/>
              </a:avLst>
            </a:prstTxWarp>
          </a:bodyPr>
          <a:lstStyle/>
          <a:p>
            <a:pPr rtl="1"/>
            <a:r>
              <a:rPr lang="ar-JO" sz="3600" kern="10">
                <a:ln w="9525">
                  <a:solidFill>
                    <a:srgbClr val="000000"/>
                  </a:solidFill>
                  <a:round/>
                  <a:headEnd/>
                  <a:tailEnd/>
                </a:ln>
                <a:solidFill>
                  <a:srgbClr val="000000"/>
                </a:solidFill>
                <a:latin typeface="Arial Black"/>
              </a:rPr>
              <a:t>الدرس الخامس</a:t>
            </a:r>
          </a:p>
          <a:p>
            <a:pPr rtl="1"/>
            <a:endParaRPr lang="ar-JO" sz="3600" kern="10">
              <a:ln w="9525">
                <a:solidFill>
                  <a:srgbClr val="000000"/>
                </a:solidFill>
                <a:round/>
                <a:headEnd/>
                <a:tailEnd/>
              </a:ln>
              <a:solidFill>
                <a:srgbClr val="000000"/>
              </a:solidFill>
              <a:latin typeface="Arial Black"/>
            </a:endParaRPr>
          </a:p>
        </p:txBody>
      </p:sp>
      <p:sp>
        <p:nvSpPr>
          <p:cNvPr id="76806" name="Text Box 6"/>
          <p:cNvSpPr txBox="1">
            <a:spLocks noChangeArrowheads="1"/>
          </p:cNvSpPr>
          <p:nvPr/>
        </p:nvSpPr>
        <p:spPr bwMode="auto">
          <a:xfrm>
            <a:off x="1692275" y="836613"/>
            <a:ext cx="5688013" cy="519112"/>
          </a:xfrm>
          <a:prstGeom prst="rect">
            <a:avLst/>
          </a:prstGeom>
          <a:noFill/>
          <a:ln w="9525" algn="ctr">
            <a:noFill/>
            <a:miter lim="800000"/>
            <a:headEnd/>
            <a:tailEnd/>
          </a:ln>
          <a:effectLst/>
        </p:spPr>
        <p:txBody>
          <a:bodyPr>
            <a:spAutoFit/>
          </a:bodyPr>
          <a:lstStyle/>
          <a:p>
            <a:r>
              <a:rPr lang="ar-SA" sz="2800">
                <a:solidFill>
                  <a:schemeClr val="bg1"/>
                </a:solidFill>
              </a:rPr>
              <a:t>خصائص عملية جمع الأعداد الصحيحة</a:t>
            </a:r>
            <a:endParaRPr lang="en-US" sz="2800">
              <a:solidFill>
                <a:schemeClr val="bg1"/>
              </a:solidFill>
            </a:endParaRPr>
          </a:p>
        </p:txBody>
      </p:sp>
      <p:pic>
        <p:nvPicPr>
          <p:cNvPr id="76807" name="Picture 7" descr="غ"/>
          <p:cNvPicPr>
            <a:picLocks noChangeAspect="1" noChangeArrowheads="1"/>
          </p:cNvPicPr>
          <p:nvPr/>
        </p:nvPicPr>
        <p:blipFill>
          <a:blip r:embed="rId3"/>
          <a:srcRect/>
          <a:stretch>
            <a:fillRect/>
          </a:stretch>
        </p:blipFill>
        <p:spPr bwMode="auto">
          <a:xfrm>
            <a:off x="6804025" y="620713"/>
            <a:ext cx="361950" cy="819150"/>
          </a:xfrm>
          <a:prstGeom prst="rect">
            <a:avLst/>
          </a:prstGeom>
          <a:noFill/>
        </p:spPr>
      </p:pic>
      <p:pic>
        <p:nvPicPr>
          <p:cNvPr id="76808" name="Picture 8" descr="غ"/>
          <p:cNvPicPr>
            <a:picLocks noChangeAspect="1" noChangeArrowheads="1"/>
          </p:cNvPicPr>
          <p:nvPr/>
        </p:nvPicPr>
        <p:blipFill>
          <a:blip r:embed="rId3"/>
          <a:srcRect/>
          <a:stretch>
            <a:fillRect/>
          </a:stretch>
        </p:blipFill>
        <p:spPr bwMode="auto">
          <a:xfrm>
            <a:off x="7164388" y="0"/>
            <a:ext cx="361950" cy="819150"/>
          </a:xfrm>
          <a:prstGeom prst="rect">
            <a:avLst/>
          </a:prstGeom>
          <a:noFill/>
        </p:spPr>
      </p:pic>
      <p:pic>
        <p:nvPicPr>
          <p:cNvPr id="76809" name="Picture 9" descr="غ"/>
          <p:cNvPicPr>
            <a:picLocks noChangeAspect="1" noChangeArrowheads="1"/>
          </p:cNvPicPr>
          <p:nvPr/>
        </p:nvPicPr>
        <p:blipFill>
          <a:blip r:embed="rId3"/>
          <a:srcRect/>
          <a:stretch>
            <a:fillRect/>
          </a:stretch>
        </p:blipFill>
        <p:spPr bwMode="auto">
          <a:xfrm>
            <a:off x="1835150" y="549275"/>
            <a:ext cx="361950" cy="819150"/>
          </a:xfrm>
          <a:prstGeom prst="rect">
            <a:avLst/>
          </a:prstGeom>
          <a:noFill/>
        </p:spPr>
      </p:pic>
      <p:pic>
        <p:nvPicPr>
          <p:cNvPr id="76810" name="Picture 10" descr="غ"/>
          <p:cNvPicPr>
            <a:picLocks noChangeAspect="1" noChangeArrowheads="1"/>
          </p:cNvPicPr>
          <p:nvPr/>
        </p:nvPicPr>
        <p:blipFill>
          <a:blip r:embed="rId3"/>
          <a:srcRect/>
          <a:stretch>
            <a:fillRect/>
          </a:stretch>
        </p:blipFill>
        <p:spPr bwMode="auto">
          <a:xfrm>
            <a:off x="1476375" y="0"/>
            <a:ext cx="361950" cy="819150"/>
          </a:xfrm>
          <a:prstGeom prst="rect">
            <a:avLst/>
          </a:prstGeom>
          <a:noFill/>
        </p:spPr>
      </p:pic>
      <p:sp>
        <p:nvSpPr>
          <p:cNvPr id="76811" name="WordArt 11"/>
          <p:cNvSpPr>
            <a:spLocks noChangeArrowheads="1" noChangeShapeType="1" noTextEdit="1"/>
          </p:cNvSpPr>
          <p:nvPr/>
        </p:nvSpPr>
        <p:spPr bwMode="auto">
          <a:xfrm>
            <a:off x="7267575" y="1412875"/>
            <a:ext cx="1876425" cy="571500"/>
          </a:xfrm>
          <a:prstGeom prst="rect">
            <a:avLst/>
          </a:prstGeom>
        </p:spPr>
        <p:txBody>
          <a:bodyPr wrap="none" fromWordArt="1">
            <a:prstTxWarp prst="textPlain">
              <a:avLst>
                <a:gd name="adj" fmla="val 50000"/>
              </a:avLst>
            </a:prstTxWarp>
          </a:bodyPr>
          <a:lstStyle/>
          <a:p>
            <a:pPr rtl="1"/>
            <a:r>
              <a:rPr lang="ar-JO" sz="3200" i="1" kern="10">
                <a:ln w="9525">
                  <a:solidFill>
                    <a:srgbClr val="000000"/>
                  </a:solidFill>
                  <a:round/>
                  <a:headEnd/>
                  <a:tailEnd/>
                </a:ln>
                <a:solidFill>
                  <a:srgbClr val="FFFFFF"/>
                </a:solidFill>
                <a:effectLst>
                  <a:outerShdw dist="35921" dir="2700000" algn="ctr" rotWithShape="0">
                    <a:srgbClr val="808080">
                      <a:alpha val="80000"/>
                    </a:srgbClr>
                  </a:outerShdw>
                </a:effectLst>
                <a:latin typeface="Arial Black"/>
              </a:rPr>
              <a:t>مثال ((1)):-</a:t>
            </a:r>
          </a:p>
        </p:txBody>
      </p:sp>
      <p:sp>
        <p:nvSpPr>
          <p:cNvPr id="76812" name="Text Box 12"/>
          <p:cNvSpPr txBox="1">
            <a:spLocks noChangeArrowheads="1"/>
          </p:cNvSpPr>
          <p:nvPr/>
        </p:nvSpPr>
        <p:spPr bwMode="auto">
          <a:xfrm>
            <a:off x="-396875" y="1584325"/>
            <a:ext cx="7308850" cy="5273675"/>
          </a:xfrm>
          <a:prstGeom prst="rect">
            <a:avLst/>
          </a:prstGeom>
          <a:noFill/>
          <a:ln w="9525" algn="ctr">
            <a:noFill/>
            <a:miter lim="800000"/>
            <a:headEnd/>
            <a:tailEnd/>
          </a:ln>
          <a:effectLst/>
        </p:spPr>
        <p:txBody>
          <a:bodyPr>
            <a:spAutoFit/>
          </a:bodyPr>
          <a:lstStyle/>
          <a:p>
            <a:pPr algn="r"/>
            <a:r>
              <a:rPr lang="ar-SA"/>
              <a:t>أذكر اسم الخاصية المستخدمة في كل مما يأتي :</a:t>
            </a:r>
          </a:p>
          <a:p>
            <a:pPr algn="r"/>
            <a:r>
              <a:rPr lang="ar-SA"/>
              <a:t>2 + -5 = -5 +2 ............................................................</a:t>
            </a:r>
          </a:p>
          <a:p>
            <a:pPr algn="r"/>
            <a:endParaRPr lang="ar-SA"/>
          </a:p>
          <a:p>
            <a:pPr algn="r"/>
            <a:r>
              <a:rPr lang="ar-SA"/>
              <a:t>(125 + 210) +2 = 125 + ( 210 + 2 ) ................................................................................</a:t>
            </a:r>
          </a:p>
          <a:p>
            <a:pPr algn="r"/>
            <a:endParaRPr lang="ar-SA"/>
          </a:p>
          <a:p>
            <a:pPr algn="r"/>
            <a:r>
              <a:rPr lang="ar-SA"/>
              <a:t>7 + -7 = 0 ...............................................................</a:t>
            </a:r>
          </a:p>
          <a:p>
            <a:pPr algn="r"/>
            <a:endParaRPr lang="ar-SA"/>
          </a:p>
          <a:p>
            <a:pPr algn="r"/>
            <a:r>
              <a:rPr lang="ar-SA"/>
              <a:t>9 + 0 = 9................................................................</a:t>
            </a:r>
          </a:p>
          <a:p>
            <a:pPr algn="r"/>
            <a:endParaRPr lang="ar-SA"/>
          </a:p>
          <a:p>
            <a:pPr algn="r"/>
            <a:r>
              <a:rPr lang="ar-SA"/>
              <a:t>مجموع أي عددين صحيحين هو عدد صحيح .........................................</a:t>
            </a:r>
          </a:p>
          <a:p>
            <a:pPr algn="r"/>
            <a:endParaRPr lang="en-US"/>
          </a:p>
        </p:txBody>
      </p:sp>
      <p:sp>
        <p:nvSpPr>
          <p:cNvPr id="76813" name="AutoShape 13"/>
          <p:cNvSpPr>
            <a:spLocks noChangeArrowheads="1"/>
          </p:cNvSpPr>
          <p:nvPr/>
        </p:nvSpPr>
        <p:spPr bwMode="auto">
          <a:xfrm>
            <a:off x="6929438" y="5013325"/>
            <a:ext cx="509587" cy="481013"/>
          </a:xfrm>
          <a:prstGeom prst="star4">
            <a:avLst>
              <a:gd name="adj" fmla="val 50000"/>
            </a:avLst>
          </a:prstGeom>
          <a:solidFill>
            <a:schemeClr val="bg1"/>
          </a:solidFill>
          <a:ln w="9525" algn="ctr">
            <a:noFill/>
            <a:miter lim="800000"/>
            <a:headEnd/>
            <a:tailEnd/>
          </a:ln>
          <a:effectLst/>
        </p:spPr>
        <p:txBody>
          <a:bodyPr wrap="none" anchor="ctr">
            <a:spAutoFit/>
          </a:bodyPr>
          <a:lstStyle/>
          <a:p>
            <a:r>
              <a:rPr lang="ar-SA" sz="1800"/>
              <a:t>د))</a:t>
            </a:r>
            <a:endParaRPr lang="en-US" sz="1800"/>
          </a:p>
        </p:txBody>
      </p:sp>
      <p:sp>
        <p:nvSpPr>
          <p:cNvPr id="76814" name="AutoShape 14"/>
          <p:cNvSpPr>
            <a:spLocks noChangeArrowheads="1"/>
          </p:cNvSpPr>
          <p:nvPr/>
        </p:nvSpPr>
        <p:spPr bwMode="auto">
          <a:xfrm>
            <a:off x="6891338" y="4149725"/>
            <a:ext cx="585787" cy="481013"/>
          </a:xfrm>
          <a:prstGeom prst="star4">
            <a:avLst>
              <a:gd name="adj" fmla="val 50000"/>
            </a:avLst>
          </a:prstGeom>
          <a:solidFill>
            <a:schemeClr val="bg1"/>
          </a:solidFill>
          <a:ln w="9525" algn="ctr">
            <a:noFill/>
            <a:miter lim="800000"/>
            <a:headEnd/>
            <a:tailEnd/>
          </a:ln>
          <a:effectLst/>
        </p:spPr>
        <p:txBody>
          <a:bodyPr wrap="none" anchor="ctr">
            <a:spAutoFit/>
          </a:bodyPr>
          <a:lstStyle/>
          <a:p>
            <a:r>
              <a:rPr lang="ar-SA" sz="1800"/>
              <a:t>ج))</a:t>
            </a:r>
            <a:endParaRPr lang="en-US" sz="1800"/>
          </a:p>
        </p:txBody>
      </p:sp>
      <p:sp>
        <p:nvSpPr>
          <p:cNvPr id="76815" name="AutoShape 15"/>
          <p:cNvSpPr>
            <a:spLocks noChangeArrowheads="1"/>
          </p:cNvSpPr>
          <p:nvPr/>
        </p:nvSpPr>
        <p:spPr bwMode="auto">
          <a:xfrm>
            <a:off x="6878638" y="2924175"/>
            <a:ext cx="611187" cy="481013"/>
          </a:xfrm>
          <a:prstGeom prst="star4">
            <a:avLst>
              <a:gd name="adj" fmla="val 50000"/>
            </a:avLst>
          </a:prstGeom>
          <a:solidFill>
            <a:schemeClr val="bg1"/>
          </a:solidFill>
          <a:ln w="9525" algn="ctr">
            <a:noFill/>
            <a:miter lim="800000"/>
            <a:headEnd/>
            <a:tailEnd/>
          </a:ln>
          <a:effectLst/>
        </p:spPr>
        <p:txBody>
          <a:bodyPr wrap="none" anchor="ctr">
            <a:spAutoFit/>
          </a:bodyPr>
          <a:lstStyle/>
          <a:p>
            <a:r>
              <a:rPr lang="ar-SA" sz="1800"/>
              <a:t>ب))</a:t>
            </a:r>
            <a:endParaRPr lang="en-US" sz="1800"/>
          </a:p>
        </p:txBody>
      </p:sp>
      <p:sp>
        <p:nvSpPr>
          <p:cNvPr id="76816" name="AutoShape 16"/>
          <p:cNvSpPr>
            <a:spLocks noChangeArrowheads="1"/>
          </p:cNvSpPr>
          <p:nvPr/>
        </p:nvSpPr>
        <p:spPr bwMode="auto">
          <a:xfrm>
            <a:off x="6904038" y="1989138"/>
            <a:ext cx="558800" cy="481012"/>
          </a:xfrm>
          <a:prstGeom prst="star4">
            <a:avLst>
              <a:gd name="adj" fmla="val 50000"/>
            </a:avLst>
          </a:prstGeom>
          <a:solidFill>
            <a:schemeClr val="bg1"/>
          </a:solidFill>
          <a:ln w="9525" algn="ctr">
            <a:noFill/>
            <a:miter lim="800000"/>
            <a:headEnd/>
            <a:tailEnd/>
          </a:ln>
          <a:effectLst/>
        </p:spPr>
        <p:txBody>
          <a:bodyPr wrap="none" anchor="ctr">
            <a:spAutoFit/>
          </a:bodyPr>
          <a:lstStyle/>
          <a:p>
            <a:r>
              <a:rPr lang="ar-SA" sz="1800"/>
              <a:t>أ ))</a:t>
            </a:r>
            <a:endParaRPr lang="en-US" sz="1800"/>
          </a:p>
        </p:txBody>
      </p:sp>
      <p:sp>
        <p:nvSpPr>
          <p:cNvPr id="76817" name="AutoShape 17"/>
          <p:cNvSpPr>
            <a:spLocks noChangeArrowheads="1"/>
          </p:cNvSpPr>
          <p:nvPr/>
        </p:nvSpPr>
        <p:spPr bwMode="auto">
          <a:xfrm>
            <a:off x="6858000" y="5949950"/>
            <a:ext cx="509588" cy="481013"/>
          </a:xfrm>
          <a:prstGeom prst="star4">
            <a:avLst>
              <a:gd name="adj" fmla="val 50000"/>
            </a:avLst>
          </a:prstGeom>
          <a:solidFill>
            <a:schemeClr val="bg1"/>
          </a:solidFill>
          <a:ln w="9525" algn="ctr">
            <a:noFill/>
            <a:miter lim="800000"/>
            <a:headEnd/>
            <a:tailEnd/>
          </a:ln>
          <a:effectLst/>
        </p:spPr>
        <p:txBody>
          <a:bodyPr wrap="none" anchor="ctr">
            <a:spAutoFit/>
          </a:bodyPr>
          <a:lstStyle/>
          <a:p>
            <a:r>
              <a:rPr lang="ar-SA" sz="1800"/>
              <a:t>ه))</a:t>
            </a:r>
            <a:endParaRPr lang="en-US" sz="1800"/>
          </a:p>
        </p:txBody>
      </p:sp>
      <p:sp>
        <p:nvSpPr>
          <p:cNvPr id="76818" name="Text Box 18"/>
          <p:cNvSpPr txBox="1">
            <a:spLocks noChangeArrowheads="1"/>
          </p:cNvSpPr>
          <p:nvPr/>
        </p:nvSpPr>
        <p:spPr bwMode="auto">
          <a:xfrm>
            <a:off x="900113" y="1989138"/>
            <a:ext cx="4248150" cy="366712"/>
          </a:xfrm>
          <a:prstGeom prst="rect">
            <a:avLst/>
          </a:prstGeom>
          <a:noFill/>
          <a:ln w="9525" algn="ctr">
            <a:noFill/>
            <a:miter lim="800000"/>
            <a:headEnd/>
            <a:tailEnd/>
          </a:ln>
          <a:effectLst/>
        </p:spPr>
        <p:txBody>
          <a:bodyPr>
            <a:spAutoFit/>
          </a:bodyPr>
          <a:lstStyle/>
          <a:p>
            <a:pPr algn="r"/>
            <a:r>
              <a:rPr lang="ar-SA" sz="1800">
                <a:solidFill>
                  <a:schemeClr val="bg1"/>
                </a:solidFill>
              </a:rPr>
              <a:t>خاصية التبديل لعملية الجمع على ص </a:t>
            </a:r>
            <a:endParaRPr lang="en-US" sz="1800">
              <a:solidFill>
                <a:schemeClr val="bg1"/>
              </a:solidFill>
            </a:endParaRPr>
          </a:p>
        </p:txBody>
      </p:sp>
      <p:sp>
        <p:nvSpPr>
          <p:cNvPr id="76819" name="Text Box 19"/>
          <p:cNvSpPr txBox="1">
            <a:spLocks noChangeArrowheads="1"/>
          </p:cNvSpPr>
          <p:nvPr/>
        </p:nvSpPr>
        <p:spPr bwMode="auto">
          <a:xfrm>
            <a:off x="2195513" y="3284538"/>
            <a:ext cx="4248150" cy="366712"/>
          </a:xfrm>
          <a:prstGeom prst="rect">
            <a:avLst/>
          </a:prstGeom>
          <a:noFill/>
          <a:ln w="9525" algn="ctr">
            <a:noFill/>
            <a:miter lim="800000"/>
            <a:headEnd/>
            <a:tailEnd/>
          </a:ln>
          <a:effectLst/>
        </p:spPr>
        <p:txBody>
          <a:bodyPr>
            <a:spAutoFit/>
          </a:bodyPr>
          <a:lstStyle/>
          <a:p>
            <a:pPr algn="r"/>
            <a:r>
              <a:rPr lang="ar-SA" sz="1800">
                <a:solidFill>
                  <a:schemeClr val="bg1"/>
                </a:solidFill>
              </a:rPr>
              <a:t>خاصية التجميع لعملية الجمع على ص </a:t>
            </a:r>
            <a:endParaRPr lang="en-US" sz="1800">
              <a:solidFill>
                <a:schemeClr val="bg1"/>
              </a:solidFill>
            </a:endParaRPr>
          </a:p>
        </p:txBody>
      </p:sp>
      <p:sp>
        <p:nvSpPr>
          <p:cNvPr id="76820" name="Text Box 20"/>
          <p:cNvSpPr txBox="1">
            <a:spLocks noChangeArrowheads="1"/>
          </p:cNvSpPr>
          <p:nvPr/>
        </p:nvSpPr>
        <p:spPr bwMode="auto">
          <a:xfrm>
            <a:off x="1116013" y="4149725"/>
            <a:ext cx="4248150" cy="366713"/>
          </a:xfrm>
          <a:prstGeom prst="rect">
            <a:avLst/>
          </a:prstGeom>
          <a:noFill/>
          <a:ln w="9525" algn="ctr">
            <a:noFill/>
            <a:miter lim="800000"/>
            <a:headEnd/>
            <a:tailEnd/>
          </a:ln>
          <a:effectLst/>
        </p:spPr>
        <p:txBody>
          <a:bodyPr>
            <a:spAutoFit/>
          </a:bodyPr>
          <a:lstStyle/>
          <a:p>
            <a:pPr algn="r"/>
            <a:r>
              <a:rPr lang="ar-SA" sz="1800">
                <a:solidFill>
                  <a:schemeClr val="bg1"/>
                </a:solidFill>
              </a:rPr>
              <a:t>خاصية النظير الجمعي لعملية الجمع على ص </a:t>
            </a:r>
            <a:endParaRPr lang="en-US" sz="1800">
              <a:solidFill>
                <a:schemeClr val="bg1"/>
              </a:solidFill>
            </a:endParaRPr>
          </a:p>
        </p:txBody>
      </p:sp>
      <p:sp>
        <p:nvSpPr>
          <p:cNvPr id="76821" name="Text Box 21"/>
          <p:cNvSpPr txBox="1">
            <a:spLocks noChangeArrowheads="1"/>
          </p:cNvSpPr>
          <p:nvPr/>
        </p:nvSpPr>
        <p:spPr bwMode="auto">
          <a:xfrm>
            <a:off x="1331913" y="5084763"/>
            <a:ext cx="4248150" cy="366712"/>
          </a:xfrm>
          <a:prstGeom prst="rect">
            <a:avLst/>
          </a:prstGeom>
          <a:noFill/>
          <a:ln w="9525" algn="ctr">
            <a:noFill/>
            <a:miter lim="800000"/>
            <a:headEnd/>
            <a:tailEnd/>
          </a:ln>
          <a:effectLst/>
        </p:spPr>
        <p:txBody>
          <a:bodyPr>
            <a:spAutoFit/>
          </a:bodyPr>
          <a:lstStyle/>
          <a:p>
            <a:pPr algn="r"/>
            <a:r>
              <a:rPr lang="ar-SA" sz="1800">
                <a:solidFill>
                  <a:schemeClr val="bg1"/>
                </a:solidFill>
              </a:rPr>
              <a:t>خاصية العنصر المحايد لعملية الجمع على ص </a:t>
            </a:r>
            <a:endParaRPr lang="en-US" sz="1800">
              <a:solidFill>
                <a:schemeClr val="bg1"/>
              </a:solidFill>
            </a:endParaRPr>
          </a:p>
        </p:txBody>
      </p:sp>
      <p:sp>
        <p:nvSpPr>
          <p:cNvPr id="76822" name="Text Box 22"/>
          <p:cNvSpPr txBox="1">
            <a:spLocks noChangeArrowheads="1"/>
          </p:cNvSpPr>
          <p:nvPr/>
        </p:nvSpPr>
        <p:spPr bwMode="auto">
          <a:xfrm>
            <a:off x="-1044575" y="6021388"/>
            <a:ext cx="4248150" cy="366712"/>
          </a:xfrm>
          <a:prstGeom prst="rect">
            <a:avLst/>
          </a:prstGeom>
          <a:noFill/>
          <a:ln w="9525" algn="ctr">
            <a:noFill/>
            <a:miter lim="800000"/>
            <a:headEnd/>
            <a:tailEnd/>
          </a:ln>
          <a:effectLst/>
        </p:spPr>
        <p:txBody>
          <a:bodyPr>
            <a:spAutoFit/>
          </a:bodyPr>
          <a:lstStyle/>
          <a:p>
            <a:pPr algn="r"/>
            <a:r>
              <a:rPr lang="ar-SA" sz="1800">
                <a:solidFill>
                  <a:schemeClr val="bg1"/>
                </a:solidFill>
              </a:rPr>
              <a:t>خاصية الانغلاق لعملية الجمع على ص </a:t>
            </a:r>
            <a:endParaRPr lang="en-US" sz="1800">
              <a:solidFill>
                <a:schemeClr val="bg1"/>
              </a:solidFill>
            </a:endParaRPr>
          </a:p>
        </p:txBody>
      </p:sp>
      <p:sp>
        <p:nvSpPr>
          <p:cNvPr id="76823" name="AutoShape 23">
            <a:hlinkClick r:id="rId4" action="ppaction://hlinksldjump" highlightClick="1"/>
          </p:cNvPr>
          <p:cNvSpPr>
            <a:spLocks noChangeArrowheads="1"/>
          </p:cNvSpPr>
          <p:nvPr/>
        </p:nvSpPr>
        <p:spPr bwMode="auto">
          <a:xfrm>
            <a:off x="0" y="6308725"/>
            <a:ext cx="539750" cy="549275"/>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slow">
    <p:circle/>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afterEffect">
                                  <p:stCondLst>
                                    <p:cond delay="0"/>
                                  </p:stCondLst>
                                  <p:childTnLst>
                                    <p:set>
                                      <p:cBhvr>
                                        <p:cTn id="6" dur="1" fill="hold">
                                          <p:stCondLst>
                                            <p:cond delay="0"/>
                                          </p:stCondLst>
                                        </p:cTn>
                                        <p:tgtEl>
                                          <p:spTgt spid="76818">
                                            <p:txEl>
                                              <p:pRg st="0" end="0"/>
                                            </p:txEl>
                                          </p:spTgt>
                                        </p:tgtEl>
                                        <p:attrNameLst>
                                          <p:attrName>style.visibility</p:attrName>
                                        </p:attrNameLst>
                                      </p:cBhvr>
                                      <p:to>
                                        <p:strVal val="visible"/>
                                      </p:to>
                                    </p:set>
                                    <p:animEffect transition="in" filter="fade">
                                      <p:cBhvr>
                                        <p:cTn id="7" dur="1600" decel="100000"/>
                                        <p:tgtEl>
                                          <p:spTgt spid="76818">
                                            <p:txEl>
                                              <p:pRg st="0" end="0"/>
                                            </p:txEl>
                                          </p:spTgt>
                                        </p:tgtEl>
                                      </p:cBhvr>
                                    </p:animEffect>
                                    <p:anim calcmode="lin" valueType="num">
                                      <p:cBhvr>
                                        <p:cTn id="8" dur="1600" decel="100000" fill="hold"/>
                                        <p:tgtEl>
                                          <p:spTgt spid="76818">
                                            <p:txEl>
                                              <p:pRg st="0" end="0"/>
                                            </p:txEl>
                                          </p:spTgt>
                                        </p:tgtEl>
                                        <p:attrNameLst>
                                          <p:attrName>style.rotation</p:attrName>
                                        </p:attrNameLst>
                                      </p:cBhvr>
                                      <p:tavLst>
                                        <p:tav tm="0">
                                          <p:val>
                                            <p:fltVal val="-90"/>
                                          </p:val>
                                        </p:tav>
                                        <p:tav tm="100000">
                                          <p:val>
                                            <p:fltVal val="0"/>
                                          </p:val>
                                        </p:tav>
                                      </p:tavLst>
                                    </p:anim>
                                    <p:anim calcmode="lin" valueType="num">
                                      <p:cBhvr>
                                        <p:cTn id="9" dur="1600" decel="100000" fill="hold"/>
                                        <p:tgtEl>
                                          <p:spTgt spid="76818">
                                            <p:txEl>
                                              <p:pRg st="0" end="0"/>
                                            </p:txEl>
                                          </p:spTgt>
                                        </p:tgtEl>
                                        <p:attrNameLst>
                                          <p:attrName>ppt_x</p:attrName>
                                        </p:attrNameLst>
                                      </p:cBhvr>
                                      <p:tavLst>
                                        <p:tav tm="0">
                                          <p:val>
                                            <p:strVal val="#ppt_x+0.4"/>
                                          </p:val>
                                        </p:tav>
                                        <p:tav tm="100000">
                                          <p:val>
                                            <p:strVal val="#ppt_x-0.05"/>
                                          </p:val>
                                        </p:tav>
                                      </p:tavLst>
                                    </p:anim>
                                    <p:anim calcmode="lin" valueType="num">
                                      <p:cBhvr>
                                        <p:cTn id="10" dur="1600" decel="100000" fill="hold"/>
                                        <p:tgtEl>
                                          <p:spTgt spid="76818">
                                            <p:txEl>
                                              <p:pRg st="0" end="0"/>
                                            </p:txEl>
                                          </p:spTgt>
                                        </p:tgtEl>
                                        <p:attrNameLst>
                                          <p:attrName>ppt_y</p:attrName>
                                        </p:attrNameLst>
                                      </p:cBhvr>
                                      <p:tavLst>
                                        <p:tav tm="0">
                                          <p:val>
                                            <p:strVal val="#ppt_y-0.4"/>
                                          </p:val>
                                        </p:tav>
                                        <p:tav tm="100000">
                                          <p:val>
                                            <p:strVal val="#ppt_y+0.1"/>
                                          </p:val>
                                        </p:tav>
                                      </p:tavLst>
                                    </p:anim>
                                    <p:anim calcmode="lin" valueType="num">
                                      <p:cBhvr>
                                        <p:cTn id="11" dur="400" accel="100000" fill="hold">
                                          <p:stCondLst>
                                            <p:cond delay="1600"/>
                                          </p:stCondLst>
                                        </p:cTn>
                                        <p:tgtEl>
                                          <p:spTgt spid="76818">
                                            <p:txEl>
                                              <p:pRg st="0" end="0"/>
                                            </p:txEl>
                                          </p:spTgt>
                                        </p:tgtEl>
                                        <p:attrNameLst>
                                          <p:attrName>ppt_x</p:attrName>
                                        </p:attrNameLst>
                                      </p:cBhvr>
                                      <p:tavLst>
                                        <p:tav tm="0">
                                          <p:val>
                                            <p:strVal val="#ppt_x-0.05"/>
                                          </p:val>
                                        </p:tav>
                                        <p:tav tm="100000">
                                          <p:val>
                                            <p:strVal val="#ppt_x"/>
                                          </p:val>
                                        </p:tav>
                                      </p:tavLst>
                                    </p:anim>
                                    <p:anim calcmode="lin" valueType="num">
                                      <p:cBhvr>
                                        <p:cTn id="12" dur="400" accel="100000" fill="hold">
                                          <p:stCondLst>
                                            <p:cond delay="1600"/>
                                          </p:stCondLst>
                                        </p:cTn>
                                        <p:tgtEl>
                                          <p:spTgt spid="76818">
                                            <p:txEl>
                                              <p:pRg st="0" end="0"/>
                                            </p:txEl>
                                          </p:spTgt>
                                        </p:tgtEl>
                                        <p:attrNameLst>
                                          <p:attrName>ppt_y</p:attrName>
                                        </p:attrNameLst>
                                      </p:cBhvr>
                                      <p:tavLst>
                                        <p:tav tm="0">
                                          <p:val>
                                            <p:strVal val="#ppt_y+0.1"/>
                                          </p:val>
                                        </p:tav>
                                        <p:tav tm="100000">
                                          <p:val>
                                            <p:strVal val="#ppt_y"/>
                                          </p:val>
                                        </p:tav>
                                      </p:tavLst>
                                    </p:anim>
                                  </p:childTnLst>
                                </p:cTn>
                              </p:par>
                            </p:childTnLst>
                          </p:cTn>
                        </p:par>
                        <p:par>
                          <p:cTn id="13" fill="hold">
                            <p:stCondLst>
                              <p:cond delay="2000"/>
                            </p:stCondLst>
                            <p:childTnLst>
                              <p:par>
                                <p:cTn id="14" presetID="30" presetClass="entr" presetSubtype="0" fill="hold" grpId="0" nodeType="afterEffect">
                                  <p:stCondLst>
                                    <p:cond delay="0"/>
                                  </p:stCondLst>
                                  <p:childTnLst>
                                    <p:set>
                                      <p:cBhvr>
                                        <p:cTn id="15" dur="1" fill="hold">
                                          <p:stCondLst>
                                            <p:cond delay="0"/>
                                          </p:stCondLst>
                                        </p:cTn>
                                        <p:tgtEl>
                                          <p:spTgt spid="76819"/>
                                        </p:tgtEl>
                                        <p:attrNameLst>
                                          <p:attrName>style.visibility</p:attrName>
                                        </p:attrNameLst>
                                      </p:cBhvr>
                                      <p:to>
                                        <p:strVal val="visible"/>
                                      </p:to>
                                    </p:set>
                                    <p:animEffect transition="in" filter="fade">
                                      <p:cBhvr>
                                        <p:cTn id="16" dur="1600" decel="100000"/>
                                        <p:tgtEl>
                                          <p:spTgt spid="76819"/>
                                        </p:tgtEl>
                                      </p:cBhvr>
                                    </p:animEffect>
                                    <p:anim calcmode="lin" valueType="num">
                                      <p:cBhvr>
                                        <p:cTn id="17" dur="1600" decel="100000" fill="hold"/>
                                        <p:tgtEl>
                                          <p:spTgt spid="76819"/>
                                        </p:tgtEl>
                                        <p:attrNameLst>
                                          <p:attrName>style.rotation</p:attrName>
                                        </p:attrNameLst>
                                      </p:cBhvr>
                                      <p:tavLst>
                                        <p:tav tm="0">
                                          <p:val>
                                            <p:fltVal val="-90"/>
                                          </p:val>
                                        </p:tav>
                                        <p:tav tm="100000">
                                          <p:val>
                                            <p:fltVal val="0"/>
                                          </p:val>
                                        </p:tav>
                                      </p:tavLst>
                                    </p:anim>
                                    <p:anim calcmode="lin" valueType="num">
                                      <p:cBhvr>
                                        <p:cTn id="18" dur="1600" decel="100000" fill="hold"/>
                                        <p:tgtEl>
                                          <p:spTgt spid="76819"/>
                                        </p:tgtEl>
                                        <p:attrNameLst>
                                          <p:attrName>ppt_x</p:attrName>
                                        </p:attrNameLst>
                                      </p:cBhvr>
                                      <p:tavLst>
                                        <p:tav tm="0">
                                          <p:val>
                                            <p:strVal val="#ppt_x+0.4"/>
                                          </p:val>
                                        </p:tav>
                                        <p:tav tm="100000">
                                          <p:val>
                                            <p:strVal val="#ppt_x-0.05"/>
                                          </p:val>
                                        </p:tav>
                                      </p:tavLst>
                                    </p:anim>
                                    <p:anim calcmode="lin" valueType="num">
                                      <p:cBhvr>
                                        <p:cTn id="19" dur="1600" decel="100000" fill="hold"/>
                                        <p:tgtEl>
                                          <p:spTgt spid="76819"/>
                                        </p:tgtEl>
                                        <p:attrNameLst>
                                          <p:attrName>ppt_y</p:attrName>
                                        </p:attrNameLst>
                                      </p:cBhvr>
                                      <p:tavLst>
                                        <p:tav tm="0">
                                          <p:val>
                                            <p:strVal val="#ppt_y-0.4"/>
                                          </p:val>
                                        </p:tav>
                                        <p:tav tm="100000">
                                          <p:val>
                                            <p:strVal val="#ppt_y+0.1"/>
                                          </p:val>
                                        </p:tav>
                                      </p:tavLst>
                                    </p:anim>
                                    <p:anim calcmode="lin" valueType="num">
                                      <p:cBhvr>
                                        <p:cTn id="20" dur="400" accel="100000" fill="hold">
                                          <p:stCondLst>
                                            <p:cond delay="1600"/>
                                          </p:stCondLst>
                                        </p:cTn>
                                        <p:tgtEl>
                                          <p:spTgt spid="76819"/>
                                        </p:tgtEl>
                                        <p:attrNameLst>
                                          <p:attrName>ppt_x</p:attrName>
                                        </p:attrNameLst>
                                      </p:cBhvr>
                                      <p:tavLst>
                                        <p:tav tm="0">
                                          <p:val>
                                            <p:strVal val="#ppt_x-0.05"/>
                                          </p:val>
                                        </p:tav>
                                        <p:tav tm="100000">
                                          <p:val>
                                            <p:strVal val="#ppt_x"/>
                                          </p:val>
                                        </p:tav>
                                      </p:tavLst>
                                    </p:anim>
                                    <p:anim calcmode="lin" valueType="num">
                                      <p:cBhvr>
                                        <p:cTn id="21" dur="400" accel="100000" fill="hold">
                                          <p:stCondLst>
                                            <p:cond delay="1600"/>
                                          </p:stCondLst>
                                        </p:cTn>
                                        <p:tgtEl>
                                          <p:spTgt spid="76819"/>
                                        </p:tgtEl>
                                        <p:attrNameLst>
                                          <p:attrName>ppt_y</p:attrName>
                                        </p:attrNameLst>
                                      </p:cBhvr>
                                      <p:tavLst>
                                        <p:tav tm="0">
                                          <p:val>
                                            <p:strVal val="#ppt_y+0.1"/>
                                          </p:val>
                                        </p:tav>
                                        <p:tav tm="100000">
                                          <p:val>
                                            <p:strVal val="#ppt_y"/>
                                          </p:val>
                                        </p:tav>
                                      </p:tavLst>
                                    </p:anim>
                                  </p:childTnLst>
                                </p:cTn>
                              </p:par>
                            </p:childTnLst>
                          </p:cTn>
                        </p:par>
                        <p:par>
                          <p:cTn id="22" fill="hold">
                            <p:stCondLst>
                              <p:cond delay="4000"/>
                            </p:stCondLst>
                            <p:childTnLst>
                              <p:par>
                                <p:cTn id="23" presetID="20" presetClass="entr" presetSubtype="0" fill="hold" grpId="0" nodeType="afterEffect">
                                  <p:stCondLst>
                                    <p:cond delay="0"/>
                                  </p:stCondLst>
                                  <p:childTnLst>
                                    <p:set>
                                      <p:cBhvr>
                                        <p:cTn id="24" dur="1" fill="hold">
                                          <p:stCondLst>
                                            <p:cond delay="0"/>
                                          </p:stCondLst>
                                        </p:cTn>
                                        <p:tgtEl>
                                          <p:spTgt spid="76820"/>
                                        </p:tgtEl>
                                        <p:attrNameLst>
                                          <p:attrName>style.visibility</p:attrName>
                                        </p:attrNameLst>
                                      </p:cBhvr>
                                      <p:to>
                                        <p:strVal val="visible"/>
                                      </p:to>
                                    </p:set>
                                    <p:animEffect transition="in" filter="wedge">
                                      <p:cBhvr>
                                        <p:cTn id="25" dur="2000"/>
                                        <p:tgtEl>
                                          <p:spTgt spid="76820"/>
                                        </p:tgtEl>
                                      </p:cBhvr>
                                    </p:animEffect>
                                  </p:childTnLst>
                                </p:cTn>
                              </p:par>
                            </p:childTnLst>
                          </p:cTn>
                        </p:par>
                        <p:par>
                          <p:cTn id="26" fill="hold">
                            <p:stCondLst>
                              <p:cond delay="6000"/>
                            </p:stCondLst>
                            <p:childTnLst>
                              <p:par>
                                <p:cTn id="27" presetID="20" presetClass="entr" presetSubtype="0" fill="hold" grpId="0" nodeType="afterEffect">
                                  <p:stCondLst>
                                    <p:cond delay="0"/>
                                  </p:stCondLst>
                                  <p:childTnLst>
                                    <p:set>
                                      <p:cBhvr>
                                        <p:cTn id="28" dur="1" fill="hold">
                                          <p:stCondLst>
                                            <p:cond delay="0"/>
                                          </p:stCondLst>
                                        </p:cTn>
                                        <p:tgtEl>
                                          <p:spTgt spid="76821"/>
                                        </p:tgtEl>
                                        <p:attrNameLst>
                                          <p:attrName>style.visibility</p:attrName>
                                        </p:attrNameLst>
                                      </p:cBhvr>
                                      <p:to>
                                        <p:strVal val="visible"/>
                                      </p:to>
                                    </p:set>
                                    <p:animEffect transition="in" filter="wedge">
                                      <p:cBhvr>
                                        <p:cTn id="29" dur="2000"/>
                                        <p:tgtEl>
                                          <p:spTgt spid="76821"/>
                                        </p:tgtEl>
                                      </p:cBhvr>
                                    </p:animEffect>
                                  </p:childTnLst>
                                </p:cTn>
                              </p:par>
                            </p:childTnLst>
                          </p:cTn>
                        </p:par>
                        <p:par>
                          <p:cTn id="30" fill="hold">
                            <p:stCondLst>
                              <p:cond delay="8000"/>
                            </p:stCondLst>
                            <p:childTnLst>
                              <p:par>
                                <p:cTn id="31" presetID="4" presetClass="entr" presetSubtype="16" fill="hold" grpId="0" nodeType="afterEffect">
                                  <p:stCondLst>
                                    <p:cond delay="0"/>
                                  </p:stCondLst>
                                  <p:childTnLst>
                                    <p:set>
                                      <p:cBhvr>
                                        <p:cTn id="32" dur="1" fill="hold">
                                          <p:stCondLst>
                                            <p:cond delay="0"/>
                                          </p:stCondLst>
                                        </p:cTn>
                                        <p:tgtEl>
                                          <p:spTgt spid="76822"/>
                                        </p:tgtEl>
                                        <p:attrNameLst>
                                          <p:attrName>style.visibility</p:attrName>
                                        </p:attrNameLst>
                                      </p:cBhvr>
                                      <p:to>
                                        <p:strVal val="visible"/>
                                      </p:to>
                                    </p:set>
                                    <p:animEffect transition="in" filter="box(in)">
                                      <p:cBhvr>
                                        <p:cTn id="33" dur="500"/>
                                        <p:tgtEl>
                                          <p:spTgt spid="768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19" grpId="0"/>
      <p:bldP spid="76820" grpId="0"/>
      <p:bldP spid="76821" grpId="0"/>
      <p:bldP spid="76822" grpId="0"/>
    </p:bldLst>
  </p:timing>
</p:sld>
</file>

<file path=ppt/slides/slide2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2"/>
            </a:gs>
            <a:gs pos="100000">
              <a:srgbClr val="9CFCFC"/>
            </a:gs>
          </a:gsLst>
          <a:path path="rect">
            <a:fillToRect l="100000" b="100000"/>
          </a:path>
        </a:gradFill>
        <a:effectLst/>
      </p:bgPr>
    </p:bg>
    <p:spTree>
      <p:nvGrpSpPr>
        <p:cNvPr id="1" name=""/>
        <p:cNvGrpSpPr/>
        <p:nvPr/>
      </p:nvGrpSpPr>
      <p:grpSpPr>
        <a:xfrm>
          <a:off x="0" y="0"/>
          <a:ext cx="0" cy="0"/>
          <a:chOff x="0" y="0"/>
          <a:chExt cx="0" cy="0"/>
        </a:xfrm>
      </p:grpSpPr>
      <p:sp>
        <p:nvSpPr>
          <p:cNvPr id="77828" name="WordArt 4"/>
          <p:cNvSpPr>
            <a:spLocks noChangeArrowheads="1" noChangeShapeType="1" noTextEdit="1"/>
          </p:cNvSpPr>
          <p:nvPr/>
        </p:nvSpPr>
        <p:spPr bwMode="auto">
          <a:xfrm>
            <a:off x="3851275" y="476250"/>
            <a:ext cx="1370013" cy="504825"/>
          </a:xfrm>
          <a:prstGeom prst="rect">
            <a:avLst/>
          </a:prstGeom>
        </p:spPr>
        <p:txBody>
          <a:bodyPr spcFirstLastPara="1" wrap="none" fromWordArt="1">
            <a:prstTxWarp prst="textArchUp">
              <a:avLst>
                <a:gd name="adj" fmla="val 10800000"/>
              </a:avLst>
            </a:prstTxWarp>
          </a:bodyPr>
          <a:lstStyle/>
          <a:p>
            <a:pPr rtl="1"/>
            <a:r>
              <a:rPr lang="ar-JO" sz="3600" kern="10">
                <a:ln w="9525">
                  <a:solidFill>
                    <a:srgbClr val="000000"/>
                  </a:solidFill>
                  <a:round/>
                  <a:headEnd/>
                  <a:tailEnd/>
                </a:ln>
                <a:solidFill>
                  <a:srgbClr val="000000"/>
                </a:solidFill>
                <a:latin typeface="Arial Black"/>
              </a:rPr>
              <a:t>الدرس السادس</a:t>
            </a:r>
          </a:p>
          <a:p>
            <a:pPr rtl="1"/>
            <a:endParaRPr lang="ar-JO" sz="3600" kern="10">
              <a:ln w="9525">
                <a:solidFill>
                  <a:srgbClr val="000000"/>
                </a:solidFill>
                <a:round/>
                <a:headEnd/>
                <a:tailEnd/>
              </a:ln>
              <a:solidFill>
                <a:srgbClr val="000000"/>
              </a:solidFill>
              <a:latin typeface="Arial Black"/>
            </a:endParaRPr>
          </a:p>
        </p:txBody>
      </p:sp>
      <p:sp>
        <p:nvSpPr>
          <p:cNvPr id="77829" name="Text Box 5"/>
          <p:cNvSpPr txBox="1">
            <a:spLocks noChangeArrowheads="1"/>
          </p:cNvSpPr>
          <p:nvPr/>
        </p:nvSpPr>
        <p:spPr bwMode="auto">
          <a:xfrm>
            <a:off x="2411413" y="692150"/>
            <a:ext cx="4105275" cy="519113"/>
          </a:xfrm>
          <a:prstGeom prst="rect">
            <a:avLst/>
          </a:prstGeom>
          <a:noFill/>
          <a:ln w="9525" algn="ctr">
            <a:noFill/>
            <a:miter lim="800000"/>
            <a:headEnd/>
            <a:tailEnd/>
          </a:ln>
          <a:effectLst/>
        </p:spPr>
        <p:txBody>
          <a:bodyPr>
            <a:spAutoFit/>
          </a:bodyPr>
          <a:lstStyle/>
          <a:p>
            <a:r>
              <a:rPr lang="ar-SA" sz="2800">
                <a:solidFill>
                  <a:srgbClr val="6600CC"/>
                </a:solidFill>
              </a:rPr>
              <a:t>طرح الأعداد الصحيحة </a:t>
            </a:r>
            <a:endParaRPr lang="en-US" sz="2800">
              <a:solidFill>
                <a:srgbClr val="6600CC"/>
              </a:solidFill>
            </a:endParaRPr>
          </a:p>
        </p:txBody>
      </p:sp>
      <p:pic>
        <p:nvPicPr>
          <p:cNvPr id="77830" name="Picture 6" descr="ش"/>
          <p:cNvPicPr>
            <a:picLocks noChangeAspect="1" noChangeArrowheads="1"/>
          </p:cNvPicPr>
          <p:nvPr/>
        </p:nvPicPr>
        <p:blipFill>
          <a:blip r:embed="rId3"/>
          <a:srcRect/>
          <a:stretch>
            <a:fillRect/>
          </a:stretch>
        </p:blipFill>
        <p:spPr bwMode="auto">
          <a:xfrm>
            <a:off x="6300788" y="549275"/>
            <a:ext cx="479425" cy="571500"/>
          </a:xfrm>
          <a:prstGeom prst="rect">
            <a:avLst/>
          </a:prstGeom>
          <a:noFill/>
        </p:spPr>
      </p:pic>
      <p:pic>
        <p:nvPicPr>
          <p:cNvPr id="77831" name="Picture 7" descr="ش"/>
          <p:cNvPicPr>
            <a:picLocks noChangeAspect="1" noChangeArrowheads="1"/>
          </p:cNvPicPr>
          <p:nvPr/>
        </p:nvPicPr>
        <p:blipFill>
          <a:blip r:embed="rId3"/>
          <a:srcRect/>
          <a:stretch>
            <a:fillRect/>
          </a:stretch>
        </p:blipFill>
        <p:spPr bwMode="auto">
          <a:xfrm>
            <a:off x="5867400" y="0"/>
            <a:ext cx="479425" cy="571500"/>
          </a:xfrm>
          <a:prstGeom prst="rect">
            <a:avLst/>
          </a:prstGeom>
          <a:noFill/>
        </p:spPr>
      </p:pic>
      <p:pic>
        <p:nvPicPr>
          <p:cNvPr id="77832" name="Picture 8" descr="ش"/>
          <p:cNvPicPr>
            <a:picLocks noChangeAspect="1" noChangeArrowheads="1"/>
          </p:cNvPicPr>
          <p:nvPr/>
        </p:nvPicPr>
        <p:blipFill>
          <a:blip r:embed="rId3"/>
          <a:srcRect/>
          <a:stretch>
            <a:fillRect/>
          </a:stretch>
        </p:blipFill>
        <p:spPr bwMode="auto">
          <a:xfrm>
            <a:off x="2195513" y="549275"/>
            <a:ext cx="479425" cy="571500"/>
          </a:xfrm>
          <a:prstGeom prst="rect">
            <a:avLst/>
          </a:prstGeom>
          <a:noFill/>
        </p:spPr>
      </p:pic>
      <p:pic>
        <p:nvPicPr>
          <p:cNvPr id="77833" name="Picture 9" descr="ش"/>
          <p:cNvPicPr>
            <a:picLocks noChangeAspect="1" noChangeArrowheads="1"/>
          </p:cNvPicPr>
          <p:nvPr/>
        </p:nvPicPr>
        <p:blipFill>
          <a:blip r:embed="rId3"/>
          <a:srcRect/>
          <a:stretch>
            <a:fillRect/>
          </a:stretch>
        </p:blipFill>
        <p:spPr bwMode="auto">
          <a:xfrm>
            <a:off x="2700338" y="0"/>
            <a:ext cx="479425" cy="571500"/>
          </a:xfrm>
          <a:prstGeom prst="rect">
            <a:avLst/>
          </a:prstGeom>
          <a:noFill/>
        </p:spPr>
      </p:pic>
      <p:sp>
        <p:nvSpPr>
          <p:cNvPr id="77835" name="WordArt 11"/>
          <p:cNvSpPr>
            <a:spLocks noChangeArrowheads="1" noChangeShapeType="1" noTextEdit="1"/>
          </p:cNvSpPr>
          <p:nvPr/>
        </p:nvSpPr>
        <p:spPr bwMode="auto">
          <a:xfrm>
            <a:off x="7092950" y="1557338"/>
            <a:ext cx="1733550" cy="657225"/>
          </a:xfrm>
          <a:prstGeom prst="rect">
            <a:avLst/>
          </a:prstGeom>
        </p:spPr>
        <p:txBody>
          <a:bodyPr wrap="none" fromWordArt="1">
            <a:prstTxWarp prst="textDoubleWave1">
              <a:avLst>
                <a:gd name="adj1" fmla="val 6500"/>
                <a:gd name="adj2" fmla="val 0"/>
              </a:avLst>
            </a:prstTxWarp>
          </a:bodyPr>
          <a:lstStyle/>
          <a:p>
            <a:pPr rtl="1"/>
            <a:r>
              <a:rPr lang="ar-JO" sz="3600" kern="10" spc="-360">
                <a:ln w="12700">
                  <a:solidFill>
                    <a:srgbClr val="000099"/>
                  </a:solidFill>
                  <a:round/>
                  <a:headEnd/>
                  <a:tailEnd/>
                </a:ln>
                <a:solidFill>
                  <a:srgbClr val="33CCFF"/>
                </a:solidFill>
                <a:effectLst>
                  <a:outerShdw dist="125724" dir="18900000" algn="ctr" rotWithShape="0">
                    <a:srgbClr val="000099"/>
                  </a:outerShdw>
                </a:effectLst>
                <a:latin typeface="Impact"/>
              </a:rPr>
              <a:t>مثال ((1)) :</a:t>
            </a:r>
          </a:p>
        </p:txBody>
      </p:sp>
      <p:sp>
        <p:nvSpPr>
          <p:cNvPr id="77836" name="Text Box 12"/>
          <p:cNvSpPr txBox="1">
            <a:spLocks noChangeArrowheads="1"/>
          </p:cNvSpPr>
          <p:nvPr/>
        </p:nvSpPr>
        <p:spPr bwMode="auto">
          <a:xfrm>
            <a:off x="179388" y="1700213"/>
            <a:ext cx="6697662" cy="1552575"/>
          </a:xfrm>
          <a:prstGeom prst="rect">
            <a:avLst/>
          </a:prstGeom>
          <a:noFill/>
          <a:ln w="9525" algn="ctr">
            <a:noFill/>
            <a:miter lim="800000"/>
            <a:headEnd/>
            <a:tailEnd/>
          </a:ln>
          <a:effectLst/>
        </p:spPr>
        <p:txBody>
          <a:bodyPr>
            <a:spAutoFit/>
          </a:bodyPr>
          <a:lstStyle/>
          <a:p>
            <a:pPr algn="r"/>
            <a:r>
              <a:rPr lang="ar-SA" sz="2400"/>
              <a:t>أجد قيمة كل مما يلي :</a:t>
            </a:r>
          </a:p>
          <a:p>
            <a:pPr algn="r"/>
            <a:r>
              <a:rPr lang="ar-SA" sz="2400"/>
              <a:t>7 – 9 = ..........                              8 – 3 = .......</a:t>
            </a:r>
          </a:p>
          <a:p>
            <a:pPr algn="r"/>
            <a:r>
              <a:rPr lang="ar-SA" sz="2400"/>
              <a:t>-4 – 5 = .........                              -9 - - 3 =........</a:t>
            </a:r>
            <a:endParaRPr lang="en-US" sz="2400"/>
          </a:p>
        </p:txBody>
      </p:sp>
      <p:sp>
        <p:nvSpPr>
          <p:cNvPr id="77837" name="AutoShape 13"/>
          <p:cNvSpPr>
            <a:spLocks noChangeArrowheads="1"/>
          </p:cNvSpPr>
          <p:nvPr/>
        </p:nvSpPr>
        <p:spPr bwMode="auto">
          <a:xfrm>
            <a:off x="6872288" y="2200275"/>
            <a:ext cx="568325" cy="490538"/>
          </a:xfrm>
          <a:prstGeom prst="star4">
            <a:avLst>
              <a:gd name="adj" fmla="val 50000"/>
            </a:avLst>
          </a:prstGeom>
          <a:solidFill>
            <a:srgbClr val="FFCC00"/>
          </a:solidFill>
          <a:ln w="9525" algn="ctr">
            <a:solidFill>
              <a:srgbClr val="FF0000"/>
            </a:solidFill>
            <a:miter lim="800000"/>
            <a:headEnd/>
            <a:tailEnd/>
          </a:ln>
          <a:effectLst/>
        </p:spPr>
        <p:txBody>
          <a:bodyPr wrap="none" anchor="ctr">
            <a:spAutoFit/>
          </a:bodyPr>
          <a:lstStyle/>
          <a:p>
            <a:r>
              <a:rPr lang="ar-SA" sz="1800"/>
              <a:t>أ ))</a:t>
            </a:r>
            <a:endParaRPr lang="en-US" sz="1800"/>
          </a:p>
        </p:txBody>
      </p:sp>
      <p:sp>
        <p:nvSpPr>
          <p:cNvPr id="77838" name="AutoShape 14"/>
          <p:cNvSpPr>
            <a:spLocks noChangeArrowheads="1"/>
          </p:cNvSpPr>
          <p:nvPr/>
        </p:nvSpPr>
        <p:spPr bwMode="auto">
          <a:xfrm>
            <a:off x="6818313" y="2781300"/>
            <a:ext cx="685800" cy="490538"/>
          </a:xfrm>
          <a:prstGeom prst="star4">
            <a:avLst>
              <a:gd name="adj" fmla="val 50000"/>
            </a:avLst>
          </a:prstGeom>
          <a:solidFill>
            <a:srgbClr val="FFCC00"/>
          </a:solidFill>
          <a:ln w="9525" algn="ctr">
            <a:solidFill>
              <a:srgbClr val="FF0000"/>
            </a:solidFill>
            <a:miter lim="800000"/>
            <a:headEnd/>
            <a:tailEnd/>
          </a:ln>
          <a:effectLst/>
        </p:spPr>
        <p:txBody>
          <a:bodyPr wrap="none" anchor="ctr">
            <a:spAutoFit/>
          </a:bodyPr>
          <a:lstStyle/>
          <a:p>
            <a:r>
              <a:rPr lang="ar-SA" sz="1800"/>
              <a:t>ج ))</a:t>
            </a:r>
            <a:endParaRPr lang="en-US" sz="1800"/>
          </a:p>
        </p:txBody>
      </p:sp>
      <p:sp>
        <p:nvSpPr>
          <p:cNvPr id="77839" name="AutoShape 15"/>
          <p:cNvSpPr>
            <a:spLocks noChangeArrowheads="1"/>
          </p:cNvSpPr>
          <p:nvPr/>
        </p:nvSpPr>
        <p:spPr bwMode="auto">
          <a:xfrm>
            <a:off x="2463800" y="2781300"/>
            <a:ext cx="609600" cy="490538"/>
          </a:xfrm>
          <a:prstGeom prst="star4">
            <a:avLst>
              <a:gd name="adj" fmla="val 50000"/>
            </a:avLst>
          </a:prstGeom>
          <a:solidFill>
            <a:srgbClr val="FFCC00"/>
          </a:solidFill>
          <a:ln w="9525" algn="ctr">
            <a:solidFill>
              <a:srgbClr val="FF0000"/>
            </a:solidFill>
            <a:miter lim="800000"/>
            <a:headEnd/>
            <a:tailEnd/>
          </a:ln>
          <a:effectLst/>
        </p:spPr>
        <p:txBody>
          <a:bodyPr wrap="none" anchor="ctr">
            <a:spAutoFit/>
          </a:bodyPr>
          <a:lstStyle/>
          <a:p>
            <a:r>
              <a:rPr lang="ar-SA" sz="1800"/>
              <a:t>د ))</a:t>
            </a:r>
            <a:endParaRPr lang="en-US" sz="1800"/>
          </a:p>
        </p:txBody>
      </p:sp>
      <p:sp>
        <p:nvSpPr>
          <p:cNvPr id="77840" name="AutoShape 16"/>
          <p:cNvSpPr>
            <a:spLocks noChangeArrowheads="1"/>
          </p:cNvSpPr>
          <p:nvPr/>
        </p:nvSpPr>
        <p:spPr bwMode="auto">
          <a:xfrm>
            <a:off x="2414588" y="2276475"/>
            <a:ext cx="709612" cy="490538"/>
          </a:xfrm>
          <a:prstGeom prst="star4">
            <a:avLst>
              <a:gd name="adj" fmla="val 50000"/>
            </a:avLst>
          </a:prstGeom>
          <a:solidFill>
            <a:srgbClr val="FFCC00"/>
          </a:solidFill>
          <a:ln w="9525" algn="ctr">
            <a:solidFill>
              <a:srgbClr val="FF0000"/>
            </a:solidFill>
            <a:miter lim="800000"/>
            <a:headEnd/>
            <a:tailEnd/>
          </a:ln>
          <a:effectLst/>
        </p:spPr>
        <p:txBody>
          <a:bodyPr wrap="none" anchor="ctr">
            <a:spAutoFit/>
          </a:bodyPr>
          <a:lstStyle/>
          <a:p>
            <a:r>
              <a:rPr lang="ar-SA" sz="1800"/>
              <a:t>ب ))</a:t>
            </a:r>
            <a:endParaRPr lang="en-US" sz="1800"/>
          </a:p>
        </p:txBody>
      </p:sp>
      <p:sp>
        <p:nvSpPr>
          <p:cNvPr id="77841" name="Text Box 17"/>
          <p:cNvSpPr txBox="1">
            <a:spLocks noChangeArrowheads="1"/>
          </p:cNvSpPr>
          <p:nvPr/>
        </p:nvSpPr>
        <p:spPr bwMode="auto">
          <a:xfrm>
            <a:off x="4643438" y="2205038"/>
            <a:ext cx="1081087" cy="466725"/>
          </a:xfrm>
          <a:prstGeom prst="rect">
            <a:avLst/>
          </a:prstGeom>
          <a:solidFill>
            <a:srgbClr val="FF6600"/>
          </a:solidFill>
          <a:ln w="9525" algn="ctr">
            <a:solidFill>
              <a:srgbClr val="993366"/>
            </a:solidFill>
            <a:miter lim="800000"/>
            <a:headEnd/>
            <a:tailEnd/>
          </a:ln>
          <a:effectLst/>
        </p:spPr>
        <p:txBody>
          <a:bodyPr>
            <a:spAutoFit/>
          </a:bodyPr>
          <a:lstStyle/>
          <a:p>
            <a:r>
              <a:rPr lang="ar-SA" sz="2400"/>
              <a:t>- 2</a:t>
            </a:r>
            <a:endParaRPr lang="en-US" sz="2400"/>
          </a:p>
        </p:txBody>
      </p:sp>
      <p:sp>
        <p:nvSpPr>
          <p:cNvPr id="77842" name="Text Box 18"/>
          <p:cNvSpPr txBox="1">
            <a:spLocks noChangeArrowheads="1"/>
          </p:cNvSpPr>
          <p:nvPr/>
        </p:nvSpPr>
        <p:spPr bwMode="auto">
          <a:xfrm>
            <a:off x="4572000" y="2781300"/>
            <a:ext cx="1081088" cy="466725"/>
          </a:xfrm>
          <a:prstGeom prst="rect">
            <a:avLst/>
          </a:prstGeom>
          <a:solidFill>
            <a:srgbClr val="FF6600"/>
          </a:solidFill>
          <a:ln w="9525" algn="ctr">
            <a:solidFill>
              <a:srgbClr val="993366"/>
            </a:solidFill>
            <a:miter lim="800000"/>
            <a:headEnd/>
            <a:tailEnd/>
          </a:ln>
          <a:effectLst/>
        </p:spPr>
        <p:txBody>
          <a:bodyPr>
            <a:spAutoFit/>
          </a:bodyPr>
          <a:lstStyle/>
          <a:p>
            <a:r>
              <a:rPr lang="ar-SA" sz="2400"/>
              <a:t>- 9</a:t>
            </a:r>
            <a:endParaRPr lang="en-US" sz="2400"/>
          </a:p>
        </p:txBody>
      </p:sp>
      <p:sp>
        <p:nvSpPr>
          <p:cNvPr id="77843" name="Text Box 19"/>
          <p:cNvSpPr txBox="1">
            <a:spLocks noChangeArrowheads="1"/>
          </p:cNvSpPr>
          <p:nvPr/>
        </p:nvSpPr>
        <p:spPr bwMode="auto">
          <a:xfrm>
            <a:off x="0" y="2781300"/>
            <a:ext cx="1081088" cy="466725"/>
          </a:xfrm>
          <a:prstGeom prst="rect">
            <a:avLst/>
          </a:prstGeom>
          <a:solidFill>
            <a:srgbClr val="FF6600"/>
          </a:solidFill>
          <a:ln w="9525" algn="ctr">
            <a:solidFill>
              <a:srgbClr val="993366"/>
            </a:solidFill>
            <a:miter lim="800000"/>
            <a:headEnd/>
            <a:tailEnd/>
          </a:ln>
          <a:effectLst/>
        </p:spPr>
        <p:txBody>
          <a:bodyPr>
            <a:spAutoFit/>
          </a:bodyPr>
          <a:lstStyle/>
          <a:p>
            <a:r>
              <a:rPr lang="ar-SA" sz="2400"/>
              <a:t>-6</a:t>
            </a:r>
            <a:endParaRPr lang="en-US" sz="2400"/>
          </a:p>
        </p:txBody>
      </p:sp>
      <p:sp>
        <p:nvSpPr>
          <p:cNvPr id="77844" name="Text Box 20"/>
          <p:cNvSpPr txBox="1">
            <a:spLocks noChangeArrowheads="1"/>
          </p:cNvSpPr>
          <p:nvPr/>
        </p:nvSpPr>
        <p:spPr bwMode="auto">
          <a:xfrm>
            <a:off x="323850" y="2205038"/>
            <a:ext cx="1081088" cy="466725"/>
          </a:xfrm>
          <a:prstGeom prst="rect">
            <a:avLst/>
          </a:prstGeom>
          <a:solidFill>
            <a:srgbClr val="FF6600"/>
          </a:solidFill>
          <a:ln w="9525" algn="ctr">
            <a:solidFill>
              <a:srgbClr val="993366"/>
            </a:solidFill>
            <a:miter lim="800000"/>
            <a:headEnd/>
            <a:tailEnd/>
          </a:ln>
          <a:effectLst/>
        </p:spPr>
        <p:txBody>
          <a:bodyPr>
            <a:spAutoFit/>
          </a:bodyPr>
          <a:lstStyle/>
          <a:p>
            <a:r>
              <a:rPr lang="ar-SA" sz="2400"/>
              <a:t>5</a:t>
            </a:r>
            <a:endParaRPr lang="en-US" sz="2400"/>
          </a:p>
        </p:txBody>
      </p:sp>
      <p:sp>
        <p:nvSpPr>
          <p:cNvPr id="77845" name="WordArt 21"/>
          <p:cNvSpPr>
            <a:spLocks noChangeArrowheads="1" noChangeShapeType="1" noTextEdit="1"/>
          </p:cNvSpPr>
          <p:nvPr/>
        </p:nvSpPr>
        <p:spPr bwMode="auto">
          <a:xfrm>
            <a:off x="7164388" y="3644900"/>
            <a:ext cx="1733550" cy="874713"/>
          </a:xfrm>
          <a:prstGeom prst="rect">
            <a:avLst/>
          </a:prstGeom>
        </p:spPr>
        <p:txBody>
          <a:bodyPr wrap="none" fromWordArt="1">
            <a:prstTxWarp prst="textCascadeUp">
              <a:avLst>
                <a:gd name="adj" fmla="val 44444"/>
              </a:avLst>
            </a:prstTxWarp>
            <a:scene3d>
              <a:camera prst="legacyPerspectiveFront">
                <a:rot lat="20519999" lon="1080000" rev="0"/>
              </a:camera>
              <a:lightRig rig="legacyHarsh2" dir="b"/>
            </a:scene3d>
            <a:sp3d extrusionH="430200" prstMaterial="legacyMatte">
              <a:extrusionClr>
                <a:srgbClr val="FF6600"/>
              </a:extrusionClr>
            </a:sp3d>
          </a:bodyPr>
          <a:lstStyle/>
          <a:p>
            <a:pPr rtl="1"/>
            <a:r>
              <a:rPr lang="ar-JO" sz="3600" kern="10">
                <a:ln w="9525">
                  <a:round/>
                  <a:headEnd/>
                  <a:tailEnd/>
                </a:ln>
                <a:gradFill rotWithShape="0">
                  <a:gsLst>
                    <a:gs pos="0">
                      <a:srgbClr val="FFE701"/>
                    </a:gs>
                    <a:gs pos="100000">
                      <a:srgbClr val="FE3E02"/>
                    </a:gs>
                  </a:gsLst>
                  <a:lin ang="5400000" scaled="1"/>
                </a:gradFill>
                <a:latin typeface="Impact"/>
              </a:rPr>
              <a:t>مثال ((2 )):</a:t>
            </a:r>
          </a:p>
        </p:txBody>
      </p:sp>
      <p:sp>
        <p:nvSpPr>
          <p:cNvPr id="77846" name="Text Box 22"/>
          <p:cNvSpPr txBox="1">
            <a:spLocks noChangeArrowheads="1"/>
          </p:cNvSpPr>
          <p:nvPr/>
        </p:nvSpPr>
        <p:spPr bwMode="auto">
          <a:xfrm>
            <a:off x="0" y="3500438"/>
            <a:ext cx="7019925" cy="2225675"/>
          </a:xfrm>
          <a:prstGeom prst="rect">
            <a:avLst/>
          </a:prstGeom>
          <a:noFill/>
          <a:ln w="9525" algn="ctr">
            <a:noFill/>
            <a:miter lim="800000"/>
            <a:headEnd/>
            <a:tailEnd/>
          </a:ln>
          <a:effectLst/>
        </p:spPr>
        <p:txBody>
          <a:bodyPr>
            <a:spAutoFit/>
          </a:bodyPr>
          <a:lstStyle/>
          <a:p>
            <a:pPr algn="r"/>
            <a:r>
              <a:rPr lang="ar-SA"/>
              <a:t>استخدم خط الأعداد لتمثيل عمليات طرح الأعداد الاّتية :</a:t>
            </a:r>
          </a:p>
          <a:p>
            <a:pPr algn="r"/>
            <a:r>
              <a:rPr lang="ar-SA"/>
              <a:t>أ))  7 – 5 </a:t>
            </a:r>
          </a:p>
          <a:p>
            <a:pPr algn="r"/>
            <a:endParaRPr lang="ar-SA"/>
          </a:p>
          <a:p>
            <a:pPr algn="r"/>
            <a:endParaRPr lang="ar-SA"/>
          </a:p>
          <a:p>
            <a:pPr algn="r"/>
            <a:r>
              <a:rPr lang="ar-SA"/>
              <a:t>ب)) – 2 – 3 </a:t>
            </a:r>
            <a:endParaRPr lang="en-US"/>
          </a:p>
        </p:txBody>
      </p:sp>
      <p:sp>
        <p:nvSpPr>
          <p:cNvPr id="77847" name="Line 23"/>
          <p:cNvSpPr>
            <a:spLocks noChangeShapeType="1"/>
          </p:cNvSpPr>
          <p:nvPr/>
        </p:nvSpPr>
        <p:spPr bwMode="auto">
          <a:xfrm flipH="1">
            <a:off x="1187450" y="5084763"/>
            <a:ext cx="6697663" cy="0"/>
          </a:xfrm>
          <a:prstGeom prst="line">
            <a:avLst/>
          </a:prstGeom>
          <a:noFill/>
          <a:ln w="57150">
            <a:solidFill>
              <a:schemeClr val="tx1"/>
            </a:solidFill>
            <a:round/>
            <a:headEnd type="triangle" w="med" len="med"/>
            <a:tailEnd type="triangle" w="med" len="med"/>
          </a:ln>
          <a:effectLst/>
        </p:spPr>
        <p:txBody>
          <a:bodyPr>
            <a:spAutoFit/>
          </a:bodyPr>
          <a:lstStyle/>
          <a:p>
            <a:endParaRPr lang="ar-JO"/>
          </a:p>
        </p:txBody>
      </p:sp>
      <p:sp>
        <p:nvSpPr>
          <p:cNvPr id="77876" name="Line 52"/>
          <p:cNvSpPr>
            <a:spLocks noChangeShapeType="1"/>
          </p:cNvSpPr>
          <p:nvPr/>
        </p:nvSpPr>
        <p:spPr bwMode="auto">
          <a:xfrm>
            <a:off x="1908175" y="4868863"/>
            <a:ext cx="0" cy="215900"/>
          </a:xfrm>
          <a:prstGeom prst="line">
            <a:avLst/>
          </a:prstGeom>
          <a:noFill/>
          <a:ln w="28575">
            <a:solidFill>
              <a:schemeClr val="tx1"/>
            </a:solidFill>
            <a:round/>
            <a:headEnd/>
            <a:tailEnd/>
          </a:ln>
          <a:effectLst/>
        </p:spPr>
        <p:txBody>
          <a:bodyPr>
            <a:spAutoFit/>
          </a:bodyPr>
          <a:lstStyle/>
          <a:p>
            <a:endParaRPr lang="ar-JO"/>
          </a:p>
        </p:txBody>
      </p:sp>
      <p:sp>
        <p:nvSpPr>
          <p:cNvPr id="77877" name="Line 53"/>
          <p:cNvSpPr>
            <a:spLocks noChangeShapeType="1"/>
          </p:cNvSpPr>
          <p:nvPr/>
        </p:nvSpPr>
        <p:spPr bwMode="auto">
          <a:xfrm>
            <a:off x="2484438" y="4868863"/>
            <a:ext cx="0" cy="215900"/>
          </a:xfrm>
          <a:prstGeom prst="line">
            <a:avLst/>
          </a:prstGeom>
          <a:noFill/>
          <a:ln w="28575">
            <a:solidFill>
              <a:schemeClr val="tx1"/>
            </a:solidFill>
            <a:round/>
            <a:headEnd/>
            <a:tailEnd/>
          </a:ln>
          <a:effectLst/>
        </p:spPr>
        <p:txBody>
          <a:bodyPr>
            <a:spAutoFit/>
          </a:bodyPr>
          <a:lstStyle/>
          <a:p>
            <a:endParaRPr lang="ar-JO"/>
          </a:p>
        </p:txBody>
      </p:sp>
      <p:sp>
        <p:nvSpPr>
          <p:cNvPr id="77878" name="Line 54"/>
          <p:cNvSpPr>
            <a:spLocks noChangeShapeType="1"/>
          </p:cNvSpPr>
          <p:nvPr/>
        </p:nvSpPr>
        <p:spPr bwMode="auto">
          <a:xfrm>
            <a:off x="2987675" y="4868863"/>
            <a:ext cx="0" cy="215900"/>
          </a:xfrm>
          <a:prstGeom prst="line">
            <a:avLst/>
          </a:prstGeom>
          <a:noFill/>
          <a:ln w="28575">
            <a:solidFill>
              <a:schemeClr val="tx1"/>
            </a:solidFill>
            <a:round/>
            <a:headEnd/>
            <a:tailEnd/>
          </a:ln>
          <a:effectLst/>
        </p:spPr>
        <p:txBody>
          <a:bodyPr>
            <a:spAutoFit/>
          </a:bodyPr>
          <a:lstStyle/>
          <a:p>
            <a:endParaRPr lang="ar-JO"/>
          </a:p>
        </p:txBody>
      </p:sp>
      <p:sp>
        <p:nvSpPr>
          <p:cNvPr id="77879" name="Line 55"/>
          <p:cNvSpPr>
            <a:spLocks noChangeShapeType="1"/>
          </p:cNvSpPr>
          <p:nvPr/>
        </p:nvSpPr>
        <p:spPr bwMode="auto">
          <a:xfrm>
            <a:off x="3492500" y="4868863"/>
            <a:ext cx="0" cy="215900"/>
          </a:xfrm>
          <a:prstGeom prst="line">
            <a:avLst/>
          </a:prstGeom>
          <a:noFill/>
          <a:ln w="28575">
            <a:solidFill>
              <a:schemeClr val="tx1"/>
            </a:solidFill>
            <a:round/>
            <a:headEnd/>
            <a:tailEnd/>
          </a:ln>
          <a:effectLst/>
        </p:spPr>
        <p:txBody>
          <a:bodyPr>
            <a:spAutoFit/>
          </a:bodyPr>
          <a:lstStyle/>
          <a:p>
            <a:endParaRPr lang="ar-JO"/>
          </a:p>
        </p:txBody>
      </p:sp>
      <p:sp>
        <p:nvSpPr>
          <p:cNvPr id="77880" name="Line 56"/>
          <p:cNvSpPr>
            <a:spLocks noChangeShapeType="1"/>
          </p:cNvSpPr>
          <p:nvPr/>
        </p:nvSpPr>
        <p:spPr bwMode="auto">
          <a:xfrm>
            <a:off x="3924300" y="4868863"/>
            <a:ext cx="0" cy="215900"/>
          </a:xfrm>
          <a:prstGeom prst="line">
            <a:avLst/>
          </a:prstGeom>
          <a:noFill/>
          <a:ln w="28575">
            <a:solidFill>
              <a:schemeClr val="tx1"/>
            </a:solidFill>
            <a:round/>
            <a:headEnd/>
            <a:tailEnd/>
          </a:ln>
          <a:effectLst/>
        </p:spPr>
        <p:txBody>
          <a:bodyPr>
            <a:spAutoFit/>
          </a:bodyPr>
          <a:lstStyle/>
          <a:p>
            <a:endParaRPr lang="ar-JO"/>
          </a:p>
        </p:txBody>
      </p:sp>
      <p:sp>
        <p:nvSpPr>
          <p:cNvPr id="77881" name="Line 57"/>
          <p:cNvSpPr>
            <a:spLocks noChangeShapeType="1"/>
          </p:cNvSpPr>
          <p:nvPr/>
        </p:nvSpPr>
        <p:spPr bwMode="auto">
          <a:xfrm>
            <a:off x="4356100" y="4868863"/>
            <a:ext cx="0" cy="215900"/>
          </a:xfrm>
          <a:prstGeom prst="line">
            <a:avLst/>
          </a:prstGeom>
          <a:noFill/>
          <a:ln w="28575">
            <a:solidFill>
              <a:schemeClr val="tx1"/>
            </a:solidFill>
            <a:round/>
            <a:headEnd/>
            <a:tailEnd/>
          </a:ln>
          <a:effectLst/>
        </p:spPr>
        <p:txBody>
          <a:bodyPr>
            <a:spAutoFit/>
          </a:bodyPr>
          <a:lstStyle/>
          <a:p>
            <a:endParaRPr lang="ar-JO"/>
          </a:p>
        </p:txBody>
      </p:sp>
      <p:sp>
        <p:nvSpPr>
          <p:cNvPr id="77882" name="Line 58"/>
          <p:cNvSpPr>
            <a:spLocks noChangeShapeType="1"/>
          </p:cNvSpPr>
          <p:nvPr/>
        </p:nvSpPr>
        <p:spPr bwMode="auto">
          <a:xfrm>
            <a:off x="4787900" y="4868863"/>
            <a:ext cx="0" cy="215900"/>
          </a:xfrm>
          <a:prstGeom prst="line">
            <a:avLst/>
          </a:prstGeom>
          <a:noFill/>
          <a:ln w="28575">
            <a:solidFill>
              <a:schemeClr val="tx1"/>
            </a:solidFill>
            <a:round/>
            <a:headEnd/>
            <a:tailEnd/>
          </a:ln>
          <a:effectLst/>
        </p:spPr>
        <p:txBody>
          <a:bodyPr>
            <a:spAutoFit/>
          </a:bodyPr>
          <a:lstStyle/>
          <a:p>
            <a:endParaRPr lang="ar-JO"/>
          </a:p>
        </p:txBody>
      </p:sp>
      <p:sp>
        <p:nvSpPr>
          <p:cNvPr id="77883" name="Line 59"/>
          <p:cNvSpPr>
            <a:spLocks noChangeShapeType="1"/>
          </p:cNvSpPr>
          <p:nvPr/>
        </p:nvSpPr>
        <p:spPr bwMode="auto">
          <a:xfrm>
            <a:off x="5219700" y="4868863"/>
            <a:ext cx="0" cy="215900"/>
          </a:xfrm>
          <a:prstGeom prst="line">
            <a:avLst/>
          </a:prstGeom>
          <a:noFill/>
          <a:ln w="28575">
            <a:solidFill>
              <a:schemeClr val="tx1"/>
            </a:solidFill>
            <a:round/>
            <a:headEnd/>
            <a:tailEnd/>
          </a:ln>
          <a:effectLst/>
        </p:spPr>
        <p:txBody>
          <a:bodyPr>
            <a:spAutoFit/>
          </a:bodyPr>
          <a:lstStyle/>
          <a:p>
            <a:endParaRPr lang="ar-JO"/>
          </a:p>
        </p:txBody>
      </p:sp>
      <p:sp>
        <p:nvSpPr>
          <p:cNvPr id="77884" name="Line 60"/>
          <p:cNvSpPr>
            <a:spLocks noChangeShapeType="1"/>
          </p:cNvSpPr>
          <p:nvPr/>
        </p:nvSpPr>
        <p:spPr bwMode="auto">
          <a:xfrm>
            <a:off x="5651500" y="4868863"/>
            <a:ext cx="0" cy="215900"/>
          </a:xfrm>
          <a:prstGeom prst="line">
            <a:avLst/>
          </a:prstGeom>
          <a:noFill/>
          <a:ln w="28575">
            <a:solidFill>
              <a:schemeClr val="tx1"/>
            </a:solidFill>
            <a:round/>
            <a:headEnd/>
            <a:tailEnd/>
          </a:ln>
          <a:effectLst/>
        </p:spPr>
        <p:txBody>
          <a:bodyPr>
            <a:spAutoFit/>
          </a:bodyPr>
          <a:lstStyle/>
          <a:p>
            <a:endParaRPr lang="ar-JO"/>
          </a:p>
        </p:txBody>
      </p:sp>
      <p:sp>
        <p:nvSpPr>
          <p:cNvPr id="77885" name="Line 61"/>
          <p:cNvSpPr>
            <a:spLocks noChangeShapeType="1"/>
          </p:cNvSpPr>
          <p:nvPr/>
        </p:nvSpPr>
        <p:spPr bwMode="auto">
          <a:xfrm>
            <a:off x="6084888" y="4868863"/>
            <a:ext cx="0" cy="215900"/>
          </a:xfrm>
          <a:prstGeom prst="line">
            <a:avLst/>
          </a:prstGeom>
          <a:noFill/>
          <a:ln w="28575">
            <a:solidFill>
              <a:schemeClr val="tx1"/>
            </a:solidFill>
            <a:round/>
            <a:headEnd/>
            <a:tailEnd/>
          </a:ln>
          <a:effectLst/>
        </p:spPr>
        <p:txBody>
          <a:bodyPr>
            <a:spAutoFit/>
          </a:bodyPr>
          <a:lstStyle/>
          <a:p>
            <a:endParaRPr lang="ar-JO"/>
          </a:p>
        </p:txBody>
      </p:sp>
      <p:sp>
        <p:nvSpPr>
          <p:cNvPr id="77886" name="Line 62"/>
          <p:cNvSpPr>
            <a:spLocks noChangeShapeType="1"/>
          </p:cNvSpPr>
          <p:nvPr/>
        </p:nvSpPr>
        <p:spPr bwMode="auto">
          <a:xfrm>
            <a:off x="6516688" y="4868863"/>
            <a:ext cx="0" cy="215900"/>
          </a:xfrm>
          <a:prstGeom prst="line">
            <a:avLst/>
          </a:prstGeom>
          <a:noFill/>
          <a:ln w="28575">
            <a:solidFill>
              <a:schemeClr val="tx1"/>
            </a:solidFill>
            <a:round/>
            <a:headEnd/>
            <a:tailEnd/>
          </a:ln>
          <a:effectLst/>
        </p:spPr>
        <p:txBody>
          <a:bodyPr>
            <a:spAutoFit/>
          </a:bodyPr>
          <a:lstStyle/>
          <a:p>
            <a:endParaRPr lang="ar-JO"/>
          </a:p>
        </p:txBody>
      </p:sp>
      <p:sp>
        <p:nvSpPr>
          <p:cNvPr id="77887" name="Line 63"/>
          <p:cNvSpPr>
            <a:spLocks noChangeShapeType="1"/>
          </p:cNvSpPr>
          <p:nvPr/>
        </p:nvSpPr>
        <p:spPr bwMode="auto">
          <a:xfrm>
            <a:off x="7019925" y="4868863"/>
            <a:ext cx="0" cy="215900"/>
          </a:xfrm>
          <a:prstGeom prst="line">
            <a:avLst/>
          </a:prstGeom>
          <a:noFill/>
          <a:ln w="28575">
            <a:solidFill>
              <a:schemeClr val="tx1"/>
            </a:solidFill>
            <a:round/>
            <a:headEnd/>
            <a:tailEnd/>
          </a:ln>
          <a:effectLst/>
        </p:spPr>
        <p:txBody>
          <a:bodyPr>
            <a:spAutoFit/>
          </a:bodyPr>
          <a:lstStyle/>
          <a:p>
            <a:endParaRPr lang="ar-JO"/>
          </a:p>
        </p:txBody>
      </p:sp>
      <p:sp>
        <p:nvSpPr>
          <p:cNvPr id="77889" name="Line 65"/>
          <p:cNvSpPr>
            <a:spLocks noChangeShapeType="1"/>
          </p:cNvSpPr>
          <p:nvPr/>
        </p:nvSpPr>
        <p:spPr bwMode="auto">
          <a:xfrm>
            <a:off x="1908175" y="6308725"/>
            <a:ext cx="0" cy="215900"/>
          </a:xfrm>
          <a:prstGeom prst="line">
            <a:avLst/>
          </a:prstGeom>
          <a:noFill/>
          <a:ln w="28575">
            <a:solidFill>
              <a:schemeClr val="tx1"/>
            </a:solidFill>
            <a:round/>
            <a:headEnd/>
            <a:tailEnd/>
          </a:ln>
          <a:effectLst/>
        </p:spPr>
        <p:txBody>
          <a:bodyPr>
            <a:spAutoFit/>
          </a:bodyPr>
          <a:lstStyle/>
          <a:p>
            <a:endParaRPr lang="ar-JO"/>
          </a:p>
        </p:txBody>
      </p:sp>
      <p:sp>
        <p:nvSpPr>
          <p:cNvPr id="77890" name="Line 66"/>
          <p:cNvSpPr>
            <a:spLocks noChangeShapeType="1"/>
          </p:cNvSpPr>
          <p:nvPr/>
        </p:nvSpPr>
        <p:spPr bwMode="auto">
          <a:xfrm>
            <a:off x="2484438" y="6308725"/>
            <a:ext cx="0" cy="215900"/>
          </a:xfrm>
          <a:prstGeom prst="line">
            <a:avLst/>
          </a:prstGeom>
          <a:noFill/>
          <a:ln w="28575">
            <a:solidFill>
              <a:schemeClr val="tx1"/>
            </a:solidFill>
            <a:round/>
            <a:headEnd/>
            <a:tailEnd/>
          </a:ln>
          <a:effectLst/>
        </p:spPr>
        <p:txBody>
          <a:bodyPr>
            <a:spAutoFit/>
          </a:bodyPr>
          <a:lstStyle/>
          <a:p>
            <a:endParaRPr lang="ar-JO"/>
          </a:p>
        </p:txBody>
      </p:sp>
      <p:sp>
        <p:nvSpPr>
          <p:cNvPr id="77891" name="Line 67"/>
          <p:cNvSpPr>
            <a:spLocks noChangeShapeType="1"/>
          </p:cNvSpPr>
          <p:nvPr/>
        </p:nvSpPr>
        <p:spPr bwMode="auto">
          <a:xfrm>
            <a:off x="2987675" y="6308725"/>
            <a:ext cx="0" cy="215900"/>
          </a:xfrm>
          <a:prstGeom prst="line">
            <a:avLst/>
          </a:prstGeom>
          <a:noFill/>
          <a:ln w="28575">
            <a:solidFill>
              <a:schemeClr val="tx1"/>
            </a:solidFill>
            <a:round/>
            <a:headEnd/>
            <a:tailEnd/>
          </a:ln>
          <a:effectLst/>
        </p:spPr>
        <p:txBody>
          <a:bodyPr>
            <a:spAutoFit/>
          </a:bodyPr>
          <a:lstStyle/>
          <a:p>
            <a:endParaRPr lang="ar-JO"/>
          </a:p>
        </p:txBody>
      </p:sp>
      <p:sp>
        <p:nvSpPr>
          <p:cNvPr id="77892" name="Line 68"/>
          <p:cNvSpPr>
            <a:spLocks noChangeShapeType="1"/>
          </p:cNvSpPr>
          <p:nvPr/>
        </p:nvSpPr>
        <p:spPr bwMode="auto">
          <a:xfrm>
            <a:off x="3492500" y="6308725"/>
            <a:ext cx="0" cy="215900"/>
          </a:xfrm>
          <a:prstGeom prst="line">
            <a:avLst/>
          </a:prstGeom>
          <a:noFill/>
          <a:ln w="28575">
            <a:solidFill>
              <a:schemeClr val="tx1"/>
            </a:solidFill>
            <a:round/>
            <a:headEnd/>
            <a:tailEnd/>
          </a:ln>
          <a:effectLst/>
        </p:spPr>
        <p:txBody>
          <a:bodyPr>
            <a:spAutoFit/>
          </a:bodyPr>
          <a:lstStyle/>
          <a:p>
            <a:endParaRPr lang="ar-JO"/>
          </a:p>
        </p:txBody>
      </p:sp>
      <p:sp>
        <p:nvSpPr>
          <p:cNvPr id="77893" name="Line 69"/>
          <p:cNvSpPr>
            <a:spLocks noChangeShapeType="1"/>
          </p:cNvSpPr>
          <p:nvPr/>
        </p:nvSpPr>
        <p:spPr bwMode="auto">
          <a:xfrm>
            <a:off x="3924300" y="6308725"/>
            <a:ext cx="0" cy="215900"/>
          </a:xfrm>
          <a:prstGeom prst="line">
            <a:avLst/>
          </a:prstGeom>
          <a:noFill/>
          <a:ln w="28575">
            <a:solidFill>
              <a:schemeClr val="tx1"/>
            </a:solidFill>
            <a:round/>
            <a:headEnd/>
            <a:tailEnd/>
          </a:ln>
          <a:effectLst/>
        </p:spPr>
        <p:txBody>
          <a:bodyPr>
            <a:spAutoFit/>
          </a:bodyPr>
          <a:lstStyle/>
          <a:p>
            <a:endParaRPr lang="ar-JO"/>
          </a:p>
        </p:txBody>
      </p:sp>
      <p:sp>
        <p:nvSpPr>
          <p:cNvPr id="77894" name="Line 70"/>
          <p:cNvSpPr>
            <a:spLocks noChangeShapeType="1"/>
          </p:cNvSpPr>
          <p:nvPr/>
        </p:nvSpPr>
        <p:spPr bwMode="auto">
          <a:xfrm>
            <a:off x="4356100" y="6308725"/>
            <a:ext cx="0" cy="215900"/>
          </a:xfrm>
          <a:prstGeom prst="line">
            <a:avLst/>
          </a:prstGeom>
          <a:noFill/>
          <a:ln w="28575">
            <a:solidFill>
              <a:schemeClr val="tx1"/>
            </a:solidFill>
            <a:round/>
            <a:headEnd/>
            <a:tailEnd/>
          </a:ln>
          <a:effectLst/>
        </p:spPr>
        <p:txBody>
          <a:bodyPr>
            <a:spAutoFit/>
          </a:bodyPr>
          <a:lstStyle/>
          <a:p>
            <a:endParaRPr lang="ar-JO"/>
          </a:p>
        </p:txBody>
      </p:sp>
      <p:sp>
        <p:nvSpPr>
          <p:cNvPr id="77895" name="Line 71"/>
          <p:cNvSpPr>
            <a:spLocks noChangeShapeType="1"/>
          </p:cNvSpPr>
          <p:nvPr/>
        </p:nvSpPr>
        <p:spPr bwMode="auto">
          <a:xfrm>
            <a:off x="4787900" y="6308725"/>
            <a:ext cx="0" cy="215900"/>
          </a:xfrm>
          <a:prstGeom prst="line">
            <a:avLst/>
          </a:prstGeom>
          <a:noFill/>
          <a:ln w="28575">
            <a:solidFill>
              <a:schemeClr val="tx1"/>
            </a:solidFill>
            <a:round/>
            <a:headEnd/>
            <a:tailEnd/>
          </a:ln>
          <a:effectLst/>
        </p:spPr>
        <p:txBody>
          <a:bodyPr>
            <a:spAutoFit/>
          </a:bodyPr>
          <a:lstStyle/>
          <a:p>
            <a:endParaRPr lang="ar-JO"/>
          </a:p>
        </p:txBody>
      </p:sp>
      <p:sp>
        <p:nvSpPr>
          <p:cNvPr id="77896" name="Line 72"/>
          <p:cNvSpPr>
            <a:spLocks noChangeShapeType="1"/>
          </p:cNvSpPr>
          <p:nvPr/>
        </p:nvSpPr>
        <p:spPr bwMode="auto">
          <a:xfrm>
            <a:off x="5219700" y="6308725"/>
            <a:ext cx="0" cy="215900"/>
          </a:xfrm>
          <a:prstGeom prst="line">
            <a:avLst/>
          </a:prstGeom>
          <a:noFill/>
          <a:ln w="28575">
            <a:solidFill>
              <a:schemeClr val="tx1"/>
            </a:solidFill>
            <a:round/>
            <a:headEnd/>
            <a:tailEnd/>
          </a:ln>
          <a:effectLst/>
        </p:spPr>
        <p:txBody>
          <a:bodyPr>
            <a:spAutoFit/>
          </a:bodyPr>
          <a:lstStyle/>
          <a:p>
            <a:endParaRPr lang="ar-JO"/>
          </a:p>
        </p:txBody>
      </p:sp>
      <p:sp>
        <p:nvSpPr>
          <p:cNvPr id="77897" name="Line 73"/>
          <p:cNvSpPr>
            <a:spLocks noChangeShapeType="1"/>
          </p:cNvSpPr>
          <p:nvPr/>
        </p:nvSpPr>
        <p:spPr bwMode="auto">
          <a:xfrm>
            <a:off x="5651500" y="6308725"/>
            <a:ext cx="0" cy="215900"/>
          </a:xfrm>
          <a:prstGeom prst="line">
            <a:avLst/>
          </a:prstGeom>
          <a:noFill/>
          <a:ln w="28575">
            <a:solidFill>
              <a:schemeClr val="tx1"/>
            </a:solidFill>
            <a:round/>
            <a:headEnd/>
            <a:tailEnd/>
          </a:ln>
          <a:effectLst/>
        </p:spPr>
        <p:txBody>
          <a:bodyPr>
            <a:spAutoFit/>
          </a:bodyPr>
          <a:lstStyle/>
          <a:p>
            <a:endParaRPr lang="ar-JO"/>
          </a:p>
        </p:txBody>
      </p:sp>
      <p:sp>
        <p:nvSpPr>
          <p:cNvPr id="77898" name="Line 74"/>
          <p:cNvSpPr>
            <a:spLocks noChangeShapeType="1"/>
          </p:cNvSpPr>
          <p:nvPr/>
        </p:nvSpPr>
        <p:spPr bwMode="auto">
          <a:xfrm>
            <a:off x="6084888" y="6308725"/>
            <a:ext cx="0" cy="215900"/>
          </a:xfrm>
          <a:prstGeom prst="line">
            <a:avLst/>
          </a:prstGeom>
          <a:noFill/>
          <a:ln w="28575">
            <a:solidFill>
              <a:schemeClr val="tx1"/>
            </a:solidFill>
            <a:round/>
            <a:headEnd/>
            <a:tailEnd/>
          </a:ln>
          <a:effectLst/>
        </p:spPr>
        <p:txBody>
          <a:bodyPr>
            <a:spAutoFit/>
          </a:bodyPr>
          <a:lstStyle/>
          <a:p>
            <a:endParaRPr lang="ar-JO"/>
          </a:p>
        </p:txBody>
      </p:sp>
      <p:sp>
        <p:nvSpPr>
          <p:cNvPr id="77899" name="Line 75"/>
          <p:cNvSpPr>
            <a:spLocks noChangeShapeType="1"/>
          </p:cNvSpPr>
          <p:nvPr/>
        </p:nvSpPr>
        <p:spPr bwMode="auto">
          <a:xfrm>
            <a:off x="6516688" y="6308725"/>
            <a:ext cx="0" cy="215900"/>
          </a:xfrm>
          <a:prstGeom prst="line">
            <a:avLst/>
          </a:prstGeom>
          <a:noFill/>
          <a:ln w="28575">
            <a:solidFill>
              <a:schemeClr val="tx1"/>
            </a:solidFill>
            <a:round/>
            <a:headEnd/>
            <a:tailEnd/>
          </a:ln>
          <a:effectLst/>
        </p:spPr>
        <p:txBody>
          <a:bodyPr>
            <a:spAutoFit/>
          </a:bodyPr>
          <a:lstStyle/>
          <a:p>
            <a:endParaRPr lang="ar-JO"/>
          </a:p>
        </p:txBody>
      </p:sp>
      <p:sp>
        <p:nvSpPr>
          <p:cNvPr id="77900" name="Line 76"/>
          <p:cNvSpPr>
            <a:spLocks noChangeShapeType="1"/>
          </p:cNvSpPr>
          <p:nvPr/>
        </p:nvSpPr>
        <p:spPr bwMode="auto">
          <a:xfrm>
            <a:off x="6948488" y="6308725"/>
            <a:ext cx="0" cy="215900"/>
          </a:xfrm>
          <a:prstGeom prst="line">
            <a:avLst/>
          </a:prstGeom>
          <a:noFill/>
          <a:ln w="28575">
            <a:solidFill>
              <a:schemeClr val="tx1"/>
            </a:solidFill>
            <a:round/>
            <a:headEnd/>
            <a:tailEnd/>
          </a:ln>
          <a:effectLst/>
        </p:spPr>
        <p:txBody>
          <a:bodyPr>
            <a:spAutoFit/>
          </a:bodyPr>
          <a:lstStyle/>
          <a:p>
            <a:endParaRPr lang="ar-JO"/>
          </a:p>
        </p:txBody>
      </p:sp>
      <p:sp>
        <p:nvSpPr>
          <p:cNvPr id="77901" name="Line 77"/>
          <p:cNvSpPr>
            <a:spLocks noChangeShapeType="1"/>
          </p:cNvSpPr>
          <p:nvPr/>
        </p:nvSpPr>
        <p:spPr bwMode="auto">
          <a:xfrm flipH="1">
            <a:off x="827088" y="6524625"/>
            <a:ext cx="6697662" cy="0"/>
          </a:xfrm>
          <a:prstGeom prst="line">
            <a:avLst/>
          </a:prstGeom>
          <a:noFill/>
          <a:ln w="57150">
            <a:solidFill>
              <a:schemeClr val="tx1"/>
            </a:solidFill>
            <a:round/>
            <a:headEnd type="triangle" w="med" len="med"/>
            <a:tailEnd type="triangle" w="med" len="med"/>
          </a:ln>
          <a:effectLst/>
        </p:spPr>
        <p:txBody>
          <a:bodyPr>
            <a:spAutoFit/>
          </a:bodyPr>
          <a:lstStyle/>
          <a:p>
            <a:endParaRPr lang="ar-JO"/>
          </a:p>
        </p:txBody>
      </p:sp>
      <p:sp>
        <p:nvSpPr>
          <p:cNvPr id="77902" name="Text Box 78"/>
          <p:cNvSpPr txBox="1">
            <a:spLocks noChangeArrowheads="1"/>
          </p:cNvSpPr>
          <p:nvPr/>
        </p:nvSpPr>
        <p:spPr bwMode="auto">
          <a:xfrm>
            <a:off x="1763713" y="5084763"/>
            <a:ext cx="5905500" cy="396875"/>
          </a:xfrm>
          <a:prstGeom prst="rect">
            <a:avLst/>
          </a:prstGeom>
          <a:noFill/>
          <a:ln w="9525" algn="ctr">
            <a:noFill/>
            <a:miter lim="800000"/>
            <a:headEnd/>
            <a:tailEnd/>
          </a:ln>
          <a:effectLst/>
        </p:spPr>
        <p:txBody>
          <a:bodyPr>
            <a:spAutoFit/>
          </a:bodyPr>
          <a:lstStyle/>
          <a:p>
            <a:pPr algn="l"/>
            <a:r>
              <a:rPr lang="ar-SA"/>
              <a:t>7    6     5    4   3    2    1     0          - 2    - 3</a:t>
            </a:r>
            <a:endParaRPr lang="en-US"/>
          </a:p>
        </p:txBody>
      </p:sp>
      <p:sp>
        <p:nvSpPr>
          <p:cNvPr id="77903" name="Text Box 79"/>
          <p:cNvSpPr txBox="1">
            <a:spLocks noChangeArrowheads="1"/>
          </p:cNvSpPr>
          <p:nvPr/>
        </p:nvSpPr>
        <p:spPr bwMode="auto">
          <a:xfrm>
            <a:off x="2700338" y="5084763"/>
            <a:ext cx="576262" cy="396875"/>
          </a:xfrm>
          <a:prstGeom prst="rect">
            <a:avLst/>
          </a:prstGeom>
          <a:noFill/>
          <a:ln w="9525" algn="ctr">
            <a:noFill/>
            <a:miter lim="800000"/>
            <a:headEnd/>
            <a:tailEnd/>
          </a:ln>
          <a:effectLst/>
        </p:spPr>
        <p:txBody>
          <a:bodyPr>
            <a:spAutoFit/>
          </a:bodyPr>
          <a:lstStyle/>
          <a:p>
            <a:r>
              <a:rPr lang="ar-SA"/>
              <a:t>- 1</a:t>
            </a:r>
            <a:endParaRPr lang="en-US"/>
          </a:p>
        </p:txBody>
      </p:sp>
      <p:sp>
        <p:nvSpPr>
          <p:cNvPr id="77904" name="Line 80"/>
          <p:cNvSpPr>
            <a:spLocks noChangeShapeType="1"/>
          </p:cNvSpPr>
          <p:nvPr/>
        </p:nvSpPr>
        <p:spPr bwMode="auto">
          <a:xfrm>
            <a:off x="3492500" y="4724400"/>
            <a:ext cx="3024188" cy="0"/>
          </a:xfrm>
          <a:prstGeom prst="line">
            <a:avLst/>
          </a:prstGeom>
          <a:noFill/>
          <a:ln w="28575">
            <a:solidFill>
              <a:schemeClr val="tx1"/>
            </a:solidFill>
            <a:round/>
            <a:headEnd/>
            <a:tailEnd type="triangle" w="med" len="med"/>
          </a:ln>
          <a:effectLst/>
        </p:spPr>
        <p:txBody>
          <a:bodyPr>
            <a:spAutoFit/>
          </a:bodyPr>
          <a:lstStyle/>
          <a:p>
            <a:endParaRPr lang="ar-JO"/>
          </a:p>
        </p:txBody>
      </p:sp>
      <p:sp>
        <p:nvSpPr>
          <p:cNvPr id="77905" name="Line 81"/>
          <p:cNvSpPr>
            <a:spLocks noChangeShapeType="1"/>
          </p:cNvSpPr>
          <p:nvPr/>
        </p:nvSpPr>
        <p:spPr bwMode="auto">
          <a:xfrm flipH="1">
            <a:off x="4284663" y="4581525"/>
            <a:ext cx="2160587" cy="0"/>
          </a:xfrm>
          <a:prstGeom prst="line">
            <a:avLst/>
          </a:prstGeom>
          <a:noFill/>
          <a:ln w="28575">
            <a:solidFill>
              <a:schemeClr val="tx1"/>
            </a:solidFill>
            <a:round/>
            <a:headEnd/>
            <a:tailEnd type="triangle" w="med" len="med"/>
          </a:ln>
          <a:effectLst/>
        </p:spPr>
        <p:txBody>
          <a:bodyPr>
            <a:spAutoFit/>
          </a:bodyPr>
          <a:lstStyle/>
          <a:p>
            <a:endParaRPr lang="ar-JO"/>
          </a:p>
        </p:txBody>
      </p:sp>
      <p:sp>
        <p:nvSpPr>
          <p:cNvPr id="77906" name="Text Box 82"/>
          <p:cNvSpPr txBox="1">
            <a:spLocks noChangeArrowheads="1"/>
          </p:cNvSpPr>
          <p:nvPr/>
        </p:nvSpPr>
        <p:spPr bwMode="auto">
          <a:xfrm>
            <a:off x="468313" y="6461125"/>
            <a:ext cx="6696075" cy="396875"/>
          </a:xfrm>
          <a:prstGeom prst="rect">
            <a:avLst/>
          </a:prstGeom>
          <a:noFill/>
          <a:ln w="9525" algn="ctr">
            <a:noFill/>
            <a:miter lim="800000"/>
            <a:headEnd/>
            <a:tailEnd/>
          </a:ln>
          <a:effectLst/>
        </p:spPr>
        <p:txBody>
          <a:bodyPr>
            <a:spAutoFit/>
          </a:bodyPr>
          <a:lstStyle/>
          <a:p>
            <a:pPr algn="r"/>
            <a:r>
              <a:rPr lang="ar-SA"/>
              <a:t>3   2    1     0   -1   -2   -3    -4   -5   -6 </a:t>
            </a:r>
            <a:endParaRPr lang="en-US"/>
          </a:p>
        </p:txBody>
      </p:sp>
      <p:sp>
        <p:nvSpPr>
          <p:cNvPr id="77907" name="Line 83"/>
          <p:cNvSpPr>
            <a:spLocks noChangeShapeType="1"/>
          </p:cNvSpPr>
          <p:nvPr/>
        </p:nvSpPr>
        <p:spPr bwMode="auto">
          <a:xfrm flipH="1">
            <a:off x="4716463" y="6165850"/>
            <a:ext cx="935037" cy="0"/>
          </a:xfrm>
          <a:prstGeom prst="line">
            <a:avLst/>
          </a:prstGeom>
          <a:noFill/>
          <a:ln w="28575">
            <a:solidFill>
              <a:schemeClr val="tx1"/>
            </a:solidFill>
            <a:round/>
            <a:headEnd/>
            <a:tailEnd type="triangle" w="med" len="med"/>
          </a:ln>
          <a:effectLst/>
        </p:spPr>
        <p:txBody>
          <a:bodyPr>
            <a:spAutoFit/>
          </a:bodyPr>
          <a:lstStyle/>
          <a:p>
            <a:endParaRPr lang="ar-JO"/>
          </a:p>
        </p:txBody>
      </p:sp>
      <p:sp>
        <p:nvSpPr>
          <p:cNvPr id="77908" name="Line 84"/>
          <p:cNvSpPr>
            <a:spLocks noChangeShapeType="1"/>
          </p:cNvSpPr>
          <p:nvPr/>
        </p:nvSpPr>
        <p:spPr bwMode="auto">
          <a:xfrm flipH="1">
            <a:off x="3492500" y="6165850"/>
            <a:ext cx="1295400" cy="0"/>
          </a:xfrm>
          <a:prstGeom prst="line">
            <a:avLst/>
          </a:prstGeom>
          <a:noFill/>
          <a:ln w="28575">
            <a:solidFill>
              <a:schemeClr val="tx1"/>
            </a:solidFill>
            <a:round/>
            <a:headEnd/>
            <a:tailEnd type="triangle" w="med" len="med"/>
          </a:ln>
          <a:effectLst/>
        </p:spPr>
        <p:txBody>
          <a:bodyPr>
            <a:spAutoFit/>
          </a:bodyPr>
          <a:lstStyle/>
          <a:p>
            <a:endParaRPr lang="ar-JO"/>
          </a:p>
        </p:txBody>
      </p:sp>
      <p:sp>
        <p:nvSpPr>
          <p:cNvPr id="77909" name="Text Box 85"/>
          <p:cNvSpPr txBox="1">
            <a:spLocks noChangeArrowheads="1"/>
          </p:cNvSpPr>
          <p:nvPr/>
        </p:nvSpPr>
        <p:spPr bwMode="auto">
          <a:xfrm>
            <a:off x="3779838" y="5876925"/>
            <a:ext cx="576262" cy="366713"/>
          </a:xfrm>
          <a:prstGeom prst="rect">
            <a:avLst/>
          </a:prstGeom>
          <a:noFill/>
          <a:ln w="9525" algn="ctr">
            <a:noFill/>
            <a:miter lim="800000"/>
            <a:headEnd/>
            <a:tailEnd/>
          </a:ln>
          <a:effectLst/>
        </p:spPr>
        <p:txBody>
          <a:bodyPr>
            <a:spAutoFit/>
          </a:bodyPr>
          <a:lstStyle/>
          <a:p>
            <a:r>
              <a:rPr lang="ar-SA" sz="1800"/>
              <a:t>-3</a:t>
            </a:r>
            <a:endParaRPr lang="en-US" sz="1800"/>
          </a:p>
        </p:txBody>
      </p:sp>
      <p:sp>
        <p:nvSpPr>
          <p:cNvPr id="77910" name="Text Box 86"/>
          <p:cNvSpPr txBox="1">
            <a:spLocks noChangeArrowheads="1"/>
          </p:cNvSpPr>
          <p:nvPr/>
        </p:nvSpPr>
        <p:spPr bwMode="auto">
          <a:xfrm>
            <a:off x="4932363" y="5876925"/>
            <a:ext cx="576262" cy="366713"/>
          </a:xfrm>
          <a:prstGeom prst="rect">
            <a:avLst/>
          </a:prstGeom>
          <a:noFill/>
          <a:ln w="9525" algn="ctr">
            <a:noFill/>
            <a:miter lim="800000"/>
            <a:headEnd/>
            <a:tailEnd/>
          </a:ln>
          <a:effectLst/>
        </p:spPr>
        <p:txBody>
          <a:bodyPr>
            <a:spAutoFit/>
          </a:bodyPr>
          <a:lstStyle/>
          <a:p>
            <a:r>
              <a:rPr lang="ar-SA" sz="1800"/>
              <a:t>-2</a:t>
            </a:r>
            <a:endParaRPr lang="en-US" sz="1800"/>
          </a:p>
        </p:txBody>
      </p:sp>
      <p:sp>
        <p:nvSpPr>
          <p:cNvPr id="77912" name="Text Box 88"/>
          <p:cNvSpPr txBox="1">
            <a:spLocks noChangeArrowheads="1"/>
          </p:cNvSpPr>
          <p:nvPr/>
        </p:nvSpPr>
        <p:spPr bwMode="auto">
          <a:xfrm>
            <a:off x="3492500" y="4365625"/>
            <a:ext cx="576263" cy="366713"/>
          </a:xfrm>
          <a:prstGeom prst="rect">
            <a:avLst/>
          </a:prstGeom>
          <a:noFill/>
          <a:ln w="9525" algn="ctr">
            <a:noFill/>
            <a:miter lim="800000"/>
            <a:headEnd/>
            <a:tailEnd/>
          </a:ln>
          <a:effectLst/>
        </p:spPr>
        <p:txBody>
          <a:bodyPr>
            <a:spAutoFit/>
          </a:bodyPr>
          <a:lstStyle/>
          <a:p>
            <a:r>
              <a:rPr lang="ar-SA" sz="1800"/>
              <a:t>+7</a:t>
            </a:r>
            <a:endParaRPr lang="en-US" sz="1800"/>
          </a:p>
        </p:txBody>
      </p:sp>
      <p:sp>
        <p:nvSpPr>
          <p:cNvPr id="77913" name="Text Box 89"/>
          <p:cNvSpPr txBox="1">
            <a:spLocks noChangeArrowheads="1"/>
          </p:cNvSpPr>
          <p:nvPr/>
        </p:nvSpPr>
        <p:spPr bwMode="auto">
          <a:xfrm>
            <a:off x="4500563" y="4292600"/>
            <a:ext cx="576262" cy="366713"/>
          </a:xfrm>
          <a:prstGeom prst="rect">
            <a:avLst/>
          </a:prstGeom>
          <a:noFill/>
          <a:ln w="9525" algn="ctr">
            <a:noFill/>
            <a:miter lim="800000"/>
            <a:headEnd/>
            <a:tailEnd/>
          </a:ln>
          <a:effectLst/>
        </p:spPr>
        <p:txBody>
          <a:bodyPr>
            <a:spAutoFit/>
          </a:bodyPr>
          <a:lstStyle/>
          <a:p>
            <a:r>
              <a:rPr lang="ar-SA" sz="1800"/>
              <a:t>-5</a:t>
            </a:r>
            <a:endParaRPr lang="en-US" sz="1800"/>
          </a:p>
        </p:txBody>
      </p:sp>
      <p:sp>
        <p:nvSpPr>
          <p:cNvPr id="77914" name="AutoShape 90">
            <a:hlinkClick r:id="rId4" action="ppaction://hlinksldjump" highlightClick="1"/>
          </p:cNvPr>
          <p:cNvSpPr>
            <a:spLocks noChangeArrowheads="1"/>
          </p:cNvSpPr>
          <p:nvPr/>
        </p:nvSpPr>
        <p:spPr bwMode="auto">
          <a:xfrm>
            <a:off x="0" y="6308725"/>
            <a:ext cx="539750" cy="549275"/>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med">
    <p:wheel spokes="8"/>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1" nodeType="afterEffect">
                                  <p:stCondLst>
                                    <p:cond delay="0"/>
                                  </p:stCondLst>
                                  <p:childTnLst>
                                    <p:set>
                                      <p:cBhvr>
                                        <p:cTn id="6" dur="1" fill="hold">
                                          <p:stCondLst>
                                            <p:cond delay="0"/>
                                          </p:stCondLst>
                                        </p:cTn>
                                        <p:tgtEl>
                                          <p:spTgt spid="77841"/>
                                        </p:tgtEl>
                                        <p:attrNameLst>
                                          <p:attrName>style.visibility</p:attrName>
                                        </p:attrNameLst>
                                      </p:cBhvr>
                                      <p:to>
                                        <p:strVal val="visible"/>
                                      </p:to>
                                    </p:set>
                                    <p:animEffect transition="in" filter="diamond(in)">
                                      <p:cBhvr>
                                        <p:cTn id="7" dur="2000"/>
                                        <p:tgtEl>
                                          <p:spTgt spid="77841"/>
                                        </p:tgtEl>
                                      </p:cBhvr>
                                    </p:animEffect>
                                  </p:childTnLst>
                                </p:cTn>
                              </p:par>
                            </p:childTnLst>
                          </p:cTn>
                        </p:par>
                        <p:par>
                          <p:cTn id="8" fill="hold">
                            <p:stCondLst>
                              <p:cond delay="2000"/>
                            </p:stCondLst>
                            <p:childTnLst>
                              <p:par>
                                <p:cTn id="9" presetID="8" presetClass="entr" presetSubtype="16" fill="hold" grpId="0" nodeType="afterEffect">
                                  <p:stCondLst>
                                    <p:cond delay="0"/>
                                  </p:stCondLst>
                                  <p:childTnLst>
                                    <p:set>
                                      <p:cBhvr>
                                        <p:cTn id="10" dur="1" fill="hold">
                                          <p:stCondLst>
                                            <p:cond delay="0"/>
                                          </p:stCondLst>
                                        </p:cTn>
                                        <p:tgtEl>
                                          <p:spTgt spid="77844"/>
                                        </p:tgtEl>
                                        <p:attrNameLst>
                                          <p:attrName>style.visibility</p:attrName>
                                        </p:attrNameLst>
                                      </p:cBhvr>
                                      <p:to>
                                        <p:strVal val="visible"/>
                                      </p:to>
                                    </p:set>
                                    <p:animEffect transition="in" filter="diamond(in)">
                                      <p:cBhvr>
                                        <p:cTn id="11" dur="2000"/>
                                        <p:tgtEl>
                                          <p:spTgt spid="77844"/>
                                        </p:tgtEl>
                                      </p:cBhvr>
                                    </p:animEffect>
                                  </p:childTnLst>
                                </p:cTn>
                              </p:par>
                            </p:childTnLst>
                          </p:cTn>
                        </p:par>
                        <p:par>
                          <p:cTn id="12" fill="hold">
                            <p:stCondLst>
                              <p:cond delay="4000"/>
                            </p:stCondLst>
                            <p:childTnLst>
                              <p:par>
                                <p:cTn id="13" presetID="8" presetClass="entr" presetSubtype="16" fill="hold" grpId="0" nodeType="afterEffect">
                                  <p:stCondLst>
                                    <p:cond delay="0"/>
                                  </p:stCondLst>
                                  <p:childTnLst>
                                    <p:set>
                                      <p:cBhvr>
                                        <p:cTn id="14" dur="1" fill="hold">
                                          <p:stCondLst>
                                            <p:cond delay="0"/>
                                          </p:stCondLst>
                                        </p:cTn>
                                        <p:tgtEl>
                                          <p:spTgt spid="77842"/>
                                        </p:tgtEl>
                                        <p:attrNameLst>
                                          <p:attrName>style.visibility</p:attrName>
                                        </p:attrNameLst>
                                      </p:cBhvr>
                                      <p:to>
                                        <p:strVal val="visible"/>
                                      </p:to>
                                    </p:set>
                                    <p:animEffect transition="in" filter="diamond(in)">
                                      <p:cBhvr>
                                        <p:cTn id="15" dur="2000"/>
                                        <p:tgtEl>
                                          <p:spTgt spid="77842"/>
                                        </p:tgtEl>
                                      </p:cBhvr>
                                    </p:animEffect>
                                  </p:childTnLst>
                                </p:cTn>
                              </p:par>
                            </p:childTnLst>
                          </p:cTn>
                        </p:par>
                        <p:par>
                          <p:cTn id="16" fill="hold">
                            <p:stCondLst>
                              <p:cond delay="6000"/>
                            </p:stCondLst>
                            <p:childTnLst>
                              <p:par>
                                <p:cTn id="17" presetID="8" presetClass="entr" presetSubtype="16" fill="hold" grpId="0" nodeType="afterEffect">
                                  <p:stCondLst>
                                    <p:cond delay="0"/>
                                  </p:stCondLst>
                                  <p:childTnLst>
                                    <p:set>
                                      <p:cBhvr>
                                        <p:cTn id="18" dur="1" fill="hold">
                                          <p:stCondLst>
                                            <p:cond delay="0"/>
                                          </p:stCondLst>
                                        </p:cTn>
                                        <p:tgtEl>
                                          <p:spTgt spid="77843"/>
                                        </p:tgtEl>
                                        <p:attrNameLst>
                                          <p:attrName>style.visibility</p:attrName>
                                        </p:attrNameLst>
                                      </p:cBhvr>
                                      <p:to>
                                        <p:strVal val="visible"/>
                                      </p:to>
                                    </p:set>
                                    <p:animEffect transition="in" filter="diamond(in)">
                                      <p:cBhvr>
                                        <p:cTn id="19" dur="2000"/>
                                        <p:tgtEl>
                                          <p:spTgt spid="77843"/>
                                        </p:tgtEl>
                                      </p:cBhvr>
                                    </p:animEffect>
                                  </p:childTnLst>
                                </p:cTn>
                              </p:par>
                              <p:par>
                                <p:cTn id="20" presetID="30" presetClass="entr" presetSubtype="0" fill="hold" grpId="0" nodeType="withEffect">
                                  <p:stCondLst>
                                    <p:cond delay="0"/>
                                  </p:stCondLst>
                                  <p:childTnLst>
                                    <p:set>
                                      <p:cBhvr>
                                        <p:cTn id="21" dur="1" fill="hold">
                                          <p:stCondLst>
                                            <p:cond delay="0"/>
                                          </p:stCondLst>
                                        </p:cTn>
                                        <p:tgtEl>
                                          <p:spTgt spid="77876"/>
                                        </p:tgtEl>
                                        <p:attrNameLst>
                                          <p:attrName>style.visibility</p:attrName>
                                        </p:attrNameLst>
                                      </p:cBhvr>
                                      <p:to>
                                        <p:strVal val="visible"/>
                                      </p:to>
                                    </p:set>
                                    <p:animEffect transition="in" filter="fade">
                                      <p:cBhvr>
                                        <p:cTn id="22" dur="800" decel="100000"/>
                                        <p:tgtEl>
                                          <p:spTgt spid="77876"/>
                                        </p:tgtEl>
                                      </p:cBhvr>
                                    </p:animEffect>
                                    <p:anim calcmode="lin" valueType="num">
                                      <p:cBhvr>
                                        <p:cTn id="23" dur="800" decel="100000" fill="hold"/>
                                        <p:tgtEl>
                                          <p:spTgt spid="77876"/>
                                        </p:tgtEl>
                                        <p:attrNameLst>
                                          <p:attrName>style.rotation</p:attrName>
                                        </p:attrNameLst>
                                      </p:cBhvr>
                                      <p:tavLst>
                                        <p:tav tm="0">
                                          <p:val>
                                            <p:fltVal val="-90"/>
                                          </p:val>
                                        </p:tav>
                                        <p:tav tm="100000">
                                          <p:val>
                                            <p:fltVal val="0"/>
                                          </p:val>
                                        </p:tav>
                                      </p:tavLst>
                                    </p:anim>
                                    <p:anim calcmode="lin" valueType="num">
                                      <p:cBhvr>
                                        <p:cTn id="24" dur="800" decel="100000" fill="hold"/>
                                        <p:tgtEl>
                                          <p:spTgt spid="77876"/>
                                        </p:tgtEl>
                                        <p:attrNameLst>
                                          <p:attrName>ppt_x</p:attrName>
                                        </p:attrNameLst>
                                      </p:cBhvr>
                                      <p:tavLst>
                                        <p:tav tm="0">
                                          <p:val>
                                            <p:strVal val="#ppt_x+0.4"/>
                                          </p:val>
                                        </p:tav>
                                        <p:tav tm="100000">
                                          <p:val>
                                            <p:strVal val="#ppt_x-0.05"/>
                                          </p:val>
                                        </p:tav>
                                      </p:tavLst>
                                    </p:anim>
                                    <p:anim calcmode="lin" valueType="num">
                                      <p:cBhvr>
                                        <p:cTn id="25" dur="800" decel="100000" fill="hold"/>
                                        <p:tgtEl>
                                          <p:spTgt spid="77876"/>
                                        </p:tgtEl>
                                        <p:attrNameLst>
                                          <p:attrName>ppt_y</p:attrName>
                                        </p:attrNameLst>
                                      </p:cBhvr>
                                      <p:tavLst>
                                        <p:tav tm="0">
                                          <p:val>
                                            <p:strVal val="#ppt_y-0.4"/>
                                          </p:val>
                                        </p:tav>
                                        <p:tav tm="100000">
                                          <p:val>
                                            <p:strVal val="#ppt_y+0.1"/>
                                          </p:val>
                                        </p:tav>
                                      </p:tavLst>
                                    </p:anim>
                                    <p:anim calcmode="lin" valueType="num">
                                      <p:cBhvr>
                                        <p:cTn id="26" dur="200" accel="100000" fill="hold">
                                          <p:stCondLst>
                                            <p:cond delay="800"/>
                                          </p:stCondLst>
                                        </p:cTn>
                                        <p:tgtEl>
                                          <p:spTgt spid="77876"/>
                                        </p:tgtEl>
                                        <p:attrNameLst>
                                          <p:attrName>ppt_x</p:attrName>
                                        </p:attrNameLst>
                                      </p:cBhvr>
                                      <p:tavLst>
                                        <p:tav tm="0">
                                          <p:val>
                                            <p:strVal val="#ppt_x-0.05"/>
                                          </p:val>
                                        </p:tav>
                                        <p:tav tm="100000">
                                          <p:val>
                                            <p:strVal val="#ppt_x"/>
                                          </p:val>
                                        </p:tav>
                                      </p:tavLst>
                                    </p:anim>
                                    <p:anim calcmode="lin" valueType="num">
                                      <p:cBhvr>
                                        <p:cTn id="27" dur="200" accel="100000" fill="hold">
                                          <p:stCondLst>
                                            <p:cond delay="800"/>
                                          </p:stCondLst>
                                        </p:cTn>
                                        <p:tgtEl>
                                          <p:spTgt spid="77876"/>
                                        </p:tgtEl>
                                        <p:attrNameLst>
                                          <p:attrName>ppt_y</p:attrName>
                                        </p:attrNameLst>
                                      </p:cBhvr>
                                      <p:tavLst>
                                        <p:tav tm="0">
                                          <p:val>
                                            <p:strVal val="#ppt_y+0.1"/>
                                          </p:val>
                                        </p:tav>
                                        <p:tav tm="100000">
                                          <p:val>
                                            <p:strVal val="#ppt_y"/>
                                          </p:val>
                                        </p:tav>
                                      </p:tavLst>
                                    </p:anim>
                                  </p:childTnLst>
                                </p:cTn>
                              </p:par>
                              <p:par>
                                <p:cTn id="28" presetID="30" presetClass="entr" presetSubtype="0" fill="hold" grpId="0" nodeType="withEffect">
                                  <p:stCondLst>
                                    <p:cond delay="0"/>
                                  </p:stCondLst>
                                  <p:childTnLst>
                                    <p:set>
                                      <p:cBhvr>
                                        <p:cTn id="29" dur="1" fill="hold">
                                          <p:stCondLst>
                                            <p:cond delay="0"/>
                                          </p:stCondLst>
                                        </p:cTn>
                                        <p:tgtEl>
                                          <p:spTgt spid="77877"/>
                                        </p:tgtEl>
                                        <p:attrNameLst>
                                          <p:attrName>style.visibility</p:attrName>
                                        </p:attrNameLst>
                                      </p:cBhvr>
                                      <p:to>
                                        <p:strVal val="visible"/>
                                      </p:to>
                                    </p:set>
                                    <p:animEffect transition="in" filter="fade">
                                      <p:cBhvr>
                                        <p:cTn id="30" dur="800" decel="100000"/>
                                        <p:tgtEl>
                                          <p:spTgt spid="77877"/>
                                        </p:tgtEl>
                                      </p:cBhvr>
                                    </p:animEffect>
                                    <p:anim calcmode="lin" valueType="num">
                                      <p:cBhvr>
                                        <p:cTn id="31" dur="800" decel="100000" fill="hold"/>
                                        <p:tgtEl>
                                          <p:spTgt spid="77877"/>
                                        </p:tgtEl>
                                        <p:attrNameLst>
                                          <p:attrName>style.rotation</p:attrName>
                                        </p:attrNameLst>
                                      </p:cBhvr>
                                      <p:tavLst>
                                        <p:tav tm="0">
                                          <p:val>
                                            <p:fltVal val="-90"/>
                                          </p:val>
                                        </p:tav>
                                        <p:tav tm="100000">
                                          <p:val>
                                            <p:fltVal val="0"/>
                                          </p:val>
                                        </p:tav>
                                      </p:tavLst>
                                    </p:anim>
                                    <p:anim calcmode="lin" valueType="num">
                                      <p:cBhvr>
                                        <p:cTn id="32" dur="800" decel="100000" fill="hold"/>
                                        <p:tgtEl>
                                          <p:spTgt spid="77877"/>
                                        </p:tgtEl>
                                        <p:attrNameLst>
                                          <p:attrName>ppt_x</p:attrName>
                                        </p:attrNameLst>
                                      </p:cBhvr>
                                      <p:tavLst>
                                        <p:tav tm="0">
                                          <p:val>
                                            <p:strVal val="#ppt_x+0.4"/>
                                          </p:val>
                                        </p:tav>
                                        <p:tav tm="100000">
                                          <p:val>
                                            <p:strVal val="#ppt_x-0.05"/>
                                          </p:val>
                                        </p:tav>
                                      </p:tavLst>
                                    </p:anim>
                                    <p:anim calcmode="lin" valueType="num">
                                      <p:cBhvr>
                                        <p:cTn id="33" dur="800" decel="100000" fill="hold"/>
                                        <p:tgtEl>
                                          <p:spTgt spid="77877"/>
                                        </p:tgtEl>
                                        <p:attrNameLst>
                                          <p:attrName>ppt_y</p:attrName>
                                        </p:attrNameLst>
                                      </p:cBhvr>
                                      <p:tavLst>
                                        <p:tav tm="0">
                                          <p:val>
                                            <p:strVal val="#ppt_y-0.4"/>
                                          </p:val>
                                        </p:tav>
                                        <p:tav tm="100000">
                                          <p:val>
                                            <p:strVal val="#ppt_y+0.1"/>
                                          </p:val>
                                        </p:tav>
                                      </p:tavLst>
                                    </p:anim>
                                    <p:anim calcmode="lin" valueType="num">
                                      <p:cBhvr>
                                        <p:cTn id="34" dur="200" accel="100000" fill="hold">
                                          <p:stCondLst>
                                            <p:cond delay="800"/>
                                          </p:stCondLst>
                                        </p:cTn>
                                        <p:tgtEl>
                                          <p:spTgt spid="77877"/>
                                        </p:tgtEl>
                                        <p:attrNameLst>
                                          <p:attrName>ppt_x</p:attrName>
                                        </p:attrNameLst>
                                      </p:cBhvr>
                                      <p:tavLst>
                                        <p:tav tm="0">
                                          <p:val>
                                            <p:strVal val="#ppt_x-0.05"/>
                                          </p:val>
                                        </p:tav>
                                        <p:tav tm="100000">
                                          <p:val>
                                            <p:strVal val="#ppt_x"/>
                                          </p:val>
                                        </p:tav>
                                      </p:tavLst>
                                    </p:anim>
                                    <p:anim calcmode="lin" valueType="num">
                                      <p:cBhvr>
                                        <p:cTn id="35" dur="200" accel="100000" fill="hold">
                                          <p:stCondLst>
                                            <p:cond delay="800"/>
                                          </p:stCondLst>
                                        </p:cTn>
                                        <p:tgtEl>
                                          <p:spTgt spid="77877"/>
                                        </p:tgtEl>
                                        <p:attrNameLst>
                                          <p:attrName>ppt_y</p:attrName>
                                        </p:attrNameLst>
                                      </p:cBhvr>
                                      <p:tavLst>
                                        <p:tav tm="0">
                                          <p:val>
                                            <p:strVal val="#ppt_y+0.1"/>
                                          </p:val>
                                        </p:tav>
                                        <p:tav tm="100000">
                                          <p:val>
                                            <p:strVal val="#ppt_y"/>
                                          </p:val>
                                        </p:tav>
                                      </p:tavLst>
                                    </p:anim>
                                  </p:childTnLst>
                                </p:cTn>
                              </p:par>
                              <p:par>
                                <p:cTn id="36" presetID="30" presetClass="entr" presetSubtype="0" fill="hold" grpId="0" nodeType="withEffect">
                                  <p:stCondLst>
                                    <p:cond delay="0"/>
                                  </p:stCondLst>
                                  <p:childTnLst>
                                    <p:set>
                                      <p:cBhvr>
                                        <p:cTn id="37" dur="1" fill="hold">
                                          <p:stCondLst>
                                            <p:cond delay="0"/>
                                          </p:stCondLst>
                                        </p:cTn>
                                        <p:tgtEl>
                                          <p:spTgt spid="77878"/>
                                        </p:tgtEl>
                                        <p:attrNameLst>
                                          <p:attrName>style.visibility</p:attrName>
                                        </p:attrNameLst>
                                      </p:cBhvr>
                                      <p:to>
                                        <p:strVal val="visible"/>
                                      </p:to>
                                    </p:set>
                                    <p:animEffect transition="in" filter="fade">
                                      <p:cBhvr>
                                        <p:cTn id="38" dur="800" decel="100000"/>
                                        <p:tgtEl>
                                          <p:spTgt spid="77878"/>
                                        </p:tgtEl>
                                      </p:cBhvr>
                                    </p:animEffect>
                                    <p:anim calcmode="lin" valueType="num">
                                      <p:cBhvr>
                                        <p:cTn id="39" dur="800" decel="100000" fill="hold"/>
                                        <p:tgtEl>
                                          <p:spTgt spid="77878"/>
                                        </p:tgtEl>
                                        <p:attrNameLst>
                                          <p:attrName>style.rotation</p:attrName>
                                        </p:attrNameLst>
                                      </p:cBhvr>
                                      <p:tavLst>
                                        <p:tav tm="0">
                                          <p:val>
                                            <p:fltVal val="-90"/>
                                          </p:val>
                                        </p:tav>
                                        <p:tav tm="100000">
                                          <p:val>
                                            <p:fltVal val="0"/>
                                          </p:val>
                                        </p:tav>
                                      </p:tavLst>
                                    </p:anim>
                                    <p:anim calcmode="lin" valueType="num">
                                      <p:cBhvr>
                                        <p:cTn id="40" dur="800" decel="100000" fill="hold"/>
                                        <p:tgtEl>
                                          <p:spTgt spid="77878"/>
                                        </p:tgtEl>
                                        <p:attrNameLst>
                                          <p:attrName>ppt_x</p:attrName>
                                        </p:attrNameLst>
                                      </p:cBhvr>
                                      <p:tavLst>
                                        <p:tav tm="0">
                                          <p:val>
                                            <p:strVal val="#ppt_x+0.4"/>
                                          </p:val>
                                        </p:tav>
                                        <p:tav tm="100000">
                                          <p:val>
                                            <p:strVal val="#ppt_x-0.05"/>
                                          </p:val>
                                        </p:tav>
                                      </p:tavLst>
                                    </p:anim>
                                    <p:anim calcmode="lin" valueType="num">
                                      <p:cBhvr>
                                        <p:cTn id="41" dur="800" decel="100000" fill="hold"/>
                                        <p:tgtEl>
                                          <p:spTgt spid="77878"/>
                                        </p:tgtEl>
                                        <p:attrNameLst>
                                          <p:attrName>ppt_y</p:attrName>
                                        </p:attrNameLst>
                                      </p:cBhvr>
                                      <p:tavLst>
                                        <p:tav tm="0">
                                          <p:val>
                                            <p:strVal val="#ppt_y-0.4"/>
                                          </p:val>
                                        </p:tav>
                                        <p:tav tm="100000">
                                          <p:val>
                                            <p:strVal val="#ppt_y+0.1"/>
                                          </p:val>
                                        </p:tav>
                                      </p:tavLst>
                                    </p:anim>
                                    <p:anim calcmode="lin" valueType="num">
                                      <p:cBhvr>
                                        <p:cTn id="42" dur="200" accel="100000" fill="hold">
                                          <p:stCondLst>
                                            <p:cond delay="800"/>
                                          </p:stCondLst>
                                        </p:cTn>
                                        <p:tgtEl>
                                          <p:spTgt spid="77878"/>
                                        </p:tgtEl>
                                        <p:attrNameLst>
                                          <p:attrName>ppt_x</p:attrName>
                                        </p:attrNameLst>
                                      </p:cBhvr>
                                      <p:tavLst>
                                        <p:tav tm="0">
                                          <p:val>
                                            <p:strVal val="#ppt_x-0.05"/>
                                          </p:val>
                                        </p:tav>
                                        <p:tav tm="100000">
                                          <p:val>
                                            <p:strVal val="#ppt_x"/>
                                          </p:val>
                                        </p:tav>
                                      </p:tavLst>
                                    </p:anim>
                                    <p:anim calcmode="lin" valueType="num">
                                      <p:cBhvr>
                                        <p:cTn id="43" dur="200" accel="100000" fill="hold">
                                          <p:stCondLst>
                                            <p:cond delay="800"/>
                                          </p:stCondLst>
                                        </p:cTn>
                                        <p:tgtEl>
                                          <p:spTgt spid="77878"/>
                                        </p:tgtEl>
                                        <p:attrNameLst>
                                          <p:attrName>ppt_y</p:attrName>
                                        </p:attrNameLst>
                                      </p:cBhvr>
                                      <p:tavLst>
                                        <p:tav tm="0">
                                          <p:val>
                                            <p:strVal val="#ppt_y+0.1"/>
                                          </p:val>
                                        </p:tav>
                                        <p:tav tm="100000">
                                          <p:val>
                                            <p:strVal val="#ppt_y"/>
                                          </p:val>
                                        </p:tav>
                                      </p:tavLst>
                                    </p:anim>
                                  </p:childTnLst>
                                </p:cTn>
                              </p:par>
                              <p:par>
                                <p:cTn id="44" presetID="30" presetClass="entr" presetSubtype="0" fill="hold" grpId="0" nodeType="withEffect">
                                  <p:stCondLst>
                                    <p:cond delay="0"/>
                                  </p:stCondLst>
                                  <p:childTnLst>
                                    <p:set>
                                      <p:cBhvr>
                                        <p:cTn id="45" dur="1" fill="hold">
                                          <p:stCondLst>
                                            <p:cond delay="0"/>
                                          </p:stCondLst>
                                        </p:cTn>
                                        <p:tgtEl>
                                          <p:spTgt spid="77879"/>
                                        </p:tgtEl>
                                        <p:attrNameLst>
                                          <p:attrName>style.visibility</p:attrName>
                                        </p:attrNameLst>
                                      </p:cBhvr>
                                      <p:to>
                                        <p:strVal val="visible"/>
                                      </p:to>
                                    </p:set>
                                    <p:animEffect transition="in" filter="fade">
                                      <p:cBhvr>
                                        <p:cTn id="46" dur="800" decel="100000"/>
                                        <p:tgtEl>
                                          <p:spTgt spid="77879"/>
                                        </p:tgtEl>
                                      </p:cBhvr>
                                    </p:animEffect>
                                    <p:anim calcmode="lin" valueType="num">
                                      <p:cBhvr>
                                        <p:cTn id="47" dur="800" decel="100000" fill="hold"/>
                                        <p:tgtEl>
                                          <p:spTgt spid="77879"/>
                                        </p:tgtEl>
                                        <p:attrNameLst>
                                          <p:attrName>style.rotation</p:attrName>
                                        </p:attrNameLst>
                                      </p:cBhvr>
                                      <p:tavLst>
                                        <p:tav tm="0">
                                          <p:val>
                                            <p:fltVal val="-90"/>
                                          </p:val>
                                        </p:tav>
                                        <p:tav tm="100000">
                                          <p:val>
                                            <p:fltVal val="0"/>
                                          </p:val>
                                        </p:tav>
                                      </p:tavLst>
                                    </p:anim>
                                    <p:anim calcmode="lin" valueType="num">
                                      <p:cBhvr>
                                        <p:cTn id="48" dur="800" decel="100000" fill="hold"/>
                                        <p:tgtEl>
                                          <p:spTgt spid="77879"/>
                                        </p:tgtEl>
                                        <p:attrNameLst>
                                          <p:attrName>ppt_x</p:attrName>
                                        </p:attrNameLst>
                                      </p:cBhvr>
                                      <p:tavLst>
                                        <p:tav tm="0">
                                          <p:val>
                                            <p:strVal val="#ppt_x+0.4"/>
                                          </p:val>
                                        </p:tav>
                                        <p:tav tm="100000">
                                          <p:val>
                                            <p:strVal val="#ppt_x-0.05"/>
                                          </p:val>
                                        </p:tav>
                                      </p:tavLst>
                                    </p:anim>
                                    <p:anim calcmode="lin" valueType="num">
                                      <p:cBhvr>
                                        <p:cTn id="49" dur="800" decel="100000" fill="hold"/>
                                        <p:tgtEl>
                                          <p:spTgt spid="77879"/>
                                        </p:tgtEl>
                                        <p:attrNameLst>
                                          <p:attrName>ppt_y</p:attrName>
                                        </p:attrNameLst>
                                      </p:cBhvr>
                                      <p:tavLst>
                                        <p:tav tm="0">
                                          <p:val>
                                            <p:strVal val="#ppt_y-0.4"/>
                                          </p:val>
                                        </p:tav>
                                        <p:tav tm="100000">
                                          <p:val>
                                            <p:strVal val="#ppt_y+0.1"/>
                                          </p:val>
                                        </p:tav>
                                      </p:tavLst>
                                    </p:anim>
                                    <p:anim calcmode="lin" valueType="num">
                                      <p:cBhvr>
                                        <p:cTn id="50" dur="200" accel="100000" fill="hold">
                                          <p:stCondLst>
                                            <p:cond delay="800"/>
                                          </p:stCondLst>
                                        </p:cTn>
                                        <p:tgtEl>
                                          <p:spTgt spid="77879"/>
                                        </p:tgtEl>
                                        <p:attrNameLst>
                                          <p:attrName>ppt_x</p:attrName>
                                        </p:attrNameLst>
                                      </p:cBhvr>
                                      <p:tavLst>
                                        <p:tav tm="0">
                                          <p:val>
                                            <p:strVal val="#ppt_x-0.05"/>
                                          </p:val>
                                        </p:tav>
                                        <p:tav tm="100000">
                                          <p:val>
                                            <p:strVal val="#ppt_x"/>
                                          </p:val>
                                        </p:tav>
                                      </p:tavLst>
                                    </p:anim>
                                    <p:anim calcmode="lin" valueType="num">
                                      <p:cBhvr>
                                        <p:cTn id="51" dur="200" accel="100000" fill="hold">
                                          <p:stCondLst>
                                            <p:cond delay="800"/>
                                          </p:stCondLst>
                                        </p:cTn>
                                        <p:tgtEl>
                                          <p:spTgt spid="77879"/>
                                        </p:tgtEl>
                                        <p:attrNameLst>
                                          <p:attrName>ppt_y</p:attrName>
                                        </p:attrNameLst>
                                      </p:cBhvr>
                                      <p:tavLst>
                                        <p:tav tm="0">
                                          <p:val>
                                            <p:strVal val="#ppt_y+0.1"/>
                                          </p:val>
                                        </p:tav>
                                        <p:tav tm="100000">
                                          <p:val>
                                            <p:strVal val="#ppt_y"/>
                                          </p:val>
                                        </p:tav>
                                      </p:tavLst>
                                    </p:anim>
                                  </p:childTnLst>
                                </p:cTn>
                              </p:par>
                              <p:par>
                                <p:cTn id="52" presetID="30" presetClass="entr" presetSubtype="0" fill="hold" grpId="0" nodeType="withEffect">
                                  <p:stCondLst>
                                    <p:cond delay="0"/>
                                  </p:stCondLst>
                                  <p:childTnLst>
                                    <p:set>
                                      <p:cBhvr>
                                        <p:cTn id="53" dur="1" fill="hold">
                                          <p:stCondLst>
                                            <p:cond delay="0"/>
                                          </p:stCondLst>
                                        </p:cTn>
                                        <p:tgtEl>
                                          <p:spTgt spid="77880"/>
                                        </p:tgtEl>
                                        <p:attrNameLst>
                                          <p:attrName>style.visibility</p:attrName>
                                        </p:attrNameLst>
                                      </p:cBhvr>
                                      <p:to>
                                        <p:strVal val="visible"/>
                                      </p:to>
                                    </p:set>
                                    <p:animEffect transition="in" filter="fade">
                                      <p:cBhvr>
                                        <p:cTn id="54" dur="800" decel="100000"/>
                                        <p:tgtEl>
                                          <p:spTgt spid="77880"/>
                                        </p:tgtEl>
                                      </p:cBhvr>
                                    </p:animEffect>
                                    <p:anim calcmode="lin" valueType="num">
                                      <p:cBhvr>
                                        <p:cTn id="55" dur="800" decel="100000" fill="hold"/>
                                        <p:tgtEl>
                                          <p:spTgt spid="77880"/>
                                        </p:tgtEl>
                                        <p:attrNameLst>
                                          <p:attrName>style.rotation</p:attrName>
                                        </p:attrNameLst>
                                      </p:cBhvr>
                                      <p:tavLst>
                                        <p:tav tm="0">
                                          <p:val>
                                            <p:fltVal val="-90"/>
                                          </p:val>
                                        </p:tav>
                                        <p:tav tm="100000">
                                          <p:val>
                                            <p:fltVal val="0"/>
                                          </p:val>
                                        </p:tav>
                                      </p:tavLst>
                                    </p:anim>
                                    <p:anim calcmode="lin" valueType="num">
                                      <p:cBhvr>
                                        <p:cTn id="56" dur="800" decel="100000" fill="hold"/>
                                        <p:tgtEl>
                                          <p:spTgt spid="77880"/>
                                        </p:tgtEl>
                                        <p:attrNameLst>
                                          <p:attrName>ppt_x</p:attrName>
                                        </p:attrNameLst>
                                      </p:cBhvr>
                                      <p:tavLst>
                                        <p:tav tm="0">
                                          <p:val>
                                            <p:strVal val="#ppt_x+0.4"/>
                                          </p:val>
                                        </p:tav>
                                        <p:tav tm="100000">
                                          <p:val>
                                            <p:strVal val="#ppt_x-0.05"/>
                                          </p:val>
                                        </p:tav>
                                      </p:tavLst>
                                    </p:anim>
                                    <p:anim calcmode="lin" valueType="num">
                                      <p:cBhvr>
                                        <p:cTn id="57" dur="800" decel="100000" fill="hold"/>
                                        <p:tgtEl>
                                          <p:spTgt spid="77880"/>
                                        </p:tgtEl>
                                        <p:attrNameLst>
                                          <p:attrName>ppt_y</p:attrName>
                                        </p:attrNameLst>
                                      </p:cBhvr>
                                      <p:tavLst>
                                        <p:tav tm="0">
                                          <p:val>
                                            <p:strVal val="#ppt_y-0.4"/>
                                          </p:val>
                                        </p:tav>
                                        <p:tav tm="100000">
                                          <p:val>
                                            <p:strVal val="#ppt_y+0.1"/>
                                          </p:val>
                                        </p:tav>
                                      </p:tavLst>
                                    </p:anim>
                                    <p:anim calcmode="lin" valueType="num">
                                      <p:cBhvr>
                                        <p:cTn id="58" dur="200" accel="100000" fill="hold">
                                          <p:stCondLst>
                                            <p:cond delay="800"/>
                                          </p:stCondLst>
                                        </p:cTn>
                                        <p:tgtEl>
                                          <p:spTgt spid="77880"/>
                                        </p:tgtEl>
                                        <p:attrNameLst>
                                          <p:attrName>ppt_x</p:attrName>
                                        </p:attrNameLst>
                                      </p:cBhvr>
                                      <p:tavLst>
                                        <p:tav tm="0">
                                          <p:val>
                                            <p:strVal val="#ppt_x-0.05"/>
                                          </p:val>
                                        </p:tav>
                                        <p:tav tm="100000">
                                          <p:val>
                                            <p:strVal val="#ppt_x"/>
                                          </p:val>
                                        </p:tav>
                                      </p:tavLst>
                                    </p:anim>
                                    <p:anim calcmode="lin" valueType="num">
                                      <p:cBhvr>
                                        <p:cTn id="59" dur="200" accel="100000" fill="hold">
                                          <p:stCondLst>
                                            <p:cond delay="800"/>
                                          </p:stCondLst>
                                        </p:cTn>
                                        <p:tgtEl>
                                          <p:spTgt spid="77880"/>
                                        </p:tgtEl>
                                        <p:attrNameLst>
                                          <p:attrName>ppt_y</p:attrName>
                                        </p:attrNameLst>
                                      </p:cBhvr>
                                      <p:tavLst>
                                        <p:tav tm="0">
                                          <p:val>
                                            <p:strVal val="#ppt_y+0.1"/>
                                          </p:val>
                                        </p:tav>
                                        <p:tav tm="100000">
                                          <p:val>
                                            <p:strVal val="#ppt_y"/>
                                          </p:val>
                                        </p:tav>
                                      </p:tavLst>
                                    </p:anim>
                                  </p:childTnLst>
                                </p:cTn>
                              </p:par>
                              <p:par>
                                <p:cTn id="60" presetID="30" presetClass="entr" presetSubtype="0" fill="hold" grpId="0" nodeType="withEffect">
                                  <p:stCondLst>
                                    <p:cond delay="0"/>
                                  </p:stCondLst>
                                  <p:childTnLst>
                                    <p:set>
                                      <p:cBhvr>
                                        <p:cTn id="61" dur="1" fill="hold">
                                          <p:stCondLst>
                                            <p:cond delay="0"/>
                                          </p:stCondLst>
                                        </p:cTn>
                                        <p:tgtEl>
                                          <p:spTgt spid="77881"/>
                                        </p:tgtEl>
                                        <p:attrNameLst>
                                          <p:attrName>style.visibility</p:attrName>
                                        </p:attrNameLst>
                                      </p:cBhvr>
                                      <p:to>
                                        <p:strVal val="visible"/>
                                      </p:to>
                                    </p:set>
                                    <p:animEffect transition="in" filter="fade">
                                      <p:cBhvr>
                                        <p:cTn id="62" dur="800" decel="100000"/>
                                        <p:tgtEl>
                                          <p:spTgt spid="77881"/>
                                        </p:tgtEl>
                                      </p:cBhvr>
                                    </p:animEffect>
                                    <p:anim calcmode="lin" valueType="num">
                                      <p:cBhvr>
                                        <p:cTn id="63" dur="800" decel="100000" fill="hold"/>
                                        <p:tgtEl>
                                          <p:spTgt spid="77881"/>
                                        </p:tgtEl>
                                        <p:attrNameLst>
                                          <p:attrName>style.rotation</p:attrName>
                                        </p:attrNameLst>
                                      </p:cBhvr>
                                      <p:tavLst>
                                        <p:tav tm="0">
                                          <p:val>
                                            <p:fltVal val="-90"/>
                                          </p:val>
                                        </p:tav>
                                        <p:tav tm="100000">
                                          <p:val>
                                            <p:fltVal val="0"/>
                                          </p:val>
                                        </p:tav>
                                      </p:tavLst>
                                    </p:anim>
                                    <p:anim calcmode="lin" valueType="num">
                                      <p:cBhvr>
                                        <p:cTn id="64" dur="800" decel="100000" fill="hold"/>
                                        <p:tgtEl>
                                          <p:spTgt spid="77881"/>
                                        </p:tgtEl>
                                        <p:attrNameLst>
                                          <p:attrName>ppt_x</p:attrName>
                                        </p:attrNameLst>
                                      </p:cBhvr>
                                      <p:tavLst>
                                        <p:tav tm="0">
                                          <p:val>
                                            <p:strVal val="#ppt_x+0.4"/>
                                          </p:val>
                                        </p:tav>
                                        <p:tav tm="100000">
                                          <p:val>
                                            <p:strVal val="#ppt_x-0.05"/>
                                          </p:val>
                                        </p:tav>
                                      </p:tavLst>
                                    </p:anim>
                                    <p:anim calcmode="lin" valueType="num">
                                      <p:cBhvr>
                                        <p:cTn id="65" dur="800" decel="100000" fill="hold"/>
                                        <p:tgtEl>
                                          <p:spTgt spid="77881"/>
                                        </p:tgtEl>
                                        <p:attrNameLst>
                                          <p:attrName>ppt_y</p:attrName>
                                        </p:attrNameLst>
                                      </p:cBhvr>
                                      <p:tavLst>
                                        <p:tav tm="0">
                                          <p:val>
                                            <p:strVal val="#ppt_y-0.4"/>
                                          </p:val>
                                        </p:tav>
                                        <p:tav tm="100000">
                                          <p:val>
                                            <p:strVal val="#ppt_y+0.1"/>
                                          </p:val>
                                        </p:tav>
                                      </p:tavLst>
                                    </p:anim>
                                    <p:anim calcmode="lin" valueType="num">
                                      <p:cBhvr>
                                        <p:cTn id="66" dur="200" accel="100000" fill="hold">
                                          <p:stCondLst>
                                            <p:cond delay="800"/>
                                          </p:stCondLst>
                                        </p:cTn>
                                        <p:tgtEl>
                                          <p:spTgt spid="77881"/>
                                        </p:tgtEl>
                                        <p:attrNameLst>
                                          <p:attrName>ppt_x</p:attrName>
                                        </p:attrNameLst>
                                      </p:cBhvr>
                                      <p:tavLst>
                                        <p:tav tm="0">
                                          <p:val>
                                            <p:strVal val="#ppt_x-0.05"/>
                                          </p:val>
                                        </p:tav>
                                        <p:tav tm="100000">
                                          <p:val>
                                            <p:strVal val="#ppt_x"/>
                                          </p:val>
                                        </p:tav>
                                      </p:tavLst>
                                    </p:anim>
                                    <p:anim calcmode="lin" valueType="num">
                                      <p:cBhvr>
                                        <p:cTn id="67" dur="200" accel="100000" fill="hold">
                                          <p:stCondLst>
                                            <p:cond delay="800"/>
                                          </p:stCondLst>
                                        </p:cTn>
                                        <p:tgtEl>
                                          <p:spTgt spid="77881"/>
                                        </p:tgtEl>
                                        <p:attrNameLst>
                                          <p:attrName>ppt_y</p:attrName>
                                        </p:attrNameLst>
                                      </p:cBhvr>
                                      <p:tavLst>
                                        <p:tav tm="0">
                                          <p:val>
                                            <p:strVal val="#ppt_y+0.1"/>
                                          </p:val>
                                        </p:tav>
                                        <p:tav tm="100000">
                                          <p:val>
                                            <p:strVal val="#ppt_y"/>
                                          </p:val>
                                        </p:tav>
                                      </p:tavLst>
                                    </p:anim>
                                  </p:childTnLst>
                                </p:cTn>
                              </p:par>
                              <p:par>
                                <p:cTn id="68" presetID="30" presetClass="entr" presetSubtype="0" fill="hold" grpId="0" nodeType="withEffect">
                                  <p:stCondLst>
                                    <p:cond delay="0"/>
                                  </p:stCondLst>
                                  <p:childTnLst>
                                    <p:set>
                                      <p:cBhvr>
                                        <p:cTn id="69" dur="1" fill="hold">
                                          <p:stCondLst>
                                            <p:cond delay="0"/>
                                          </p:stCondLst>
                                        </p:cTn>
                                        <p:tgtEl>
                                          <p:spTgt spid="77882"/>
                                        </p:tgtEl>
                                        <p:attrNameLst>
                                          <p:attrName>style.visibility</p:attrName>
                                        </p:attrNameLst>
                                      </p:cBhvr>
                                      <p:to>
                                        <p:strVal val="visible"/>
                                      </p:to>
                                    </p:set>
                                    <p:animEffect transition="in" filter="fade">
                                      <p:cBhvr>
                                        <p:cTn id="70" dur="800" decel="100000"/>
                                        <p:tgtEl>
                                          <p:spTgt spid="77882"/>
                                        </p:tgtEl>
                                      </p:cBhvr>
                                    </p:animEffect>
                                    <p:anim calcmode="lin" valueType="num">
                                      <p:cBhvr>
                                        <p:cTn id="71" dur="800" decel="100000" fill="hold"/>
                                        <p:tgtEl>
                                          <p:spTgt spid="77882"/>
                                        </p:tgtEl>
                                        <p:attrNameLst>
                                          <p:attrName>style.rotation</p:attrName>
                                        </p:attrNameLst>
                                      </p:cBhvr>
                                      <p:tavLst>
                                        <p:tav tm="0">
                                          <p:val>
                                            <p:fltVal val="-90"/>
                                          </p:val>
                                        </p:tav>
                                        <p:tav tm="100000">
                                          <p:val>
                                            <p:fltVal val="0"/>
                                          </p:val>
                                        </p:tav>
                                      </p:tavLst>
                                    </p:anim>
                                    <p:anim calcmode="lin" valueType="num">
                                      <p:cBhvr>
                                        <p:cTn id="72" dur="800" decel="100000" fill="hold"/>
                                        <p:tgtEl>
                                          <p:spTgt spid="77882"/>
                                        </p:tgtEl>
                                        <p:attrNameLst>
                                          <p:attrName>ppt_x</p:attrName>
                                        </p:attrNameLst>
                                      </p:cBhvr>
                                      <p:tavLst>
                                        <p:tav tm="0">
                                          <p:val>
                                            <p:strVal val="#ppt_x+0.4"/>
                                          </p:val>
                                        </p:tav>
                                        <p:tav tm="100000">
                                          <p:val>
                                            <p:strVal val="#ppt_x-0.05"/>
                                          </p:val>
                                        </p:tav>
                                      </p:tavLst>
                                    </p:anim>
                                    <p:anim calcmode="lin" valueType="num">
                                      <p:cBhvr>
                                        <p:cTn id="73" dur="800" decel="100000" fill="hold"/>
                                        <p:tgtEl>
                                          <p:spTgt spid="77882"/>
                                        </p:tgtEl>
                                        <p:attrNameLst>
                                          <p:attrName>ppt_y</p:attrName>
                                        </p:attrNameLst>
                                      </p:cBhvr>
                                      <p:tavLst>
                                        <p:tav tm="0">
                                          <p:val>
                                            <p:strVal val="#ppt_y-0.4"/>
                                          </p:val>
                                        </p:tav>
                                        <p:tav tm="100000">
                                          <p:val>
                                            <p:strVal val="#ppt_y+0.1"/>
                                          </p:val>
                                        </p:tav>
                                      </p:tavLst>
                                    </p:anim>
                                    <p:anim calcmode="lin" valueType="num">
                                      <p:cBhvr>
                                        <p:cTn id="74" dur="200" accel="100000" fill="hold">
                                          <p:stCondLst>
                                            <p:cond delay="800"/>
                                          </p:stCondLst>
                                        </p:cTn>
                                        <p:tgtEl>
                                          <p:spTgt spid="77882"/>
                                        </p:tgtEl>
                                        <p:attrNameLst>
                                          <p:attrName>ppt_x</p:attrName>
                                        </p:attrNameLst>
                                      </p:cBhvr>
                                      <p:tavLst>
                                        <p:tav tm="0">
                                          <p:val>
                                            <p:strVal val="#ppt_x-0.05"/>
                                          </p:val>
                                        </p:tav>
                                        <p:tav tm="100000">
                                          <p:val>
                                            <p:strVal val="#ppt_x"/>
                                          </p:val>
                                        </p:tav>
                                      </p:tavLst>
                                    </p:anim>
                                    <p:anim calcmode="lin" valueType="num">
                                      <p:cBhvr>
                                        <p:cTn id="75" dur="200" accel="100000" fill="hold">
                                          <p:stCondLst>
                                            <p:cond delay="800"/>
                                          </p:stCondLst>
                                        </p:cTn>
                                        <p:tgtEl>
                                          <p:spTgt spid="77882"/>
                                        </p:tgtEl>
                                        <p:attrNameLst>
                                          <p:attrName>ppt_y</p:attrName>
                                        </p:attrNameLst>
                                      </p:cBhvr>
                                      <p:tavLst>
                                        <p:tav tm="0">
                                          <p:val>
                                            <p:strVal val="#ppt_y+0.1"/>
                                          </p:val>
                                        </p:tav>
                                        <p:tav tm="100000">
                                          <p:val>
                                            <p:strVal val="#ppt_y"/>
                                          </p:val>
                                        </p:tav>
                                      </p:tavLst>
                                    </p:anim>
                                  </p:childTnLst>
                                </p:cTn>
                              </p:par>
                              <p:par>
                                <p:cTn id="76" presetID="30" presetClass="entr" presetSubtype="0" fill="hold" grpId="0" nodeType="withEffect">
                                  <p:stCondLst>
                                    <p:cond delay="0"/>
                                  </p:stCondLst>
                                  <p:childTnLst>
                                    <p:set>
                                      <p:cBhvr>
                                        <p:cTn id="77" dur="1" fill="hold">
                                          <p:stCondLst>
                                            <p:cond delay="0"/>
                                          </p:stCondLst>
                                        </p:cTn>
                                        <p:tgtEl>
                                          <p:spTgt spid="77883"/>
                                        </p:tgtEl>
                                        <p:attrNameLst>
                                          <p:attrName>style.visibility</p:attrName>
                                        </p:attrNameLst>
                                      </p:cBhvr>
                                      <p:to>
                                        <p:strVal val="visible"/>
                                      </p:to>
                                    </p:set>
                                    <p:animEffect transition="in" filter="fade">
                                      <p:cBhvr>
                                        <p:cTn id="78" dur="800" decel="100000"/>
                                        <p:tgtEl>
                                          <p:spTgt spid="77883"/>
                                        </p:tgtEl>
                                      </p:cBhvr>
                                    </p:animEffect>
                                    <p:anim calcmode="lin" valueType="num">
                                      <p:cBhvr>
                                        <p:cTn id="79" dur="800" decel="100000" fill="hold"/>
                                        <p:tgtEl>
                                          <p:spTgt spid="77883"/>
                                        </p:tgtEl>
                                        <p:attrNameLst>
                                          <p:attrName>style.rotation</p:attrName>
                                        </p:attrNameLst>
                                      </p:cBhvr>
                                      <p:tavLst>
                                        <p:tav tm="0">
                                          <p:val>
                                            <p:fltVal val="-90"/>
                                          </p:val>
                                        </p:tav>
                                        <p:tav tm="100000">
                                          <p:val>
                                            <p:fltVal val="0"/>
                                          </p:val>
                                        </p:tav>
                                      </p:tavLst>
                                    </p:anim>
                                    <p:anim calcmode="lin" valueType="num">
                                      <p:cBhvr>
                                        <p:cTn id="80" dur="800" decel="100000" fill="hold"/>
                                        <p:tgtEl>
                                          <p:spTgt spid="77883"/>
                                        </p:tgtEl>
                                        <p:attrNameLst>
                                          <p:attrName>ppt_x</p:attrName>
                                        </p:attrNameLst>
                                      </p:cBhvr>
                                      <p:tavLst>
                                        <p:tav tm="0">
                                          <p:val>
                                            <p:strVal val="#ppt_x+0.4"/>
                                          </p:val>
                                        </p:tav>
                                        <p:tav tm="100000">
                                          <p:val>
                                            <p:strVal val="#ppt_x-0.05"/>
                                          </p:val>
                                        </p:tav>
                                      </p:tavLst>
                                    </p:anim>
                                    <p:anim calcmode="lin" valueType="num">
                                      <p:cBhvr>
                                        <p:cTn id="81" dur="800" decel="100000" fill="hold"/>
                                        <p:tgtEl>
                                          <p:spTgt spid="77883"/>
                                        </p:tgtEl>
                                        <p:attrNameLst>
                                          <p:attrName>ppt_y</p:attrName>
                                        </p:attrNameLst>
                                      </p:cBhvr>
                                      <p:tavLst>
                                        <p:tav tm="0">
                                          <p:val>
                                            <p:strVal val="#ppt_y-0.4"/>
                                          </p:val>
                                        </p:tav>
                                        <p:tav tm="100000">
                                          <p:val>
                                            <p:strVal val="#ppt_y+0.1"/>
                                          </p:val>
                                        </p:tav>
                                      </p:tavLst>
                                    </p:anim>
                                    <p:anim calcmode="lin" valueType="num">
                                      <p:cBhvr>
                                        <p:cTn id="82" dur="200" accel="100000" fill="hold">
                                          <p:stCondLst>
                                            <p:cond delay="800"/>
                                          </p:stCondLst>
                                        </p:cTn>
                                        <p:tgtEl>
                                          <p:spTgt spid="77883"/>
                                        </p:tgtEl>
                                        <p:attrNameLst>
                                          <p:attrName>ppt_x</p:attrName>
                                        </p:attrNameLst>
                                      </p:cBhvr>
                                      <p:tavLst>
                                        <p:tav tm="0">
                                          <p:val>
                                            <p:strVal val="#ppt_x-0.05"/>
                                          </p:val>
                                        </p:tav>
                                        <p:tav tm="100000">
                                          <p:val>
                                            <p:strVal val="#ppt_x"/>
                                          </p:val>
                                        </p:tav>
                                      </p:tavLst>
                                    </p:anim>
                                    <p:anim calcmode="lin" valueType="num">
                                      <p:cBhvr>
                                        <p:cTn id="83" dur="200" accel="100000" fill="hold">
                                          <p:stCondLst>
                                            <p:cond delay="800"/>
                                          </p:stCondLst>
                                        </p:cTn>
                                        <p:tgtEl>
                                          <p:spTgt spid="77883"/>
                                        </p:tgtEl>
                                        <p:attrNameLst>
                                          <p:attrName>ppt_y</p:attrName>
                                        </p:attrNameLst>
                                      </p:cBhvr>
                                      <p:tavLst>
                                        <p:tav tm="0">
                                          <p:val>
                                            <p:strVal val="#ppt_y+0.1"/>
                                          </p:val>
                                        </p:tav>
                                        <p:tav tm="100000">
                                          <p:val>
                                            <p:strVal val="#ppt_y"/>
                                          </p:val>
                                        </p:tav>
                                      </p:tavLst>
                                    </p:anim>
                                  </p:childTnLst>
                                </p:cTn>
                              </p:par>
                              <p:par>
                                <p:cTn id="84" presetID="30" presetClass="entr" presetSubtype="0" fill="hold" grpId="0" nodeType="withEffect">
                                  <p:stCondLst>
                                    <p:cond delay="0"/>
                                  </p:stCondLst>
                                  <p:childTnLst>
                                    <p:set>
                                      <p:cBhvr>
                                        <p:cTn id="85" dur="1" fill="hold">
                                          <p:stCondLst>
                                            <p:cond delay="0"/>
                                          </p:stCondLst>
                                        </p:cTn>
                                        <p:tgtEl>
                                          <p:spTgt spid="77884"/>
                                        </p:tgtEl>
                                        <p:attrNameLst>
                                          <p:attrName>style.visibility</p:attrName>
                                        </p:attrNameLst>
                                      </p:cBhvr>
                                      <p:to>
                                        <p:strVal val="visible"/>
                                      </p:to>
                                    </p:set>
                                    <p:animEffect transition="in" filter="fade">
                                      <p:cBhvr>
                                        <p:cTn id="86" dur="800" decel="100000"/>
                                        <p:tgtEl>
                                          <p:spTgt spid="77884"/>
                                        </p:tgtEl>
                                      </p:cBhvr>
                                    </p:animEffect>
                                    <p:anim calcmode="lin" valueType="num">
                                      <p:cBhvr>
                                        <p:cTn id="87" dur="800" decel="100000" fill="hold"/>
                                        <p:tgtEl>
                                          <p:spTgt spid="77884"/>
                                        </p:tgtEl>
                                        <p:attrNameLst>
                                          <p:attrName>style.rotation</p:attrName>
                                        </p:attrNameLst>
                                      </p:cBhvr>
                                      <p:tavLst>
                                        <p:tav tm="0">
                                          <p:val>
                                            <p:fltVal val="-90"/>
                                          </p:val>
                                        </p:tav>
                                        <p:tav tm="100000">
                                          <p:val>
                                            <p:fltVal val="0"/>
                                          </p:val>
                                        </p:tav>
                                      </p:tavLst>
                                    </p:anim>
                                    <p:anim calcmode="lin" valueType="num">
                                      <p:cBhvr>
                                        <p:cTn id="88" dur="800" decel="100000" fill="hold"/>
                                        <p:tgtEl>
                                          <p:spTgt spid="77884"/>
                                        </p:tgtEl>
                                        <p:attrNameLst>
                                          <p:attrName>ppt_x</p:attrName>
                                        </p:attrNameLst>
                                      </p:cBhvr>
                                      <p:tavLst>
                                        <p:tav tm="0">
                                          <p:val>
                                            <p:strVal val="#ppt_x+0.4"/>
                                          </p:val>
                                        </p:tav>
                                        <p:tav tm="100000">
                                          <p:val>
                                            <p:strVal val="#ppt_x-0.05"/>
                                          </p:val>
                                        </p:tav>
                                      </p:tavLst>
                                    </p:anim>
                                    <p:anim calcmode="lin" valueType="num">
                                      <p:cBhvr>
                                        <p:cTn id="89" dur="800" decel="100000" fill="hold"/>
                                        <p:tgtEl>
                                          <p:spTgt spid="77884"/>
                                        </p:tgtEl>
                                        <p:attrNameLst>
                                          <p:attrName>ppt_y</p:attrName>
                                        </p:attrNameLst>
                                      </p:cBhvr>
                                      <p:tavLst>
                                        <p:tav tm="0">
                                          <p:val>
                                            <p:strVal val="#ppt_y-0.4"/>
                                          </p:val>
                                        </p:tav>
                                        <p:tav tm="100000">
                                          <p:val>
                                            <p:strVal val="#ppt_y+0.1"/>
                                          </p:val>
                                        </p:tav>
                                      </p:tavLst>
                                    </p:anim>
                                    <p:anim calcmode="lin" valueType="num">
                                      <p:cBhvr>
                                        <p:cTn id="90" dur="200" accel="100000" fill="hold">
                                          <p:stCondLst>
                                            <p:cond delay="800"/>
                                          </p:stCondLst>
                                        </p:cTn>
                                        <p:tgtEl>
                                          <p:spTgt spid="77884"/>
                                        </p:tgtEl>
                                        <p:attrNameLst>
                                          <p:attrName>ppt_x</p:attrName>
                                        </p:attrNameLst>
                                      </p:cBhvr>
                                      <p:tavLst>
                                        <p:tav tm="0">
                                          <p:val>
                                            <p:strVal val="#ppt_x-0.05"/>
                                          </p:val>
                                        </p:tav>
                                        <p:tav tm="100000">
                                          <p:val>
                                            <p:strVal val="#ppt_x"/>
                                          </p:val>
                                        </p:tav>
                                      </p:tavLst>
                                    </p:anim>
                                    <p:anim calcmode="lin" valueType="num">
                                      <p:cBhvr>
                                        <p:cTn id="91" dur="200" accel="100000" fill="hold">
                                          <p:stCondLst>
                                            <p:cond delay="800"/>
                                          </p:stCondLst>
                                        </p:cTn>
                                        <p:tgtEl>
                                          <p:spTgt spid="77884"/>
                                        </p:tgtEl>
                                        <p:attrNameLst>
                                          <p:attrName>ppt_y</p:attrName>
                                        </p:attrNameLst>
                                      </p:cBhvr>
                                      <p:tavLst>
                                        <p:tav tm="0">
                                          <p:val>
                                            <p:strVal val="#ppt_y+0.1"/>
                                          </p:val>
                                        </p:tav>
                                        <p:tav tm="100000">
                                          <p:val>
                                            <p:strVal val="#ppt_y"/>
                                          </p:val>
                                        </p:tav>
                                      </p:tavLst>
                                    </p:anim>
                                  </p:childTnLst>
                                </p:cTn>
                              </p:par>
                              <p:par>
                                <p:cTn id="92" presetID="30" presetClass="entr" presetSubtype="0" fill="hold" grpId="0" nodeType="withEffect">
                                  <p:stCondLst>
                                    <p:cond delay="0"/>
                                  </p:stCondLst>
                                  <p:childTnLst>
                                    <p:set>
                                      <p:cBhvr>
                                        <p:cTn id="93" dur="1" fill="hold">
                                          <p:stCondLst>
                                            <p:cond delay="0"/>
                                          </p:stCondLst>
                                        </p:cTn>
                                        <p:tgtEl>
                                          <p:spTgt spid="77885"/>
                                        </p:tgtEl>
                                        <p:attrNameLst>
                                          <p:attrName>style.visibility</p:attrName>
                                        </p:attrNameLst>
                                      </p:cBhvr>
                                      <p:to>
                                        <p:strVal val="visible"/>
                                      </p:to>
                                    </p:set>
                                    <p:animEffect transition="in" filter="fade">
                                      <p:cBhvr>
                                        <p:cTn id="94" dur="800" decel="100000"/>
                                        <p:tgtEl>
                                          <p:spTgt spid="77885"/>
                                        </p:tgtEl>
                                      </p:cBhvr>
                                    </p:animEffect>
                                    <p:anim calcmode="lin" valueType="num">
                                      <p:cBhvr>
                                        <p:cTn id="95" dur="800" decel="100000" fill="hold"/>
                                        <p:tgtEl>
                                          <p:spTgt spid="77885"/>
                                        </p:tgtEl>
                                        <p:attrNameLst>
                                          <p:attrName>style.rotation</p:attrName>
                                        </p:attrNameLst>
                                      </p:cBhvr>
                                      <p:tavLst>
                                        <p:tav tm="0">
                                          <p:val>
                                            <p:fltVal val="-90"/>
                                          </p:val>
                                        </p:tav>
                                        <p:tav tm="100000">
                                          <p:val>
                                            <p:fltVal val="0"/>
                                          </p:val>
                                        </p:tav>
                                      </p:tavLst>
                                    </p:anim>
                                    <p:anim calcmode="lin" valueType="num">
                                      <p:cBhvr>
                                        <p:cTn id="96" dur="800" decel="100000" fill="hold"/>
                                        <p:tgtEl>
                                          <p:spTgt spid="77885"/>
                                        </p:tgtEl>
                                        <p:attrNameLst>
                                          <p:attrName>ppt_x</p:attrName>
                                        </p:attrNameLst>
                                      </p:cBhvr>
                                      <p:tavLst>
                                        <p:tav tm="0">
                                          <p:val>
                                            <p:strVal val="#ppt_x+0.4"/>
                                          </p:val>
                                        </p:tav>
                                        <p:tav tm="100000">
                                          <p:val>
                                            <p:strVal val="#ppt_x-0.05"/>
                                          </p:val>
                                        </p:tav>
                                      </p:tavLst>
                                    </p:anim>
                                    <p:anim calcmode="lin" valueType="num">
                                      <p:cBhvr>
                                        <p:cTn id="97" dur="800" decel="100000" fill="hold"/>
                                        <p:tgtEl>
                                          <p:spTgt spid="77885"/>
                                        </p:tgtEl>
                                        <p:attrNameLst>
                                          <p:attrName>ppt_y</p:attrName>
                                        </p:attrNameLst>
                                      </p:cBhvr>
                                      <p:tavLst>
                                        <p:tav tm="0">
                                          <p:val>
                                            <p:strVal val="#ppt_y-0.4"/>
                                          </p:val>
                                        </p:tav>
                                        <p:tav tm="100000">
                                          <p:val>
                                            <p:strVal val="#ppt_y+0.1"/>
                                          </p:val>
                                        </p:tav>
                                      </p:tavLst>
                                    </p:anim>
                                    <p:anim calcmode="lin" valueType="num">
                                      <p:cBhvr>
                                        <p:cTn id="98" dur="200" accel="100000" fill="hold">
                                          <p:stCondLst>
                                            <p:cond delay="800"/>
                                          </p:stCondLst>
                                        </p:cTn>
                                        <p:tgtEl>
                                          <p:spTgt spid="77885"/>
                                        </p:tgtEl>
                                        <p:attrNameLst>
                                          <p:attrName>ppt_x</p:attrName>
                                        </p:attrNameLst>
                                      </p:cBhvr>
                                      <p:tavLst>
                                        <p:tav tm="0">
                                          <p:val>
                                            <p:strVal val="#ppt_x-0.05"/>
                                          </p:val>
                                        </p:tav>
                                        <p:tav tm="100000">
                                          <p:val>
                                            <p:strVal val="#ppt_x"/>
                                          </p:val>
                                        </p:tav>
                                      </p:tavLst>
                                    </p:anim>
                                    <p:anim calcmode="lin" valueType="num">
                                      <p:cBhvr>
                                        <p:cTn id="99" dur="200" accel="100000" fill="hold">
                                          <p:stCondLst>
                                            <p:cond delay="800"/>
                                          </p:stCondLst>
                                        </p:cTn>
                                        <p:tgtEl>
                                          <p:spTgt spid="77885"/>
                                        </p:tgtEl>
                                        <p:attrNameLst>
                                          <p:attrName>ppt_y</p:attrName>
                                        </p:attrNameLst>
                                      </p:cBhvr>
                                      <p:tavLst>
                                        <p:tav tm="0">
                                          <p:val>
                                            <p:strVal val="#ppt_y+0.1"/>
                                          </p:val>
                                        </p:tav>
                                        <p:tav tm="100000">
                                          <p:val>
                                            <p:strVal val="#ppt_y"/>
                                          </p:val>
                                        </p:tav>
                                      </p:tavLst>
                                    </p:anim>
                                  </p:childTnLst>
                                </p:cTn>
                              </p:par>
                              <p:par>
                                <p:cTn id="100" presetID="30" presetClass="entr" presetSubtype="0" fill="hold" grpId="0" nodeType="withEffect">
                                  <p:stCondLst>
                                    <p:cond delay="0"/>
                                  </p:stCondLst>
                                  <p:childTnLst>
                                    <p:set>
                                      <p:cBhvr>
                                        <p:cTn id="101" dur="1" fill="hold">
                                          <p:stCondLst>
                                            <p:cond delay="0"/>
                                          </p:stCondLst>
                                        </p:cTn>
                                        <p:tgtEl>
                                          <p:spTgt spid="77886"/>
                                        </p:tgtEl>
                                        <p:attrNameLst>
                                          <p:attrName>style.visibility</p:attrName>
                                        </p:attrNameLst>
                                      </p:cBhvr>
                                      <p:to>
                                        <p:strVal val="visible"/>
                                      </p:to>
                                    </p:set>
                                    <p:animEffect transition="in" filter="fade">
                                      <p:cBhvr>
                                        <p:cTn id="102" dur="800" decel="100000"/>
                                        <p:tgtEl>
                                          <p:spTgt spid="77886"/>
                                        </p:tgtEl>
                                      </p:cBhvr>
                                    </p:animEffect>
                                    <p:anim calcmode="lin" valueType="num">
                                      <p:cBhvr>
                                        <p:cTn id="103" dur="800" decel="100000" fill="hold"/>
                                        <p:tgtEl>
                                          <p:spTgt spid="77886"/>
                                        </p:tgtEl>
                                        <p:attrNameLst>
                                          <p:attrName>style.rotation</p:attrName>
                                        </p:attrNameLst>
                                      </p:cBhvr>
                                      <p:tavLst>
                                        <p:tav tm="0">
                                          <p:val>
                                            <p:fltVal val="-90"/>
                                          </p:val>
                                        </p:tav>
                                        <p:tav tm="100000">
                                          <p:val>
                                            <p:fltVal val="0"/>
                                          </p:val>
                                        </p:tav>
                                      </p:tavLst>
                                    </p:anim>
                                    <p:anim calcmode="lin" valueType="num">
                                      <p:cBhvr>
                                        <p:cTn id="104" dur="800" decel="100000" fill="hold"/>
                                        <p:tgtEl>
                                          <p:spTgt spid="77886"/>
                                        </p:tgtEl>
                                        <p:attrNameLst>
                                          <p:attrName>ppt_x</p:attrName>
                                        </p:attrNameLst>
                                      </p:cBhvr>
                                      <p:tavLst>
                                        <p:tav tm="0">
                                          <p:val>
                                            <p:strVal val="#ppt_x+0.4"/>
                                          </p:val>
                                        </p:tav>
                                        <p:tav tm="100000">
                                          <p:val>
                                            <p:strVal val="#ppt_x-0.05"/>
                                          </p:val>
                                        </p:tav>
                                      </p:tavLst>
                                    </p:anim>
                                    <p:anim calcmode="lin" valueType="num">
                                      <p:cBhvr>
                                        <p:cTn id="105" dur="800" decel="100000" fill="hold"/>
                                        <p:tgtEl>
                                          <p:spTgt spid="77886"/>
                                        </p:tgtEl>
                                        <p:attrNameLst>
                                          <p:attrName>ppt_y</p:attrName>
                                        </p:attrNameLst>
                                      </p:cBhvr>
                                      <p:tavLst>
                                        <p:tav tm="0">
                                          <p:val>
                                            <p:strVal val="#ppt_y-0.4"/>
                                          </p:val>
                                        </p:tav>
                                        <p:tav tm="100000">
                                          <p:val>
                                            <p:strVal val="#ppt_y+0.1"/>
                                          </p:val>
                                        </p:tav>
                                      </p:tavLst>
                                    </p:anim>
                                    <p:anim calcmode="lin" valueType="num">
                                      <p:cBhvr>
                                        <p:cTn id="106" dur="200" accel="100000" fill="hold">
                                          <p:stCondLst>
                                            <p:cond delay="800"/>
                                          </p:stCondLst>
                                        </p:cTn>
                                        <p:tgtEl>
                                          <p:spTgt spid="77886"/>
                                        </p:tgtEl>
                                        <p:attrNameLst>
                                          <p:attrName>ppt_x</p:attrName>
                                        </p:attrNameLst>
                                      </p:cBhvr>
                                      <p:tavLst>
                                        <p:tav tm="0">
                                          <p:val>
                                            <p:strVal val="#ppt_x-0.05"/>
                                          </p:val>
                                        </p:tav>
                                        <p:tav tm="100000">
                                          <p:val>
                                            <p:strVal val="#ppt_x"/>
                                          </p:val>
                                        </p:tav>
                                      </p:tavLst>
                                    </p:anim>
                                    <p:anim calcmode="lin" valueType="num">
                                      <p:cBhvr>
                                        <p:cTn id="107" dur="200" accel="100000" fill="hold">
                                          <p:stCondLst>
                                            <p:cond delay="800"/>
                                          </p:stCondLst>
                                        </p:cTn>
                                        <p:tgtEl>
                                          <p:spTgt spid="77886"/>
                                        </p:tgtEl>
                                        <p:attrNameLst>
                                          <p:attrName>ppt_y</p:attrName>
                                        </p:attrNameLst>
                                      </p:cBhvr>
                                      <p:tavLst>
                                        <p:tav tm="0">
                                          <p:val>
                                            <p:strVal val="#ppt_y+0.1"/>
                                          </p:val>
                                        </p:tav>
                                        <p:tav tm="100000">
                                          <p:val>
                                            <p:strVal val="#ppt_y"/>
                                          </p:val>
                                        </p:tav>
                                      </p:tavLst>
                                    </p:anim>
                                  </p:childTnLst>
                                </p:cTn>
                              </p:par>
                              <p:par>
                                <p:cTn id="108" presetID="30" presetClass="entr" presetSubtype="0" fill="hold" grpId="0" nodeType="withEffect">
                                  <p:stCondLst>
                                    <p:cond delay="0"/>
                                  </p:stCondLst>
                                  <p:childTnLst>
                                    <p:set>
                                      <p:cBhvr>
                                        <p:cTn id="109" dur="1" fill="hold">
                                          <p:stCondLst>
                                            <p:cond delay="0"/>
                                          </p:stCondLst>
                                        </p:cTn>
                                        <p:tgtEl>
                                          <p:spTgt spid="77887"/>
                                        </p:tgtEl>
                                        <p:attrNameLst>
                                          <p:attrName>style.visibility</p:attrName>
                                        </p:attrNameLst>
                                      </p:cBhvr>
                                      <p:to>
                                        <p:strVal val="visible"/>
                                      </p:to>
                                    </p:set>
                                    <p:animEffect transition="in" filter="fade">
                                      <p:cBhvr>
                                        <p:cTn id="110" dur="800" decel="100000"/>
                                        <p:tgtEl>
                                          <p:spTgt spid="77887"/>
                                        </p:tgtEl>
                                      </p:cBhvr>
                                    </p:animEffect>
                                    <p:anim calcmode="lin" valueType="num">
                                      <p:cBhvr>
                                        <p:cTn id="111" dur="800" decel="100000" fill="hold"/>
                                        <p:tgtEl>
                                          <p:spTgt spid="77887"/>
                                        </p:tgtEl>
                                        <p:attrNameLst>
                                          <p:attrName>style.rotation</p:attrName>
                                        </p:attrNameLst>
                                      </p:cBhvr>
                                      <p:tavLst>
                                        <p:tav tm="0">
                                          <p:val>
                                            <p:fltVal val="-90"/>
                                          </p:val>
                                        </p:tav>
                                        <p:tav tm="100000">
                                          <p:val>
                                            <p:fltVal val="0"/>
                                          </p:val>
                                        </p:tav>
                                      </p:tavLst>
                                    </p:anim>
                                    <p:anim calcmode="lin" valueType="num">
                                      <p:cBhvr>
                                        <p:cTn id="112" dur="800" decel="100000" fill="hold"/>
                                        <p:tgtEl>
                                          <p:spTgt spid="77887"/>
                                        </p:tgtEl>
                                        <p:attrNameLst>
                                          <p:attrName>ppt_x</p:attrName>
                                        </p:attrNameLst>
                                      </p:cBhvr>
                                      <p:tavLst>
                                        <p:tav tm="0">
                                          <p:val>
                                            <p:strVal val="#ppt_x+0.4"/>
                                          </p:val>
                                        </p:tav>
                                        <p:tav tm="100000">
                                          <p:val>
                                            <p:strVal val="#ppt_x-0.05"/>
                                          </p:val>
                                        </p:tav>
                                      </p:tavLst>
                                    </p:anim>
                                    <p:anim calcmode="lin" valueType="num">
                                      <p:cBhvr>
                                        <p:cTn id="113" dur="800" decel="100000" fill="hold"/>
                                        <p:tgtEl>
                                          <p:spTgt spid="77887"/>
                                        </p:tgtEl>
                                        <p:attrNameLst>
                                          <p:attrName>ppt_y</p:attrName>
                                        </p:attrNameLst>
                                      </p:cBhvr>
                                      <p:tavLst>
                                        <p:tav tm="0">
                                          <p:val>
                                            <p:strVal val="#ppt_y-0.4"/>
                                          </p:val>
                                        </p:tav>
                                        <p:tav tm="100000">
                                          <p:val>
                                            <p:strVal val="#ppt_y+0.1"/>
                                          </p:val>
                                        </p:tav>
                                      </p:tavLst>
                                    </p:anim>
                                    <p:anim calcmode="lin" valueType="num">
                                      <p:cBhvr>
                                        <p:cTn id="114" dur="200" accel="100000" fill="hold">
                                          <p:stCondLst>
                                            <p:cond delay="800"/>
                                          </p:stCondLst>
                                        </p:cTn>
                                        <p:tgtEl>
                                          <p:spTgt spid="77887"/>
                                        </p:tgtEl>
                                        <p:attrNameLst>
                                          <p:attrName>ppt_x</p:attrName>
                                        </p:attrNameLst>
                                      </p:cBhvr>
                                      <p:tavLst>
                                        <p:tav tm="0">
                                          <p:val>
                                            <p:strVal val="#ppt_x-0.05"/>
                                          </p:val>
                                        </p:tav>
                                        <p:tav tm="100000">
                                          <p:val>
                                            <p:strVal val="#ppt_x"/>
                                          </p:val>
                                        </p:tav>
                                      </p:tavLst>
                                    </p:anim>
                                    <p:anim calcmode="lin" valueType="num">
                                      <p:cBhvr>
                                        <p:cTn id="115" dur="200" accel="100000" fill="hold">
                                          <p:stCondLst>
                                            <p:cond delay="800"/>
                                          </p:stCondLst>
                                        </p:cTn>
                                        <p:tgtEl>
                                          <p:spTgt spid="77887"/>
                                        </p:tgtEl>
                                        <p:attrNameLst>
                                          <p:attrName>ppt_y</p:attrName>
                                        </p:attrNameLst>
                                      </p:cBhvr>
                                      <p:tavLst>
                                        <p:tav tm="0">
                                          <p:val>
                                            <p:strVal val="#ppt_y+0.1"/>
                                          </p:val>
                                        </p:tav>
                                        <p:tav tm="100000">
                                          <p:val>
                                            <p:strVal val="#ppt_y"/>
                                          </p:val>
                                        </p:tav>
                                      </p:tavLst>
                                    </p:anim>
                                  </p:childTnLst>
                                </p:cTn>
                              </p:par>
                              <p:par>
                                <p:cTn id="116" presetID="30" presetClass="entr" presetSubtype="0" fill="hold" grpId="0" nodeType="withEffect">
                                  <p:stCondLst>
                                    <p:cond delay="0"/>
                                  </p:stCondLst>
                                  <p:childTnLst>
                                    <p:set>
                                      <p:cBhvr>
                                        <p:cTn id="117" dur="1" fill="hold">
                                          <p:stCondLst>
                                            <p:cond delay="0"/>
                                          </p:stCondLst>
                                        </p:cTn>
                                        <p:tgtEl>
                                          <p:spTgt spid="77902"/>
                                        </p:tgtEl>
                                        <p:attrNameLst>
                                          <p:attrName>style.visibility</p:attrName>
                                        </p:attrNameLst>
                                      </p:cBhvr>
                                      <p:to>
                                        <p:strVal val="visible"/>
                                      </p:to>
                                    </p:set>
                                    <p:animEffect transition="in" filter="fade">
                                      <p:cBhvr>
                                        <p:cTn id="118" dur="800" decel="100000"/>
                                        <p:tgtEl>
                                          <p:spTgt spid="77902"/>
                                        </p:tgtEl>
                                      </p:cBhvr>
                                    </p:animEffect>
                                    <p:anim calcmode="lin" valueType="num">
                                      <p:cBhvr>
                                        <p:cTn id="119" dur="800" decel="100000" fill="hold"/>
                                        <p:tgtEl>
                                          <p:spTgt spid="77902"/>
                                        </p:tgtEl>
                                        <p:attrNameLst>
                                          <p:attrName>style.rotation</p:attrName>
                                        </p:attrNameLst>
                                      </p:cBhvr>
                                      <p:tavLst>
                                        <p:tav tm="0">
                                          <p:val>
                                            <p:fltVal val="-90"/>
                                          </p:val>
                                        </p:tav>
                                        <p:tav tm="100000">
                                          <p:val>
                                            <p:fltVal val="0"/>
                                          </p:val>
                                        </p:tav>
                                      </p:tavLst>
                                    </p:anim>
                                    <p:anim calcmode="lin" valueType="num">
                                      <p:cBhvr>
                                        <p:cTn id="120" dur="800" decel="100000" fill="hold"/>
                                        <p:tgtEl>
                                          <p:spTgt spid="77902"/>
                                        </p:tgtEl>
                                        <p:attrNameLst>
                                          <p:attrName>ppt_x</p:attrName>
                                        </p:attrNameLst>
                                      </p:cBhvr>
                                      <p:tavLst>
                                        <p:tav tm="0">
                                          <p:val>
                                            <p:strVal val="#ppt_x+0.4"/>
                                          </p:val>
                                        </p:tav>
                                        <p:tav tm="100000">
                                          <p:val>
                                            <p:strVal val="#ppt_x-0.05"/>
                                          </p:val>
                                        </p:tav>
                                      </p:tavLst>
                                    </p:anim>
                                    <p:anim calcmode="lin" valueType="num">
                                      <p:cBhvr>
                                        <p:cTn id="121" dur="800" decel="100000" fill="hold"/>
                                        <p:tgtEl>
                                          <p:spTgt spid="77902"/>
                                        </p:tgtEl>
                                        <p:attrNameLst>
                                          <p:attrName>ppt_y</p:attrName>
                                        </p:attrNameLst>
                                      </p:cBhvr>
                                      <p:tavLst>
                                        <p:tav tm="0">
                                          <p:val>
                                            <p:strVal val="#ppt_y-0.4"/>
                                          </p:val>
                                        </p:tav>
                                        <p:tav tm="100000">
                                          <p:val>
                                            <p:strVal val="#ppt_y+0.1"/>
                                          </p:val>
                                        </p:tav>
                                      </p:tavLst>
                                    </p:anim>
                                    <p:anim calcmode="lin" valueType="num">
                                      <p:cBhvr>
                                        <p:cTn id="122" dur="200" accel="100000" fill="hold">
                                          <p:stCondLst>
                                            <p:cond delay="800"/>
                                          </p:stCondLst>
                                        </p:cTn>
                                        <p:tgtEl>
                                          <p:spTgt spid="77902"/>
                                        </p:tgtEl>
                                        <p:attrNameLst>
                                          <p:attrName>ppt_x</p:attrName>
                                        </p:attrNameLst>
                                      </p:cBhvr>
                                      <p:tavLst>
                                        <p:tav tm="0">
                                          <p:val>
                                            <p:strVal val="#ppt_x-0.05"/>
                                          </p:val>
                                        </p:tav>
                                        <p:tav tm="100000">
                                          <p:val>
                                            <p:strVal val="#ppt_x"/>
                                          </p:val>
                                        </p:tav>
                                      </p:tavLst>
                                    </p:anim>
                                    <p:anim calcmode="lin" valueType="num">
                                      <p:cBhvr>
                                        <p:cTn id="123" dur="200" accel="100000" fill="hold">
                                          <p:stCondLst>
                                            <p:cond delay="800"/>
                                          </p:stCondLst>
                                        </p:cTn>
                                        <p:tgtEl>
                                          <p:spTgt spid="77902"/>
                                        </p:tgtEl>
                                        <p:attrNameLst>
                                          <p:attrName>ppt_y</p:attrName>
                                        </p:attrNameLst>
                                      </p:cBhvr>
                                      <p:tavLst>
                                        <p:tav tm="0">
                                          <p:val>
                                            <p:strVal val="#ppt_y+0.1"/>
                                          </p:val>
                                        </p:tav>
                                        <p:tav tm="100000">
                                          <p:val>
                                            <p:strVal val="#ppt_y"/>
                                          </p:val>
                                        </p:tav>
                                      </p:tavLst>
                                    </p:anim>
                                  </p:childTnLst>
                                </p:cTn>
                              </p:par>
                              <p:par>
                                <p:cTn id="124" presetID="30" presetClass="entr" presetSubtype="0" fill="hold" grpId="0" nodeType="withEffect">
                                  <p:stCondLst>
                                    <p:cond delay="0"/>
                                  </p:stCondLst>
                                  <p:childTnLst>
                                    <p:set>
                                      <p:cBhvr>
                                        <p:cTn id="125" dur="1" fill="hold">
                                          <p:stCondLst>
                                            <p:cond delay="0"/>
                                          </p:stCondLst>
                                        </p:cTn>
                                        <p:tgtEl>
                                          <p:spTgt spid="77903"/>
                                        </p:tgtEl>
                                        <p:attrNameLst>
                                          <p:attrName>style.visibility</p:attrName>
                                        </p:attrNameLst>
                                      </p:cBhvr>
                                      <p:to>
                                        <p:strVal val="visible"/>
                                      </p:to>
                                    </p:set>
                                    <p:animEffect transition="in" filter="fade">
                                      <p:cBhvr>
                                        <p:cTn id="126" dur="800" decel="100000"/>
                                        <p:tgtEl>
                                          <p:spTgt spid="77903"/>
                                        </p:tgtEl>
                                      </p:cBhvr>
                                    </p:animEffect>
                                    <p:anim calcmode="lin" valueType="num">
                                      <p:cBhvr>
                                        <p:cTn id="127" dur="800" decel="100000" fill="hold"/>
                                        <p:tgtEl>
                                          <p:spTgt spid="77903"/>
                                        </p:tgtEl>
                                        <p:attrNameLst>
                                          <p:attrName>style.rotation</p:attrName>
                                        </p:attrNameLst>
                                      </p:cBhvr>
                                      <p:tavLst>
                                        <p:tav tm="0">
                                          <p:val>
                                            <p:fltVal val="-90"/>
                                          </p:val>
                                        </p:tav>
                                        <p:tav tm="100000">
                                          <p:val>
                                            <p:fltVal val="0"/>
                                          </p:val>
                                        </p:tav>
                                      </p:tavLst>
                                    </p:anim>
                                    <p:anim calcmode="lin" valueType="num">
                                      <p:cBhvr>
                                        <p:cTn id="128" dur="800" decel="100000" fill="hold"/>
                                        <p:tgtEl>
                                          <p:spTgt spid="77903"/>
                                        </p:tgtEl>
                                        <p:attrNameLst>
                                          <p:attrName>ppt_x</p:attrName>
                                        </p:attrNameLst>
                                      </p:cBhvr>
                                      <p:tavLst>
                                        <p:tav tm="0">
                                          <p:val>
                                            <p:strVal val="#ppt_x+0.4"/>
                                          </p:val>
                                        </p:tav>
                                        <p:tav tm="100000">
                                          <p:val>
                                            <p:strVal val="#ppt_x-0.05"/>
                                          </p:val>
                                        </p:tav>
                                      </p:tavLst>
                                    </p:anim>
                                    <p:anim calcmode="lin" valueType="num">
                                      <p:cBhvr>
                                        <p:cTn id="129" dur="800" decel="100000" fill="hold"/>
                                        <p:tgtEl>
                                          <p:spTgt spid="77903"/>
                                        </p:tgtEl>
                                        <p:attrNameLst>
                                          <p:attrName>ppt_y</p:attrName>
                                        </p:attrNameLst>
                                      </p:cBhvr>
                                      <p:tavLst>
                                        <p:tav tm="0">
                                          <p:val>
                                            <p:strVal val="#ppt_y-0.4"/>
                                          </p:val>
                                        </p:tav>
                                        <p:tav tm="100000">
                                          <p:val>
                                            <p:strVal val="#ppt_y+0.1"/>
                                          </p:val>
                                        </p:tav>
                                      </p:tavLst>
                                    </p:anim>
                                    <p:anim calcmode="lin" valueType="num">
                                      <p:cBhvr>
                                        <p:cTn id="130" dur="200" accel="100000" fill="hold">
                                          <p:stCondLst>
                                            <p:cond delay="800"/>
                                          </p:stCondLst>
                                        </p:cTn>
                                        <p:tgtEl>
                                          <p:spTgt spid="77903"/>
                                        </p:tgtEl>
                                        <p:attrNameLst>
                                          <p:attrName>ppt_x</p:attrName>
                                        </p:attrNameLst>
                                      </p:cBhvr>
                                      <p:tavLst>
                                        <p:tav tm="0">
                                          <p:val>
                                            <p:strVal val="#ppt_x-0.05"/>
                                          </p:val>
                                        </p:tav>
                                        <p:tav tm="100000">
                                          <p:val>
                                            <p:strVal val="#ppt_x"/>
                                          </p:val>
                                        </p:tav>
                                      </p:tavLst>
                                    </p:anim>
                                    <p:anim calcmode="lin" valueType="num">
                                      <p:cBhvr>
                                        <p:cTn id="131" dur="200" accel="100000" fill="hold">
                                          <p:stCondLst>
                                            <p:cond delay="800"/>
                                          </p:stCondLst>
                                        </p:cTn>
                                        <p:tgtEl>
                                          <p:spTgt spid="77903"/>
                                        </p:tgtEl>
                                        <p:attrNameLst>
                                          <p:attrName>ppt_y</p:attrName>
                                        </p:attrNameLst>
                                      </p:cBhvr>
                                      <p:tavLst>
                                        <p:tav tm="0">
                                          <p:val>
                                            <p:strVal val="#ppt_y+0.1"/>
                                          </p:val>
                                        </p:tav>
                                        <p:tav tm="100000">
                                          <p:val>
                                            <p:strVal val="#ppt_y"/>
                                          </p:val>
                                        </p:tav>
                                      </p:tavLst>
                                    </p:anim>
                                  </p:childTnLst>
                                </p:cTn>
                              </p:par>
                              <p:par>
                                <p:cTn id="132" presetID="20" presetClass="entr" presetSubtype="0" fill="hold" grpId="0" nodeType="withEffect">
                                  <p:stCondLst>
                                    <p:cond delay="0"/>
                                  </p:stCondLst>
                                  <p:childTnLst>
                                    <p:set>
                                      <p:cBhvr>
                                        <p:cTn id="133" dur="1" fill="hold">
                                          <p:stCondLst>
                                            <p:cond delay="0"/>
                                          </p:stCondLst>
                                        </p:cTn>
                                        <p:tgtEl>
                                          <p:spTgt spid="77847"/>
                                        </p:tgtEl>
                                        <p:attrNameLst>
                                          <p:attrName>style.visibility</p:attrName>
                                        </p:attrNameLst>
                                      </p:cBhvr>
                                      <p:to>
                                        <p:strVal val="visible"/>
                                      </p:to>
                                    </p:set>
                                    <p:animEffect transition="in" filter="wedge">
                                      <p:cBhvr>
                                        <p:cTn id="134" dur="1000"/>
                                        <p:tgtEl>
                                          <p:spTgt spid="77847"/>
                                        </p:tgtEl>
                                      </p:cBhvr>
                                    </p:animEffect>
                                  </p:childTnLst>
                                </p:cTn>
                              </p:par>
                            </p:childTnLst>
                          </p:cTn>
                        </p:par>
                        <p:par>
                          <p:cTn id="135" fill="hold">
                            <p:stCondLst>
                              <p:cond delay="8000"/>
                            </p:stCondLst>
                            <p:childTnLst>
                              <p:par>
                                <p:cTn id="136" presetID="30" presetClass="entr" presetSubtype="0" fill="hold" grpId="0" nodeType="afterEffect">
                                  <p:stCondLst>
                                    <p:cond delay="0"/>
                                  </p:stCondLst>
                                  <p:childTnLst>
                                    <p:set>
                                      <p:cBhvr>
                                        <p:cTn id="137" dur="1" fill="hold">
                                          <p:stCondLst>
                                            <p:cond delay="0"/>
                                          </p:stCondLst>
                                        </p:cTn>
                                        <p:tgtEl>
                                          <p:spTgt spid="77904"/>
                                        </p:tgtEl>
                                        <p:attrNameLst>
                                          <p:attrName>style.visibility</p:attrName>
                                        </p:attrNameLst>
                                      </p:cBhvr>
                                      <p:to>
                                        <p:strVal val="visible"/>
                                      </p:to>
                                    </p:set>
                                    <p:animEffect transition="in" filter="fade">
                                      <p:cBhvr>
                                        <p:cTn id="138" dur="800" decel="100000"/>
                                        <p:tgtEl>
                                          <p:spTgt spid="77904"/>
                                        </p:tgtEl>
                                      </p:cBhvr>
                                    </p:animEffect>
                                    <p:anim calcmode="lin" valueType="num">
                                      <p:cBhvr>
                                        <p:cTn id="139" dur="800" decel="100000" fill="hold"/>
                                        <p:tgtEl>
                                          <p:spTgt spid="77904"/>
                                        </p:tgtEl>
                                        <p:attrNameLst>
                                          <p:attrName>style.rotation</p:attrName>
                                        </p:attrNameLst>
                                      </p:cBhvr>
                                      <p:tavLst>
                                        <p:tav tm="0">
                                          <p:val>
                                            <p:fltVal val="-90"/>
                                          </p:val>
                                        </p:tav>
                                        <p:tav tm="100000">
                                          <p:val>
                                            <p:fltVal val="0"/>
                                          </p:val>
                                        </p:tav>
                                      </p:tavLst>
                                    </p:anim>
                                    <p:anim calcmode="lin" valueType="num">
                                      <p:cBhvr>
                                        <p:cTn id="140" dur="800" decel="100000" fill="hold"/>
                                        <p:tgtEl>
                                          <p:spTgt spid="77904"/>
                                        </p:tgtEl>
                                        <p:attrNameLst>
                                          <p:attrName>ppt_x</p:attrName>
                                        </p:attrNameLst>
                                      </p:cBhvr>
                                      <p:tavLst>
                                        <p:tav tm="0">
                                          <p:val>
                                            <p:strVal val="#ppt_x+0.4"/>
                                          </p:val>
                                        </p:tav>
                                        <p:tav tm="100000">
                                          <p:val>
                                            <p:strVal val="#ppt_x-0.05"/>
                                          </p:val>
                                        </p:tav>
                                      </p:tavLst>
                                    </p:anim>
                                    <p:anim calcmode="lin" valueType="num">
                                      <p:cBhvr>
                                        <p:cTn id="141" dur="800" decel="100000" fill="hold"/>
                                        <p:tgtEl>
                                          <p:spTgt spid="77904"/>
                                        </p:tgtEl>
                                        <p:attrNameLst>
                                          <p:attrName>ppt_y</p:attrName>
                                        </p:attrNameLst>
                                      </p:cBhvr>
                                      <p:tavLst>
                                        <p:tav tm="0">
                                          <p:val>
                                            <p:strVal val="#ppt_y-0.4"/>
                                          </p:val>
                                        </p:tav>
                                        <p:tav tm="100000">
                                          <p:val>
                                            <p:strVal val="#ppt_y+0.1"/>
                                          </p:val>
                                        </p:tav>
                                      </p:tavLst>
                                    </p:anim>
                                    <p:anim calcmode="lin" valueType="num">
                                      <p:cBhvr>
                                        <p:cTn id="142" dur="200" accel="100000" fill="hold">
                                          <p:stCondLst>
                                            <p:cond delay="800"/>
                                          </p:stCondLst>
                                        </p:cTn>
                                        <p:tgtEl>
                                          <p:spTgt spid="77904"/>
                                        </p:tgtEl>
                                        <p:attrNameLst>
                                          <p:attrName>ppt_x</p:attrName>
                                        </p:attrNameLst>
                                      </p:cBhvr>
                                      <p:tavLst>
                                        <p:tav tm="0">
                                          <p:val>
                                            <p:strVal val="#ppt_x-0.05"/>
                                          </p:val>
                                        </p:tav>
                                        <p:tav tm="100000">
                                          <p:val>
                                            <p:strVal val="#ppt_x"/>
                                          </p:val>
                                        </p:tav>
                                      </p:tavLst>
                                    </p:anim>
                                    <p:anim calcmode="lin" valueType="num">
                                      <p:cBhvr>
                                        <p:cTn id="143" dur="200" accel="100000" fill="hold">
                                          <p:stCondLst>
                                            <p:cond delay="800"/>
                                          </p:stCondLst>
                                        </p:cTn>
                                        <p:tgtEl>
                                          <p:spTgt spid="77904"/>
                                        </p:tgtEl>
                                        <p:attrNameLst>
                                          <p:attrName>ppt_y</p:attrName>
                                        </p:attrNameLst>
                                      </p:cBhvr>
                                      <p:tavLst>
                                        <p:tav tm="0">
                                          <p:val>
                                            <p:strVal val="#ppt_y+0.1"/>
                                          </p:val>
                                        </p:tav>
                                        <p:tav tm="100000">
                                          <p:val>
                                            <p:strVal val="#ppt_y"/>
                                          </p:val>
                                        </p:tav>
                                      </p:tavLst>
                                    </p:anim>
                                  </p:childTnLst>
                                </p:cTn>
                              </p:par>
                            </p:childTnLst>
                          </p:cTn>
                        </p:par>
                        <p:par>
                          <p:cTn id="144" fill="hold">
                            <p:stCondLst>
                              <p:cond delay="9000"/>
                            </p:stCondLst>
                            <p:childTnLst>
                              <p:par>
                                <p:cTn id="145" presetID="56" presetClass="entr" presetSubtype="0" fill="hold" nodeType="afterEffect">
                                  <p:stCondLst>
                                    <p:cond delay="0"/>
                                  </p:stCondLst>
                                  <p:iterate type="lt">
                                    <p:tmPct val="10000"/>
                                  </p:iterate>
                                  <p:childTnLst>
                                    <p:set>
                                      <p:cBhvr>
                                        <p:cTn id="146" dur="1" fill="hold">
                                          <p:stCondLst>
                                            <p:cond delay="0"/>
                                          </p:stCondLst>
                                        </p:cTn>
                                        <p:tgtEl>
                                          <p:spTgt spid="77912">
                                            <p:txEl>
                                              <p:pRg st="0" end="0"/>
                                            </p:txEl>
                                          </p:spTgt>
                                        </p:tgtEl>
                                        <p:attrNameLst>
                                          <p:attrName>style.visibility</p:attrName>
                                        </p:attrNameLst>
                                      </p:cBhvr>
                                      <p:to>
                                        <p:strVal val="visible"/>
                                      </p:to>
                                    </p:set>
                                    <p:anim by="(-#ppt_w*2)" calcmode="lin" valueType="num">
                                      <p:cBhvr rctx="PPT">
                                        <p:cTn id="147" dur="500" autoRev="1" fill="hold">
                                          <p:stCondLst>
                                            <p:cond delay="0"/>
                                          </p:stCondLst>
                                        </p:cTn>
                                        <p:tgtEl>
                                          <p:spTgt spid="77912">
                                            <p:txEl>
                                              <p:pRg st="0" end="0"/>
                                            </p:txEl>
                                          </p:spTgt>
                                        </p:tgtEl>
                                        <p:attrNameLst>
                                          <p:attrName>ppt_w</p:attrName>
                                        </p:attrNameLst>
                                      </p:cBhvr>
                                    </p:anim>
                                    <p:anim by="(#ppt_w*0.50)" calcmode="lin" valueType="num">
                                      <p:cBhvr>
                                        <p:cTn id="148" dur="500" decel="50000" autoRev="1" fill="hold">
                                          <p:stCondLst>
                                            <p:cond delay="0"/>
                                          </p:stCondLst>
                                        </p:cTn>
                                        <p:tgtEl>
                                          <p:spTgt spid="77912">
                                            <p:txEl>
                                              <p:pRg st="0" end="0"/>
                                            </p:txEl>
                                          </p:spTgt>
                                        </p:tgtEl>
                                        <p:attrNameLst>
                                          <p:attrName>ppt_x</p:attrName>
                                        </p:attrNameLst>
                                      </p:cBhvr>
                                    </p:anim>
                                    <p:anim from="(-#ppt_h/2)" to="(#ppt_y)" calcmode="lin" valueType="num">
                                      <p:cBhvr>
                                        <p:cTn id="149" dur="1000" fill="hold">
                                          <p:stCondLst>
                                            <p:cond delay="0"/>
                                          </p:stCondLst>
                                        </p:cTn>
                                        <p:tgtEl>
                                          <p:spTgt spid="77912">
                                            <p:txEl>
                                              <p:pRg st="0" end="0"/>
                                            </p:txEl>
                                          </p:spTgt>
                                        </p:tgtEl>
                                        <p:attrNameLst>
                                          <p:attrName>ppt_y</p:attrName>
                                        </p:attrNameLst>
                                      </p:cBhvr>
                                    </p:anim>
                                    <p:animRot by="21600000">
                                      <p:cBhvr>
                                        <p:cTn id="150" dur="1000" fill="hold">
                                          <p:stCondLst>
                                            <p:cond delay="0"/>
                                          </p:stCondLst>
                                        </p:cTn>
                                        <p:tgtEl>
                                          <p:spTgt spid="77912">
                                            <p:txEl>
                                              <p:pRg st="0" end="0"/>
                                            </p:txEl>
                                          </p:spTgt>
                                        </p:tgtEl>
                                        <p:attrNameLst>
                                          <p:attrName>r</p:attrName>
                                        </p:attrNameLst>
                                      </p:cBhvr>
                                    </p:animRot>
                                  </p:childTnLst>
                                </p:cTn>
                              </p:par>
                            </p:childTnLst>
                          </p:cTn>
                        </p:par>
                        <p:par>
                          <p:cTn id="151" fill="hold">
                            <p:stCondLst>
                              <p:cond delay="10100"/>
                            </p:stCondLst>
                            <p:childTnLst>
                              <p:par>
                                <p:cTn id="152" presetID="20" presetClass="entr" presetSubtype="0" fill="hold" grpId="0" nodeType="afterEffect">
                                  <p:stCondLst>
                                    <p:cond delay="0"/>
                                  </p:stCondLst>
                                  <p:childTnLst>
                                    <p:set>
                                      <p:cBhvr>
                                        <p:cTn id="153" dur="1" fill="hold">
                                          <p:stCondLst>
                                            <p:cond delay="0"/>
                                          </p:stCondLst>
                                        </p:cTn>
                                        <p:tgtEl>
                                          <p:spTgt spid="77905"/>
                                        </p:tgtEl>
                                        <p:attrNameLst>
                                          <p:attrName>style.visibility</p:attrName>
                                        </p:attrNameLst>
                                      </p:cBhvr>
                                      <p:to>
                                        <p:strVal val="visible"/>
                                      </p:to>
                                    </p:set>
                                    <p:animEffect transition="in" filter="wedge">
                                      <p:cBhvr>
                                        <p:cTn id="154" dur="2000"/>
                                        <p:tgtEl>
                                          <p:spTgt spid="77905"/>
                                        </p:tgtEl>
                                      </p:cBhvr>
                                    </p:animEffect>
                                  </p:childTnLst>
                                </p:cTn>
                              </p:par>
                            </p:childTnLst>
                          </p:cTn>
                        </p:par>
                        <p:par>
                          <p:cTn id="155" fill="hold">
                            <p:stCondLst>
                              <p:cond delay="12100"/>
                            </p:stCondLst>
                            <p:childTnLst>
                              <p:par>
                                <p:cTn id="156" presetID="56" presetClass="entr" presetSubtype="0" fill="hold" grpId="0" nodeType="afterEffect">
                                  <p:stCondLst>
                                    <p:cond delay="0"/>
                                  </p:stCondLst>
                                  <p:iterate type="lt">
                                    <p:tmPct val="10000"/>
                                  </p:iterate>
                                  <p:childTnLst>
                                    <p:set>
                                      <p:cBhvr>
                                        <p:cTn id="157" dur="1" fill="hold">
                                          <p:stCondLst>
                                            <p:cond delay="0"/>
                                          </p:stCondLst>
                                        </p:cTn>
                                        <p:tgtEl>
                                          <p:spTgt spid="77913"/>
                                        </p:tgtEl>
                                        <p:attrNameLst>
                                          <p:attrName>style.visibility</p:attrName>
                                        </p:attrNameLst>
                                      </p:cBhvr>
                                      <p:to>
                                        <p:strVal val="visible"/>
                                      </p:to>
                                    </p:set>
                                    <p:anim by="(-#ppt_w*2)" calcmode="lin" valueType="num">
                                      <p:cBhvr rctx="PPT">
                                        <p:cTn id="158" dur="500" autoRev="1" fill="hold">
                                          <p:stCondLst>
                                            <p:cond delay="0"/>
                                          </p:stCondLst>
                                        </p:cTn>
                                        <p:tgtEl>
                                          <p:spTgt spid="77913"/>
                                        </p:tgtEl>
                                        <p:attrNameLst>
                                          <p:attrName>ppt_w</p:attrName>
                                        </p:attrNameLst>
                                      </p:cBhvr>
                                    </p:anim>
                                    <p:anim by="(#ppt_w*0.50)" calcmode="lin" valueType="num">
                                      <p:cBhvr>
                                        <p:cTn id="159" dur="500" decel="50000" autoRev="1" fill="hold">
                                          <p:stCondLst>
                                            <p:cond delay="0"/>
                                          </p:stCondLst>
                                        </p:cTn>
                                        <p:tgtEl>
                                          <p:spTgt spid="77913"/>
                                        </p:tgtEl>
                                        <p:attrNameLst>
                                          <p:attrName>ppt_x</p:attrName>
                                        </p:attrNameLst>
                                      </p:cBhvr>
                                    </p:anim>
                                    <p:anim from="(-#ppt_h/2)" to="(#ppt_y)" calcmode="lin" valueType="num">
                                      <p:cBhvr>
                                        <p:cTn id="160" dur="1000" fill="hold">
                                          <p:stCondLst>
                                            <p:cond delay="0"/>
                                          </p:stCondLst>
                                        </p:cTn>
                                        <p:tgtEl>
                                          <p:spTgt spid="77913"/>
                                        </p:tgtEl>
                                        <p:attrNameLst>
                                          <p:attrName>ppt_y</p:attrName>
                                        </p:attrNameLst>
                                      </p:cBhvr>
                                    </p:anim>
                                    <p:animRot by="21600000">
                                      <p:cBhvr>
                                        <p:cTn id="161" dur="1000" fill="hold">
                                          <p:stCondLst>
                                            <p:cond delay="0"/>
                                          </p:stCondLst>
                                        </p:cTn>
                                        <p:tgtEl>
                                          <p:spTgt spid="77913"/>
                                        </p:tgtEl>
                                        <p:attrNameLst>
                                          <p:attrName>r</p:attrName>
                                        </p:attrNameLst>
                                      </p:cBhvr>
                                    </p:animRot>
                                  </p:childTnLst>
                                </p:cTn>
                              </p:par>
                            </p:childTnLst>
                          </p:cTn>
                        </p:par>
                      </p:childTnLst>
                    </p:cTn>
                  </p:par>
                  <p:par>
                    <p:cTn id="162" fill="hold">
                      <p:stCondLst>
                        <p:cond delay="indefinite"/>
                      </p:stCondLst>
                      <p:childTnLst>
                        <p:par>
                          <p:cTn id="163" fill="hold">
                            <p:stCondLst>
                              <p:cond delay="0"/>
                            </p:stCondLst>
                            <p:childTnLst>
                              <p:par>
                                <p:cTn id="164" presetID="39" presetClass="entr" presetSubtype="0" accel="100000" fill="hold" grpId="0" nodeType="clickEffect">
                                  <p:stCondLst>
                                    <p:cond delay="0"/>
                                  </p:stCondLst>
                                  <p:childTnLst>
                                    <p:set>
                                      <p:cBhvr>
                                        <p:cTn id="165" dur="1" fill="hold">
                                          <p:stCondLst>
                                            <p:cond delay="0"/>
                                          </p:stCondLst>
                                        </p:cTn>
                                        <p:tgtEl>
                                          <p:spTgt spid="77889"/>
                                        </p:tgtEl>
                                        <p:attrNameLst>
                                          <p:attrName>style.visibility</p:attrName>
                                        </p:attrNameLst>
                                      </p:cBhvr>
                                      <p:to>
                                        <p:strVal val="visible"/>
                                      </p:to>
                                    </p:set>
                                    <p:anim calcmode="lin" valueType="num">
                                      <p:cBhvr>
                                        <p:cTn id="166" dur="2000" fill="hold"/>
                                        <p:tgtEl>
                                          <p:spTgt spid="77889"/>
                                        </p:tgtEl>
                                        <p:attrNameLst>
                                          <p:attrName>ppt_h</p:attrName>
                                        </p:attrNameLst>
                                      </p:cBhvr>
                                      <p:tavLst>
                                        <p:tav tm="0">
                                          <p:val>
                                            <p:strVal val="#ppt_h/20"/>
                                          </p:val>
                                        </p:tav>
                                        <p:tav tm="50000">
                                          <p:val>
                                            <p:strVal val="#ppt_h/20"/>
                                          </p:val>
                                        </p:tav>
                                        <p:tav tm="100000">
                                          <p:val>
                                            <p:strVal val="#ppt_h"/>
                                          </p:val>
                                        </p:tav>
                                      </p:tavLst>
                                    </p:anim>
                                    <p:anim calcmode="lin" valueType="num">
                                      <p:cBhvr>
                                        <p:cTn id="167" dur="2000" fill="hold"/>
                                        <p:tgtEl>
                                          <p:spTgt spid="77889"/>
                                        </p:tgtEl>
                                        <p:attrNameLst>
                                          <p:attrName>ppt_w</p:attrName>
                                        </p:attrNameLst>
                                      </p:cBhvr>
                                      <p:tavLst>
                                        <p:tav tm="0">
                                          <p:val>
                                            <p:strVal val="#ppt_w+.3"/>
                                          </p:val>
                                        </p:tav>
                                        <p:tav tm="50000">
                                          <p:val>
                                            <p:strVal val="#ppt_w+.3"/>
                                          </p:val>
                                        </p:tav>
                                        <p:tav tm="100000">
                                          <p:val>
                                            <p:strVal val="#ppt_w"/>
                                          </p:val>
                                        </p:tav>
                                      </p:tavLst>
                                    </p:anim>
                                    <p:anim calcmode="lin" valueType="num">
                                      <p:cBhvr>
                                        <p:cTn id="168" dur="2000" fill="hold"/>
                                        <p:tgtEl>
                                          <p:spTgt spid="77889"/>
                                        </p:tgtEl>
                                        <p:attrNameLst>
                                          <p:attrName>ppt_x</p:attrName>
                                        </p:attrNameLst>
                                      </p:cBhvr>
                                      <p:tavLst>
                                        <p:tav tm="0">
                                          <p:val>
                                            <p:strVal val="#ppt_x-.3"/>
                                          </p:val>
                                        </p:tav>
                                        <p:tav tm="50000">
                                          <p:val>
                                            <p:strVal val="#ppt_x"/>
                                          </p:val>
                                        </p:tav>
                                        <p:tav tm="100000">
                                          <p:val>
                                            <p:strVal val="#ppt_x"/>
                                          </p:val>
                                        </p:tav>
                                      </p:tavLst>
                                    </p:anim>
                                    <p:anim calcmode="lin" valueType="num">
                                      <p:cBhvr>
                                        <p:cTn id="169" dur="2000" fill="hold"/>
                                        <p:tgtEl>
                                          <p:spTgt spid="77889"/>
                                        </p:tgtEl>
                                        <p:attrNameLst>
                                          <p:attrName>ppt_y</p:attrName>
                                        </p:attrNameLst>
                                      </p:cBhvr>
                                      <p:tavLst>
                                        <p:tav tm="0">
                                          <p:val>
                                            <p:strVal val="#ppt_y"/>
                                          </p:val>
                                        </p:tav>
                                        <p:tav tm="100000">
                                          <p:val>
                                            <p:strVal val="#ppt_y"/>
                                          </p:val>
                                        </p:tav>
                                      </p:tavLst>
                                    </p:anim>
                                  </p:childTnLst>
                                </p:cTn>
                              </p:par>
                              <p:par>
                                <p:cTn id="170" presetID="39" presetClass="entr" presetSubtype="0" accel="100000" fill="hold" grpId="0" nodeType="withEffect">
                                  <p:stCondLst>
                                    <p:cond delay="0"/>
                                  </p:stCondLst>
                                  <p:childTnLst>
                                    <p:set>
                                      <p:cBhvr>
                                        <p:cTn id="171" dur="1" fill="hold">
                                          <p:stCondLst>
                                            <p:cond delay="0"/>
                                          </p:stCondLst>
                                        </p:cTn>
                                        <p:tgtEl>
                                          <p:spTgt spid="77890"/>
                                        </p:tgtEl>
                                        <p:attrNameLst>
                                          <p:attrName>style.visibility</p:attrName>
                                        </p:attrNameLst>
                                      </p:cBhvr>
                                      <p:to>
                                        <p:strVal val="visible"/>
                                      </p:to>
                                    </p:set>
                                    <p:anim calcmode="lin" valueType="num">
                                      <p:cBhvr>
                                        <p:cTn id="172" dur="2000" fill="hold"/>
                                        <p:tgtEl>
                                          <p:spTgt spid="77890"/>
                                        </p:tgtEl>
                                        <p:attrNameLst>
                                          <p:attrName>ppt_h</p:attrName>
                                        </p:attrNameLst>
                                      </p:cBhvr>
                                      <p:tavLst>
                                        <p:tav tm="0">
                                          <p:val>
                                            <p:strVal val="#ppt_h/20"/>
                                          </p:val>
                                        </p:tav>
                                        <p:tav tm="50000">
                                          <p:val>
                                            <p:strVal val="#ppt_h/20"/>
                                          </p:val>
                                        </p:tav>
                                        <p:tav tm="100000">
                                          <p:val>
                                            <p:strVal val="#ppt_h"/>
                                          </p:val>
                                        </p:tav>
                                      </p:tavLst>
                                    </p:anim>
                                    <p:anim calcmode="lin" valueType="num">
                                      <p:cBhvr>
                                        <p:cTn id="173" dur="2000" fill="hold"/>
                                        <p:tgtEl>
                                          <p:spTgt spid="77890"/>
                                        </p:tgtEl>
                                        <p:attrNameLst>
                                          <p:attrName>ppt_w</p:attrName>
                                        </p:attrNameLst>
                                      </p:cBhvr>
                                      <p:tavLst>
                                        <p:tav tm="0">
                                          <p:val>
                                            <p:strVal val="#ppt_w+.3"/>
                                          </p:val>
                                        </p:tav>
                                        <p:tav tm="50000">
                                          <p:val>
                                            <p:strVal val="#ppt_w+.3"/>
                                          </p:val>
                                        </p:tav>
                                        <p:tav tm="100000">
                                          <p:val>
                                            <p:strVal val="#ppt_w"/>
                                          </p:val>
                                        </p:tav>
                                      </p:tavLst>
                                    </p:anim>
                                    <p:anim calcmode="lin" valueType="num">
                                      <p:cBhvr>
                                        <p:cTn id="174" dur="2000" fill="hold"/>
                                        <p:tgtEl>
                                          <p:spTgt spid="77890"/>
                                        </p:tgtEl>
                                        <p:attrNameLst>
                                          <p:attrName>ppt_x</p:attrName>
                                        </p:attrNameLst>
                                      </p:cBhvr>
                                      <p:tavLst>
                                        <p:tav tm="0">
                                          <p:val>
                                            <p:strVal val="#ppt_x-.3"/>
                                          </p:val>
                                        </p:tav>
                                        <p:tav tm="50000">
                                          <p:val>
                                            <p:strVal val="#ppt_x"/>
                                          </p:val>
                                        </p:tav>
                                        <p:tav tm="100000">
                                          <p:val>
                                            <p:strVal val="#ppt_x"/>
                                          </p:val>
                                        </p:tav>
                                      </p:tavLst>
                                    </p:anim>
                                    <p:anim calcmode="lin" valueType="num">
                                      <p:cBhvr>
                                        <p:cTn id="175" dur="2000" fill="hold"/>
                                        <p:tgtEl>
                                          <p:spTgt spid="77890"/>
                                        </p:tgtEl>
                                        <p:attrNameLst>
                                          <p:attrName>ppt_y</p:attrName>
                                        </p:attrNameLst>
                                      </p:cBhvr>
                                      <p:tavLst>
                                        <p:tav tm="0">
                                          <p:val>
                                            <p:strVal val="#ppt_y"/>
                                          </p:val>
                                        </p:tav>
                                        <p:tav tm="100000">
                                          <p:val>
                                            <p:strVal val="#ppt_y"/>
                                          </p:val>
                                        </p:tav>
                                      </p:tavLst>
                                    </p:anim>
                                  </p:childTnLst>
                                </p:cTn>
                              </p:par>
                              <p:par>
                                <p:cTn id="176" presetID="39" presetClass="entr" presetSubtype="0" accel="100000" fill="hold" grpId="0" nodeType="withEffect">
                                  <p:stCondLst>
                                    <p:cond delay="0"/>
                                  </p:stCondLst>
                                  <p:childTnLst>
                                    <p:set>
                                      <p:cBhvr>
                                        <p:cTn id="177" dur="1" fill="hold">
                                          <p:stCondLst>
                                            <p:cond delay="0"/>
                                          </p:stCondLst>
                                        </p:cTn>
                                        <p:tgtEl>
                                          <p:spTgt spid="77891"/>
                                        </p:tgtEl>
                                        <p:attrNameLst>
                                          <p:attrName>style.visibility</p:attrName>
                                        </p:attrNameLst>
                                      </p:cBhvr>
                                      <p:to>
                                        <p:strVal val="visible"/>
                                      </p:to>
                                    </p:set>
                                    <p:anim calcmode="lin" valueType="num">
                                      <p:cBhvr>
                                        <p:cTn id="178" dur="2000" fill="hold"/>
                                        <p:tgtEl>
                                          <p:spTgt spid="77891"/>
                                        </p:tgtEl>
                                        <p:attrNameLst>
                                          <p:attrName>ppt_h</p:attrName>
                                        </p:attrNameLst>
                                      </p:cBhvr>
                                      <p:tavLst>
                                        <p:tav tm="0">
                                          <p:val>
                                            <p:strVal val="#ppt_h/20"/>
                                          </p:val>
                                        </p:tav>
                                        <p:tav tm="50000">
                                          <p:val>
                                            <p:strVal val="#ppt_h/20"/>
                                          </p:val>
                                        </p:tav>
                                        <p:tav tm="100000">
                                          <p:val>
                                            <p:strVal val="#ppt_h"/>
                                          </p:val>
                                        </p:tav>
                                      </p:tavLst>
                                    </p:anim>
                                    <p:anim calcmode="lin" valueType="num">
                                      <p:cBhvr>
                                        <p:cTn id="179" dur="2000" fill="hold"/>
                                        <p:tgtEl>
                                          <p:spTgt spid="77891"/>
                                        </p:tgtEl>
                                        <p:attrNameLst>
                                          <p:attrName>ppt_w</p:attrName>
                                        </p:attrNameLst>
                                      </p:cBhvr>
                                      <p:tavLst>
                                        <p:tav tm="0">
                                          <p:val>
                                            <p:strVal val="#ppt_w+.3"/>
                                          </p:val>
                                        </p:tav>
                                        <p:tav tm="50000">
                                          <p:val>
                                            <p:strVal val="#ppt_w+.3"/>
                                          </p:val>
                                        </p:tav>
                                        <p:tav tm="100000">
                                          <p:val>
                                            <p:strVal val="#ppt_w"/>
                                          </p:val>
                                        </p:tav>
                                      </p:tavLst>
                                    </p:anim>
                                    <p:anim calcmode="lin" valueType="num">
                                      <p:cBhvr>
                                        <p:cTn id="180" dur="2000" fill="hold"/>
                                        <p:tgtEl>
                                          <p:spTgt spid="77891"/>
                                        </p:tgtEl>
                                        <p:attrNameLst>
                                          <p:attrName>ppt_x</p:attrName>
                                        </p:attrNameLst>
                                      </p:cBhvr>
                                      <p:tavLst>
                                        <p:tav tm="0">
                                          <p:val>
                                            <p:strVal val="#ppt_x-.3"/>
                                          </p:val>
                                        </p:tav>
                                        <p:tav tm="50000">
                                          <p:val>
                                            <p:strVal val="#ppt_x"/>
                                          </p:val>
                                        </p:tav>
                                        <p:tav tm="100000">
                                          <p:val>
                                            <p:strVal val="#ppt_x"/>
                                          </p:val>
                                        </p:tav>
                                      </p:tavLst>
                                    </p:anim>
                                    <p:anim calcmode="lin" valueType="num">
                                      <p:cBhvr>
                                        <p:cTn id="181" dur="2000" fill="hold"/>
                                        <p:tgtEl>
                                          <p:spTgt spid="77891"/>
                                        </p:tgtEl>
                                        <p:attrNameLst>
                                          <p:attrName>ppt_y</p:attrName>
                                        </p:attrNameLst>
                                      </p:cBhvr>
                                      <p:tavLst>
                                        <p:tav tm="0">
                                          <p:val>
                                            <p:strVal val="#ppt_y"/>
                                          </p:val>
                                        </p:tav>
                                        <p:tav tm="100000">
                                          <p:val>
                                            <p:strVal val="#ppt_y"/>
                                          </p:val>
                                        </p:tav>
                                      </p:tavLst>
                                    </p:anim>
                                  </p:childTnLst>
                                </p:cTn>
                              </p:par>
                              <p:par>
                                <p:cTn id="182" presetID="39" presetClass="entr" presetSubtype="0" accel="100000" fill="hold" grpId="0" nodeType="withEffect">
                                  <p:stCondLst>
                                    <p:cond delay="0"/>
                                  </p:stCondLst>
                                  <p:childTnLst>
                                    <p:set>
                                      <p:cBhvr>
                                        <p:cTn id="183" dur="1" fill="hold">
                                          <p:stCondLst>
                                            <p:cond delay="0"/>
                                          </p:stCondLst>
                                        </p:cTn>
                                        <p:tgtEl>
                                          <p:spTgt spid="77892"/>
                                        </p:tgtEl>
                                        <p:attrNameLst>
                                          <p:attrName>style.visibility</p:attrName>
                                        </p:attrNameLst>
                                      </p:cBhvr>
                                      <p:to>
                                        <p:strVal val="visible"/>
                                      </p:to>
                                    </p:set>
                                    <p:anim calcmode="lin" valueType="num">
                                      <p:cBhvr>
                                        <p:cTn id="184" dur="2000" fill="hold"/>
                                        <p:tgtEl>
                                          <p:spTgt spid="77892"/>
                                        </p:tgtEl>
                                        <p:attrNameLst>
                                          <p:attrName>ppt_h</p:attrName>
                                        </p:attrNameLst>
                                      </p:cBhvr>
                                      <p:tavLst>
                                        <p:tav tm="0">
                                          <p:val>
                                            <p:strVal val="#ppt_h/20"/>
                                          </p:val>
                                        </p:tav>
                                        <p:tav tm="50000">
                                          <p:val>
                                            <p:strVal val="#ppt_h/20"/>
                                          </p:val>
                                        </p:tav>
                                        <p:tav tm="100000">
                                          <p:val>
                                            <p:strVal val="#ppt_h"/>
                                          </p:val>
                                        </p:tav>
                                      </p:tavLst>
                                    </p:anim>
                                    <p:anim calcmode="lin" valueType="num">
                                      <p:cBhvr>
                                        <p:cTn id="185" dur="2000" fill="hold"/>
                                        <p:tgtEl>
                                          <p:spTgt spid="77892"/>
                                        </p:tgtEl>
                                        <p:attrNameLst>
                                          <p:attrName>ppt_w</p:attrName>
                                        </p:attrNameLst>
                                      </p:cBhvr>
                                      <p:tavLst>
                                        <p:tav tm="0">
                                          <p:val>
                                            <p:strVal val="#ppt_w+.3"/>
                                          </p:val>
                                        </p:tav>
                                        <p:tav tm="50000">
                                          <p:val>
                                            <p:strVal val="#ppt_w+.3"/>
                                          </p:val>
                                        </p:tav>
                                        <p:tav tm="100000">
                                          <p:val>
                                            <p:strVal val="#ppt_w"/>
                                          </p:val>
                                        </p:tav>
                                      </p:tavLst>
                                    </p:anim>
                                    <p:anim calcmode="lin" valueType="num">
                                      <p:cBhvr>
                                        <p:cTn id="186" dur="2000" fill="hold"/>
                                        <p:tgtEl>
                                          <p:spTgt spid="77892"/>
                                        </p:tgtEl>
                                        <p:attrNameLst>
                                          <p:attrName>ppt_x</p:attrName>
                                        </p:attrNameLst>
                                      </p:cBhvr>
                                      <p:tavLst>
                                        <p:tav tm="0">
                                          <p:val>
                                            <p:strVal val="#ppt_x-.3"/>
                                          </p:val>
                                        </p:tav>
                                        <p:tav tm="50000">
                                          <p:val>
                                            <p:strVal val="#ppt_x"/>
                                          </p:val>
                                        </p:tav>
                                        <p:tav tm="100000">
                                          <p:val>
                                            <p:strVal val="#ppt_x"/>
                                          </p:val>
                                        </p:tav>
                                      </p:tavLst>
                                    </p:anim>
                                    <p:anim calcmode="lin" valueType="num">
                                      <p:cBhvr>
                                        <p:cTn id="187" dur="2000" fill="hold"/>
                                        <p:tgtEl>
                                          <p:spTgt spid="77892"/>
                                        </p:tgtEl>
                                        <p:attrNameLst>
                                          <p:attrName>ppt_y</p:attrName>
                                        </p:attrNameLst>
                                      </p:cBhvr>
                                      <p:tavLst>
                                        <p:tav tm="0">
                                          <p:val>
                                            <p:strVal val="#ppt_y"/>
                                          </p:val>
                                        </p:tav>
                                        <p:tav tm="100000">
                                          <p:val>
                                            <p:strVal val="#ppt_y"/>
                                          </p:val>
                                        </p:tav>
                                      </p:tavLst>
                                    </p:anim>
                                  </p:childTnLst>
                                </p:cTn>
                              </p:par>
                              <p:par>
                                <p:cTn id="188" presetID="39" presetClass="entr" presetSubtype="0" accel="100000" fill="hold" grpId="0" nodeType="withEffect">
                                  <p:stCondLst>
                                    <p:cond delay="0"/>
                                  </p:stCondLst>
                                  <p:childTnLst>
                                    <p:set>
                                      <p:cBhvr>
                                        <p:cTn id="189" dur="1" fill="hold">
                                          <p:stCondLst>
                                            <p:cond delay="0"/>
                                          </p:stCondLst>
                                        </p:cTn>
                                        <p:tgtEl>
                                          <p:spTgt spid="77893"/>
                                        </p:tgtEl>
                                        <p:attrNameLst>
                                          <p:attrName>style.visibility</p:attrName>
                                        </p:attrNameLst>
                                      </p:cBhvr>
                                      <p:to>
                                        <p:strVal val="visible"/>
                                      </p:to>
                                    </p:set>
                                    <p:anim calcmode="lin" valueType="num">
                                      <p:cBhvr>
                                        <p:cTn id="190" dur="2000" fill="hold"/>
                                        <p:tgtEl>
                                          <p:spTgt spid="77893"/>
                                        </p:tgtEl>
                                        <p:attrNameLst>
                                          <p:attrName>ppt_h</p:attrName>
                                        </p:attrNameLst>
                                      </p:cBhvr>
                                      <p:tavLst>
                                        <p:tav tm="0">
                                          <p:val>
                                            <p:strVal val="#ppt_h/20"/>
                                          </p:val>
                                        </p:tav>
                                        <p:tav tm="50000">
                                          <p:val>
                                            <p:strVal val="#ppt_h/20"/>
                                          </p:val>
                                        </p:tav>
                                        <p:tav tm="100000">
                                          <p:val>
                                            <p:strVal val="#ppt_h"/>
                                          </p:val>
                                        </p:tav>
                                      </p:tavLst>
                                    </p:anim>
                                    <p:anim calcmode="lin" valueType="num">
                                      <p:cBhvr>
                                        <p:cTn id="191" dur="2000" fill="hold"/>
                                        <p:tgtEl>
                                          <p:spTgt spid="77893"/>
                                        </p:tgtEl>
                                        <p:attrNameLst>
                                          <p:attrName>ppt_w</p:attrName>
                                        </p:attrNameLst>
                                      </p:cBhvr>
                                      <p:tavLst>
                                        <p:tav tm="0">
                                          <p:val>
                                            <p:strVal val="#ppt_w+.3"/>
                                          </p:val>
                                        </p:tav>
                                        <p:tav tm="50000">
                                          <p:val>
                                            <p:strVal val="#ppt_w+.3"/>
                                          </p:val>
                                        </p:tav>
                                        <p:tav tm="100000">
                                          <p:val>
                                            <p:strVal val="#ppt_w"/>
                                          </p:val>
                                        </p:tav>
                                      </p:tavLst>
                                    </p:anim>
                                    <p:anim calcmode="lin" valueType="num">
                                      <p:cBhvr>
                                        <p:cTn id="192" dur="2000" fill="hold"/>
                                        <p:tgtEl>
                                          <p:spTgt spid="77893"/>
                                        </p:tgtEl>
                                        <p:attrNameLst>
                                          <p:attrName>ppt_x</p:attrName>
                                        </p:attrNameLst>
                                      </p:cBhvr>
                                      <p:tavLst>
                                        <p:tav tm="0">
                                          <p:val>
                                            <p:strVal val="#ppt_x-.3"/>
                                          </p:val>
                                        </p:tav>
                                        <p:tav tm="50000">
                                          <p:val>
                                            <p:strVal val="#ppt_x"/>
                                          </p:val>
                                        </p:tav>
                                        <p:tav tm="100000">
                                          <p:val>
                                            <p:strVal val="#ppt_x"/>
                                          </p:val>
                                        </p:tav>
                                      </p:tavLst>
                                    </p:anim>
                                    <p:anim calcmode="lin" valueType="num">
                                      <p:cBhvr>
                                        <p:cTn id="193" dur="2000" fill="hold"/>
                                        <p:tgtEl>
                                          <p:spTgt spid="77893"/>
                                        </p:tgtEl>
                                        <p:attrNameLst>
                                          <p:attrName>ppt_y</p:attrName>
                                        </p:attrNameLst>
                                      </p:cBhvr>
                                      <p:tavLst>
                                        <p:tav tm="0">
                                          <p:val>
                                            <p:strVal val="#ppt_y"/>
                                          </p:val>
                                        </p:tav>
                                        <p:tav tm="100000">
                                          <p:val>
                                            <p:strVal val="#ppt_y"/>
                                          </p:val>
                                        </p:tav>
                                      </p:tavLst>
                                    </p:anim>
                                  </p:childTnLst>
                                </p:cTn>
                              </p:par>
                              <p:par>
                                <p:cTn id="194" presetID="39" presetClass="entr" presetSubtype="0" accel="100000" fill="hold" grpId="0" nodeType="withEffect">
                                  <p:stCondLst>
                                    <p:cond delay="0"/>
                                  </p:stCondLst>
                                  <p:childTnLst>
                                    <p:set>
                                      <p:cBhvr>
                                        <p:cTn id="195" dur="1" fill="hold">
                                          <p:stCondLst>
                                            <p:cond delay="0"/>
                                          </p:stCondLst>
                                        </p:cTn>
                                        <p:tgtEl>
                                          <p:spTgt spid="77894"/>
                                        </p:tgtEl>
                                        <p:attrNameLst>
                                          <p:attrName>style.visibility</p:attrName>
                                        </p:attrNameLst>
                                      </p:cBhvr>
                                      <p:to>
                                        <p:strVal val="visible"/>
                                      </p:to>
                                    </p:set>
                                    <p:anim calcmode="lin" valueType="num">
                                      <p:cBhvr>
                                        <p:cTn id="196" dur="2000" fill="hold"/>
                                        <p:tgtEl>
                                          <p:spTgt spid="77894"/>
                                        </p:tgtEl>
                                        <p:attrNameLst>
                                          <p:attrName>ppt_h</p:attrName>
                                        </p:attrNameLst>
                                      </p:cBhvr>
                                      <p:tavLst>
                                        <p:tav tm="0">
                                          <p:val>
                                            <p:strVal val="#ppt_h/20"/>
                                          </p:val>
                                        </p:tav>
                                        <p:tav tm="50000">
                                          <p:val>
                                            <p:strVal val="#ppt_h/20"/>
                                          </p:val>
                                        </p:tav>
                                        <p:tav tm="100000">
                                          <p:val>
                                            <p:strVal val="#ppt_h"/>
                                          </p:val>
                                        </p:tav>
                                      </p:tavLst>
                                    </p:anim>
                                    <p:anim calcmode="lin" valueType="num">
                                      <p:cBhvr>
                                        <p:cTn id="197" dur="2000" fill="hold"/>
                                        <p:tgtEl>
                                          <p:spTgt spid="77894"/>
                                        </p:tgtEl>
                                        <p:attrNameLst>
                                          <p:attrName>ppt_w</p:attrName>
                                        </p:attrNameLst>
                                      </p:cBhvr>
                                      <p:tavLst>
                                        <p:tav tm="0">
                                          <p:val>
                                            <p:strVal val="#ppt_w+.3"/>
                                          </p:val>
                                        </p:tav>
                                        <p:tav tm="50000">
                                          <p:val>
                                            <p:strVal val="#ppt_w+.3"/>
                                          </p:val>
                                        </p:tav>
                                        <p:tav tm="100000">
                                          <p:val>
                                            <p:strVal val="#ppt_w"/>
                                          </p:val>
                                        </p:tav>
                                      </p:tavLst>
                                    </p:anim>
                                    <p:anim calcmode="lin" valueType="num">
                                      <p:cBhvr>
                                        <p:cTn id="198" dur="2000" fill="hold"/>
                                        <p:tgtEl>
                                          <p:spTgt spid="77894"/>
                                        </p:tgtEl>
                                        <p:attrNameLst>
                                          <p:attrName>ppt_x</p:attrName>
                                        </p:attrNameLst>
                                      </p:cBhvr>
                                      <p:tavLst>
                                        <p:tav tm="0">
                                          <p:val>
                                            <p:strVal val="#ppt_x-.3"/>
                                          </p:val>
                                        </p:tav>
                                        <p:tav tm="50000">
                                          <p:val>
                                            <p:strVal val="#ppt_x"/>
                                          </p:val>
                                        </p:tav>
                                        <p:tav tm="100000">
                                          <p:val>
                                            <p:strVal val="#ppt_x"/>
                                          </p:val>
                                        </p:tav>
                                      </p:tavLst>
                                    </p:anim>
                                    <p:anim calcmode="lin" valueType="num">
                                      <p:cBhvr>
                                        <p:cTn id="199" dur="2000" fill="hold"/>
                                        <p:tgtEl>
                                          <p:spTgt spid="77894"/>
                                        </p:tgtEl>
                                        <p:attrNameLst>
                                          <p:attrName>ppt_y</p:attrName>
                                        </p:attrNameLst>
                                      </p:cBhvr>
                                      <p:tavLst>
                                        <p:tav tm="0">
                                          <p:val>
                                            <p:strVal val="#ppt_y"/>
                                          </p:val>
                                        </p:tav>
                                        <p:tav tm="100000">
                                          <p:val>
                                            <p:strVal val="#ppt_y"/>
                                          </p:val>
                                        </p:tav>
                                      </p:tavLst>
                                    </p:anim>
                                  </p:childTnLst>
                                </p:cTn>
                              </p:par>
                              <p:par>
                                <p:cTn id="200" presetID="39" presetClass="entr" presetSubtype="0" accel="100000" fill="hold" grpId="0" nodeType="withEffect">
                                  <p:stCondLst>
                                    <p:cond delay="0"/>
                                  </p:stCondLst>
                                  <p:childTnLst>
                                    <p:set>
                                      <p:cBhvr>
                                        <p:cTn id="201" dur="1" fill="hold">
                                          <p:stCondLst>
                                            <p:cond delay="0"/>
                                          </p:stCondLst>
                                        </p:cTn>
                                        <p:tgtEl>
                                          <p:spTgt spid="77895"/>
                                        </p:tgtEl>
                                        <p:attrNameLst>
                                          <p:attrName>style.visibility</p:attrName>
                                        </p:attrNameLst>
                                      </p:cBhvr>
                                      <p:to>
                                        <p:strVal val="visible"/>
                                      </p:to>
                                    </p:set>
                                    <p:anim calcmode="lin" valueType="num">
                                      <p:cBhvr>
                                        <p:cTn id="202" dur="2000" fill="hold"/>
                                        <p:tgtEl>
                                          <p:spTgt spid="77895"/>
                                        </p:tgtEl>
                                        <p:attrNameLst>
                                          <p:attrName>ppt_h</p:attrName>
                                        </p:attrNameLst>
                                      </p:cBhvr>
                                      <p:tavLst>
                                        <p:tav tm="0">
                                          <p:val>
                                            <p:strVal val="#ppt_h/20"/>
                                          </p:val>
                                        </p:tav>
                                        <p:tav tm="50000">
                                          <p:val>
                                            <p:strVal val="#ppt_h/20"/>
                                          </p:val>
                                        </p:tav>
                                        <p:tav tm="100000">
                                          <p:val>
                                            <p:strVal val="#ppt_h"/>
                                          </p:val>
                                        </p:tav>
                                      </p:tavLst>
                                    </p:anim>
                                    <p:anim calcmode="lin" valueType="num">
                                      <p:cBhvr>
                                        <p:cTn id="203" dur="2000" fill="hold"/>
                                        <p:tgtEl>
                                          <p:spTgt spid="77895"/>
                                        </p:tgtEl>
                                        <p:attrNameLst>
                                          <p:attrName>ppt_w</p:attrName>
                                        </p:attrNameLst>
                                      </p:cBhvr>
                                      <p:tavLst>
                                        <p:tav tm="0">
                                          <p:val>
                                            <p:strVal val="#ppt_w+.3"/>
                                          </p:val>
                                        </p:tav>
                                        <p:tav tm="50000">
                                          <p:val>
                                            <p:strVal val="#ppt_w+.3"/>
                                          </p:val>
                                        </p:tav>
                                        <p:tav tm="100000">
                                          <p:val>
                                            <p:strVal val="#ppt_w"/>
                                          </p:val>
                                        </p:tav>
                                      </p:tavLst>
                                    </p:anim>
                                    <p:anim calcmode="lin" valueType="num">
                                      <p:cBhvr>
                                        <p:cTn id="204" dur="2000" fill="hold"/>
                                        <p:tgtEl>
                                          <p:spTgt spid="77895"/>
                                        </p:tgtEl>
                                        <p:attrNameLst>
                                          <p:attrName>ppt_x</p:attrName>
                                        </p:attrNameLst>
                                      </p:cBhvr>
                                      <p:tavLst>
                                        <p:tav tm="0">
                                          <p:val>
                                            <p:strVal val="#ppt_x-.3"/>
                                          </p:val>
                                        </p:tav>
                                        <p:tav tm="50000">
                                          <p:val>
                                            <p:strVal val="#ppt_x"/>
                                          </p:val>
                                        </p:tav>
                                        <p:tav tm="100000">
                                          <p:val>
                                            <p:strVal val="#ppt_x"/>
                                          </p:val>
                                        </p:tav>
                                      </p:tavLst>
                                    </p:anim>
                                    <p:anim calcmode="lin" valueType="num">
                                      <p:cBhvr>
                                        <p:cTn id="205" dur="2000" fill="hold"/>
                                        <p:tgtEl>
                                          <p:spTgt spid="77895"/>
                                        </p:tgtEl>
                                        <p:attrNameLst>
                                          <p:attrName>ppt_y</p:attrName>
                                        </p:attrNameLst>
                                      </p:cBhvr>
                                      <p:tavLst>
                                        <p:tav tm="0">
                                          <p:val>
                                            <p:strVal val="#ppt_y"/>
                                          </p:val>
                                        </p:tav>
                                        <p:tav tm="100000">
                                          <p:val>
                                            <p:strVal val="#ppt_y"/>
                                          </p:val>
                                        </p:tav>
                                      </p:tavLst>
                                    </p:anim>
                                  </p:childTnLst>
                                </p:cTn>
                              </p:par>
                              <p:par>
                                <p:cTn id="206" presetID="39" presetClass="entr" presetSubtype="0" accel="100000" fill="hold" grpId="0" nodeType="withEffect">
                                  <p:stCondLst>
                                    <p:cond delay="0"/>
                                  </p:stCondLst>
                                  <p:childTnLst>
                                    <p:set>
                                      <p:cBhvr>
                                        <p:cTn id="207" dur="1" fill="hold">
                                          <p:stCondLst>
                                            <p:cond delay="0"/>
                                          </p:stCondLst>
                                        </p:cTn>
                                        <p:tgtEl>
                                          <p:spTgt spid="77896"/>
                                        </p:tgtEl>
                                        <p:attrNameLst>
                                          <p:attrName>style.visibility</p:attrName>
                                        </p:attrNameLst>
                                      </p:cBhvr>
                                      <p:to>
                                        <p:strVal val="visible"/>
                                      </p:to>
                                    </p:set>
                                    <p:anim calcmode="lin" valueType="num">
                                      <p:cBhvr>
                                        <p:cTn id="208" dur="2000" fill="hold"/>
                                        <p:tgtEl>
                                          <p:spTgt spid="77896"/>
                                        </p:tgtEl>
                                        <p:attrNameLst>
                                          <p:attrName>ppt_h</p:attrName>
                                        </p:attrNameLst>
                                      </p:cBhvr>
                                      <p:tavLst>
                                        <p:tav tm="0">
                                          <p:val>
                                            <p:strVal val="#ppt_h/20"/>
                                          </p:val>
                                        </p:tav>
                                        <p:tav tm="50000">
                                          <p:val>
                                            <p:strVal val="#ppt_h/20"/>
                                          </p:val>
                                        </p:tav>
                                        <p:tav tm="100000">
                                          <p:val>
                                            <p:strVal val="#ppt_h"/>
                                          </p:val>
                                        </p:tav>
                                      </p:tavLst>
                                    </p:anim>
                                    <p:anim calcmode="lin" valueType="num">
                                      <p:cBhvr>
                                        <p:cTn id="209" dur="2000" fill="hold"/>
                                        <p:tgtEl>
                                          <p:spTgt spid="77896"/>
                                        </p:tgtEl>
                                        <p:attrNameLst>
                                          <p:attrName>ppt_w</p:attrName>
                                        </p:attrNameLst>
                                      </p:cBhvr>
                                      <p:tavLst>
                                        <p:tav tm="0">
                                          <p:val>
                                            <p:strVal val="#ppt_w+.3"/>
                                          </p:val>
                                        </p:tav>
                                        <p:tav tm="50000">
                                          <p:val>
                                            <p:strVal val="#ppt_w+.3"/>
                                          </p:val>
                                        </p:tav>
                                        <p:tav tm="100000">
                                          <p:val>
                                            <p:strVal val="#ppt_w"/>
                                          </p:val>
                                        </p:tav>
                                      </p:tavLst>
                                    </p:anim>
                                    <p:anim calcmode="lin" valueType="num">
                                      <p:cBhvr>
                                        <p:cTn id="210" dur="2000" fill="hold"/>
                                        <p:tgtEl>
                                          <p:spTgt spid="77896"/>
                                        </p:tgtEl>
                                        <p:attrNameLst>
                                          <p:attrName>ppt_x</p:attrName>
                                        </p:attrNameLst>
                                      </p:cBhvr>
                                      <p:tavLst>
                                        <p:tav tm="0">
                                          <p:val>
                                            <p:strVal val="#ppt_x-.3"/>
                                          </p:val>
                                        </p:tav>
                                        <p:tav tm="50000">
                                          <p:val>
                                            <p:strVal val="#ppt_x"/>
                                          </p:val>
                                        </p:tav>
                                        <p:tav tm="100000">
                                          <p:val>
                                            <p:strVal val="#ppt_x"/>
                                          </p:val>
                                        </p:tav>
                                      </p:tavLst>
                                    </p:anim>
                                    <p:anim calcmode="lin" valueType="num">
                                      <p:cBhvr>
                                        <p:cTn id="211" dur="2000" fill="hold"/>
                                        <p:tgtEl>
                                          <p:spTgt spid="77896"/>
                                        </p:tgtEl>
                                        <p:attrNameLst>
                                          <p:attrName>ppt_y</p:attrName>
                                        </p:attrNameLst>
                                      </p:cBhvr>
                                      <p:tavLst>
                                        <p:tav tm="0">
                                          <p:val>
                                            <p:strVal val="#ppt_y"/>
                                          </p:val>
                                        </p:tav>
                                        <p:tav tm="100000">
                                          <p:val>
                                            <p:strVal val="#ppt_y"/>
                                          </p:val>
                                        </p:tav>
                                      </p:tavLst>
                                    </p:anim>
                                  </p:childTnLst>
                                </p:cTn>
                              </p:par>
                              <p:par>
                                <p:cTn id="212" presetID="39" presetClass="entr" presetSubtype="0" accel="100000" fill="hold" grpId="0" nodeType="withEffect">
                                  <p:stCondLst>
                                    <p:cond delay="0"/>
                                  </p:stCondLst>
                                  <p:childTnLst>
                                    <p:set>
                                      <p:cBhvr>
                                        <p:cTn id="213" dur="1" fill="hold">
                                          <p:stCondLst>
                                            <p:cond delay="0"/>
                                          </p:stCondLst>
                                        </p:cTn>
                                        <p:tgtEl>
                                          <p:spTgt spid="77897"/>
                                        </p:tgtEl>
                                        <p:attrNameLst>
                                          <p:attrName>style.visibility</p:attrName>
                                        </p:attrNameLst>
                                      </p:cBhvr>
                                      <p:to>
                                        <p:strVal val="visible"/>
                                      </p:to>
                                    </p:set>
                                    <p:anim calcmode="lin" valueType="num">
                                      <p:cBhvr>
                                        <p:cTn id="214" dur="2000" fill="hold"/>
                                        <p:tgtEl>
                                          <p:spTgt spid="77897"/>
                                        </p:tgtEl>
                                        <p:attrNameLst>
                                          <p:attrName>ppt_h</p:attrName>
                                        </p:attrNameLst>
                                      </p:cBhvr>
                                      <p:tavLst>
                                        <p:tav tm="0">
                                          <p:val>
                                            <p:strVal val="#ppt_h/20"/>
                                          </p:val>
                                        </p:tav>
                                        <p:tav tm="50000">
                                          <p:val>
                                            <p:strVal val="#ppt_h/20"/>
                                          </p:val>
                                        </p:tav>
                                        <p:tav tm="100000">
                                          <p:val>
                                            <p:strVal val="#ppt_h"/>
                                          </p:val>
                                        </p:tav>
                                      </p:tavLst>
                                    </p:anim>
                                    <p:anim calcmode="lin" valueType="num">
                                      <p:cBhvr>
                                        <p:cTn id="215" dur="2000" fill="hold"/>
                                        <p:tgtEl>
                                          <p:spTgt spid="77897"/>
                                        </p:tgtEl>
                                        <p:attrNameLst>
                                          <p:attrName>ppt_w</p:attrName>
                                        </p:attrNameLst>
                                      </p:cBhvr>
                                      <p:tavLst>
                                        <p:tav tm="0">
                                          <p:val>
                                            <p:strVal val="#ppt_w+.3"/>
                                          </p:val>
                                        </p:tav>
                                        <p:tav tm="50000">
                                          <p:val>
                                            <p:strVal val="#ppt_w+.3"/>
                                          </p:val>
                                        </p:tav>
                                        <p:tav tm="100000">
                                          <p:val>
                                            <p:strVal val="#ppt_w"/>
                                          </p:val>
                                        </p:tav>
                                      </p:tavLst>
                                    </p:anim>
                                    <p:anim calcmode="lin" valueType="num">
                                      <p:cBhvr>
                                        <p:cTn id="216" dur="2000" fill="hold"/>
                                        <p:tgtEl>
                                          <p:spTgt spid="77897"/>
                                        </p:tgtEl>
                                        <p:attrNameLst>
                                          <p:attrName>ppt_x</p:attrName>
                                        </p:attrNameLst>
                                      </p:cBhvr>
                                      <p:tavLst>
                                        <p:tav tm="0">
                                          <p:val>
                                            <p:strVal val="#ppt_x-.3"/>
                                          </p:val>
                                        </p:tav>
                                        <p:tav tm="50000">
                                          <p:val>
                                            <p:strVal val="#ppt_x"/>
                                          </p:val>
                                        </p:tav>
                                        <p:tav tm="100000">
                                          <p:val>
                                            <p:strVal val="#ppt_x"/>
                                          </p:val>
                                        </p:tav>
                                      </p:tavLst>
                                    </p:anim>
                                    <p:anim calcmode="lin" valueType="num">
                                      <p:cBhvr>
                                        <p:cTn id="217" dur="2000" fill="hold"/>
                                        <p:tgtEl>
                                          <p:spTgt spid="77897"/>
                                        </p:tgtEl>
                                        <p:attrNameLst>
                                          <p:attrName>ppt_y</p:attrName>
                                        </p:attrNameLst>
                                      </p:cBhvr>
                                      <p:tavLst>
                                        <p:tav tm="0">
                                          <p:val>
                                            <p:strVal val="#ppt_y"/>
                                          </p:val>
                                        </p:tav>
                                        <p:tav tm="100000">
                                          <p:val>
                                            <p:strVal val="#ppt_y"/>
                                          </p:val>
                                        </p:tav>
                                      </p:tavLst>
                                    </p:anim>
                                  </p:childTnLst>
                                </p:cTn>
                              </p:par>
                              <p:par>
                                <p:cTn id="218" presetID="39" presetClass="entr" presetSubtype="0" accel="100000" fill="hold" grpId="0" nodeType="withEffect">
                                  <p:stCondLst>
                                    <p:cond delay="0"/>
                                  </p:stCondLst>
                                  <p:childTnLst>
                                    <p:set>
                                      <p:cBhvr>
                                        <p:cTn id="219" dur="1" fill="hold">
                                          <p:stCondLst>
                                            <p:cond delay="0"/>
                                          </p:stCondLst>
                                        </p:cTn>
                                        <p:tgtEl>
                                          <p:spTgt spid="77898"/>
                                        </p:tgtEl>
                                        <p:attrNameLst>
                                          <p:attrName>style.visibility</p:attrName>
                                        </p:attrNameLst>
                                      </p:cBhvr>
                                      <p:to>
                                        <p:strVal val="visible"/>
                                      </p:to>
                                    </p:set>
                                    <p:anim calcmode="lin" valueType="num">
                                      <p:cBhvr>
                                        <p:cTn id="220" dur="2000" fill="hold"/>
                                        <p:tgtEl>
                                          <p:spTgt spid="77898"/>
                                        </p:tgtEl>
                                        <p:attrNameLst>
                                          <p:attrName>ppt_h</p:attrName>
                                        </p:attrNameLst>
                                      </p:cBhvr>
                                      <p:tavLst>
                                        <p:tav tm="0">
                                          <p:val>
                                            <p:strVal val="#ppt_h/20"/>
                                          </p:val>
                                        </p:tav>
                                        <p:tav tm="50000">
                                          <p:val>
                                            <p:strVal val="#ppt_h/20"/>
                                          </p:val>
                                        </p:tav>
                                        <p:tav tm="100000">
                                          <p:val>
                                            <p:strVal val="#ppt_h"/>
                                          </p:val>
                                        </p:tav>
                                      </p:tavLst>
                                    </p:anim>
                                    <p:anim calcmode="lin" valueType="num">
                                      <p:cBhvr>
                                        <p:cTn id="221" dur="2000" fill="hold"/>
                                        <p:tgtEl>
                                          <p:spTgt spid="77898"/>
                                        </p:tgtEl>
                                        <p:attrNameLst>
                                          <p:attrName>ppt_w</p:attrName>
                                        </p:attrNameLst>
                                      </p:cBhvr>
                                      <p:tavLst>
                                        <p:tav tm="0">
                                          <p:val>
                                            <p:strVal val="#ppt_w+.3"/>
                                          </p:val>
                                        </p:tav>
                                        <p:tav tm="50000">
                                          <p:val>
                                            <p:strVal val="#ppt_w+.3"/>
                                          </p:val>
                                        </p:tav>
                                        <p:tav tm="100000">
                                          <p:val>
                                            <p:strVal val="#ppt_w"/>
                                          </p:val>
                                        </p:tav>
                                      </p:tavLst>
                                    </p:anim>
                                    <p:anim calcmode="lin" valueType="num">
                                      <p:cBhvr>
                                        <p:cTn id="222" dur="2000" fill="hold"/>
                                        <p:tgtEl>
                                          <p:spTgt spid="77898"/>
                                        </p:tgtEl>
                                        <p:attrNameLst>
                                          <p:attrName>ppt_x</p:attrName>
                                        </p:attrNameLst>
                                      </p:cBhvr>
                                      <p:tavLst>
                                        <p:tav tm="0">
                                          <p:val>
                                            <p:strVal val="#ppt_x-.3"/>
                                          </p:val>
                                        </p:tav>
                                        <p:tav tm="50000">
                                          <p:val>
                                            <p:strVal val="#ppt_x"/>
                                          </p:val>
                                        </p:tav>
                                        <p:tav tm="100000">
                                          <p:val>
                                            <p:strVal val="#ppt_x"/>
                                          </p:val>
                                        </p:tav>
                                      </p:tavLst>
                                    </p:anim>
                                    <p:anim calcmode="lin" valueType="num">
                                      <p:cBhvr>
                                        <p:cTn id="223" dur="2000" fill="hold"/>
                                        <p:tgtEl>
                                          <p:spTgt spid="77898"/>
                                        </p:tgtEl>
                                        <p:attrNameLst>
                                          <p:attrName>ppt_y</p:attrName>
                                        </p:attrNameLst>
                                      </p:cBhvr>
                                      <p:tavLst>
                                        <p:tav tm="0">
                                          <p:val>
                                            <p:strVal val="#ppt_y"/>
                                          </p:val>
                                        </p:tav>
                                        <p:tav tm="100000">
                                          <p:val>
                                            <p:strVal val="#ppt_y"/>
                                          </p:val>
                                        </p:tav>
                                      </p:tavLst>
                                    </p:anim>
                                  </p:childTnLst>
                                </p:cTn>
                              </p:par>
                              <p:par>
                                <p:cTn id="224" presetID="39" presetClass="entr" presetSubtype="0" accel="100000" fill="hold" grpId="0" nodeType="withEffect">
                                  <p:stCondLst>
                                    <p:cond delay="0"/>
                                  </p:stCondLst>
                                  <p:childTnLst>
                                    <p:set>
                                      <p:cBhvr>
                                        <p:cTn id="225" dur="1" fill="hold">
                                          <p:stCondLst>
                                            <p:cond delay="0"/>
                                          </p:stCondLst>
                                        </p:cTn>
                                        <p:tgtEl>
                                          <p:spTgt spid="77899"/>
                                        </p:tgtEl>
                                        <p:attrNameLst>
                                          <p:attrName>style.visibility</p:attrName>
                                        </p:attrNameLst>
                                      </p:cBhvr>
                                      <p:to>
                                        <p:strVal val="visible"/>
                                      </p:to>
                                    </p:set>
                                    <p:anim calcmode="lin" valueType="num">
                                      <p:cBhvr>
                                        <p:cTn id="226" dur="2000" fill="hold"/>
                                        <p:tgtEl>
                                          <p:spTgt spid="77899"/>
                                        </p:tgtEl>
                                        <p:attrNameLst>
                                          <p:attrName>ppt_h</p:attrName>
                                        </p:attrNameLst>
                                      </p:cBhvr>
                                      <p:tavLst>
                                        <p:tav tm="0">
                                          <p:val>
                                            <p:strVal val="#ppt_h/20"/>
                                          </p:val>
                                        </p:tav>
                                        <p:tav tm="50000">
                                          <p:val>
                                            <p:strVal val="#ppt_h/20"/>
                                          </p:val>
                                        </p:tav>
                                        <p:tav tm="100000">
                                          <p:val>
                                            <p:strVal val="#ppt_h"/>
                                          </p:val>
                                        </p:tav>
                                      </p:tavLst>
                                    </p:anim>
                                    <p:anim calcmode="lin" valueType="num">
                                      <p:cBhvr>
                                        <p:cTn id="227" dur="2000" fill="hold"/>
                                        <p:tgtEl>
                                          <p:spTgt spid="77899"/>
                                        </p:tgtEl>
                                        <p:attrNameLst>
                                          <p:attrName>ppt_w</p:attrName>
                                        </p:attrNameLst>
                                      </p:cBhvr>
                                      <p:tavLst>
                                        <p:tav tm="0">
                                          <p:val>
                                            <p:strVal val="#ppt_w+.3"/>
                                          </p:val>
                                        </p:tav>
                                        <p:tav tm="50000">
                                          <p:val>
                                            <p:strVal val="#ppt_w+.3"/>
                                          </p:val>
                                        </p:tav>
                                        <p:tav tm="100000">
                                          <p:val>
                                            <p:strVal val="#ppt_w"/>
                                          </p:val>
                                        </p:tav>
                                      </p:tavLst>
                                    </p:anim>
                                    <p:anim calcmode="lin" valueType="num">
                                      <p:cBhvr>
                                        <p:cTn id="228" dur="2000" fill="hold"/>
                                        <p:tgtEl>
                                          <p:spTgt spid="77899"/>
                                        </p:tgtEl>
                                        <p:attrNameLst>
                                          <p:attrName>ppt_x</p:attrName>
                                        </p:attrNameLst>
                                      </p:cBhvr>
                                      <p:tavLst>
                                        <p:tav tm="0">
                                          <p:val>
                                            <p:strVal val="#ppt_x-.3"/>
                                          </p:val>
                                        </p:tav>
                                        <p:tav tm="50000">
                                          <p:val>
                                            <p:strVal val="#ppt_x"/>
                                          </p:val>
                                        </p:tav>
                                        <p:tav tm="100000">
                                          <p:val>
                                            <p:strVal val="#ppt_x"/>
                                          </p:val>
                                        </p:tav>
                                      </p:tavLst>
                                    </p:anim>
                                    <p:anim calcmode="lin" valueType="num">
                                      <p:cBhvr>
                                        <p:cTn id="229" dur="2000" fill="hold"/>
                                        <p:tgtEl>
                                          <p:spTgt spid="77899"/>
                                        </p:tgtEl>
                                        <p:attrNameLst>
                                          <p:attrName>ppt_y</p:attrName>
                                        </p:attrNameLst>
                                      </p:cBhvr>
                                      <p:tavLst>
                                        <p:tav tm="0">
                                          <p:val>
                                            <p:strVal val="#ppt_y"/>
                                          </p:val>
                                        </p:tav>
                                        <p:tav tm="100000">
                                          <p:val>
                                            <p:strVal val="#ppt_y"/>
                                          </p:val>
                                        </p:tav>
                                      </p:tavLst>
                                    </p:anim>
                                  </p:childTnLst>
                                </p:cTn>
                              </p:par>
                              <p:par>
                                <p:cTn id="230" presetID="39" presetClass="entr" presetSubtype="0" accel="100000" fill="hold" grpId="0" nodeType="withEffect">
                                  <p:stCondLst>
                                    <p:cond delay="0"/>
                                  </p:stCondLst>
                                  <p:childTnLst>
                                    <p:set>
                                      <p:cBhvr>
                                        <p:cTn id="231" dur="1" fill="hold">
                                          <p:stCondLst>
                                            <p:cond delay="0"/>
                                          </p:stCondLst>
                                        </p:cTn>
                                        <p:tgtEl>
                                          <p:spTgt spid="77900"/>
                                        </p:tgtEl>
                                        <p:attrNameLst>
                                          <p:attrName>style.visibility</p:attrName>
                                        </p:attrNameLst>
                                      </p:cBhvr>
                                      <p:to>
                                        <p:strVal val="visible"/>
                                      </p:to>
                                    </p:set>
                                    <p:anim calcmode="lin" valueType="num">
                                      <p:cBhvr>
                                        <p:cTn id="232" dur="2000" fill="hold"/>
                                        <p:tgtEl>
                                          <p:spTgt spid="77900"/>
                                        </p:tgtEl>
                                        <p:attrNameLst>
                                          <p:attrName>ppt_h</p:attrName>
                                        </p:attrNameLst>
                                      </p:cBhvr>
                                      <p:tavLst>
                                        <p:tav tm="0">
                                          <p:val>
                                            <p:strVal val="#ppt_h/20"/>
                                          </p:val>
                                        </p:tav>
                                        <p:tav tm="50000">
                                          <p:val>
                                            <p:strVal val="#ppt_h/20"/>
                                          </p:val>
                                        </p:tav>
                                        <p:tav tm="100000">
                                          <p:val>
                                            <p:strVal val="#ppt_h"/>
                                          </p:val>
                                        </p:tav>
                                      </p:tavLst>
                                    </p:anim>
                                    <p:anim calcmode="lin" valueType="num">
                                      <p:cBhvr>
                                        <p:cTn id="233" dur="2000" fill="hold"/>
                                        <p:tgtEl>
                                          <p:spTgt spid="77900"/>
                                        </p:tgtEl>
                                        <p:attrNameLst>
                                          <p:attrName>ppt_w</p:attrName>
                                        </p:attrNameLst>
                                      </p:cBhvr>
                                      <p:tavLst>
                                        <p:tav tm="0">
                                          <p:val>
                                            <p:strVal val="#ppt_w+.3"/>
                                          </p:val>
                                        </p:tav>
                                        <p:tav tm="50000">
                                          <p:val>
                                            <p:strVal val="#ppt_w+.3"/>
                                          </p:val>
                                        </p:tav>
                                        <p:tav tm="100000">
                                          <p:val>
                                            <p:strVal val="#ppt_w"/>
                                          </p:val>
                                        </p:tav>
                                      </p:tavLst>
                                    </p:anim>
                                    <p:anim calcmode="lin" valueType="num">
                                      <p:cBhvr>
                                        <p:cTn id="234" dur="2000" fill="hold"/>
                                        <p:tgtEl>
                                          <p:spTgt spid="77900"/>
                                        </p:tgtEl>
                                        <p:attrNameLst>
                                          <p:attrName>ppt_x</p:attrName>
                                        </p:attrNameLst>
                                      </p:cBhvr>
                                      <p:tavLst>
                                        <p:tav tm="0">
                                          <p:val>
                                            <p:strVal val="#ppt_x-.3"/>
                                          </p:val>
                                        </p:tav>
                                        <p:tav tm="50000">
                                          <p:val>
                                            <p:strVal val="#ppt_x"/>
                                          </p:val>
                                        </p:tav>
                                        <p:tav tm="100000">
                                          <p:val>
                                            <p:strVal val="#ppt_x"/>
                                          </p:val>
                                        </p:tav>
                                      </p:tavLst>
                                    </p:anim>
                                    <p:anim calcmode="lin" valueType="num">
                                      <p:cBhvr>
                                        <p:cTn id="235" dur="2000" fill="hold"/>
                                        <p:tgtEl>
                                          <p:spTgt spid="77900"/>
                                        </p:tgtEl>
                                        <p:attrNameLst>
                                          <p:attrName>ppt_y</p:attrName>
                                        </p:attrNameLst>
                                      </p:cBhvr>
                                      <p:tavLst>
                                        <p:tav tm="0">
                                          <p:val>
                                            <p:strVal val="#ppt_y"/>
                                          </p:val>
                                        </p:tav>
                                        <p:tav tm="100000">
                                          <p:val>
                                            <p:strVal val="#ppt_y"/>
                                          </p:val>
                                        </p:tav>
                                      </p:tavLst>
                                    </p:anim>
                                  </p:childTnLst>
                                </p:cTn>
                              </p:par>
                              <p:par>
                                <p:cTn id="236" presetID="39" presetClass="entr" presetSubtype="0" accel="100000" fill="hold" grpId="0" nodeType="withEffect">
                                  <p:stCondLst>
                                    <p:cond delay="0"/>
                                  </p:stCondLst>
                                  <p:childTnLst>
                                    <p:set>
                                      <p:cBhvr>
                                        <p:cTn id="237" dur="1" fill="hold">
                                          <p:stCondLst>
                                            <p:cond delay="0"/>
                                          </p:stCondLst>
                                        </p:cTn>
                                        <p:tgtEl>
                                          <p:spTgt spid="77901"/>
                                        </p:tgtEl>
                                        <p:attrNameLst>
                                          <p:attrName>style.visibility</p:attrName>
                                        </p:attrNameLst>
                                      </p:cBhvr>
                                      <p:to>
                                        <p:strVal val="visible"/>
                                      </p:to>
                                    </p:set>
                                    <p:anim calcmode="lin" valueType="num">
                                      <p:cBhvr>
                                        <p:cTn id="238" dur="2000" fill="hold"/>
                                        <p:tgtEl>
                                          <p:spTgt spid="77901"/>
                                        </p:tgtEl>
                                        <p:attrNameLst>
                                          <p:attrName>ppt_h</p:attrName>
                                        </p:attrNameLst>
                                      </p:cBhvr>
                                      <p:tavLst>
                                        <p:tav tm="0">
                                          <p:val>
                                            <p:strVal val="#ppt_h/20"/>
                                          </p:val>
                                        </p:tav>
                                        <p:tav tm="50000">
                                          <p:val>
                                            <p:strVal val="#ppt_h/20"/>
                                          </p:val>
                                        </p:tav>
                                        <p:tav tm="100000">
                                          <p:val>
                                            <p:strVal val="#ppt_h"/>
                                          </p:val>
                                        </p:tav>
                                      </p:tavLst>
                                    </p:anim>
                                    <p:anim calcmode="lin" valueType="num">
                                      <p:cBhvr>
                                        <p:cTn id="239" dur="2000" fill="hold"/>
                                        <p:tgtEl>
                                          <p:spTgt spid="77901"/>
                                        </p:tgtEl>
                                        <p:attrNameLst>
                                          <p:attrName>ppt_w</p:attrName>
                                        </p:attrNameLst>
                                      </p:cBhvr>
                                      <p:tavLst>
                                        <p:tav tm="0">
                                          <p:val>
                                            <p:strVal val="#ppt_w+.3"/>
                                          </p:val>
                                        </p:tav>
                                        <p:tav tm="50000">
                                          <p:val>
                                            <p:strVal val="#ppt_w+.3"/>
                                          </p:val>
                                        </p:tav>
                                        <p:tav tm="100000">
                                          <p:val>
                                            <p:strVal val="#ppt_w"/>
                                          </p:val>
                                        </p:tav>
                                      </p:tavLst>
                                    </p:anim>
                                    <p:anim calcmode="lin" valueType="num">
                                      <p:cBhvr>
                                        <p:cTn id="240" dur="2000" fill="hold"/>
                                        <p:tgtEl>
                                          <p:spTgt spid="77901"/>
                                        </p:tgtEl>
                                        <p:attrNameLst>
                                          <p:attrName>ppt_x</p:attrName>
                                        </p:attrNameLst>
                                      </p:cBhvr>
                                      <p:tavLst>
                                        <p:tav tm="0">
                                          <p:val>
                                            <p:strVal val="#ppt_x-.3"/>
                                          </p:val>
                                        </p:tav>
                                        <p:tav tm="50000">
                                          <p:val>
                                            <p:strVal val="#ppt_x"/>
                                          </p:val>
                                        </p:tav>
                                        <p:tav tm="100000">
                                          <p:val>
                                            <p:strVal val="#ppt_x"/>
                                          </p:val>
                                        </p:tav>
                                      </p:tavLst>
                                    </p:anim>
                                    <p:anim calcmode="lin" valueType="num">
                                      <p:cBhvr>
                                        <p:cTn id="241" dur="2000" fill="hold"/>
                                        <p:tgtEl>
                                          <p:spTgt spid="77901"/>
                                        </p:tgtEl>
                                        <p:attrNameLst>
                                          <p:attrName>ppt_y</p:attrName>
                                        </p:attrNameLst>
                                      </p:cBhvr>
                                      <p:tavLst>
                                        <p:tav tm="0">
                                          <p:val>
                                            <p:strVal val="#ppt_y"/>
                                          </p:val>
                                        </p:tav>
                                        <p:tav tm="100000">
                                          <p:val>
                                            <p:strVal val="#ppt_y"/>
                                          </p:val>
                                        </p:tav>
                                      </p:tavLst>
                                    </p:anim>
                                  </p:childTnLst>
                                </p:cTn>
                              </p:par>
                              <p:par>
                                <p:cTn id="242" presetID="30" presetClass="entr" presetSubtype="0" fill="hold" grpId="0" nodeType="withEffect">
                                  <p:stCondLst>
                                    <p:cond delay="0"/>
                                  </p:stCondLst>
                                  <p:childTnLst>
                                    <p:set>
                                      <p:cBhvr>
                                        <p:cTn id="243" dur="1" fill="hold">
                                          <p:stCondLst>
                                            <p:cond delay="0"/>
                                          </p:stCondLst>
                                        </p:cTn>
                                        <p:tgtEl>
                                          <p:spTgt spid="77906"/>
                                        </p:tgtEl>
                                        <p:attrNameLst>
                                          <p:attrName>style.visibility</p:attrName>
                                        </p:attrNameLst>
                                      </p:cBhvr>
                                      <p:to>
                                        <p:strVal val="visible"/>
                                      </p:to>
                                    </p:set>
                                    <p:animEffect transition="in" filter="fade">
                                      <p:cBhvr>
                                        <p:cTn id="244" dur="800" decel="100000"/>
                                        <p:tgtEl>
                                          <p:spTgt spid="77906"/>
                                        </p:tgtEl>
                                      </p:cBhvr>
                                    </p:animEffect>
                                    <p:anim calcmode="lin" valueType="num">
                                      <p:cBhvr>
                                        <p:cTn id="245" dur="800" decel="100000" fill="hold"/>
                                        <p:tgtEl>
                                          <p:spTgt spid="77906"/>
                                        </p:tgtEl>
                                        <p:attrNameLst>
                                          <p:attrName>style.rotation</p:attrName>
                                        </p:attrNameLst>
                                      </p:cBhvr>
                                      <p:tavLst>
                                        <p:tav tm="0">
                                          <p:val>
                                            <p:fltVal val="-90"/>
                                          </p:val>
                                        </p:tav>
                                        <p:tav tm="100000">
                                          <p:val>
                                            <p:fltVal val="0"/>
                                          </p:val>
                                        </p:tav>
                                      </p:tavLst>
                                    </p:anim>
                                    <p:anim calcmode="lin" valueType="num">
                                      <p:cBhvr>
                                        <p:cTn id="246" dur="800" decel="100000" fill="hold"/>
                                        <p:tgtEl>
                                          <p:spTgt spid="77906"/>
                                        </p:tgtEl>
                                        <p:attrNameLst>
                                          <p:attrName>ppt_x</p:attrName>
                                        </p:attrNameLst>
                                      </p:cBhvr>
                                      <p:tavLst>
                                        <p:tav tm="0">
                                          <p:val>
                                            <p:strVal val="#ppt_x+0.4"/>
                                          </p:val>
                                        </p:tav>
                                        <p:tav tm="100000">
                                          <p:val>
                                            <p:strVal val="#ppt_x-0.05"/>
                                          </p:val>
                                        </p:tav>
                                      </p:tavLst>
                                    </p:anim>
                                    <p:anim calcmode="lin" valueType="num">
                                      <p:cBhvr>
                                        <p:cTn id="247" dur="800" decel="100000" fill="hold"/>
                                        <p:tgtEl>
                                          <p:spTgt spid="77906"/>
                                        </p:tgtEl>
                                        <p:attrNameLst>
                                          <p:attrName>ppt_y</p:attrName>
                                        </p:attrNameLst>
                                      </p:cBhvr>
                                      <p:tavLst>
                                        <p:tav tm="0">
                                          <p:val>
                                            <p:strVal val="#ppt_y-0.4"/>
                                          </p:val>
                                        </p:tav>
                                        <p:tav tm="100000">
                                          <p:val>
                                            <p:strVal val="#ppt_y+0.1"/>
                                          </p:val>
                                        </p:tav>
                                      </p:tavLst>
                                    </p:anim>
                                    <p:anim calcmode="lin" valueType="num">
                                      <p:cBhvr>
                                        <p:cTn id="248" dur="200" accel="100000" fill="hold">
                                          <p:stCondLst>
                                            <p:cond delay="800"/>
                                          </p:stCondLst>
                                        </p:cTn>
                                        <p:tgtEl>
                                          <p:spTgt spid="77906"/>
                                        </p:tgtEl>
                                        <p:attrNameLst>
                                          <p:attrName>ppt_x</p:attrName>
                                        </p:attrNameLst>
                                      </p:cBhvr>
                                      <p:tavLst>
                                        <p:tav tm="0">
                                          <p:val>
                                            <p:strVal val="#ppt_x-0.05"/>
                                          </p:val>
                                        </p:tav>
                                        <p:tav tm="100000">
                                          <p:val>
                                            <p:strVal val="#ppt_x"/>
                                          </p:val>
                                        </p:tav>
                                      </p:tavLst>
                                    </p:anim>
                                    <p:anim calcmode="lin" valueType="num">
                                      <p:cBhvr>
                                        <p:cTn id="249" dur="200" accel="100000" fill="hold">
                                          <p:stCondLst>
                                            <p:cond delay="800"/>
                                          </p:stCondLst>
                                        </p:cTn>
                                        <p:tgtEl>
                                          <p:spTgt spid="77906"/>
                                        </p:tgtEl>
                                        <p:attrNameLst>
                                          <p:attrName>ppt_y</p:attrName>
                                        </p:attrNameLst>
                                      </p:cBhvr>
                                      <p:tavLst>
                                        <p:tav tm="0">
                                          <p:val>
                                            <p:strVal val="#ppt_y+0.1"/>
                                          </p:val>
                                        </p:tav>
                                        <p:tav tm="100000">
                                          <p:val>
                                            <p:strVal val="#ppt_y"/>
                                          </p:val>
                                        </p:tav>
                                      </p:tavLst>
                                    </p:anim>
                                  </p:childTnLst>
                                </p:cTn>
                              </p:par>
                            </p:childTnLst>
                          </p:cTn>
                        </p:par>
                        <p:par>
                          <p:cTn id="250" fill="hold">
                            <p:stCondLst>
                              <p:cond delay="2000"/>
                            </p:stCondLst>
                            <p:childTnLst>
                              <p:par>
                                <p:cTn id="251" presetID="5" presetClass="entr" presetSubtype="10" fill="hold" grpId="0" nodeType="afterEffect">
                                  <p:stCondLst>
                                    <p:cond delay="0"/>
                                  </p:stCondLst>
                                  <p:childTnLst>
                                    <p:set>
                                      <p:cBhvr>
                                        <p:cTn id="252" dur="1" fill="hold">
                                          <p:stCondLst>
                                            <p:cond delay="0"/>
                                          </p:stCondLst>
                                        </p:cTn>
                                        <p:tgtEl>
                                          <p:spTgt spid="77907"/>
                                        </p:tgtEl>
                                        <p:attrNameLst>
                                          <p:attrName>style.visibility</p:attrName>
                                        </p:attrNameLst>
                                      </p:cBhvr>
                                      <p:to>
                                        <p:strVal val="visible"/>
                                      </p:to>
                                    </p:set>
                                    <p:animEffect transition="in" filter="checkerboard(across)">
                                      <p:cBhvr>
                                        <p:cTn id="253" dur="500"/>
                                        <p:tgtEl>
                                          <p:spTgt spid="77907"/>
                                        </p:tgtEl>
                                      </p:cBhvr>
                                    </p:animEffect>
                                  </p:childTnLst>
                                </p:cTn>
                              </p:par>
                            </p:childTnLst>
                          </p:cTn>
                        </p:par>
                        <p:par>
                          <p:cTn id="254" fill="hold">
                            <p:stCondLst>
                              <p:cond delay="2500"/>
                            </p:stCondLst>
                            <p:childTnLst>
                              <p:par>
                                <p:cTn id="255" presetID="56" presetClass="entr" presetSubtype="0" fill="hold" grpId="0" nodeType="afterEffect">
                                  <p:stCondLst>
                                    <p:cond delay="0"/>
                                  </p:stCondLst>
                                  <p:iterate type="lt">
                                    <p:tmPct val="10000"/>
                                  </p:iterate>
                                  <p:childTnLst>
                                    <p:set>
                                      <p:cBhvr>
                                        <p:cTn id="256" dur="1" fill="hold">
                                          <p:stCondLst>
                                            <p:cond delay="0"/>
                                          </p:stCondLst>
                                        </p:cTn>
                                        <p:tgtEl>
                                          <p:spTgt spid="77910"/>
                                        </p:tgtEl>
                                        <p:attrNameLst>
                                          <p:attrName>style.visibility</p:attrName>
                                        </p:attrNameLst>
                                      </p:cBhvr>
                                      <p:to>
                                        <p:strVal val="visible"/>
                                      </p:to>
                                    </p:set>
                                    <p:anim by="(-#ppt_w*2)" calcmode="lin" valueType="num">
                                      <p:cBhvr rctx="PPT">
                                        <p:cTn id="257" dur="500" autoRev="1" fill="hold">
                                          <p:stCondLst>
                                            <p:cond delay="0"/>
                                          </p:stCondLst>
                                        </p:cTn>
                                        <p:tgtEl>
                                          <p:spTgt spid="77910"/>
                                        </p:tgtEl>
                                        <p:attrNameLst>
                                          <p:attrName>ppt_w</p:attrName>
                                        </p:attrNameLst>
                                      </p:cBhvr>
                                    </p:anim>
                                    <p:anim by="(#ppt_w*0.50)" calcmode="lin" valueType="num">
                                      <p:cBhvr>
                                        <p:cTn id="258" dur="500" decel="50000" autoRev="1" fill="hold">
                                          <p:stCondLst>
                                            <p:cond delay="0"/>
                                          </p:stCondLst>
                                        </p:cTn>
                                        <p:tgtEl>
                                          <p:spTgt spid="77910"/>
                                        </p:tgtEl>
                                        <p:attrNameLst>
                                          <p:attrName>ppt_x</p:attrName>
                                        </p:attrNameLst>
                                      </p:cBhvr>
                                    </p:anim>
                                    <p:anim from="(-#ppt_h/2)" to="(#ppt_y)" calcmode="lin" valueType="num">
                                      <p:cBhvr>
                                        <p:cTn id="259" dur="1000" fill="hold">
                                          <p:stCondLst>
                                            <p:cond delay="0"/>
                                          </p:stCondLst>
                                        </p:cTn>
                                        <p:tgtEl>
                                          <p:spTgt spid="77910"/>
                                        </p:tgtEl>
                                        <p:attrNameLst>
                                          <p:attrName>ppt_y</p:attrName>
                                        </p:attrNameLst>
                                      </p:cBhvr>
                                    </p:anim>
                                    <p:animRot by="21600000">
                                      <p:cBhvr>
                                        <p:cTn id="260" dur="1000" fill="hold">
                                          <p:stCondLst>
                                            <p:cond delay="0"/>
                                          </p:stCondLst>
                                        </p:cTn>
                                        <p:tgtEl>
                                          <p:spTgt spid="77910"/>
                                        </p:tgtEl>
                                        <p:attrNameLst>
                                          <p:attrName>r</p:attrName>
                                        </p:attrNameLst>
                                      </p:cBhvr>
                                    </p:animRot>
                                  </p:childTnLst>
                                </p:cTn>
                              </p:par>
                            </p:childTnLst>
                          </p:cTn>
                        </p:par>
                        <p:par>
                          <p:cTn id="261" fill="hold">
                            <p:stCondLst>
                              <p:cond delay="3600"/>
                            </p:stCondLst>
                            <p:childTnLst>
                              <p:par>
                                <p:cTn id="262" presetID="30" presetClass="entr" presetSubtype="0" fill="hold" grpId="0" nodeType="afterEffect">
                                  <p:stCondLst>
                                    <p:cond delay="0"/>
                                  </p:stCondLst>
                                  <p:childTnLst>
                                    <p:set>
                                      <p:cBhvr>
                                        <p:cTn id="263" dur="1" fill="hold">
                                          <p:stCondLst>
                                            <p:cond delay="0"/>
                                          </p:stCondLst>
                                        </p:cTn>
                                        <p:tgtEl>
                                          <p:spTgt spid="77908"/>
                                        </p:tgtEl>
                                        <p:attrNameLst>
                                          <p:attrName>style.visibility</p:attrName>
                                        </p:attrNameLst>
                                      </p:cBhvr>
                                      <p:to>
                                        <p:strVal val="visible"/>
                                      </p:to>
                                    </p:set>
                                    <p:animEffect transition="in" filter="fade">
                                      <p:cBhvr>
                                        <p:cTn id="264" dur="800" decel="100000"/>
                                        <p:tgtEl>
                                          <p:spTgt spid="77908"/>
                                        </p:tgtEl>
                                      </p:cBhvr>
                                    </p:animEffect>
                                    <p:anim calcmode="lin" valueType="num">
                                      <p:cBhvr>
                                        <p:cTn id="265" dur="800" decel="100000" fill="hold"/>
                                        <p:tgtEl>
                                          <p:spTgt spid="77908"/>
                                        </p:tgtEl>
                                        <p:attrNameLst>
                                          <p:attrName>style.rotation</p:attrName>
                                        </p:attrNameLst>
                                      </p:cBhvr>
                                      <p:tavLst>
                                        <p:tav tm="0">
                                          <p:val>
                                            <p:fltVal val="-90"/>
                                          </p:val>
                                        </p:tav>
                                        <p:tav tm="100000">
                                          <p:val>
                                            <p:fltVal val="0"/>
                                          </p:val>
                                        </p:tav>
                                      </p:tavLst>
                                    </p:anim>
                                    <p:anim calcmode="lin" valueType="num">
                                      <p:cBhvr>
                                        <p:cTn id="266" dur="800" decel="100000" fill="hold"/>
                                        <p:tgtEl>
                                          <p:spTgt spid="77908"/>
                                        </p:tgtEl>
                                        <p:attrNameLst>
                                          <p:attrName>ppt_x</p:attrName>
                                        </p:attrNameLst>
                                      </p:cBhvr>
                                      <p:tavLst>
                                        <p:tav tm="0">
                                          <p:val>
                                            <p:strVal val="#ppt_x+0.4"/>
                                          </p:val>
                                        </p:tav>
                                        <p:tav tm="100000">
                                          <p:val>
                                            <p:strVal val="#ppt_x-0.05"/>
                                          </p:val>
                                        </p:tav>
                                      </p:tavLst>
                                    </p:anim>
                                    <p:anim calcmode="lin" valueType="num">
                                      <p:cBhvr>
                                        <p:cTn id="267" dur="800" decel="100000" fill="hold"/>
                                        <p:tgtEl>
                                          <p:spTgt spid="77908"/>
                                        </p:tgtEl>
                                        <p:attrNameLst>
                                          <p:attrName>ppt_y</p:attrName>
                                        </p:attrNameLst>
                                      </p:cBhvr>
                                      <p:tavLst>
                                        <p:tav tm="0">
                                          <p:val>
                                            <p:strVal val="#ppt_y-0.4"/>
                                          </p:val>
                                        </p:tav>
                                        <p:tav tm="100000">
                                          <p:val>
                                            <p:strVal val="#ppt_y+0.1"/>
                                          </p:val>
                                        </p:tav>
                                      </p:tavLst>
                                    </p:anim>
                                    <p:anim calcmode="lin" valueType="num">
                                      <p:cBhvr>
                                        <p:cTn id="268" dur="200" accel="100000" fill="hold">
                                          <p:stCondLst>
                                            <p:cond delay="800"/>
                                          </p:stCondLst>
                                        </p:cTn>
                                        <p:tgtEl>
                                          <p:spTgt spid="77908"/>
                                        </p:tgtEl>
                                        <p:attrNameLst>
                                          <p:attrName>ppt_x</p:attrName>
                                        </p:attrNameLst>
                                      </p:cBhvr>
                                      <p:tavLst>
                                        <p:tav tm="0">
                                          <p:val>
                                            <p:strVal val="#ppt_x-0.05"/>
                                          </p:val>
                                        </p:tav>
                                        <p:tav tm="100000">
                                          <p:val>
                                            <p:strVal val="#ppt_x"/>
                                          </p:val>
                                        </p:tav>
                                      </p:tavLst>
                                    </p:anim>
                                    <p:anim calcmode="lin" valueType="num">
                                      <p:cBhvr>
                                        <p:cTn id="269" dur="200" accel="100000" fill="hold">
                                          <p:stCondLst>
                                            <p:cond delay="800"/>
                                          </p:stCondLst>
                                        </p:cTn>
                                        <p:tgtEl>
                                          <p:spTgt spid="77908"/>
                                        </p:tgtEl>
                                        <p:attrNameLst>
                                          <p:attrName>ppt_y</p:attrName>
                                        </p:attrNameLst>
                                      </p:cBhvr>
                                      <p:tavLst>
                                        <p:tav tm="0">
                                          <p:val>
                                            <p:strVal val="#ppt_y+0.1"/>
                                          </p:val>
                                        </p:tav>
                                        <p:tav tm="100000">
                                          <p:val>
                                            <p:strVal val="#ppt_y"/>
                                          </p:val>
                                        </p:tav>
                                      </p:tavLst>
                                    </p:anim>
                                  </p:childTnLst>
                                </p:cTn>
                              </p:par>
                            </p:childTnLst>
                          </p:cTn>
                        </p:par>
                        <p:par>
                          <p:cTn id="270" fill="hold">
                            <p:stCondLst>
                              <p:cond delay="4600"/>
                            </p:stCondLst>
                            <p:childTnLst>
                              <p:par>
                                <p:cTn id="271" presetID="56" presetClass="entr" presetSubtype="0" fill="hold" grpId="0" nodeType="afterEffect">
                                  <p:stCondLst>
                                    <p:cond delay="0"/>
                                  </p:stCondLst>
                                  <p:iterate type="lt">
                                    <p:tmPct val="10000"/>
                                  </p:iterate>
                                  <p:childTnLst>
                                    <p:set>
                                      <p:cBhvr>
                                        <p:cTn id="272" dur="1" fill="hold">
                                          <p:stCondLst>
                                            <p:cond delay="0"/>
                                          </p:stCondLst>
                                        </p:cTn>
                                        <p:tgtEl>
                                          <p:spTgt spid="77909"/>
                                        </p:tgtEl>
                                        <p:attrNameLst>
                                          <p:attrName>style.visibility</p:attrName>
                                        </p:attrNameLst>
                                      </p:cBhvr>
                                      <p:to>
                                        <p:strVal val="visible"/>
                                      </p:to>
                                    </p:set>
                                    <p:anim by="(-#ppt_w*2)" calcmode="lin" valueType="num">
                                      <p:cBhvr rctx="PPT">
                                        <p:cTn id="273" dur="500" autoRev="1" fill="hold">
                                          <p:stCondLst>
                                            <p:cond delay="0"/>
                                          </p:stCondLst>
                                        </p:cTn>
                                        <p:tgtEl>
                                          <p:spTgt spid="77909"/>
                                        </p:tgtEl>
                                        <p:attrNameLst>
                                          <p:attrName>ppt_w</p:attrName>
                                        </p:attrNameLst>
                                      </p:cBhvr>
                                    </p:anim>
                                    <p:anim by="(#ppt_w*0.50)" calcmode="lin" valueType="num">
                                      <p:cBhvr>
                                        <p:cTn id="274" dur="500" decel="50000" autoRev="1" fill="hold">
                                          <p:stCondLst>
                                            <p:cond delay="0"/>
                                          </p:stCondLst>
                                        </p:cTn>
                                        <p:tgtEl>
                                          <p:spTgt spid="77909"/>
                                        </p:tgtEl>
                                        <p:attrNameLst>
                                          <p:attrName>ppt_x</p:attrName>
                                        </p:attrNameLst>
                                      </p:cBhvr>
                                    </p:anim>
                                    <p:anim from="(-#ppt_h/2)" to="(#ppt_y)" calcmode="lin" valueType="num">
                                      <p:cBhvr>
                                        <p:cTn id="275" dur="1000" fill="hold">
                                          <p:stCondLst>
                                            <p:cond delay="0"/>
                                          </p:stCondLst>
                                        </p:cTn>
                                        <p:tgtEl>
                                          <p:spTgt spid="77909"/>
                                        </p:tgtEl>
                                        <p:attrNameLst>
                                          <p:attrName>ppt_y</p:attrName>
                                        </p:attrNameLst>
                                      </p:cBhvr>
                                    </p:anim>
                                    <p:animRot by="21600000">
                                      <p:cBhvr>
                                        <p:cTn id="276" dur="1000" fill="hold">
                                          <p:stCondLst>
                                            <p:cond delay="0"/>
                                          </p:stCondLst>
                                        </p:cTn>
                                        <p:tgtEl>
                                          <p:spTgt spid="7790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41" grpId="1" animBg="1"/>
      <p:bldP spid="77842" grpId="0" animBg="1"/>
      <p:bldP spid="77843" grpId="0" animBg="1"/>
      <p:bldP spid="77844" grpId="0" animBg="1"/>
      <p:bldP spid="77847" grpId="0" animBg="1"/>
      <p:bldP spid="77876" grpId="0" animBg="1"/>
      <p:bldP spid="77877" grpId="0" animBg="1"/>
      <p:bldP spid="77878" grpId="0" animBg="1"/>
      <p:bldP spid="77879" grpId="0" animBg="1"/>
      <p:bldP spid="77880" grpId="0" animBg="1"/>
      <p:bldP spid="77881" grpId="0" animBg="1"/>
      <p:bldP spid="77882" grpId="0" animBg="1"/>
      <p:bldP spid="77883" grpId="0" animBg="1"/>
      <p:bldP spid="77884" grpId="0" animBg="1"/>
      <p:bldP spid="77885" grpId="0" animBg="1"/>
      <p:bldP spid="77886" grpId="0" animBg="1"/>
      <p:bldP spid="77887" grpId="0" animBg="1"/>
      <p:bldP spid="77889" grpId="0" animBg="1"/>
      <p:bldP spid="77890" grpId="0" animBg="1"/>
      <p:bldP spid="77891" grpId="0" animBg="1"/>
      <p:bldP spid="77892" grpId="0" animBg="1"/>
      <p:bldP spid="77893" grpId="0" animBg="1"/>
      <p:bldP spid="77894" grpId="0" animBg="1"/>
      <p:bldP spid="77895" grpId="0" animBg="1"/>
      <p:bldP spid="77896" grpId="0" animBg="1"/>
      <p:bldP spid="77897" grpId="0" animBg="1"/>
      <p:bldP spid="77898" grpId="0" animBg="1"/>
      <p:bldP spid="77899" grpId="0" animBg="1"/>
      <p:bldP spid="77900" grpId="0" animBg="1"/>
      <p:bldP spid="77901" grpId="0" animBg="1"/>
      <p:bldP spid="77902" grpId="0"/>
      <p:bldP spid="77903" grpId="0"/>
      <p:bldP spid="77904" grpId="0" animBg="1"/>
      <p:bldP spid="77905" grpId="0" animBg="1"/>
      <p:bldP spid="77906" grpId="0"/>
      <p:bldP spid="77907" grpId="0" animBg="1"/>
      <p:bldP spid="77908" grpId="0" animBg="1"/>
      <p:bldP spid="77909" grpId="0"/>
      <p:bldP spid="77910" grpId="0"/>
      <p:bldP spid="77913" grpId="0"/>
    </p:bldLst>
  </p:timing>
</p:sld>
</file>

<file path=ppt/slides/slide29.xml><?xml version="1.0" encoding="utf-8"?>
<p:sld xmlns:a="http://schemas.openxmlformats.org/drawingml/2006/main" xmlns:r="http://schemas.openxmlformats.org/officeDocument/2006/relationships" xmlns:p="http://schemas.openxmlformats.org/presentationml/2006/main">
  <p:cSld>
    <p:bg>
      <p:bgPr>
        <a:gradFill rotWithShape="0">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effectLst/>
      </p:bgPr>
    </p:bg>
    <p:spTree>
      <p:nvGrpSpPr>
        <p:cNvPr id="1" name=""/>
        <p:cNvGrpSpPr/>
        <p:nvPr/>
      </p:nvGrpSpPr>
      <p:grpSpPr>
        <a:xfrm>
          <a:off x="0" y="0"/>
          <a:ext cx="0" cy="0"/>
          <a:chOff x="0" y="0"/>
          <a:chExt cx="0" cy="0"/>
        </a:xfrm>
      </p:grpSpPr>
      <p:sp>
        <p:nvSpPr>
          <p:cNvPr id="78852" name="WordArt 4"/>
          <p:cNvSpPr>
            <a:spLocks noChangeArrowheads="1" noChangeShapeType="1" noTextEdit="1"/>
          </p:cNvSpPr>
          <p:nvPr/>
        </p:nvSpPr>
        <p:spPr bwMode="auto">
          <a:xfrm>
            <a:off x="3851275" y="476250"/>
            <a:ext cx="1370013" cy="504825"/>
          </a:xfrm>
          <a:prstGeom prst="rect">
            <a:avLst/>
          </a:prstGeom>
        </p:spPr>
        <p:txBody>
          <a:bodyPr spcFirstLastPara="1" wrap="none" fromWordArt="1">
            <a:prstTxWarp prst="textArchUp">
              <a:avLst>
                <a:gd name="adj" fmla="val 10800000"/>
              </a:avLst>
            </a:prstTxWarp>
          </a:bodyPr>
          <a:lstStyle/>
          <a:p>
            <a:pPr rtl="1"/>
            <a:r>
              <a:rPr lang="ar-JO" sz="3600" kern="10">
                <a:ln w="9525">
                  <a:solidFill>
                    <a:srgbClr val="000000"/>
                  </a:solidFill>
                  <a:round/>
                  <a:headEnd/>
                  <a:tailEnd/>
                </a:ln>
                <a:solidFill>
                  <a:srgbClr val="000000"/>
                </a:solidFill>
                <a:latin typeface="Arial Black"/>
              </a:rPr>
              <a:t>الدرس السابع</a:t>
            </a:r>
          </a:p>
          <a:p>
            <a:pPr rtl="1"/>
            <a:endParaRPr lang="ar-JO" sz="3600" kern="10">
              <a:ln w="9525">
                <a:solidFill>
                  <a:srgbClr val="000000"/>
                </a:solidFill>
                <a:round/>
                <a:headEnd/>
                <a:tailEnd/>
              </a:ln>
              <a:solidFill>
                <a:srgbClr val="000000"/>
              </a:solidFill>
              <a:latin typeface="Arial Black"/>
            </a:endParaRPr>
          </a:p>
        </p:txBody>
      </p:sp>
      <p:sp>
        <p:nvSpPr>
          <p:cNvPr id="78853" name="Text Box 5"/>
          <p:cNvSpPr txBox="1">
            <a:spLocks noChangeArrowheads="1"/>
          </p:cNvSpPr>
          <p:nvPr/>
        </p:nvSpPr>
        <p:spPr bwMode="auto">
          <a:xfrm>
            <a:off x="2627313" y="765175"/>
            <a:ext cx="3960812" cy="519113"/>
          </a:xfrm>
          <a:prstGeom prst="rect">
            <a:avLst/>
          </a:prstGeom>
          <a:noFill/>
          <a:ln w="9525" algn="ctr">
            <a:noFill/>
            <a:miter lim="800000"/>
            <a:headEnd/>
            <a:tailEnd/>
          </a:ln>
          <a:effectLst/>
        </p:spPr>
        <p:txBody>
          <a:bodyPr>
            <a:spAutoFit/>
          </a:bodyPr>
          <a:lstStyle/>
          <a:p>
            <a:r>
              <a:rPr lang="ar-SA" sz="2800">
                <a:solidFill>
                  <a:srgbClr val="6600CC"/>
                </a:solidFill>
              </a:rPr>
              <a:t>ضرب الأعداد الصحيحة</a:t>
            </a:r>
            <a:endParaRPr lang="en-US" sz="2800">
              <a:solidFill>
                <a:srgbClr val="6600CC"/>
              </a:solidFill>
            </a:endParaRPr>
          </a:p>
        </p:txBody>
      </p:sp>
      <p:sp>
        <p:nvSpPr>
          <p:cNvPr id="78854" name="AutoShape 6"/>
          <p:cNvSpPr>
            <a:spLocks noChangeArrowheads="1"/>
          </p:cNvSpPr>
          <p:nvPr/>
        </p:nvSpPr>
        <p:spPr bwMode="auto">
          <a:xfrm>
            <a:off x="468313" y="1628775"/>
            <a:ext cx="8497887" cy="2232025"/>
          </a:xfrm>
          <a:prstGeom prst="plaque">
            <a:avLst>
              <a:gd name="adj" fmla="val 16667"/>
            </a:avLst>
          </a:prstGeom>
          <a:gradFill rotWithShape="1">
            <a:gsLst>
              <a:gs pos="0">
                <a:schemeClr val="bg1"/>
              </a:gs>
              <a:gs pos="50000">
                <a:srgbClr val="FF66CC"/>
              </a:gs>
              <a:gs pos="100000">
                <a:schemeClr val="bg1"/>
              </a:gs>
            </a:gsLst>
            <a:lin ang="2700000" scaled="1"/>
          </a:gradFill>
          <a:ln w="9525" algn="ctr">
            <a:noFill/>
            <a:miter lim="800000"/>
            <a:headEnd/>
            <a:tailEnd/>
          </a:ln>
          <a:effectLst/>
          <a:scene3d>
            <a:camera prst="legacyObliqueTopLeft"/>
            <a:lightRig rig="legacyFlat3" dir="t"/>
          </a:scene3d>
          <a:sp3d extrusionH="430200" prstMaterial="legacyMatte">
            <a:bevelT w="13500" h="13500" prst="angle"/>
            <a:bevelB w="13500" h="13500" prst="angle"/>
            <a:extrusionClr>
              <a:srgbClr val="FF66CC"/>
            </a:extrusionClr>
          </a:sp3d>
        </p:spPr>
        <p:txBody>
          <a:bodyPr anchor="ctr">
            <a:spAutoFit/>
            <a:flatTx/>
          </a:bodyPr>
          <a:lstStyle/>
          <a:p>
            <a:endParaRPr lang="ar-JO"/>
          </a:p>
        </p:txBody>
      </p:sp>
      <p:sp>
        <p:nvSpPr>
          <p:cNvPr id="78855" name="AutoShape 7"/>
          <p:cNvSpPr>
            <a:spLocks noChangeArrowheads="1"/>
          </p:cNvSpPr>
          <p:nvPr/>
        </p:nvSpPr>
        <p:spPr bwMode="auto">
          <a:xfrm>
            <a:off x="7885113" y="3213100"/>
            <a:ext cx="714375" cy="609600"/>
          </a:xfrm>
          <a:prstGeom prst="star16">
            <a:avLst>
              <a:gd name="adj" fmla="val 37500"/>
            </a:avLst>
          </a:prstGeom>
          <a:gradFill rotWithShape="1">
            <a:gsLst>
              <a:gs pos="0">
                <a:schemeClr val="bg1"/>
              </a:gs>
              <a:gs pos="100000">
                <a:srgbClr val="CC99FF"/>
              </a:gs>
            </a:gsLst>
            <a:path path="shape">
              <a:fillToRect l="50000" t="50000" r="50000" b="50000"/>
            </a:path>
          </a:gradFill>
          <a:ln w="9525" algn="ctr">
            <a:noFill/>
            <a:miter lim="800000"/>
            <a:headEnd/>
            <a:tailEnd/>
          </a:ln>
          <a:effectLst/>
        </p:spPr>
        <p:txBody>
          <a:bodyPr wrap="none" anchor="ctr">
            <a:spAutoFit/>
          </a:bodyPr>
          <a:lstStyle/>
          <a:p>
            <a:r>
              <a:rPr lang="ar-SA" sz="1800"/>
              <a:t>3))</a:t>
            </a:r>
            <a:endParaRPr lang="en-US" sz="1800"/>
          </a:p>
        </p:txBody>
      </p:sp>
      <p:sp>
        <p:nvSpPr>
          <p:cNvPr id="78856" name="AutoShape 8"/>
          <p:cNvSpPr>
            <a:spLocks noChangeArrowheads="1"/>
          </p:cNvSpPr>
          <p:nvPr/>
        </p:nvSpPr>
        <p:spPr bwMode="auto">
          <a:xfrm>
            <a:off x="8101013" y="2492375"/>
            <a:ext cx="714375" cy="609600"/>
          </a:xfrm>
          <a:prstGeom prst="star16">
            <a:avLst>
              <a:gd name="adj" fmla="val 37500"/>
            </a:avLst>
          </a:prstGeom>
          <a:gradFill rotWithShape="1">
            <a:gsLst>
              <a:gs pos="0">
                <a:schemeClr val="bg1"/>
              </a:gs>
              <a:gs pos="100000">
                <a:srgbClr val="CC99FF"/>
              </a:gs>
            </a:gsLst>
            <a:path path="shape">
              <a:fillToRect l="50000" t="50000" r="50000" b="50000"/>
            </a:path>
          </a:gradFill>
          <a:ln w="9525" algn="ctr">
            <a:noFill/>
            <a:miter lim="800000"/>
            <a:headEnd/>
            <a:tailEnd/>
          </a:ln>
          <a:effectLst/>
        </p:spPr>
        <p:txBody>
          <a:bodyPr wrap="none" anchor="ctr">
            <a:spAutoFit/>
          </a:bodyPr>
          <a:lstStyle/>
          <a:p>
            <a:r>
              <a:rPr lang="ar-SA" sz="1800"/>
              <a:t>2))</a:t>
            </a:r>
            <a:endParaRPr lang="en-US" sz="1800"/>
          </a:p>
        </p:txBody>
      </p:sp>
      <p:sp>
        <p:nvSpPr>
          <p:cNvPr id="78857" name="AutoShape 9"/>
          <p:cNvSpPr>
            <a:spLocks noChangeArrowheads="1"/>
          </p:cNvSpPr>
          <p:nvPr/>
        </p:nvSpPr>
        <p:spPr bwMode="auto">
          <a:xfrm>
            <a:off x="8027988" y="1773238"/>
            <a:ext cx="714375" cy="609600"/>
          </a:xfrm>
          <a:prstGeom prst="star16">
            <a:avLst>
              <a:gd name="adj" fmla="val 37500"/>
            </a:avLst>
          </a:prstGeom>
          <a:gradFill rotWithShape="1">
            <a:gsLst>
              <a:gs pos="0">
                <a:schemeClr val="bg1"/>
              </a:gs>
              <a:gs pos="100000">
                <a:srgbClr val="CC99FF"/>
              </a:gs>
            </a:gsLst>
            <a:path path="shape">
              <a:fillToRect l="50000" t="50000" r="50000" b="50000"/>
            </a:path>
          </a:gradFill>
          <a:ln w="9525" algn="ctr">
            <a:noFill/>
            <a:miter lim="800000"/>
            <a:headEnd/>
            <a:tailEnd/>
          </a:ln>
          <a:effectLst/>
        </p:spPr>
        <p:txBody>
          <a:bodyPr wrap="none" anchor="ctr">
            <a:spAutoFit/>
          </a:bodyPr>
          <a:lstStyle/>
          <a:p>
            <a:r>
              <a:rPr lang="ar-SA" sz="1800"/>
              <a:t>1))</a:t>
            </a:r>
            <a:endParaRPr lang="en-US" sz="1800"/>
          </a:p>
        </p:txBody>
      </p:sp>
      <p:sp>
        <p:nvSpPr>
          <p:cNvPr id="78858" name="Text Box 10"/>
          <p:cNvSpPr txBox="1">
            <a:spLocks noChangeArrowheads="1"/>
          </p:cNvSpPr>
          <p:nvPr/>
        </p:nvSpPr>
        <p:spPr bwMode="auto">
          <a:xfrm>
            <a:off x="900113" y="1844675"/>
            <a:ext cx="7056437" cy="396875"/>
          </a:xfrm>
          <a:prstGeom prst="rect">
            <a:avLst/>
          </a:prstGeom>
          <a:noFill/>
          <a:ln w="9525" algn="ctr">
            <a:noFill/>
            <a:miter lim="800000"/>
            <a:headEnd/>
            <a:tailEnd/>
          </a:ln>
          <a:effectLst/>
        </p:spPr>
        <p:txBody>
          <a:bodyPr>
            <a:spAutoFit/>
          </a:bodyPr>
          <a:lstStyle/>
          <a:p>
            <a:pPr algn="r"/>
            <a:r>
              <a:rPr lang="ar-SA"/>
              <a:t>ان حاصل ضرب عدد صحيح موجب في عدد صحيح سالب هو عدد صحيح سالب.</a:t>
            </a:r>
            <a:endParaRPr lang="en-US"/>
          </a:p>
        </p:txBody>
      </p:sp>
      <p:sp>
        <p:nvSpPr>
          <p:cNvPr id="78860" name="Text Box 12"/>
          <p:cNvSpPr txBox="1">
            <a:spLocks noChangeArrowheads="1"/>
          </p:cNvSpPr>
          <p:nvPr/>
        </p:nvSpPr>
        <p:spPr bwMode="auto">
          <a:xfrm>
            <a:off x="827088" y="2636838"/>
            <a:ext cx="7200900" cy="396875"/>
          </a:xfrm>
          <a:prstGeom prst="rect">
            <a:avLst/>
          </a:prstGeom>
          <a:noFill/>
          <a:ln w="9525" algn="ctr">
            <a:noFill/>
            <a:miter lim="800000"/>
            <a:headEnd/>
            <a:tailEnd/>
          </a:ln>
          <a:effectLst/>
        </p:spPr>
        <p:txBody>
          <a:bodyPr>
            <a:spAutoFit/>
          </a:bodyPr>
          <a:lstStyle/>
          <a:p>
            <a:pPr algn="r"/>
            <a:r>
              <a:rPr lang="ar-SA"/>
              <a:t>ان </a:t>
            </a:r>
            <a:r>
              <a:rPr lang="ar-SA" sz="1800"/>
              <a:t>حاصل ضرب عدد صحيح سالب في عدد صحيح سالب هو عدد صحيح موجب.</a:t>
            </a:r>
            <a:endParaRPr lang="en-US" sz="1800"/>
          </a:p>
        </p:txBody>
      </p:sp>
      <p:sp>
        <p:nvSpPr>
          <p:cNvPr id="78862" name="Text Box 14"/>
          <p:cNvSpPr txBox="1">
            <a:spLocks noChangeArrowheads="1"/>
          </p:cNvSpPr>
          <p:nvPr/>
        </p:nvSpPr>
        <p:spPr bwMode="auto">
          <a:xfrm>
            <a:off x="755650" y="3284538"/>
            <a:ext cx="7056438" cy="396875"/>
          </a:xfrm>
          <a:prstGeom prst="rect">
            <a:avLst/>
          </a:prstGeom>
          <a:noFill/>
          <a:ln w="9525" algn="ctr">
            <a:noFill/>
            <a:miter lim="800000"/>
            <a:headEnd/>
            <a:tailEnd/>
          </a:ln>
          <a:effectLst/>
        </p:spPr>
        <p:txBody>
          <a:bodyPr>
            <a:spAutoFit/>
          </a:bodyPr>
          <a:lstStyle/>
          <a:p>
            <a:pPr algn="r"/>
            <a:r>
              <a:rPr lang="ar-SA"/>
              <a:t>ان حاصل ضرب عدد صحيح موجب في عدد صحيح موجب هو عدد صحيح موجب.</a:t>
            </a:r>
            <a:endParaRPr lang="en-US"/>
          </a:p>
        </p:txBody>
      </p:sp>
      <p:sp>
        <p:nvSpPr>
          <p:cNvPr id="78863" name="WordArt 15"/>
          <p:cNvSpPr>
            <a:spLocks noChangeArrowheads="1" noChangeShapeType="1" noTextEdit="1"/>
          </p:cNvSpPr>
          <p:nvPr/>
        </p:nvSpPr>
        <p:spPr bwMode="auto">
          <a:xfrm>
            <a:off x="7451725" y="4005263"/>
            <a:ext cx="1533525" cy="571500"/>
          </a:xfrm>
          <a:prstGeom prst="rect">
            <a:avLst/>
          </a:prstGeom>
        </p:spPr>
        <p:txBody>
          <a:bodyPr wrap="none" fromWordArt="1">
            <a:prstTxWarp prst="textPlain">
              <a:avLst>
                <a:gd name="adj" fmla="val 50000"/>
              </a:avLst>
            </a:prstTxWarp>
          </a:bodyPr>
          <a:lstStyle/>
          <a:p>
            <a:pPr rtl="1"/>
            <a:r>
              <a:rPr lang="ar-JO" sz="3600" kern="10">
                <a:ln w="19050">
                  <a:solidFill>
                    <a:srgbClr val="99CCFF"/>
                  </a:solidFill>
                  <a:round/>
                  <a:headEnd/>
                  <a:tailEnd/>
                </a:ln>
                <a:solidFill>
                  <a:srgbClr val="0066CC"/>
                </a:solidFill>
                <a:effectLst>
                  <a:outerShdw dist="35921" dir="2700000" algn="ctr" rotWithShape="0">
                    <a:srgbClr val="990000"/>
                  </a:outerShdw>
                </a:effectLst>
                <a:latin typeface="Impact"/>
              </a:rPr>
              <a:t>مثال((1)):</a:t>
            </a:r>
          </a:p>
        </p:txBody>
      </p:sp>
      <p:sp>
        <p:nvSpPr>
          <p:cNvPr id="78865" name="Text Box 17"/>
          <p:cNvSpPr txBox="1">
            <a:spLocks noChangeArrowheads="1"/>
          </p:cNvSpPr>
          <p:nvPr/>
        </p:nvSpPr>
        <p:spPr bwMode="auto">
          <a:xfrm>
            <a:off x="611188" y="4292600"/>
            <a:ext cx="6624637" cy="1311275"/>
          </a:xfrm>
          <a:prstGeom prst="rect">
            <a:avLst/>
          </a:prstGeom>
          <a:noFill/>
          <a:ln w="9525" algn="ctr">
            <a:noFill/>
            <a:miter lim="800000"/>
            <a:headEnd/>
            <a:tailEnd/>
          </a:ln>
          <a:effectLst/>
        </p:spPr>
        <p:txBody>
          <a:bodyPr>
            <a:spAutoFit/>
          </a:bodyPr>
          <a:lstStyle/>
          <a:p>
            <a:pPr algn="r"/>
            <a:r>
              <a:rPr lang="ar-SA"/>
              <a:t>أوجد قيمة كل مما يلي :</a:t>
            </a:r>
          </a:p>
          <a:p>
            <a:pPr algn="r"/>
            <a:r>
              <a:rPr lang="ar-SA"/>
              <a:t>2    - 6 =...........                                 - 7      - 9=........</a:t>
            </a:r>
          </a:p>
          <a:p>
            <a:pPr algn="r"/>
            <a:r>
              <a:rPr lang="ar-SA"/>
              <a:t>9      8 = ...........                           -(-3 )       - 9 = .............</a:t>
            </a:r>
            <a:endParaRPr lang="en-US"/>
          </a:p>
        </p:txBody>
      </p:sp>
      <p:graphicFrame>
        <p:nvGraphicFramePr>
          <p:cNvPr id="78866" name="Object 18"/>
          <p:cNvGraphicFramePr>
            <a:graphicFrameLocks noGrp="1" noChangeAspect="1"/>
          </p:cNvGraphicFramePr>
          <p:nvPr>
            <p:ph sz="quarter" idx="1"/>
          </p:nvPr>
        </p:nvGraphicFramePr>
        <p:xfrm>
          <a:off x="2555875" y="5229225"/>
          <a:ext cx="323850" cy="360363"/>
        </p:xfrm>
        <a:graphic>
          <a:graphicData uri="http://schemas.openxmlformats.org/presentationml/2006/ole">
            <mc:AlternateContent xmlns:mc="http://schemas.openxmlformats.org/markup-compatibility/2006">
              <mc:Choice xmlns:v="urn:schemas-microsoft-com:vml" Requires="v">
                <p:oleObj spid="_x0000_s78879" name="Equation" r:id="rId4" imgW="114120" imgH="126720" progId="Equation.3">
                  <p:embed/>
                </p:oleObj>
              </mc:Choice>
              <mc:Fallback>
                <p:oleObj name="Equation" r:id="rId4" imgW="114120" imgH="126720" progId="Equation.3">
                  <p:embed/>
                  <p:pic>
                    <p:nvPicPr>
                      <p:cNvPr id="0" name="Picture 1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55875" y="5229225"/>
                        <a:ext cx="323850" cy="3603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8868" name="Object 20"/>
          <p:cNvGraphicFramePr>
            <a:graphicFrameLocks noGrp="1" noChangeAspect="1"/>
          </p:cNvGraphicFramePr>
          <p:nvPr>
            <p:ph sz="quarter" idx="2"/>
          </p:nvPr>
        </p:nvGraphicFramePr>
        <p:xfrm>
          <a:off x="6732588" y="5300663"/>
          <a:ext cx="260350" cy="288925"/>
        </p:xfrm>
        <a:graphic>
          <a:graphicData uri="http://schemas.openxmlformats.org/presentationml/2006/ole">
            <mc:AlternateContent xmlns:mc="http://schemas.openxmlformats.org/markup-compatibility/2006">
              <mc:Choice xmlns:v="urn:schemas-microsoft-com:vml" Requires="v">
                <p:oleObj spid="_x0000_s78880" name="Equation" r:id="rId6" imgW="114120" imgH="126720" progId="Equation.3">
                  <p:embed/>
                </p:oleObj>
              </mc:Choice>
              <mc:Fallback>
                <p:oleObj name="Equation" r:id="rId6" imgW="114120" imgH="126720" progId="Equation.3">
                  <p:embed/>
                  <p:pic>
                    <p:nvPicPr>
                      <p:cNvPr id="0" name="Picture 2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732588" y="5300663"/>
                        <a:ext cx="260350" cy="28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8871" name="Object 23"/>
          <p:cNvGraphicFramePr>
            <a:graphicFrameLocks noGrp="1" noChangeAspect="1"/>
          </p:cNvGraphicFramePr>
          <p:nvPr>
            <p:ph sz="quarter" idx="3"/>
          </p:nvPr>
        </p:nvGraphicFramePr>
        <p:xfrm>
          <a:off x="2484438" y="4797425"/>
          <a:ext cx="298450" cy="331788"/>
        </p:xfrm>
        <a:graphic>
          <a:graphicData uri="http://schemas.openxmlformats.org/presentationml/2006/ole">
            <mc:AlternateContent xmlns:mc="http://schemas.openxmlformats.org/markup-compatibility/2006">
              <mc:Choice xmlns:v="urn:schemas-microsoft-com:vml" Requires="v">
                <p:oleObj spid="_x0000_s78881" name="Equation" r:id="rId8" imgW="114120" imgH="126720" progId="Equation.3">
                  <p:embed/>
                </p:oleObj>
              </mc:Choice>
              <mc:Fallback>
                <p:oleObj name="Equation" r:id="rId8" imgW="114120" imgH="126720" progId="Equation.3">
                  <p:embed/>
                  <p:pic>
                    <p:nvPicPr>
                      <p:cNvPr id="0" name="Picture 2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84438" y="4797425"/>
                        <a:ext cx="298450" cy="3317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8878" name="Object 30"/>
          <p:cNvGraphicFramePr>
            <a:graphicFrameLocks noGrp="1" noChangeAspect="1"/>
          </p:cNvGraphicFramePr>
          <p:nvPr>
            <p:ph sz="quarter" idx="4"/>
          </p:nvPr>
        </p:nvGraphicFramePr>
        <p:xfrm>
          <a:off x="6732588" y="4797425"/>
          <a:ext cx="323850" cy="360363"/>
        </p:xfrm>
        <a:graphic>
          <a:graphicData uri="http://schemas.openxmlformats.org/presentationml/2006/ole">
            <mc:AlternateContent xmlns:mc="http://schemas.openxmlformats.org/markup-compatibility/2006">
              <mc:Choice xmlns:v="urn:schemas-microsoft-com:vml" Requires="v">
                <p:oleObj spid="_x0000_s78882" name="Equation" r:id="rId9" imgW="114120" imgH="126720" progId="Equation.3">
                  <p:embed/>
                </p:oleObj>
              </mc:Choice>
              <mc:Fallback>
                <p:oleObj name="Equation" r:id="rId9" imgW="114120" imgH="126720" progId="Equation.3">
                  <p:embed/>
                  <p:pic>
                    <p:nvPicPr>
                      <p:cNvPr id="0" name="Picture 3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32588" y="4797425"/>
                        <a:ext cx="323850" cy="3603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8882" name="Text Box 34"/>
          <p:cNvSpPr txBox="1">
            <a:spLocks noChangeArrowheads="1"/>
          </p:cNvSpPr>
          <p:nvPr/>
        </p:nvSpPr>
        <p:spPr bwMode="auto">
          <a:xfrm>
            <a:off x="1258888" y="5229225"/>
            <a:ext cx="647700" cy="406400"/>
          </a:xfrm>
          <a:prstGeom prst="rect">
            <a:avLst/>
          </a:prstGeom>
          <a:solidFill>
            <a:srgbClr val="00FFFF"/>
          </a:solidFill>
          <a:ln w="9525" algn="ctr">
            <a:solidFill>
              <a:schemeClr val="tx1"/>
            </a:solidFill>
            <a:miter lim="800000"/>
            <a:headEnd/>
            <a:tailEnd/>
          </a:ln>
          <a:effectLst/>
        </p:spPr>
        <p:txBody>
          <a:bodyPr>
            <a:spAutoFit/>
          </a:bodyPr>
          <a:lstStyle/>
          <a:p>
            <a:pPr algn="l"/>
            <a:r>
              <a:rPr lang="ar-SA" i="1"/>
              <a:t>- 27</a:t>
            </a:r>
            <a:endParaRPr lang="en-US" i="1"/>
          </a:p>
        </p:txBody>
      </p:sp>
      <p:sp>
        <p:nvSpPr>
          <p:cNvPr id="78883" name="Text Box 35"/>
          <p:cNvSpPr txBox="1">
            <a:spLocks noChangeArrowheads="1"/>
          </p:cNvSpPr>
          <p:nvPr/>
        </p:nvSpPr>
        <p:spPr bwMode="auto">
          <a:xfrm>
            <a:off x="1331913" y="4652963"/>
            <a:ext cx="647700" cy="406400"/>
          </a:xfrm>
          <a:prstGeom prst="rect">
            <a:avLst/>
          </a:prstGeom>
          <a:solidFill>
            <a:srgbClr val="00FFFF"/>
          </a:solidFill>
          <a:ln w="9525" algn="ctr">
            <a:solidFill>
              <a:schemeClr val="tx1"/>
            </a:solidFill>
            <a:miter lim="800000"/>
            <a:headEnd/>
            <a:tailEnd/>
          </a:ln>
          <a:effectLst/>
        </p:spPr>
        <p:txBody>
          <a:bodyPr>
            <a:spAutoFit/>
          </a:bodyPr>
          <a:lstStyle/>
          <a:p>
            <a:pPr algn="l"/>
            <a:r>
              <a:rPr lang="ar-SA" i="1"/>
              <a:t>63</a:t>
            </a:r>
            <a:endParaRPr lang="en-US" i="1"/>
          </a:p>
        </p:txBody>
      </p:sp>
      <p:sp>
        <p:nvSpPr>
          <p:cNvPr id="78884" name="Text Box 36"/>
          <p:cNvSpPr txBox="1">
            <a:spLocks noChangeArrowheads="1"/>
          </p:cNvSpPr>
          <p:nvPr/>
        </p:nvSpPr>
        <p:spPr bwMode="auto">
          <a:xfrm>
            <a:off x="5435600" y="5300663"/>
            <a:ext cx="647700" cy="406400"/>
          </a:xfrm>
          <a:prstGeom prst="rect">
            <a:avLst/>
          </a:prstGeom>
          <a:solidFill>
            <a:srgbClr val="00FFFF"/>
          </a:solidFill>
          <a:ln w="9525" algn="ctr">
            <a:solidFill>
              <a:schemeClr val="tx1"/>
            </a:solidFill>
            <a:miter lim="800000"/>
            <a:headEnd/>
            <a:tailEnd/>
          </a:ln>
          <a:effectLst/>
        </p:spPr>
        <p:txBody>
          <a:bodyPr>
            <a:spAutoFit/>
          </a:bodyPr>
          <a:lstStyle/>
          <a:p>
            <a:pPr algn="l"/>
            <a:r>
              <a:rPr lang="ar-SA" i="1"/>
              <a:t>72</a:t>
            </a:r>
            <a:endParaRPr lang="en-US" i="1"/>
          </a:p>
        </p:txBody>
      </p:sp>
      <p:sp>
        <p:nvSpPr>
          <p:cNvPr id="78885" name="Text Box 37"/>
          <p:cNvSpPr txBox="1">
            <a:spLocks noChangeArrowheads="1"/>
          </p:cNvSpPr>
          <p:nvPr/>
        </p:nvSpPr>
        <p:spPr bwMode="auto">
          <a:xfrm>
            <a:off x="5435600" y="4724400"/>
            <a:ext cx="647700" cy="406400"/>
          </a:xfrm>
          <a:prstGeom prst="rect">
            <a:avLst/>
          </a:prstGeom>
          <a:solidFill>
            <a:srgbClr val="00FFFF"/>
          </a:solidFill>
          <a:ln w="9525" algn="ctr">
            <a:solidFill>
              <a:schemeClr val="tx1"/>
            </a:solidFill>
            <a:miter lim="800000"/>
            <a:headEnd/>
            <a:tailEnd/>
          </a:ln>
          <a:effectLst/>
        </p:spPr>
        <p:txBody>
          <a:bodyPr>
            <a:spAutoFit/>
          </a:bodyPr>
          <a:lstStyle/>
          <a:p>
            <a:pPr algn="l"/>
            <a:r>
              <a:rPr lang="ar-SA" i="1"/>
              <a:t>- 12</a:t>
            </a:r>
            <a:endParaRPr lang="en-US" i="1"/>
          </a:p>
        </p:txBody>
      </p:sp>
      <p:sp>
        <p:nvSpPr>
          <p:cNvPr id="78886" name="AutoShape 38"/>
          <p:cNvSpPr>
            <a:spLocks noChangeArrowheads="1"/>
          </p:cNvSpPr>
          <p:nvPr/>
        </p:nvSpPr>
        <p:spPr bwMode="auto">
          <a:xfrm>
            <a:off x="7235825" y="5229225"/>
            <a:ext cx="827088" cy="600075"/>
          </a:xfrm>
          <a:prstGeom prst="star8">
            <a:avLst>
              <a:gd name="adj" fmla="val 38250"/>
            </a:avLst>
          </a:prstGeom>
          <a:gradFill rotWithShape="1">
            <a:gsLst>
              <a:gs pos="0">
                <a:schemeClr val="bg1"/>
              </a:gs>
              <a:gs pos="100000">
                <a:srgbClr val="6600CC"/>
              </a:gs>
            </a:gsLst>
            <a:path path="shape">
              <a:fillToRect l="50000" t="50000" r="50000" b="50000"/>
            </a:path>
          </a:gradFill>
          <a:ln w="9525" algn="ctr">
            <a:noFill/>
            <a:miter lim="800000"/>
            <a:headEnd/>
            <a:tailEnd/>
          </a:ln>
          <a:effectLst/>
        </p:spPr>
        <p:txBody>
          <a:bodyPr wrap="none" anchor="ctr">
            <a:spAutoFit/>
          </a:bodyPr>
          <a:lstStyle/>
          <a:p>
            <a:r>
              <a:rPr lang="ar-SA" sz="1800"/>
              <a:t>ج ))</a:t>
            </a:r>
            <a:endParaRPr lang="en-US" sz="1800"/>
          </a:p>
        </p:txBody>
      </p:sp>
      <p:sp>
        <p:nvSpPr>
          <p:cNvPr id="78887" name="AutoShape 39"/>
          <p:cNvSpPr>
            <a:spLocks noChangeArrowheads="1"/>
          </p:cNvSpPr>
          <p:nvPr/>
        </p:nvSpPr>
        <p:spPr bwMode="auto">
          <a:xfrm>
            <a:off x="3635375" y="5084763"/>
            <a:ext cx="609600" cy="600075"/>
          </a:xfrm>
          <a:prstGeom prst="star8">
            <a:avLst>
              <a:gd name="adj" fmla="val 38250"/>
            </a:avLst>
          </a:prstGeom>
          <a:gradFill rotWithShape="1">
            <a:gsLst>
              <a:gs pos="0">
                <a:schemeClr val="bg1"/>
              </a:gs>
              <a:gs pos="100000">
                <a:srgbClr val="6600CC"/>
              </a:gs>
            </a:gsLst>
            <a:path path="shape">
              <a:fillToRect l="50000" t="50000" r="50000" b="50000"/>
            </a:path>
          </a:gradFill>
          <a:ln w="9525" algn="ctr">
            <a:noFill/>
            <a:miter lim="800000"/>
            <a:headEnd/>
            <a:tailEnd/>
          </a:ln>
          <a:effectLst/>
        </p:spPr>
        <p:txBody>
          <a:bodyPr wrap="none" anchor="ctr">
            <a:spAutoFit/>
          </a:bodyPr>
          <a:lstStyle/>
          <a:p>
            <a:r>
              <a:rPr lang="ar-SA" sz="1800"/>
              <a:t>د))</a:t>
            </a:r>
            <a:endParaRPr lang="en-US" sz="1800"/>
          </a:p>
        </p:txBody>
      </p:sp>
      <p:sp>
        <p:nvSpPr>
          <p:cNvPr id="78888" name="AutoShape 40"/>
          <p:cNvSpPr>
            <a:spLocks noChangeArrowheads="1"/>
          </p:cNvSpPr>
          <p:nvPr/>
        </p:nvSpPr>
        <p:spPr bwMode="auto">
          <a:xfrm>
            <a:off x="3276600" y="4508500"/>
            <a:ext cx="858838" cy="600075"/>
          </a:xfrm>
          <a:prstGeom prst="star8">
            <a:avLst>
              <a:gd name="adj" fmla="val 38250"/>
            </a:avLst>
          </a:prstGeom>
          <a:gradFill rotWithShape="1">
            <a:gsLst>
              <a:gs pos="0">
                <a:schemeClr val="bg1"/>
              </a:gs>
              <a:gs pos="100000">
                <a:srgbClr val="6600CC"/>
              </a:gs>
            </a:gsLst>
            <a:path path="shape">
              <a:fillToRect l="50000" t="50000" r="50000" b="50000"/>
            </a:path>
          </a:gradFill>
          <a:ln w="9525" algn="ctr">
            <a:noFill/>
            <a:miter lim="800000"/>
            <a:headEnd/>
            <a:tailEnd/>
          </a:ln>
          <a:effectLst/>
        </p:spPr>
        <p:txBody>
          <a:bodyPr wrap="none" anchor="ctr">
            <a:spAutoFit/>
          </a:bodyPr>
          <a:lstStyle/>
          <a:p>
            <a:r>
              <a:rPr lang="ar-SA" sz="1800"/>
              <a:t>ب ))</a:t>
            </a:r>
            <a:endParaRPr lang="en-US" sz="1800"/>
          </a:p>
        </p:txBody>
      </p:sp>
      <p:sp>
        <p:nvSpPr>
          <p:cNvPr id="78889" name="AutoShape 41"/>
          <p:cNvSpPr>
            <a:spLocks noChangeArrowheads="1"/>
          </p:cNvSpPr>
          <p:nvPr/>
        </p:nvSpPr>
        <p:spPr bwMode="auto">
          <a:xfrm>
            <a:off x="7235825" y="4652963"/>
            <a:ext cx="674688" cy="600075"/>
          </a:xfrm>
          <a:prstGeom prst="star8">
            <a:avLst>
              <a:gd name="adj" fmla="val 38250"/>
            </a:avLst>
          </a:prstGeom>
          <a:gradFill rotWithShape="1">
            <a:gsLst>
              <a:gs pos="0">
                <a:schemeClr val="bg1"/>
              </a:gs>
              <a:gs pos="100000">
                <a:srgbClr val="6600CC"/>
              </a:gs>
            </a:gsLst>
            <a:path path="shape">
              <a:fillToRect l="50000" t="50000" r="50000" b="50000"/>
            </a:path>
          </a:gradFill>
          <a:ln w="9525" algn="ctr">
            <a:noFill/>
            <a:miter lim="800000"/>
            <a:headEnd/>
            <a:tailEnd/>
          </a:ln>
          <a:effectLst/>
        </p:spPr>
        <p:txBody>
          <a:bodyPr wrap="none" anchor="ctr">
            <a:spAutoFit/>
          </a:bodyPr>
          <a:lstStyle/>
          <a:p>
            <a:r>
              <a:rPr lang="ar-SA" sz="1800"/>
              <a:t>أ ))</a:t>
            </a:r>
            <a:endParaRPr lang="en-US" sz="1800"/>
          </a:p>
        </p:txBody>
      </p:sp>
      <p:pic>
        <p:nvPicPr>
          <p:cNvPr id="78891" name="Picture 43" descr="سمك"/>
          <p:cNvPicPr>
            <a:picLocks noChangeAspect="1" noChangeArrowheads="1"/>
          </p:cNvPicPr>
          <p:nvPr/>
        </p:nvPicPr>
        <p:blipFill>
          <a:blip r:embed="rId10"/>
          <a:srcRect/>
          <a:stretch>
            <a:fillRect/>
          </a:stretch>
        </p:blipFill>
        <p:spPr bwMode="auto">
          <a:xfrm>
            <a:off x="6588125" y="765175"/>
            <a:ext cx="555625" cy="461963"/>
          </a:xfrm>
          <a:prstGeom prst="rect">
            <a:avLst/>
          </a:prstGeom>
          <a:noFill/>
        </p:spPr>
      </p:pic>
      <p:pic>
        <p:nvPicPr>
          <p:cNvPr id="78892" name="Picture 44" descr="سمك"/>
          <p:cNvPicPr>
            <a:picLocks noChangeAspect="1" noChangeArrowheads="1"/>
          </p:cNvPicPr>
          <p:nvPr/>
        </p:nvPicPr>
        <p:blipFill>
          <a:blip r:embed="rId10"/>
          <a:srcRect/>
          <a:stretch>
            <a:fillRect/>
          </a:stretch>
        </p:blipFill>
        <p:spPr bwMode="auto">
          <a:xfrm>
            <a:off x="6084888" y="188913"/>
            <a:ext cx="555625" cy="461962"/>
          </a:xfrm>
          <a:prstGeom prst="rect">
            <a:avLst/>
          </a:prstGeom>
          <a:noFill/>
        </p:spPr>
      </p:pic>
      <p:pic>
        <p:nvPicPr>
          <p:cNvPr id="78893" name="Picture 45" descr="سمك"/>
          <p:cNvPicPr>
            <a:picLocks noChangeAspect="1" noChangeArrowheads="1"/>
          </p:cNvPicPr>
          <p:nvPr/>
        </p:nvPicPr>
        <p:blipFill>
          <a:blip r:embed="rId10"/>
          <a:srcRect/>
          <a:stretch>
            <a:fillRect/>
          </a:stretch>
        </p:blipFill>
        <p:spPr bwMode="auto">
          <a:xfrm>
            <a:off x="1692275" y="765175"/>
            <a:ext cx="555625" cy="461963"/>
          </a:xfrm>
          <a:prstGeom prst="rect">
            <a:avLst/>
          </a:prstGeom>
          <a:noFill/>
        </p:spPr>
      </p:pic>
      <p:pic>
        <p:nvPicPr>
          <p:cNvPr id="78894" name="Picture 46" descr="سمك"/>
          <p:cNvPicPr>
            <a:picLocks noChangeAspect="1" noChangeArrowheads="1"/>
          </p:cNvPicPr>
          <p:nvPr/>
        </p:nvPicPr>
        <p:blipFill>
          <a:blip r:embed="rId10"/>
          <a:srcRect/>
          <a:stretch>
            <a:fillRect/>
          </a:stretch>
        </p:blipFill>
        <p:spPr bwMode="auto">
          <a:xfrm>
            <a:off x="2339975" y="188913"/>
            <a:ext cx="555625" cy="461962"/>
          </a:xfrm>
          <a:prstGeom prst="rect">
            <a:avLst/>
          </a:prstGeom>
          <a:noFill/>
        </p:spPr>
      </p:pic>
      <p:sp>
        <p:nvSpPr>
          <p:cNvPr id="78895" name="AutoShape 47">
            <a:hlinkClick r:id="rId11" action="ppaction://hlinksldjump" highlightClick="1"/>
          </p:cNvPr>
          <p:cNvSpPr>
            <a:spLocks noChangeArrowheads="1"/>
          </p:cNvSpPr>
          <p:nvPr/>
        </p:nvSpPr>
        <p:spPr bwMode="auto">
          <a:xfrm>
            <a:off x="0" y="6308725"/>
            <a:ext cx="539750" cy="549275"/>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med">
    <p:pull dir="ru"/>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afterEffect">
                                  <p:stCondLst>
                                    <p:cond delay="0"/>
                                  </p:stCondLst>
                                  <p:iterate type="lt">
                                    <p:tmPct val="10000"/>
                                  </p:iterate>
                                  <p:childTnLst>
                                    <p:set>
                                      <p:cBhvr>
                                        <p:cTn id="6" dur="1" fill="hold">
                                          <p:stCondLst>
                                            <p:cond delay="0"/>
                                          </p:stCondLst>
                                        </p:cTn>
                                        <p:tgtEl>
                                          <p:spTgt spid="78885"/>
                                        </p:tgtEl>
                                        <p:attrNameLst>
                                          <p:attrName>style.visibility</p:attrName>
                                        </p:attrNameLst>
                                      </p:cBhvr>
                                      <p:to>
                                        <p:strVal val="visible"/>
                                      </p:to>
                                    </p:set>
                                    <p:anim by="(-#ppt_w*2)" calcmode="lin" valueType="num">
                                      <p:cBhvr rctx="PPT">
                                        <p:cTn id="7" dur="500" autoRev="1" fill="hold">
                                          <p:stCondLst>
                                            <p:cond delay="0"/>
                                          </p:stCondLst>
                                        </p:cTn>
                                        <p:tgtEl>
                                          <p:spTgt spid="78885"/>
                                        </p:tgtEl>
                                        <p:attrNameLst>
                                          <p:attrName>ppt_w</p:attrName>
                                        </p:attrNameLst>
                                      </p:cBhvr>
                                    </p:anim>
                                    <p:anim by="(#ppt_w*0.50)" calcmode="lin" valueType="num">
                                      <p:cBhvr>
                                        <p:cTn id="8" dur="500" decel="50000" autoRev="1" fill="hold">
                                          <p:stCondLst>
                                            <p:cond delay="0"/>
                                          </p:stCondLst>
                                        </p:cTn>
                                        <p:tgtEl>
                                          <p:spTgt spid="78885"/>
                                        </p:tgtEl>
                                        <p:attrNameLst>
                                          <p:attrName>ppt_x</p:attrName>
                                        </p:attrNameLst>
                                      </p:cBhvr>
                                    </p:anim>
                                    <p:anim from="(-#ppt_h/2)" to="(#ppt_y)" calcmode="lin" valueType="num">
                                      <p:cBhvr>
                                        <p:cTn id="9" dur="1000" fill="hold">
                                          <p:stCondLst>
                                            <p:cond delay="0"/>
                                          </p:stCondLst>
                                        </p:cTn>
                                        <p:tgtEl>
                                          <p:spTgt spid="78885"/>
                                        </p:tgtEl>
                                        <p:attrNameLst>
                                          <p:attrName>ppt_y</p:attrName>
                                        </p:attrNameLst>
                                      </p:cBhvr>
                                    </p:anim>
                                    <p:animRot by="21600000">
                                      <p:cBhvr>
                                        <p:cTn id="10" dur="1000" fill="hold">
                                          <p:stCondLst>
                                            <p:cond delay="0"/>
                                          </p:stCondLst>
                                        </p:cTn>
                                        <p:tgtEl>
                                          <p:spTgt spid="78885"/>
                                        </p:tgtEl>
                                        <p:attrNameLst>
                                          <p:attrName>r</p:attrName>
                                        </p:attrNameLst>
                                      </p:cBhvr>
                                    </p:animRot>
                                  </p:childTnLst>
                                </p:cTn>
                              </p:par>
                            </p:childTnLst>
                          </p:cTn>
                        </p:par>
                        <p:par>
                          <p:cTn id="11" fill="hold">
                            <p:stCondLst>
                              <p:cond delay="1200"/>
                            </p:stCondLst>
                            <p:childTnLst>
                              <p:par>
                                <p:cTn id="12" presetID="4" presetClass="entr" presetSubtype="16" fill="hold" grpId="0" nodeType="afterEffect">
                                  <p:stCondLst>
                                    <p:cond delay="0"/>
                                  </p:stCondLst>
                                  <p:childTnLst>
                                    <p:set>
                                      <p:cBhvr>
                                        <p:cTn id="13" dur="1" fill="hold">
                                          <p:stCondLst>
                                            <p:cond delay="0"/>
                                          </p:stCondLst>
                                        </p:cTn>
                                        <p:tgtEl>
                                          <p:spTgt spid="78883"/>
                                        </p:tgtEl>
                                        <p:attrNameLst>
                                          <p:attrName>style.visibility</p:attrName>
                                        </p:attrNameLst>
                                      </p:cBhvr>
                                      <p:to>
                                        <p:strVal val="visible"/>
                                      </p:to>
                                    </p:set>
                                    <p:animEffect transition="in" filter="box(in)">
                                      <p:cBhvr>
                                        <p:cTn id="14" dur="2000"/>
                                        <p:tgtEl>
                                          <p:spTgt spid="78883"/>
                                        </p:tgtEl>
                                      </p:cBhvr>
                                    </p:animEffect>
                                  </p:childTnLst>
                                </p:cTn>
                              </p:par>
                            </p:childTnLst>
                          </p:cTn>
                        </p:par>
                        <p:par>
                          <p:cTn id="15" fill="hold">
                            <p:stCondLst>
                              <p:cond delay="3200"/>
                            </p:stCondLst>
                            <p:childTnLst>
                              <p:par>
                                <p:cTn id="16" presetID="20" presetClass="entr" presetSubtype="0" fill="hold" grpId="0" nodeType="afterEffect">
                                  <p:stCondLst>
                                    <p:cond delay="0"/>
                                  </p:stCondLst>
                                  <p:childTnLst>
                                    <p:set>
                                      <p:cBhvr>
                                        <p:cTn id="17" dur="1" fill="hold">
                                          <p:stCondLst>
                                            <p:cond delay="0"/>
                                          </p:stCondLst>
                                        </p:cTn>
                                        <p:tgtEl>
                                          <p:spTgt spid="78884"/>
                                        </p:tgtEl>
                                        <p:attrNameLst>
                                          <p:attrName>style.visibility</p:attrName>
                                        </p:attrNameLst>
                                      </p:cBhvr>
                                      <p:to>
                                        <p:strVal val="visible"/>
                                      </p:to>
                                    </p:set>
                                    <p:animEffect transition="in" filter="wedge">
                                      <p:cBhvr>
                                        <p:cTn id="18" dur="2000"/>
                                        <p:tgtEl>
                                          <p:spTgt spid="78884"/>
                                        </p:tgtEl>
                                      </p:cBhvr>
                                    </p:animEffect>
                                  </p:childTnLst>
                                </p:cTn>
                              </p:par>
                            </p:childTnLst>
                          </p:cTn>
                        </p:par>
                        <p:par>
                          <p:cTn id="19" fill="hold">
                            <p:stCondLst>
                              <p:cond delay="5200"/>
                            </p:stCondLst>
                            <p:childTnLst>
                              <p:par>
                                <p:cTn id="20" presetID="3" presetClass="entr" presetSubtype="5" fill="hold" grpId="0" nodeType="afterEffect">
                                  <p:stCondLst>
                                    <p:cond delay="0"/>
                                  </p:stCondLst>
                                  <p:childTnLst>
                                    <p:set>
                                      <p:cBhvr>
                                        <p:cTn id="21" dur="1" fill="hold">
                                          <p:stCondLst>
                                            <p:cond delay="0"/>
                                          </p:stCondLst>
                                        </p:cTn>
                                        <p:tgtEl>
                                          <p:spTgt spid="78882"/>
                                        </p:tgtEl>
                                        <p:attrNameLst>
                                          <p:attrName>style.visibility</p:attrName>
                                        </p:attrNameLst>
                                      </p:cBhvr>
                                      <p:to>
                                        <p:strVal val="visible"/>
                                      </p:to>
                                    </p:set>
                                    <p:animEffect transition="in" filter="blinds(vertical)">
                                      <p:cBhvr>
                                        <p:cTn id="22" dur="2000"/>
                                        <p:tgtEl>
                                          <p:spTgt spid="788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82" grpId="0" animBg="1"/>
      <p:bldP spid="78883" grpId="0" animBg="1"/>
      <p:bldP spid="78884" grpId="0" animBg="1"/>
      <p:bldP spid="7888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p:txBody>
          <a:bodyPr/>
          <a:lstStyle/>
          <a:p>
            <a:r>
              <a:rPr lang="ar-SA" sz="4000">
                <a:solidFill>
                  <a:srgbClr val="6600CC"/>
                </a:solidFill>
              </a:rPr>
              <a:t/>
            </a:r>
            <a:br>
              <a:rPr lang="ar-SA" sz="4000">
                <a:solidFill>
                  <a:srgbClr val="6600CC"/>
                </a:solidFill>
              </a:rPr>
            </a:br>
            <a:r>
              <a:rPr lang="ar-SA" sz="4000">
                <a:solidFill>
                  <a:srgbClr val="6600CC"/>
                </a:solidFill>
              </a:rPr>
              <a:t/>
            </a:r>
            <a:br>
              <a:rPr lang="ar-SA" sz="4000">
                <a:solidFill>
                  <a:srgbClr val="6600CC"/>
                </a:solidFill>
              </a:rPr>
            </a:br>
            <a:r>
              <a:rPr lang="ar-SA" sz="4000">
                <a:solidFill>
                  <a:srgbClr val="6600CC"/>
                </a:solidFill>
              </a:rPr>
              <a:t/>
            </a:r>
            <a:br>
              <a:rPr lang="ar-SA" sz="4000">
                <a:solidFill>
                  <a:srgbClr val="6600CC"/>
                </a:solidFill>
              </a:rPr>
            </a:br>
            <a:r>
              <a:rPr lang="ar-SA" sz="4000">
                <a:solidFill>
                  <a:srgbClr val="6600CC"/>
                </a:solidFill>
              </a:rPr>
              <a:t/>
            </a:r>
            <a:br>
              <a:rPr lang="ar-SA" sz="4000">
                <a:solidFill>
                  <a:srgbClr val="6600CC"/>
                </a:solidFill>
              </a:rPr>
            </a:br>
            <a:r>
              <a:rPr lang="ar-SA" sz="4000">
                <a:solidFill>
                  <a:srgbClr val="6600CC"/>
                </a:solidFill>
              </a:rPr>
              <a:t/>
            </a:r>
            <a:br>
              <a:rPr lang="ar-SA" sz="4000">
                <a:solidFill>
                  <a:srgbClr val="6600CC"/>
                </a:solidFill>
              </a:rPr>
            </a:br>
            <a:r>
              <a:rPr lang="ar-SA" sz="4000">
                <a:solidFill>
                  <a:srgbClr val="6600CC"/>
                </a:solidFill>
              </a:rPr>
              <a:t/>
            </a:r>
            <a:br>
              <a:rPr lang="ar-SA" sz="4000">
                <a:solidFill>
                  <a:srgbClr val="6600CC"/>
                </a:solidFill>
              </a:rPr>
            </a:br>
            <a:r>
              <a:rPr lang="ar-SA" sz="4000">
                <a:solidFill>
                  <a:srgbClr val="6600CC"/>
                </a:solidFill>
              </a:rPr>
              <a:t/>
            </a:r>
            <a:br>
              <a:rPr lang="ar-SA" sz="4000">
                <a:solidFill>
                  <a:srgbClr val="6600CC"/>
                </a:solidFill>
              </a:rPr>
            </a:br>
            <a:r>
              <a:rPr lang="ar-SA" sz="4000">
                <a:solidFill>
                  <a:srgbClr val="6600CC"/>
                </a:solidFill>
              </a:rPr>
              <a:t/>
            </a:r>
            <a:br>
              <a:rPr lang="ar-SA" sz="4000">
                <a:solidFill>
                  <a:srgbClr val="6600CC"/>
                </a:solidFill>
              </a:rPr>
            </a:br>
            <a:r>
              <a:rPr lang="ar-SA" sz="4000">
                <a:solidFill>
                  <a:srgbClr val="6600CC"/>
                </a:solidFill>
              </a:rPr>
              <a:t/>
            </a:r>
            <a:br>
              <a:rPr lang="ar-SA" sz="4000">
                <a:solidFill>
                  <a:srgbClr val="6600CC"/>
                </a:solidFill>
              </a:rPr>
            </a:br>
            <a:r>
              <a:rPr lang="ar-SA" sz="4000">
                <a:solidFill>
                  <a:srgbClr val="6600CC"/>
                </a:solidFill>
              </a:rPr>
              <a:t/>
            </a:r>
            <a:br>
              <a:rPr lang="ar-SA" sz="4000">
                <a:solidFill>
                  <a:srgbClr val="6600CC"/>
                </a:solidFill>
              </a:rPr>
            </a:br>
            <a:r>
              <a:rPr lang="ar-SA" sz="4000">
                <a:solidFill>
                  <a:srgbClr val="6600CC"/>
                </a:solidFill>
              </a:rPr>
              <a:t>                   </a:t>
            </a:r>
            <a:r>
              <a:rPr lang="ar-SA" sz="4000"/>
              <a:t>:هي تجمع عدد من الأشياء المعرفة تعريفا تاما والتي ينظر اليها كوحدة واحدة ،وكل شيء تتضمنه المجموعة هو عنصر في المجموعة </a:t>
            </a:r>
            <a:br>
              <a:rPr lang="ar-SA" sz="4000"/>
            </a:br>
            <a:r>
              <a:rPr lang="ar-SA" sz="4000"/>
              <a:t>فالربيع هو أحد عناصر مجموعة فصول السنة</a:t>
            </a:r>
            <a:br>
              <a:rPr lang="ar-SA" sz="4000"/>
            </a:br>
            <a:r>
              <a:rPr lang="ar-SA" sz="4000"/>
              <a:t> </a:t>
            </a:r>
            <a:br>
              <a:rPr lang="ar-SA" sz="4000"/>
            </a:br>
            <a:r>
              <a:rPr lang="ar-SA" sz="4000"/>
              <a:t>ومن الامثلة على المجموعات :</a:t>
            </a:r>
            <a:br>
              <a:rPr lang="ar-SA" sz="4000"/>
            </a:br>
            <a:r>
              <a:rPr lang="ar-SA" sz="4000"/>
              <a:t>* مجموعة الشهور في السنة الميلادية.</a:t>
            </a:r>
            <a:br>
              <a:rPr lang="ar-SA" sz="4000"/>
            </a:br>
            <a:r>
              <a:rPr lang="ar-SA" sz="4000"/>
              <a:t>* مجموعة الأعداد الزوجية المحصورة بين </a:t>
            </a:r>
            <a:r>
              <a:rPr lang="ar-SA" sz="3600"/>
              <a:t>3،</a:t>
            </a:r>
            <a:r>
              <a:rPr lang="ar-SA" sz="4000"/>
              <a:t> </a:t>
            </a:r>
            <a:r>
              <a:rPr lang="ar-SA" sz="3600"/>
              <a:t>11</a:t>
            </a:r>
            <a:br>
              <a:rPr lang="ar-SA" sz="3600"/>
            </a:br>
            <a:endParaRPr lang="en-US" sz="3600"/>
          </a:p>
        </p:txBody>
      </p:sp>
      <p:sp>
        <p:nvSpPr>
          <p:cNvPr id="6150" name="AutoShape 6"/>
          <p:cNvSpPr>
            <a:spLocks noChangeArrowheads="1"/>
          </p:cNvSpPr>
          <p:nvPr/>
        </p:nvSpPr>
        <p:spPr bwMode="auto">
          <a:xfrm>
            <a:off x="5219700" y="333375"/>
            <a:ext cx="2665413" cy="1341438"/>
          </a:xfrm>
          <a:prstGeom prst="star24">
            <a:avLst>
              <a:gd name="adj" fmla="val 37500"/>
            </a:avLst>
          </a:prstGeom>
          <a:solidFill>
            <a:schemeClr val="bg1"/>
          </a:solidFill>
          <a:ln w="9525">
            <a:solidFill>
              <a:schemeClr val="tx1"/>
            </a:solidFill>
            <a:miter lim="800000"/>
            <a:headEnd/>
            <a:tailEnd/>
          </a:ln>
          <a:effectLst/>
        </p:spPr>
        <p:txBody>
          <a:bodyPr wrap="none" anchor="ctr"/>
          <a:lstStyle/>
          <a:p>
            <a:pPr>
              <a:spcBef>
                <a:spcPct val="0"/>
              </a:spcBef>
            </a:pPr>
            <a:r>
              <a:rPr lang="ar-SA" sz="4400">
                <a:solidFill>
                  <a:srgbClr val="FF0066"/>
                </a:solidFill>
              </a:rPr>
              <a:t>المجموعة</a:t>
            </a:r>
            <a:endParaRPr lang="en-US" sz="4400">
              <a:solidFill>
                <a:srgbClr val="FF0066"/>
              </a:solidFill>
            </a:endParaRPr>
          </a:p>
        </p:txBody>
      </p:sp>
      <p:sp>
        <p:nvSpPr>
          <p:cNvPr id="6151" name="AutoShape 7">
            <a:hlinkClick r:id="rId3" action="ppaction://hlinksldjump" highlightClick="1"/>
          </p:cNvPr>
          <p:cNvSpPr>
            <a:spLocks noChangeArrowheads="1"/>
          </p:cNvSpPr>
          <p:nvPr/>
        </p:nvSpPr>
        <p:spPr bwMode="auto">
          <a:xfrm>
            <a:off x="0" y="6381750"/>
            <a:ext cx="503238" cy="476250"/>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slow">
    <p:checker/>
    <p:sndAc>
      <p:stSnd>
        <p:snd r:embed="rId2" name="whoosh.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6148"/>
                                        </p:tgtEl>
                                        <p:attrNameLst>
                                          <p:attrName>style.visibility</p:attrName>
                                        </p:attrNameLst>
                                      </p:cBhvr>
                                      <p:to>
                                        <p:strVal val="visible"/>
                                      </p:to>
                                    </p:set>
                                    <p:animEffect transition="in" filter="blinds(horizontal)">
                                      <p:cBhvr>
                                        <p:cTn id="7" dur="2000"/>
                                        <p:tgtEl>
                                          <p:spTgt spid="6148"/>
                                        </p:tgtEl>
                                      </p:cBhvr>
                                    </p:animEffect>
                                  </p:childTnLst>
                                </p:cTn>
                              </p:par>
                            </p:childTnLst>
                          </p:cTn>
                        </p:par>
                        <p:par>
                          <p:cTn id="8" fill="hold">
                            <p:stCondLst>
                              <p:cond delay="2000"/>
                            </p:stCondLst>
                            <p:childTnLst>
                              <p:par>
                                <p:cTn id="9" presetID="26" presetClass="emph" presetSubtype="0" fill="hold" grpId="0" nodeType="afterEffect">
                                  <p:stCondLst>
                                    <p:cond delay="0"/>
                                  </p:stCondLst>
                                  <p:childTnLst>
                                    <p:animEffect transition="out" filter="fade">
                                      <p:cBhvr>
                                        <p:cTn id="10" dur="2000" tmFilter="0, 0; .2, .5; .8, .5; 1, 0"/>
                                        <p:tgtEl>
                                          <p:spTgt spid="6150"/>
                                        </p:tgtEl>
                                      </p:cBhvr>
                                    </p:animEffect>
                                    <p:animScale>
                                      <p:cBhvr>
                                        <p:cTn id="11" dur="1000" autoRev="1" fill="hold"/>
                                        <p:tgtEl>
                                          <p:spTgt spid="6150"/>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p:bldP spid="6150"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66CC"/>
            </a:gs>
            <a:gs pos="100000">
              <a:schemeClr val="accent2"/>
            </a:gs>
          </a:gsLst>
          <a:path path="shape">
            <a:fillToRect l="50000" t="50000" r="50000" b="50000"/>
          </a:path>
        </a:gradFill>
        <a:effectLst/>
      </p:bgPr>
    </p:bg>
    <p:spTree>
      <p:nvGrpSpPr>
        <p:cNvPr id="1" name=""/>
        <p:cNvGrpSpPr/>
        <p:nvPr/>
      </p:nvGrpSpPr>
      <p:grpSpPr>
        <a:xfrm>
          <a:off x="0" y="0"/>
          <a:ext cx="0" cy="0"/>
          <a:chOff x="0" y="0"/>
          <a:chExt cx="0" cy="0"/>
        </a:xfrm>
      </p:grpSpPr>
      <p:sp>
        <p:nvSpPr>
          <p:cNvPr id="84996" name="WordArt 4"/>
          <p:cNvSpPr>
            <a:spLocks noChangeArrowheads="1" noChangeShapeType="1" noTextEdit="1"/>
          </p:cNvSpPr>
          <p:nvPr/>
        </p:nvSpPr>
        <p:spPr bwMode="auto">
          <a:xfrm>
            <a:off x="7019925" y="404813"/>
            <a:ext cx="1933575" cy="647700"/>
          </a:xfrm>
          <a:prstGeom prst="rect">
            <a:avLst/>
          </a:prstGeom>
        </p:spPr>
        <p:txBody>
          <a:bodyPr wrap="none" fromWordArt="1">
            <a:prstTxWarp prst="textPlain">
              <a:avLst>
                <a:gd name="adj" fmla="val 50000"/>
              </a:avLst>
            </a:prstTxWarp>
          </a:bodyPr>
          <a:lstStyle/>
          <a:p>
            <a:pPr rtl="1"/>
            <a:r>
              <a:rPr lang="ar-JO" sz="3600" i="1" kern="10">
                <a:ln w="9525">
                  <a:solidFill>
                    <a:srgbClr val="000000"/>
                  </a:solidFill>
                  <a:round/>
                  <a:headEnd/>
                  <a:tailEnd/>
                </a:ln>
                <a:solidFill>
                  <a:srgbClr val="FFFFFF"/>
                </a:solidFill>
                <a:effectLst>
                  <a:outerShdw dist="35921" dir="2700000" algn="ctr" rotWithShape="0">
                    <a:srgbClr val="808080">
                      <a:alpha val="80000"/>
                    </a:srgbClr>
                  </a:outerShdw>
                </a:effectLst>
                <a:latin typeface="Arial Black"/>
              </a:rPr>
              <a:t>مثال ((2)):</a:t>
            </a:r>
          </a:p>
        </p:txBody>
      </p:sp>
      <p:sp>
        <p:nvSpPr>
          <p:cNvPr id="84997" name="Text Box 5"/>
          <p:cNvSpPr txBox="1">
            <a:spLocks noChangeArrowheads="1"/>
          </p:cNvSpPr>
          <p:nvPr/>
        </p:nvSpPr>
        <p:spPr bwMode="auto">
          <a:xfrm>
            <a:off x="0" y="376238"/>
            <a:ext cx="7019925" cy="6481762"/>
          </a:xfrm>
          <a:prstGeom prst="rect">
            <a:avLst/>
          </a:prstGeom>
          <a:noFill/>
          <a:ln w="9525" algn="ctr">
            <a:noFill/>
            <a:miter lim="800000"/>
            <a:headEnd/>
            <a:tailEnd/>
          </a:ln>
          <a:effectLst/>
        </p:spPr>
        <p:txBody>
          <a:bodyPr>
            <a:spAutoFit/>
          </a:bodyPr>
          <a:lstStyle/>
          <a:p>
            <a:pPr algn="r"/>
            <a:r>
              <a:rPr lang="ar-SA" sz="2400" i="1"/>
              <a:t>اذكر اسم الخاصية المستخدمة في كل مما يلي : </a:t>
            </a:r>
          </a:p>
          <a:p>
            <a:pPr algn="r"/>
            <a:r>
              <a:rPr lang="ar-SA" sz="2400"/>
              <a:t>( 5   3 )   - 6 = 5   (3   - 6) ......................................</a:t>
            </a:r>
          </a:p>
          <a:p>
            <a:pPr algn="r"/>
            <a:endParaRPr lang="ar-SA" sz="2400"/>
          </a:p>
          <a:p>
            <a:pPr algn="r"/>
            <a:r>
              <a:rPr lang="ar-SA" sz="2400"/>
              <a:t>8    0 = 0   .....................................................</a:t>
            </a:r>
          </a:p>
          <a:p>
            <a:pPr algn="r"/>
            <a:endParaRPr lang="ar-SA" sz="2400"/>
          </a:p>
          <a:p>
            <a:pPr algn="r"/>
            <a:r>
              <a:rPr lang="ar-SA" sz="2400"/>
              <a:t>4     -7 = -7     4 ..............................................</a:t>
            </a:r>
          </a:p>
          <a:p>
            <a:pPr algn="r"/>
            <a:endParaRPr lang="ar-SA" sz="2400"/>
          </a:p>
          <a:p>
            <a:pPr algn="r"/>
            <a:r>
              <a:rPr lang="ar-SA" sz="2400"/>
              <a:t>2     1  = 2   .............................................</a:t>
            </a:r>
          </a:p>
          <a:p>
            <a:pPr algn="r"/>
            <a:endParaRPr lang="ar-SA" sz="2400"/>
          </a:p>
          <a:p>
            <a:pPr algn="r"/>
            <a:r>
              <a:rPr lang="ar-SA" sz="2400"/>
              <a:t>حاصل ضرب عددين صحيحين هو عدد صحيح ..........................</a:t>
            </a:r>
          </a:p>
          <a:p>
            <a:pPr algn="r"/>
            <a:endParaRPr lang="ar-SA" sz="2400"/>
          </a:p>
          <a:p>
            <a:pPr algn="r"/>
            <a:endParaRPr lang="en-US" sz="2400"/>
          </a:p>
        </p:txBody>
      </p:sp>
      <p:graphicFrame>
        <p:nvGraphicFramePr>
          <p:cNvPr id="85009" name="Object 17"/>
          <p:cNvGraphicFramePr>
            <a:graphicFrameLocks noChangeAspect="1"/>
          </p:cNvGraphicFramePr>
          <p:nvPr/>
        </p:nvGraphicFramePr>
        <p:xfrm>
          <a:off x="5651500" y="981075"/>
          <a:ext cx="388938" cy="431800"/>
        </p:xfrm>
        <a:graphic>
          <a:graphicData uri="http://schemas.openxmlformats.org/presentationml/2006/ole">
            <mc:AlternateContent xmlns:mc="http://schemas.openxmlformats.org/markup-compatibility/2006">
              <mc:Choice xmlns:v="urn:schemas-microsoft-com:vml" Requires="v">
                <p:oleObj spid="_x0000_s85019" name="Equation" r:id="rId4" imgW="114120" imgH="126720" progId="Equation.3">
                  <p:embed/>
                </p:oleObj>
              </mc:Choice>
              <mc:Fallback>
                <p:oleObj name="Equation" r:id="rId4" imgW="114120" imgH="126720" progId="Equation.3">
                  <p:embed/>
                  <p:pic>
                    <p:nvPicPr>
                      <p:cNvPr id="0" name="Picture 1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51500" y="981075"/>
                        <a:ext cx="388938"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5010" name="Object 18"/>
          <p:cNvGraphicFramePr>
            <a:graphicFrameLocks noChangeAspect="1"/>
          </p:cNvGraphicFramePr>
          <p:nvPr/>
        </p:nvGraphicFramePr>
        <p:xfrm>
          <a:off x="6300788" y="981075"/>
          <a:ext cx="388937" cy="431800"/>
        </p:xfrm>
        <a:graphic>
          <a:graphicData uri="http://schemas.openxmlformats.org/presentationml/2006/ole">
            <mc:AlternateContent xmlns:mc="http://schemas.openxmlformats.org/markup-compatibility/2006">
              <mc:Choice xmlns:v="urn:schemas-microsoft-com:vml" Requires="v">
                <p:oleObj spid="_x0000_s85020" name="Equation" r:id="rId6" imgW="114120" imgH="126720" progId="Equation.3">
                  <p:embed/>
                </p:oleObj>
              </mc:Choice>
              <mc:Fallback>
                <p:oleObj name="Equation" r:id="rId6" imgW="114120" imgH="126720" progId="Equation.3">
                  <p:embed/>
                  <p:pic>
                    <p:nvPicPr>
                      <p:cNvPr id="0" name="Picture 1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0788" y="981075"/>
                        <a:ext cx="388937"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5011" name="Object 19"/>
          <p:cNvGraphicFramePr>
            <a:graphicFrameLocks noChangeAspect="1"/>
          </p:cNvGraphicFramePr>
          <p:nvPr/>
        </p:nvGraphicFramePr>
        <p:xfrm>
          <a:off x="4067175" y="981075"/>
          <a:ext cx="388938" cy="431800"/>
        </p:xfrm>
        <a:graphic>
          <a:graphicData uri="http://schemas.openxmlformats.org/presentationml/2006/ole">
            <mc:AlternateContent xmlns:mc="http://schemas.openxmlformats.org/markup-compatibility/2006">
              <mc:Choice xmlns:v="urn:schemas-microsoft-com:vml" Requires="v">
                <p:oleObj spid="_x0000_s85021" name="Equation" r:id="rId7" imgW="114120" imgH="126720" progId="Equation.3">
                  <p:embed/>
                </p:oleObj>
              </mc:Choice>
              <mc:Fallback>
                <p:oleObj name="Equation" r:id="rId7" imgW="114120" imgH="126720" progId="Equation.3">
                  <p:embed/>
                  <p:pic>
                    <p:nvPicPr>
                      <p:cNvPr id="0" name="Picture 1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67175" y="981075"/>
                        <a:ext cx="388938"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5012" name="Object 20"/>
          <p:cNvGraphicFramePr>
            <a:graphicFrameLocks noChangeAspect="1"/>
          </p:cNvGraphicFramePr>
          <p:nvPr/>
        </p:nvGraphicFramePr>
        <p:xfrm>
          <a:off x="6372225" y="2060575"/>
          <a:ext cx="388938" cy="431800"/>
        </p:xfrm>
        <a:graphic>
          <a:graphicData uri="http://schemas.openxmlformats.org/presentationml/2006/ole">
            <mc:AlternateContent xmlns:mc="http://schemas.openxmlformats.org/markup-compatibility/2006">
              <mc:Choice xmlns:v="urn:schemas-microsoft-com:vml" Requires="v">
                <p:oleObj spid="_x0000_s85022" name="Equation" r:id="rId8" imgW="114120" imgH="126720" progId="Equation.3">
                  <p:embed/>
                </p:oleObj>
              </mc:Choice>
              <mc:Fallback>
                <p:oleObj name="Equation" r:id="rId8" imgW="114120" imgH="126720" progId="Equation.3">
                  <p:embed/>
                  <p:pic>
                    <p:nvPicPr>
                      <p:cNvPr id="0" name="Picture 2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72225" y="2060575"/>
                        <a:ext cx="388938"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5013" name="Object 21"/>
          <p:cNvGraphicFramePr>
            <a:graphicFrameLocks noChangeAspect="1"/>
          </p:cNvGraphicFramePr>
          <p:nvPr/>
        </p:nvGraphicFramePr>
        <p:xfrm>
          <a:off x="4572000" y="981075"/>
          <a:ext cx="388938" cy="431800"/>
        </p:xfrm>
        <a:graphic>
          <a:graphicData uri="http://schemas.openxmlformats.org/presentationml/2006/ole">
            <mc:AlternateContent xmlns:mc="http://schemas.openxmlformats.org/markup-compatibility/2006">
              <mc:Choice xmlns:v="urn:schemas-microsoft-com:vml" Requires="v">
                <p:oleObj spid="_x0000_s85023" name="Equation" r:id="rId9" imgW="114120" imgH="126720" progId="Equation.3">
                  <p:embed/>
                </p:oleObj>
              </mc:Choice>
              <mc:Fallback>
                <p:oleObj name="Equation" r:id="rId9" imgW="114120" imgH="126720" progId="Equation.3">
                  <p:embed/>
                  <p:pic>
                    <p:nvPicPr>
                      <p:cNvPr id="0" name="Picture 2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0" y="981075"/>
                        <a:ext cx="388938"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5015" name="Object 23"/>
          <p:cNvGraphicFramePr>
            <a:graphicFrameLocks noChangeAspect="1"/>
          </p:cNvGraphicFramePr>
          <p:nvPr/>
        </p:nvGraphicFramePr>
        <p:xfrm>
          <a:off x="5076825" y="3141663"/>
          <a:ext cx="388938" cy="431800"/>
        </p:xfrm>
        <a:graphic>
          <a:graphicData uri="http://schemas.openxmlformats.org/presentationml/2006/ole">
            <mc:AlternateContent xmlns:mc="http://schemas.openxmlformats.org/markup-compatibility/2006">
              <mc:Choice xmlns:v="urn:schemas-microsoft-com:vml" Requires="v">
                <p:oleObj spid="_x0000_s85024" name="Equation" r:id="rId10" imgW="114120" imgH="126720" progId="Equation.3">
                  <p:embed/>
                </p:oleObj>
              </mc:Choice>
              <mc:Fallback>
                <p:oleObj name="Equation" r:id="rId10" imgW="114120" imgH="126720" progId="Equation.3">
                  <p:embed/>
                  <p:pic>
                    <p:nvPicPr>
                      <p:cNvPr id="0" name="Picture 2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76825" y="3141663"/>
                        <a:ext cx="388938"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5016" name="Object 24"/>
          <p:cNvGraphicFramePr>
            <a:graphicFrameLocks noChangeAspect="1"/>
          </p:cNvGraphicFramePr>
          <p:nvPr/>
        </p:nvGraphicFramePr>
        <p:xfrm>
          <a:off x="6372225" y="3068638"/>
          <a:ext cx="388938" cy="431800"/>
        </p:xfrm>
        <a:graphic>
          <a:graphicData uri="http://schemas.openxmlformats.org/presentationml/2006/ole">
            <mc:AlternateContent xmlns:mc="http://schemas.openxmlformats.org/markup-compatibility/2006">
              <mc:Choice xmlns:v="urn:schemas-microsoft-com:vml" Requires="v">
                <p:oleObj spid="_x0000_s85025" name="Equation" r:id="rId11" imgW="114120" imgH="126720" progId="Equation.3">
                  <p:embed/>
                </p:oleObj>
              </mc:Choice>
              <mc:Fallback>
                <p:oleObj name="Equation" r:id="rId11" imgW="114120" imgH="126720" progId="Equation.3">
                  <p:embed/>
                  <p:pic>
                    <p:nvPicPr>
                      <p:cNvPr id="0" name="Picture 2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72225" y="3068638"/>
                        <a:ext cx="388938"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5018" name="Object 26"/>
          <p:cNvGraphicFramePr>
            <a:graphicFrameLocks noChangeAspect="1"/>
          </p:cNvGraphicFramePr>
          <p:nvPr/>
        </p:nvGraphicFramePr>
        <p:xfrm>
          <a:off x="6372225" y="4292600"/>
          <a:ext cx="388938" cy="431800"/>
        </p:xfrm>
        <a:graphic>
          <a:graphicData uri="http://schemas.openxmlformats.org/presentationml/2006/ole">
            <mc:AlternateContent xmlns:mc="http://schemas.openxmlformats.org/markup-compatibility/2006">
              <mc:Choice xmlns:v="urn:schemas-microsoft-com:vml" Requires="v">
                <p:oleObj spid="_x0000_s85026" name="Equation" r:id="rId12" imgW="114120" imgH="126720" progId="Equation.3">
                  <p:embed/>
                </p:oleObj>
              </mc:Choice>
              <mc:Fallback>
                <p:oleObj name="Equation" r:id="rId12" imgW="114120" imgH="126720" progId="Equation.3">
                  <p:embed/>
                  <p:pic>
                    <p:nvPicPr>
                      <p:cNvPr id="0" name="Picture 2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72225" y="4292600"/>
                        <a:ext cx="388938"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5024" name="Text Box 32"/>
          <p:cNvSpPr txBox="1">
            <a:spLocks noChangeArrowheads="1"/>
          </p:cNvSpPr>
          <p:nvPr/>
        </p:nvSpPr>
        <p:spPr bwMode="auto">
          <a:xfrm>
            <a:off x="-1404938" y="981075"/>
            <a:ext cx="4968876" cy="396875"/>
          </a:xfrm>
          <a:prstGeom prst="rect">
            <a:avLst/>
          </a:prstGeom>
          <a:noFill/>
          <a:ln w="9525" algn="ctr">
            <a:noFill/>
            <a:miter lim="800000"/>
            <a:headEnd/>
            <a:tailEnd/>
          </a:ln>
          <a:effectLst/>
        </p:spPr>
        <p:txBody>
          <a:bodyPr>
            <a:spAutoFit/>
          </a:bodyPr>
          <a:lstStyle/>
          <a:p>
            <a:pPr algn="r"/>
            <a:r>
              <a:rPr lang="ar-SA">
                <a:solidFill>
                  <a:schemeClr val="bg1"/>
                </a:solidFill>
              </a:rPr>
              <a:t>خاصية التجميع لعملية الضرب على ص .</a:t>
            </a:r>
            <a:endParaRPr lang="en-US">
              <a:solidFill>
                <a:schemeClr val="bg1"/>
              </a:solidFill>
            </a:endParaRPr>
          </a:p>
        </p:txBody>
      </p:sp>
      <p:sp>
        <p:nvSpPr>
          <p:cNvPr id="85025" name="Text Box 33"/>
          <p:cNvSpPr txBox="1">
            <a:spLocks noChangeArrowheads="1"/>
          </p:cNvSpPr>
          <p:nvPr/>
        </p:nvSpPr>
        <p:spPr bwMode="auto">
          <a:xfrm>
            <a:off x="-180975" y="3141663"/>
            <a:ext cx="4968875" cy="396875"/>
          </a:xfrm>
          <a:prstGeom prst="rect">
            <a:avLst/>
          </a:prstGeom>
          <a:noFill/>
          <a:ln w="9525" algn="ctr">
            <a:noFill/>
            <a:miter lim="800000"/>
            <a:headEnd/>
            <a:tailEnd/>
          </a:ln>
          <a:effectLst/>
        </p:spPr>
        <p:txBody>
          <a:bodyPr>
            <a:spAutoFit/>
          </a:bodyPr>
          <a:lstStyle/>
          <a:p>
            <a:pPr algn="r"/>
            <a:r>
              <a:rPr lang="ar-SA">
                <a:solidFill>
                  <a:schemeClr val="bg1"/>
                </a:solidFill>
              </a:rPr>
              <a:t>خاصية التبديل لعملية الضرب على ص .</a:t>
            </a:r>
            <a:endParaRPr lang="en-US">
              <a:solidFill>
                <a:schemeClr val="bg1"/>
              </a:solidFill>
            </a:endParaRPr>
          </a:p>
        </p:txBody>
      </p:sp>
      <p:sp>
        <p:nvSpPr>
          <p:cNvPr id="85026" name="Text Box 34"/>
          <p:cNvSpPr txBox="1">
            <a:spLocks noChangeArrowheads="1"/>
          </p:cNvSpPr>
          <p:nvPr/>
        </p:nvSpPr>
        <p:spPr bwMode="auto">
          <a:xfrm>
            <a:off x="611188" y="2060575"/>
            <a:ext cx="4968875" cy="396875"/>
          </a:xfrm>
          <a:prstGeom prst="rect">
            <a:avLst/>
          </a:prstGeom>
          <a:noFill/>
          <a:ln w="9525" algn="ctr">
            <a:noFill/>
            <a:miter lim="800000"/>
            <a:headEnd/>
            <a:tailEnd/>
          </a:ln>
          <a:effectLst/>
        </p:spPr>
        <p:txBody>
          <a:bodyPr>
            <a:spAutoFit/>
          </a:bodyPr>
          <a:lstStyle/>
          <a:p>
            <a:pPr algn="r"/>
            <a:r>
              <a:rPr lang="ar-SA">
                <a:solidFill>
                  <a:schemeClr val="bg1"/>
                </a:solidFill>
              </a:rPr>
              <a:t>خاصية الضرب بالعدد صفر . </a:t>
            </a:r>
            <a:endParaRPr lang="en-US">
              <a:solidFill>
                <a:schemeClr val="bg1"/>
              </a:solidFill>
            </a:endParaRPr>
          </a:p>
        </p:txBody>
      </p:sp>
      <p:sp>
        <p:nvSpPr>
          <p:cNvPr id="85027" name="Text Box 35"/>
          <p:cNvSpPr txBox="1">
            <a:spLocks noChangeArrowheads="1"/>
          </p:cNvSpPr>
          <p:nvPr/>
        </p:nvSpPr>
        <p:spPr bwMode="auto">
          <a:xfrm>
            <a:off x="-2773363" y="5300663"/>
            <a:ext cx="4968876" cy="396875"/>
          </a:xfrm>
          <a:prstGeom prst="rect">
            <a:avLst/>
          </a:prstGeom>
          <a:noFill/>
          <a:ln w="9525" algn="ctr">
            <a:noFill/>
            <a:miter lim="800000"/>
            <a:headEnd/>
            <a:tailEnd/>
          </a:ln>
          <a:effectLst/>
        </p:spPr>
        <p:txBody>
          <a:bodyPr>
            <a:spAutoFit/>
          </a:bodyPr>
          <a:lstStyle/>
          <a:p>
            <a:pPr algn="r"/>
            <a:r>
              <a:rPr lang="ar-SA">
                <a:solidFill>
                  <a:schemeClr val="bg1"/>
                </a:solidFill>
              </a:rPr>
              <a:t>خاصية الاغلاق .</a:t>
            </a:r>
            <a:endParaRPr lang="en-US">
              <a:solidFill>
                <a:schemeClr val="bg1"/>
              </a:solidFill>
            </a:endParaRPr>
          </a:p>
        </p:txBody>
      </p:sp>
      <p:sp>
        <p:nvSpPr>
          <p:cNvPr id="85028" name="Text Box 36"/>
          <p:cNvSpPr txBox="1">
            <a:spLocks noChangeArrowheads="1"/>
          </p:cNvSpPr>
          <p:nvPr/>
        </p:nvSpPr>
        <p:spPr bwMode="auto">
          <a:xfrm>
            <a:off x="539750" y="4221163"/>
            <a:ext cx="4968875" cy="396875"/>
          </a:xfrm>
          <a:prstGeom prst="rect">
            <a:avLst/>
          </a:prstGeom>
          <a:noFill/>
          <a:ln w="9525" algn="ctr">
            <a:noFill/>
            <a:miter lim="800000"/>
            <a:headEnd/>
            <a:tailEnd/>
          </a:ln>
          <a:effectLst/>
        </p:spPr>
        <p:txBody>
          <a:bodyPr>
            <a:spAutoFit/>
          </a:bodyPr>
          <a:lstStyle/>
          <a:p>
            <a:pPr algn="r"/>
            <a:r>
              <a:rPr lang="ar-SA">
                <a:solidFill>
                  <a:schemeClr val="bg1"/>
                </a:solidFill>
              </a:rPr>
              <a:t>خاصية العنصر المحايد لعملية الضرب على ص .</a:t>
            </a:r>
            <a:endParaRPr lang="en-US">
              <a:solidFill>
                <a:schemeClr val="bg1"/>
              </a:solidFill>
            </a:endParaRPr>
          </a:p>
        </p:txBody>
      </p:sp>
      <p:sp>
        <p:nvSpPr>
          <p:cNvPr id="85029" name="AutoShape 37">
            <a:hlinkClick r:id="rId13" action="ppaction://hlinksldjump" highlightClick="1"/>
          </p:cNvPr>
          <p:cNvSpPr>
            <a:spLocks noChangeArrowheads="1"/>
          </p:cNvSpPr>
          <p:nvPr/>
        </p:nvSpPr>
        <p:spPr bwMode="auto">
          <a:xfrm>
            <a:off x="0" y="6308725"/>
            <a:ext cx="539750" cy="549275"/>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med">
    <p:blinds dir="vert"/>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85024"/>
                                        </p:tgtEl>
                                        <p:attrNameLst>
                                          <p:attrName>style.visibility</p:attrName>
                                        </p:attrNameLst>
                                      </p:cBhvr>
                                      <p:to>
                                        <p:strVal val="visible"/>
                                      </p:to>
                                    </p:set>
                                    <p:animEffect transition="in" filter="box(in)">
                                      <p:cBhvr>
                                        <p:cTn id="7" dur="2000"/>
                                        <p:tgtEl>
                                          <p:spTgt spid="85024"/>
                                        </p:tgtEl>
                                      </p:cBhvr>
                                    </p:animEffect>
                                  </p:childTnLst>
                                </p:cTn>
                              </p:par>
                            </p:childTnLst>
                          </p:cTn>
                        </p:par>
                        <p:par>
                          <p:cTn id="8" fill="hold">
                            <p:stCondLst>
                              <p:cond delay="2000"/>
                            </p:stCondLst>
                            <p:childTnLst>
                              <p:par>
                                <p:cTn id="9" presetID="5" presetClass="entr" presetSubtype="5" fill="hold" grpId="0" nodeType="afterEffect">
                                  <p:stCondLst>
                                    <p:cond delay="0"/>
                                  </p:stCondLst>
                                  <p:childTnLst>
                                    <p:set>
                                      <p:cBhvr>
                                        <p:cTn id="10" dur="1" fill="hold">
                                          <p:stCondLst>
                                            <p:cond delay="0"/>
                                          </p:stCondLst>
                                        </p:cTn>
                                        <p:tgtEl>
                                          <p:spTgt spid="85026"/>
                                        </p:tgtEl>
                                        <p:attrNameLst>
                                          <p:attrName>style.visibility</p:attrName>
                                        </p:attrNameLst>
                                      </p:cBhvr>
                                      <p:to>
                                        <p:strVal val="visible"/>
                                      </p:to>
                                    </p:set>
                                    <p:animEffect transition="in" filter="checkerboard(down)">
                                      <p:cBhvr>
                                        <p:cTn id="11" dur="2000"/>
                                        <p:tgtEl>
                                          <p:spTgt spid="85026"/>
                                        </p:tgtEl>
                                      </p:cBhvr>
                                    </p:animEffect>
                                  </p:childTnLst>
                                </p:cTn>
                              </p:par>
                            </p:childTnLst>
                          </p:cTn>
                        </p:par>
                        <p:par>
                          <p:cTn id="12" fill="hold">
                            <p:stCondLst>
                              <p:cond delay="4000"/>
                            </p:stCondLst>
                            <p:childTnLst>
                              <p:par>
                                <p:cTn id="13" presetID="30" presetClass="entr" presetSubtype="0" fill="hold" nodeType="afterEffect">
                                  <p:stCondLst>
                                    <p:cond delay="0"/>
                                  </p:stCondLst>
                                  <p:childTnLst>
                                    <p:set>
                                      <p:cBhvr>
                                        <p:cTn id="14" dur="1" fill="hold">
                                          <p:stCondLst>
                                            <p:cond delay="0"/>
                                          </p:stCondLst>
                                        </p:cTn>
                                        <p:tgtEl>
                                          <p:spTgt spid="85025">
                                            <p:txEl>
                                              <p:pRg st="0" end="0"/>
                                            </p:txEl>
                                          </p:spTgt>
                                        </p:tgtEl>
                                        <p:attrNameLst>
                                          <p:attrName>style.visibility</p:attrName>
                                        </p:attrNameLst>
                                      </p:cBhvr>
                                      <p:to>
                                        <p:strVal val="visible"/>
                                      </p:to>
                                    </p:set>
                                    <p:animEffect transition="in" filter="fade">
                                      <p:cBhvr>
                                        <p:cTn id="15" dur="800" decel="100000"/>
                                        <p:tgtEl>
                                          <p:spTgt spid="85025">
                                            <p:txEl>
                                              <p:pRg st="0" end="0"/>
                                            </p:txEl>
                                          </p:spTgt>
                                        </p:tgtEl>
                                      </p:cBhvr>
                                    </p:animEffect>
                                    <p:anim calcmode="lin" valueType="num">
                                      <p:cBhvr>
                                        <p:cTn id="16" dur="800" decel="100000" fill="hold"/>
                                        <p:tgtEl>
                                          <p:spTgt spid="85025">
                                            <p:txEl>
                                              <p:pRg st="0" end="0"/>
                                            </p:txEl>
                                          </p:spTgt>
                                        </p:tgtEl>
                                        <p:attrNameLst>
                                          <p:attrName>style.rotation</p:attrName>
                                        </p:attrNameLst>
                                      </p:cBhvr>
                                      <p:tavLst>
                                        <p:tav tm="0">
                                          <p:val>
                                            <p:fltVal val="-90"/>
                                          </p:val>
                                        </p:tav>
                                        <p:tav tm="100000">
                                          <p:val>
                                            <p:fltVal val="0"/>
                                          </p:val>
                                        </p:tav>
                                      </p:tavLst>
                                    </p:anim>
                                    <p:anim calcmode="lin" valueType="num">
                                      <p:cBhvr>
                                        <p:cTn id="17" dur="800" decel="100000" fill="hold"/>
                                        <p:tgtEl>
                                          <p:spTgt spid="85025">
                                            <p:txEl>
                                              <p:pRg st="0" end="0"/>
                                            </p:txEl>
                                          </p:spTgt>
                                        </p:tgtEl>
                                        <p:attrNameLst>
                                          <p:attrName>ppt_x</p:attrName>
                                        </p:attrNameLst>
                                      </p:cBhvr>
                                      <p:tavLst>
                                        <p:tav tm="0">
                                          <p:val>
                                            <p:strVal val="#ppt_x+0.4"/>
                                          </p:val>
                                        </p:tav>
                                        <p:tav tm="100000">
                                          <p:val>
                                            <p:strVal val="#ppt_x-0.05"/>
                                          </p:val>
                                        </p:tav>
                                      </p:tavLst>
                                    </p:anim>
                                    <p:anim calcmode="lin" valueType="num">
                                      <p:cBhvr>
                                        <p:cTn id="18" dur="800" decel="100000" fill="hold"/>
                                        <p:tgtEl>
                                          <p:spTgt spid="85025">
                                            <p:txEl>
                                              <p:pRg st="0" end="0"/>
                                            </p:txEl>
                                          </p:spTgt>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85025">
                                            <p:txEl>
                                              <p:pRg st="0" end="0"/>
                                            </p:txEl>
                                          </p:spTgt>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85025">
                                            <p:txEl>
                                              <p:pRg st="0" end="0"/>
                                            </p:txEl>
                                          </p:spTgt>
                                        </p:tgtEl>
                                        <p:attrNameLst>
                                          <p:attrName>ppt_y</p:attrName>
                                        </p:attrNameLst>
                                      </p:cBhvr>
                                      <p:tavLst>
                                        <p:tav tm="0">
                                          <p:val>
                                            <p:strVal val="#ppt_y+0.1"/>
                                          </p:val>
                                        </p:tav>
                                        <p:tav tm="100000">
                                          <p:val>
                                            <p:strVal val="#ppt_y"/>
                                          </p:val>
                                        </p:tav>
                                      </p:tavLst>
                                    </p:anim>
                                  </p:childTnLst>
                                </p:cTn>
                              </p:par>
                            </p:childTnLst>
                          </p:cTn>
                        </p:par>
                        <p:par>
                          <p:cTn id="21" fill="hold">
                            <p:stCondLst>
                              <p:cond delay="5000"/>
                            </p:stCondLst>
                            <p:childTnLst>
                              <p:par>
                                <p:cTn id="22" presetID="20" presetClass="entr" presetSubtype="0" fill="hold" nodeType="afterEffect">
                                  <p:stCondLst>
                                    <p:cond delay="0"/>
                                  </p:stCondLst>
                                  <p:childTnLst>
                                    <p:set>
                                      <p:cBhvr>
                                        <p:cTn id="23" dur="1" fill="hold">
                                          <p:stCondLst>
                                            <p:cond delay="0"/>
                                          </p:stCondLst>
                                        </p:cTn>
                                        <p:tgtEl>
                                          <p:spTgt spid="85028">
                                            <p:txEl>
                                              <p:pRg st="0" end="0"/>
                                            </p:txEl>
                                          </p:spTgt>
                                        </p:tgtEl>
                                        <p:attrNameLst>
                                          <p:attrName>style.visibility</p:attrName>
                                        </p:attrNameLst>
                                      </p:cBhvr>
                                      <p:to>
                                        <p:strVal val="visible"/>
                                      </p:to>
                                    </p:set>
                                    <p:animEffect transition="in" filter="wedge">
                                      <p:cBhvr>
                                        <p:cTn id="24" dur="2000"/>
                                        <p:tgtEl>
                                          <p:spTgt spid="85028">
                                            <p:txEl>
                                              <p:pRg st="0" end="0"/>
                                            </p:txEl>
                                          </p:spTgt>
                                        </p:tgtEl>
                                      </p:cBhvr>
                                    </p:animEffect>
                                  </p:childTnLst>
                                </p:cTn>
                              </p:par>
                            </p:childTnLst>
                          </p:cTn>
                        </p:par>
                        <p:par>
                          <p:cTn id="25" fill="hold">
                            <p:stCondLst>
                              <p:cond delay="7000"/>
                            </p:stCondLst>
                            <p:childTnLst>
                              <p:par>
                                <p:cTn id="26" presetID="8" presetClass="entr" presetSubtype="16" fill="hold" nodeType="afterEffect">
                                  <p:stCondLst>
                                    <p:cond delay="0"/>
                                  </p:stCondLst>
                                  <p:childTnLst>
                                    <p:set>
                                      <p:cBhvr>
                                        <p:cTn id="27" dur="1" fill="hold">
                                          <p:stCondLst>
                                            <p:cond delay="0"/>
                                          </p:stCondLst>
                                        </p:cTn>
                                        <p:tgtEl>
                                          <p:spTgt spid="85027">
                                            <p:txEl>
                                              <p:pRg st="0" end="0"/>
                                            </p:txEl>
                                          </p:spTgt>
                                        </p:tgtEl>
                                        <p:attrNameLst>
                                          <p:attrName>style.visibility</p:attrName>
                                        </p:attrNameLst>
                                      </p:cBhvr>
                                      <p:to>
                                        <p:strVal val="visible"/>
                                      </p:to>
                                    </p:set>
                                    <p:animEffect transition="in" filter="diamond(in)">
                                      <p:cBhvr>
                                        <p:cTn id="28" dur="2000"/>
                                        <p:tgtEl>
                                          <p:spTgt spid="850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024" grpId="0"/>
      <p:bldP spid="85026" grpId="0"/>
    </p:bldLst>
  </p:timing>
</p:sld>
</file>

<file path=ppt/slides/slide31.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0066"/>
            </a:gs>
            <a:gs pos="100000">
              <a:schemeClr val="accent2"/>
            </a:gs>
          </a:gsLst>
          <a:path path="shape">
            <a:fillToRect l="50000" t="50000" r="50000" b="50000"/>
          </a:path>
        </a:gradFill>
        <a:effectLst/>
      </p:bgPr>
    </p:bg>
    <p:spTree>
      <p:nvGrpSpPr>
        <p:cNvPr id="1" name=""/>
        <p:cNvGrpSpPr/>
        <p:nvPr/>
      </p:nvGrpSpPr>
      <p:grpSpPr>
        <a:xfrm>
          <a:off x="0" y="0"/>
          <a:ext cx="0" cy="0"/>
          <a:chOff x="0" y="0"/>
          <a:chExt cx="0" cy="0"/>
        </a:xfrm>
      </p:grpSpPr>
      <p:sp>
        <p:nvSpPr>
          <p:cNvPr id="86020" name="WordArt 4"/>
          <p:cNvSpPr>
            <a:spLocks noChangeArrowheads="1" noChangeShapeType="1" noTextEdit="1"/>
          </p:cNvSpPr>
          <p:nvPr/>
        </p:nvSpPr>
        <p:spPr bwMode="auto">
          <a:xfrm>
            <a:off x="3851275" y="476250"/>
            <a:ext cx="1370013" cy="504825"/>
          </a:xfrm>
          <a:prstGeom prst="rect">
            <a:avLst/>
          </a:prstGeom>
        </p:spPr>
        <p:txBody>
          <a:bodyPr spcFirstLastPara="1" wrap="none" fromWordArt="1">
            <a:prstTxWarp prst="textArchUp">
              <a:avLst>
                <a:gd name="adj" fmla="val 10800000"/>
              </a:avLst>
            </a:prstTxWarp>
          </a:bodyPr>
          <a:lstStyle/>
          <a:p>
            <a:pPr rtl="1"/>
            <a:r>
              <a:rPr lang="ar-JO" sz="3600" kern="10">
                <a:ln w="9525">
                  <a:solidFill>
                    <a:srgbClr val="000000"/>
                  </a:solidFill>
                  <a:round/>
                  <a:headEnd/>
                  <a:tailEnd/>
                </a:ln>
                <a:solidFill>
                  <a:srgbClr val="000000"/>
                </a:solidFill>
                <a:latin typeface="Arial Black"/>
              </a:rPr>
              <a:t>الدرس الثامن</a:t>
            </a:r>
          </a:p>
          <a:p>
            <a:pPr rtl="1"/>
            <a:endParaRPr lang="ar-JO" sz="3600" kern="10">
              <a:ln w="9525">
                <a:solidFill>
                  <a:srgbClr val="000000"/>
                </a:solidFill>
                <a:round/>
                <a:headEnd/>
                <a:tailEnd/>
              </a:ln>
              <a:solidFill>
                <a:srgbClr val="000000"/>
              </a:solidFill>
              <a:latin typeface="Arial Black"/>
            </a:endParaRPr>
          </a:p>
        </p:txBody>
      </p:sp>
      <p:sp>
        <p:nvSpPr>
          <p:cNvPr id="86021" name="Text Box 5"/>
          <p:cNvSpPr txBox="1">
            <a:spLocks noChangeArrowheads="1"/>
          </p:cNvSpPr>
          <p:nvPr/>
        </p:nvSpPr>
        <p:spPr bwMode="auto">
          <a:xfrm>
            <a:off x="2987675" y="692150"/>
            <a:ext cx="3313113" cy="579438"/>
          </a:xfrm>
          <a:prstGeom prst="rect">
            <a:avLst/>
          </a:prstGeom>
          <a:noFill/>
          <a:ln w="9525" algn="ctr">
            <a:noFill/>
            <a:miter lim="800000"/>
            <a:headEnd/>
            <a:tailEnd/>
          </a:ln>
          <a:effectLst/>
        </p:spPr>
        <p:txBody>
          <a:bodyPr>
            <a:spAutoFit/>
          </a:bodyPr>
          <a:lstStyle/>
          <a:p>
            <a:pPr algn="l"/>
            <a:r>
              <a:rPr lang="ar-SA" sz="3200">
                <a:solidFill>
                  <a:schemeClr val="bg1"/>
                </a:solidFill>
              </a:rPr>
              <a:t>قسمة الأعداد الصحيحة</a:t>
            </a:r>
            <a:endParaRPr lang="en-US" sz="3200">
              <a:solidFill>
                <a:schemeClr val="bg1"/>
              </a:solidFill>
            </a:endParaRPr>
          </a:p>
        </p:txBody>
      </p:sp>
      <p:pic>
        <p:nvPicPr>
          <p:cNvPr id="86023" name="Picture 7" descr="وردة"/>
          <p:cNvPicPr>
            <a:picLocks noChangeAspect="1" noChangeArrowheads="1"/>
          </p:cNvPicPr>
          <p:nvPr/>
        </p:nvPicPr>
        <p:blipFill>
          <a:blip r:embed="rId4"/>
          <a:srcRect/>
          <a:stretch>
            <a:fillRect/>
          </a:stretch>
        </p:blipFill>
        <p:spPr bwMode="auto">
          <a:xfrm>
            <a:off x="2195513" y="549275"/>
            <a:ext cx="322262" cy="509588"/>
          </a:xfrm>
          <a:prstGeom prst="rect">
            <a:avLst/>
          </a:prstGeom>
          <a:noFill/>
        </p:spPr>
      </p:pic>
      <p:pic>
        <p:nvPicPr>
          <p:cNvPr id="86024" name="Picture 8" descr="وردة"/>
          <p:cNvPicPr>
            <a:picLocks noChangeAspect="1" noChangeArrowheads="1"/>
          </p:cNvPicPr>
          <p:nvPr/>
        </p:nvPicPr>
        <p:blipFill>
          <a:blip r:embed="rId4"/>
          <a:srcRect/>
          <a:stretch>
            <a:fillRect/>
          </a:stretch>
        </p:blipFill>
        <p:spPr bwMode="auto">
          <a:xfrm>
            <a:off x="2484438" y="0"/>
            <a:ext cx="322262" cy="509588"/>
          </a:xfrm>
          <a:prstGeom prst="rect">
            <a:avLst/>
          </a:prstGeom>
          <a:noFill/>
        </p:spPr>
      </p:pic>
      <p:pic>
        <p:nvPicPr>
          <p:cNvPr id="86025" name="Picture 9" descr="وردة"/>
          <p:cNvPicPr>
            <a:picLocks noChangeAspect="1" noChangeArrowheads="1"/>
          </p:cNvPicPr>
          <p:nvPr/>
        </p:nvPicPr>
        <p:blipFill>
          <a:blip r:embed="rId4"/>
          <a:srcRect/>
          <a:stretch>
            <a:fillRect/>
          </a:stretch>
        </p:blipFill>
        <p:spPr bwMode="auto">
          <a:xfrm>
            <a:off x="6516688" y="549275"/>
            <a:ext cx="322262" cy="509588"/>
          </a:xfrm>
          <a:prstGeom prst="rect">
            <a:avLst/>
          </a:prstGeom>
          <a:noFill/>
        </p:spPr>
      </p:pic>
      <p:pic>
        <p:nvPicPr>
          <p:cNvPr id="86026" name="Picture 10" descr="وردة"/>
          <p:cNvPicPr>
            <a:picLocks noChangeAspect="1" noChangeArrowheads="1"/>
          </p:cNvPicPr>
          <p:nvPr/>
        </p:nvPicPr>
        <p:blipFill>
          <a:blip r:embed="rId4"/>
          <a:srcRect/>
          <a:stretch>
            <a:fillRect/>
          </a:stretch>
        </p:blipFill>
        <p:spPr bwMode="auto">
          <a:xfrm>
            <a:off x="6156325" y="0"/>
            <a:ext cx="322263" cy="509588"/>
          </a:xfrm>
          <a:prstGeom prst="rect">
            <a:avLst/>
          </a:prstGeom>
          <a:noFill/>
        </p:spPr>
      </p:pic>
      <p:sp>
        <p:nvSpPr>
          <p:cNvPr id="86027" name="WordArt 11"/>
          <p:cNvSpPr>
            <a:spLocks noChangeArrowheads="1" noChangeShapeType="1" noTextEdit="1"/>
          </p:cNvSpPr>
          <p:nvPr/>
        </p:nvSpPr>
        <p:spPr bwMode="auto">
          <a:xfrm>
            <a:off x="900113" y="1412875"/>
            <a:ext cx="7821612" cy="523875"/>
          </a:xfrm>
          <a:prstGeom prst="rect">
            <a:avLst/>
          </a:prstGeom>
        </p:spPr>
        <p:txBody>
          <a:bodyPr wrap="none" fromWordArt="1">
            <a:prstTxWarp prst="textPlain">
              <a:avLst>
                <a:gd name="adj" fmla="val 50000"/>
              </a:avLst>
            </a:prstTxWarp>
            <a:scene3d>
              <a:camera prst="legacyPerspectiveTopLeft"/>
              <a:lightRig rig="legacyNormal3" dir="r"/>
            </a:scene3d>
            <a:sp3d extrusionH="201600" prstMaterial="legacyMetal">
              <a:extrusionClr>
                <a:srgbClr val="FFFFFF"/>
              </a:extrusionClr>
            </a:sp3d>
          </a:bodyPr>
          <a:lstStyle/>
          <a:p>
            <a:pPr rtl="1"/>
            <a:r>
              <a:rPr lang="ar-JO" sz="3600" kern="10">
                <a:ln w="9525">
                  <a:round/>
                  <a:headEnd/>
                  <a:tailEnd/>
                </a:ln>
                <a:gradFill rotWithShape="0">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gradFill>
                <a:latin typeface="Sylfaen"/>
              </a:rPr>
              <a:t>1))  ناتج قسمة عددين صحيحين لهما الاشارة نفسها هو عدد موجب  . </a:t>
            </a:r>
          </a:p>
        </p:txBody>
      </p:sp>
      <p:sp>
        <p:nvSpPr>
          <p:cNvPr id="86029" name="WordArt 13"/>
          <p:cNvSpPr>
            <a:spLocks noChangeArrowheads="1" noChangeShapeType="1" noTextEdit="1"/>
          </p:cNvSpPr>
          <p:nvPr/>
        </p:nvSpPr>
        <p:spPr bwMode="auto">
          <a:xfrm>
            <a:off x="900113" y="2349500"/>
            <a:ext cx="7821612" cy="523875"/>
          </a:xfrm>
          <a:prstGeom prst="rect">
            <a:avLst/>
          </a:prstGeom>
        </p:spPr>
        <p:txBody>
          <a:bodyPr wrap="none" fromWordArt="1">
            <a:prstTxWarp prst="textPlain">
              <a:avLst>
                <a:gd name="adj" fmla="val 50000"/>
              </a:avLst>
            </a:prstTxWarp>
            <a:scene3d>
              <a:camera prst="legacyPerspectiveTopLeft"/>
              <a:lightRig rig="legacyNormal3" dir="r"/>
            </a:scene3d>
            <a:sp3d extrusionH="201600" prstMaterial="legacyMetal">
              <a:extrusionClr>
                <a:srgbClr val="FFFFFF"/>
              </a:extrusionClr>
            </a:sp3d>
          </a:bodyPr>
          <a:lstStyle/>
          <a:p>
            <a:pPr rtl="1"/>
            <a:r>
              <a:rPr lang="ar-JO" sz="3600" kern="10">
                <a:ln w="9525">
                  <a:round/>
                  <a:headEnd/>
                  <a:tailEnd/>
                </a:ln>
                <a:gradFill rotWithShape="0">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gradFill>
                <a:latin typeface="Sylfaen"/>
              </a:rPr>
              <a:t>2)  ناتج قسمة عددين صحيحين مختلفين في  الاشارة  هو عدد سالب  . </a:t>
            </a:r>
          </a:p>
        </p:txBody>
      </p:sp>
      <p:sp>
        <p:nvSpPr>
          <p:cNvPr id="86030" name="WordArt 14" descr="عمودي ضيق"/>
          <p:cNvSpPr>
            <a:spLocks noChangeArrowheads="1" noChangeShapeType="1" noTextEdit="1"/>
          </p:cNvSpPr>
          <p:nvPr/>
        </p:nvSpPr>
        <p:spPr bwMode="auto">
          <a:xfrm>
            <a:off x="7092950" y="2924175"/>
            <a:ext cx="1866900" cy="1084263"/>
          </a:xfrm>
          <a:prstGeom prst="rect">
            <a:avLst/>
          </a:prstGeom>
        </p:spPr>
        <p:txBody>
          <a:bodyPr wrap="none" fromWordArt="1">
            <a:prstTxWarp prst="textCurveUp">
              <a:avLst>
                <a:gd name="adj" fmla="val 40356"/>
              </a:avLst>
            </a:prstTxWarp>
          </a:bodyPr>
          <a:lstStyle/>
          <a:p>
            <a:pPr rtl="1"/>
            <a:r>
              <a:rPr lang="ar-JO" sz="3600" kern="10">
                <a:ln w="12700">
                  <a:solidFill>
                    <a:srgbClr val="000000"/>
                  </a:solidFill>
                  <a:round/>
                  <a:headEnd/>
                  <a:tailEnd/>
                </a:ln>
                <a:pattFill prst="dashHorz">
                  <a:fgClr>
                    <a:srgbClr val="808080"/>
                  </a:fgClr>
                  <a:bgClr>
                    <a:srgbClr val="FFFF00"/>
                  </a:bgClr>
                </a:pattFill>
                <a:effectLst>
                  <a:outerShdw dist="45791" dir="2021404" algn="ctr" rotWithShape="0">
                    <a:srgbClr val="808080">
                      <a:alpha val="80000"/>
                    </a:srgbClr>
                  </a:outerShdw>
                </a:effectLst>
                <a:latin typeface="Arial Black"/>
              </a:rPr>
              <a:t>مثال ((1)):</a:t>
            </a:r>
          </a:p>
        </p:txBody>
      </p:sp>
      <p:sp>
        <p:nvSpPr>
          <p:cNvPr id="86031" name="Text Box 15"/>
          <p:cNvSpPr txBox="1">
            <a:spLocks noChangeArrowheads="1"/>
          </p:cNvSpPr>
          <p:nvPr/>
        </p:nvSpPr>
        <p:spPr bwMode="auto">
          <a:xfrm>
            <a:off x="395288" y="3500438"/>
            <a:ext cx="6624637" cy="3195637"/>
          </a:xfrm>
          <a:prstGeom prst="rect">
            <a:avLst/>
          </a:prstGeom>
          <a:noFill/>
          <a:ln w="9525" algn="ctr">
            <a:noFill/>
            <a:miter lim="800000"/>
            <a:headEnd/>
            <a:tailEnd/>
          </a:ln>
          <a:effectLst/>
        </p:spPr>
        <p:txBody>
          <a:bodyPr>
            <a:spAutoFit/>
          </a:bodyPr>
          <a:lstStyle/>
          <a:p>
            <a:pPr algn="r"/>
            <a:r>
              <a:rPr lang="ar-SA" sz="2400"/>
              <a:t>أجد ناتج كل مما يلي :</a:t>
            </a:r>
          </a:p>
          <a:p>
            <a:pPr algn="r"/>
            <a:r>
              <a:rPr lang="ar-SA" sz="2400"/>
              <a:t>180    -3 = ...............</a:t>
            </a:r>
          </a:p>
          <a:p>
            <a:pPr algn="r"/>
            <a:r>
              <a:rPr lang="ar-SA" sz="2400"/>
              <a:t>210     -7 = ..............</a:t>
            </a:r>
          </a:p>
          <a:p>
            <a:pPr algn="r"/>
            <a:r>
              <a:rPr lang="ar-SA" sz="2400"/>
              <a:t>-150      -5 = .............</a:t>
            </a:r>
          </a:p>
          <a:p>
            <a:pPr algn="r"/>
            <a:r>
              <a:rPr lang="ar-SA" sz="2400"/>
              <a:t>-90        -3 = ..............</a:t>
            </a:r>
          </a:p>
          <a:p>
            <a:pPr algn="r"/>
            <a:r>
              <a:rPr lang="ar-SA" sz="2400"/>
              <a:t>-160      4 =  ...............</a:t>
            </a:r>
            <a:endParaRPr lang="en-US" sz="2400"/>
          </a:p>
        </p:txBody>
      </p:sp>
      <p:graphicFrame>
        <p:nvGraphicFramePr>
          <p:cNvPr id="86037" name="Object 21"/>
          <p:cNvGraphicFramePr>
            <a:graphicFrameLocks noGrp="1" noChangeAspect="1"/>
          </p:cNvGraphicFramePr>
          <p:nvPr>
            <p:ph sz="quarter" idx="3"/>
          </p:nvPr>
        </p:nvGraphicFramePr>
        <p:xfrm>
          <a:off x="6011863" y="4579938"/>
          <a:ext cx="431800" cy="431800"/>
        </p:xfrm>
        <a:graphic>
          <a:graphicData uri="http://schemas.openxmlformats.org/presentationml/2006/ole">
            <mc:AlternateContent xmlns:mc="http://schemas.openxmlformats.org/markup-compatibility/2006">
              <mc:Choice xmlns:v="urn:schemas-microsoft-com:vml" Requires="v">
                <p:oleObj spid="_x0000_s86048" name="Equation" r:id="rId5" imgW="126720" imgH="126720" progId="Equation.3">
                  <p:embed/>
                </p:oleObj>
              </mc:Choice>
              <mc:Fallback>
                <p:oleObj name="Equation" r:id="rId5" imgW="126720" imgH="126720" progId="Equation.3">
                  <p:embed/>
                  <p:pic>
                    <p:nvPicPr>
                      <p:cNvPr id="0" name="Picture 2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11863" y="4579938"/>
                        <a:ext cx="43180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6040" name="Object 24"/>
          <p:cNvGraphicFramePr>
            <a:graphicFrameLocks noGrp="1" noChangeAspect="1"/>
          </p:cNvGraphicFramePr>
          <p:nvPr>
            <p:ph sz="quarter" idx="4"/>
          </p:nvPr>
        </p:nvGraphicFramePr>
        <p:xfrm>
          <a:off x="6084888" y="4076700"/>
          <a:ext cx="430212" cy="430213"/>
        </p:xfrm>
        <a:graphic>
          <a:graphicData uri="http://schemas.openxmlformats.org/presentationml/2006/ole">
            <mc:AlternateContent xmlns:mc="http://schemas.openxmlformats.org/markup-compatibility/2006">
              <mc:Choice xmlns:v="urn:schemas-microsoft-com:vml" Requires="v">
                <p:oleObj spid="_x0000_s86049" name="Equation" r:id="rId7" imgW="126720" imgH="126720" progId="Equation.3">
                  <p:embed/>
                </p:oleObj>
              </mc:Choice>
              <mc:Fallback>
                <p:oleObj name="Equation" r:id="rId7" imgW="126720" imgH="126720" progId="Equation.3">
                  <p:embed/>
                  <p:pic>
                    <p:nvPicPr>
                      <p:cNvPr id="0" name="Picture 2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84888" y="4076700"/>
                        <a:ext cx="430212" cy="430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6045" name="Object 29"/>
          <p:cNvGraphicFramePr>
            <a:graphicFrameLocks noChangeAspect="1"/>
          </p:cNvGraphicFramePr>
          <p:nvPr/>
        </p:nvGraphicFramePr>
        <p:xfrm>
          <a:off x="5867400" y="6237288"/>
          <a:ext cx="376238" cy="376237"/>
        </p:xfrm>
        <a:graphic>
          <a:graphicData uri="http://schemas.openxmlformats.org/presentationml/2006/ole">
            <mc:AlternateContent xmlns:mc="http://schemas.openxmlformats.org/markup-compatibility/2006">
              <mc:Choice xmlns:v="urn:schemas-microsoft-com:vml" Requires="v">
                <p:oleObj spid="_x0000_s86050" name="Equation" r:id="rId8" imgW="126720" imgH="126720" progId="Equation.3">
                  <p:embed/>
                </p:oleObj>
              </mc:Choice>
              <mc:Fallback>
                <p:oleObj name="Equation" r:id="rId8" imgW="126720" imgH="126720" progId="Equation.3">
                  <p:embed/>
                  <p:pic>
                    <p:nvPicPr>
                      <p:cNvPr id="0" name="Picture 2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867400" y="6237288"/>
                        <a:ext cx="376238" cy="3762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6046" name="Object 30"/>
          <p:cNvGraphicFramePr>
            <a:graphicFrameLocks noChangeAspect="1"/>
          </p:cNvGraphicFramePr>
          <p:nvPr/>
        </p:nvGraphicFramePr>
        <p:xfrm>
          <a:off x="5940425" y="5661025"/>
          <a:ext cx="376238" cy="376238"/>
        </p:xfrm>
        <a:graphic>
          <a:graphicData uri="http://schemas.openxmlformats.org/presentationml/2006/ole">
            <mc:AlternateContent xmlns:mc="http://schemas.openxmlformats.org/markup-compatibility/2006">
              <mc:Choice xmlns:v="urn:schemas-microsoft-com:vml" Requires="v">
                <p:oleObj spid="_x0000_s86051" name="Equation" r:id="rId9" imgW="126720" imgH="126720" progId="Equation.3">
                  <p:embed/>
                </p:oleObj>
              </mc:Choice>
              <mc:Fallback>
                <p:oleObj name="Equation" r:id="rId9" imgW="126720" imgH="126720" progId="Equation.3">
                  <p:embed/>
                  <p:pic>
                    <p:nvPicPr>
                      <p:cNvPr id="0" name="Picture 3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40425" y="5661025"/>
                        <a:ext cx="376238" cy="376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6047" name="Object 31"/>
          <p:cNvGraphicFramePr>
            <a:graphicFrameLocks noChangeAspect="1"/>
          </p:cNvGraphicFramePr>
          <p:nvPr/>
        </p:nvGraphicFramePr>
        <p:xfrm>
          <a:off x="5867400" y="5157788"/>
          <a:ext cx="376238" cy="376237"/>
        </p:xfrm>
        <a:graphic>
          <a:graphicData uri="http://schemas.openxmlformats.org/presentationml/2006/ole">
            <mc:AlternateContent xmlns:mc="http://schemas.openxmlformats.org/markup-compatibility/2006">
              <mc:Choice xmlns:v="urn:schemas-microsoft-com:vml" Requires="v">
                <p:oleObj spid="_x0000_s86052" name="Equation" r:id="rId10" imgW="126720" imgH="126720" progId="Equation.3">
                  <p:embed/>
                </p:oleObj>
              </mc:Choice>
              <mc:Fallback>
                <p:oleObj name="Equation" r:id="rId10" imgW="126720" imgH="126720" progId="Equation.3">
                  <p:embed/>
                  <p:pic>
                    <p:nvPicPr>
                      <p:cNvPr id="0" name="Picture 3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867400" y="5157788"/>
                        <a:ext cx="376238" cy="3762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6049" name="Text Box 33"/>
          <p:cNvSpPr txBox="1">
            <a:spLocks noChangeArrowheads="1"/>
          </p:cNvSpPr>
          <p:nvPr/>
        </p:nvSpPr>
        <p:spPr bwMode="auto">
          <a:xfrm>
            <a:off x="4500563" y="4005263"/>
            <a:ext cx="935037" cy="457200"/>
          </a:xfrm>
          <a:prstGeom prst="rect">
            <a:avLst/>
          </a:prstGeom>
          <a:gradFill rotWithShape="1">
            <a:gsLst>
              <a:gs pos="0">
                <a:srgbClr val="FF0000"/>
              </a:gs>
              <a:gs pos="100000">
                <a:schemeClr val="bg1"/>
              </a:gs>
            </a:gsLst>
            <a:path path="shape">
              <a:fillToRect l="50000" t="50000" r="50000" b="50000"/>
            </a:path>
          </a:gradFill>
          <a:ln w="9525" algn="ctr">
            <a:noFill/>
            <a:miter lim="800000"/>
            <a:headEnd/>
            <a:tailEnd/>
          </a:ln>
          <a:effectLst/>
        </p:spPr>
        <p:txBody>
          <a:bodyPr>
            <a:spAutoFit/>
          </a:bodyPr>
          <a:lstStyle/>
          <a:p>
            <a:r>
              <a:rPr lang="ar-SA" sz="2400"/>
              <a:t>-60</a:t>
            </a:r>
            <a:endParaRPr lang="en-US" sz="2400"/>
          </a:p>
        </p:txBody>
      </p:sp>
      <p:sp>
        <p:nvSpPr>
          <p:cNvPr id="86050" name="Text Box 34"/>
          <p:cNvSpPr txBox="1">
            <a:spLocks noChangeArrowheads="1"/>
          </p:cNvSpPr>
          <p:nvPr/>
        </p:nvSpPr>
        <p:spPr bwMode="auto">
          <a:xfrm>
            <a:off x="4427538" y="4581525"/>
            <a:ext cx="935037" cy="457200"/>
          </a:xfrm>
          <a:prstGeom prst="rect">
            <a:avLst/>
          </a:prstGeom>
          <a:gradFill rotWithShape="1">
            <a:gsLst>
              <a:gs pos="0">
                <a:srgbClr val="FF0000"/>
              </a:gs>
              <a:gs pos="100000">
                <a:schemeClr val="bg1"/>
              </a:gs>
            </a:gsLst>
            <a:path path="shape">
              <a:fillToRect l="50000" t="50000" r="50000" b="50000"/>
            </a:path>
          </a:gradFill>
          <a:ln w="9525" algn="ctr">
            <a:noFill/>
            <a:miter lim="800000"/>
            <a:headEnd/>
            <a:tailEnd/>
          </a:ln>
          <a:effectLst/>
        </p:spPr>
        <p:txBody>
          <a:bodyPr>
            <a:spAutoFit/>
          </a:bodyPr>
          <a:lstStyle/>
          <a:p>
            <a:r>
              <a:rPr lang="ar-SA" sz="2400"/>
              <a:t>-30</a:t>
            </a:r>
            <a:endParaRPr lang="en-US" sz="2400"/>
          </a:p>
        </p:txBody>
      </p:sp>
      <p:sp>
        <p:nvSpPr>
          <p:cNvPr id="86051" name="Text Box 35"/>
          <p:cNvSpPr txBox="1">
            <a:spLocks noChangeArrowheads="1"/>
          </p:cNvSpPr>
          <p:nvPr/>
        </p:nvSpPr>
        <p:spPr bwMode="auto">
          <a:xfrm>
            <a:off x="4284663" y="5084763"/>
            <a:ext cx="935037" cy="457200"/>
          </a:xfrm>
          <a:prstGeom prst="rect">
            <a:avLst/>
          </a:prstGeom>
          <a:gradFill rotWithShape="1">
            <a:gsLst>
              <a:gs pos="0">
                <a:srgbClr val="FF0000"/>
              </a:gs>
              <a:gs pos="100000">
                <a:schemeClr val="bg1"/>
              </a:gs>
            </a:gsLst>
            <a:path path="shape">
              <a:fillToRect l="50000" t="50000" r="50000" b="50000"/>
            </a:path>
          </a:gradFill>
          <a:ln w="9525" algn="ctr">
            <a:noFill/>
            <a:miter lim="800000"/>
            <a:headEnd/>
            <a:tailEnd/>
          </a:ln>
          <a:effectLst/>
        </p:spPr>
        <p:txBody>
          <a:bodyPr>
            <a:spAutoFit/>
          </a:bodyPr>
          <a:lstStyle/>
          <a:p>
            <a:r>
              <a:rPr lang="ar-SA" sz="2400"/>
              <a:t>30</a:t>
            </a:r>
            <a:endParaRPr lang="en-US" sz="2400"/>
          </a:p>
        </p:txBody>
      </p:sp>
      <p:sp>
        <p:nvSpPr>
          <p:cNvPr id="86052" name="Text Box 36"/>
          <p:cNvSpPr txBox="1">
            <a:spLocks noChangeArrowheads="1"/>
          </p:cNvSpPr>
          <p:nvPr/>
        </p:nvSpPr>
        <p:spPr bwMode="auto">
          <a:xfrm>
            <a:off x="4284663" y="5661025"/>
            <a:ext cx="935037" cy="457200"/>
          </a:xfrm>
          <a:prstGeom prst="rect">
            <a:avLst/>
          </a:prstGeom>
          <a:gradFill rotWithShape="1">
            <a:gsLst>
              <a:gs pos="0">
                <a:srgbClr val="FF0000"/>
              </a:gs>
              <a:gs pos="100000">
                <a:schemeClr val="bg1"/>
              </a:gs>
            </a:gsLst>
            <a:path path="shape">
              <a:fillToRect l="50000" t="50000" r="50000" b="50000"/>
            </a:path>
          </a:gradFill>
          <a:ln w="9525" algn="ctr">
            <a:noFill/>
            <a:miter lim="800000"/>
            <a:headEnd/>
            <a:tailEnd/>
          </a:ln>
          <a:effectLst/>
        </p:spPr>
        <p:txBody>
          <a:bodyPr>
            <a:spAutoFit/>
          </a:bodyPr>
          <a:lstStyle/>
          <a:p>
            <a:r>
              <a:rPr lang="ar-SA" sz="2400"/>
              <a:t>30</a:t>
            </a:r>
            <a:endParaRPr lang="en-US" sz="2400"/>
          </a:p>
        </p:txBody>
      </p:sp>
      <p:sp>
        <p:nvSpPr>
          <p:cNvPr id="86053" name="Text Box 37"/>
          <p:cNvSpPr txBox="1">
            <a:spLocks noChangeArrowheads="1"/>
          </p:cNvSpPr>
          <p:nvPr/>
        </p:nvSpPr>
        <p:spPr bwMode="auto">
          <a:xfrm>
            <a:off x="4211638" y="6237288"/>
            <a:ext cx="935037" cy="457200"/>
          </a:xfrm>
          <a:prstGeom prst="rect">
            <a:avLst/>
          </a:prstGeom>
          <a:gradFill rotWithShape="1">
            <a:gsLst>
              <a:gs pos="0">
                <a:srgbClr val="FF0000"/>
              </a:gs>
              <a:gs pos="100000">
                <a:schemeClr val="bg1"/>
              </a:gs>
            </a:gsLst>
            <a:path path="shape">
              <a:fillToRect l="50000" t="50000" r="50000" b="50000"/>
            </a:path>
          </a:gradFill>
          <a:ln w="9525" algn="ctr">
            <a:noFill/>
            <a:miter lim="800000"/>
            <a:headEnd/>
            <a:tailEnd/>
          </a:ln>
          <a:effectLst/>
        </p:spPr>
        <p:txBody>
          <a:bodyPr>
            <a:spAutoFit/>
          </a:bodyPr>
          <a:lstStyle/>
          <a:p>
            <a:r>
              <a:rPr lang="ar-SA" sz="2400"/>
              <a:t>-40</a:t>
            </a:r>
            <a:endParaRPr lang="en-US" sz="2400"/>
          </a:p>
        </p:txBody>
      </p:sp>
      <p:sp>
        <p:nvSpPr>
          <p:cNvPr id="86056" name="AutoShape 40">
            <a:hlinkClick r:id="rId11" action="ppaction://hlinksldjump" highlightClick="1"/>
          </p:cNvPr>
          <p:cNvSpPr>
            <a:spLocks noChangeArrowheads="1"/>
          </p:cNvSpPr>
          <p:nvPr/>
        </p:nvSpPr>
        <p:spPr bwMode="auto">
          <a:xfrm>
            <a:off x="0" y="6308725"/>
            <a:ext cx="539750" cy="549275"/>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med">
    <p:checker/>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86029"/>
                                        </p:tgtEl>
                                        <p:attrNameLst>
                                          <p:attrName>style.visibility</p:attrName>
                                        </p:attrNameLst>
                                      </p:cBhvr>
                                      <p:to>
                                        <p:strVal val="visible"/>
                                      </p:to>
                                    </p:set>
                                    <p:anim calcmode="lin" valueType="num">
                                      <p:cBhvr>
                                        <p:cTn id="7" dur="2000" fill="hold"/>
                                        <p:tgtEl>
                                          <p:spTgt spid="86029"/>
                                        </p:tgtEl>
                                        <p:attrNameLst>
                                          <p:attrName>ppt_w</p:attrName>
                                        </p:attrNameLst>
                                      </p:cBhvr>
                                      <p:tavLst>
                                        <p:tav tm="0">
                                          <p:val>
                                            <p:fltVal val="0"/>
                                          </p:val>
                                        </p:tav>
                                        <p:tav tm="100000">
                                          <p:val>
                                            <p:strVal val="#ppt_w"/>
                                          </p:val>
                                        </p:tav>
                                      </p:tavLst>
                                    </p:anim>
                                    <p:anim calcmode="lin" valueType="num">
                                      <p:cBhvr>
                                        <p:cTn id="8" dur="2000" fill="hold"/>
                                        <p:tgtEl>
                                          <p:spTgt spid="86029"/>
                                        </p:tgtEl>
                                        <p:attrNameLst>
                                          <p:attrName>ppt_h</p:attrName>
                                        </p:attrNameLst>
                                      </p:cBhvr>
                                      <p:tavLst>
                                        <p:tav tm="0">
                                          <p:val>
                                            <p:fltVal val="0"/>
                                          </p:val>
                                        </p:tav>
                                        <p:tav tm="100000">
                                          <p:val>
                                            <p:strVal val="#ppt_h"/>
                                          </p:val>
                                        </p:tav>
                                      </p:tavLst>
                                    </p:anim>
                                    <p:anim calcmode="lin" valueType="num">
                                      <p:cBhvr>
                                        <p:cTn id="9" dur="2000" fill="hold"/>
                                        <p:tgtEl>
                                          <p:spTgt spid="86029"/>
                                        </p:tgtEl>
                                        <p:attrNameLst>
                                          <p:attrName>ppt_x</p:attrName>
                                        </p:attrNameLst>
                                      </p:cBhvr>
                                      <p:tavLst>
                                        <p:tav tm="0" fmla="#ppt_x+(cos(-2*pi*(1-$))*-#ppt_x-sin(-2*pi*(1-$))*(1-#ppt_y))*(1-$)">
                                          <p:val>
                                            <p:fltVal val="0"/>
                                          </p:val>
                                        </p:tav>
                                        <p:tav tm="100000">
                                          <p:val>
                                            <p:fltVal val="1"/>
                                          </p:val>
                                        </p:tav>
                                      </p:tavLst>
                                    </p:anim>
                                    <p:anim calcmode="lin" valueType="num">
                                      <p:cBhvr>
                                        <p:cTn id="10" dur="2000" fill="hold"/>
                                        <p:tgtEl>
                                          <p:spTgt spid="86029"/>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2000"/>
                            </p:stCondLst>
                            <p:childTnLst>
                              <p:par>
                                <p:cTn id="12" presetID="15" presetClass="entr" presetSubtype="0" fill="hold" grpId="0" nodeType="afterEffect">
                                  <p:stCondLst>
                                    <p:cond delay="0"/>
                                  </p:stCondLst>
                                  <p:childTnLst>
                                    <p:set>
                                      <p:cBhvr>
                                        <p:cTn id="13" dur="1" fill="hold">
                                          <p:stCondLst>
                                            <p:cond delay="0"/>
                                          </p:stCondLst>
                                        </p:cTn>
                                        <p:tgtEl>
                                          <p:spTgt spid="86027"/>
                                        </p:tgtEl>
                                        <p:attrNameLst>
                                          <p:attrName>style.visibility</p:attrName>
                                        </p:attrNameLst>
                                      </p:cBhvr>
                                      <p:to>
                                        <p:strVal val="visible"/>
                                      </p:to>
                                    </p:set>
                                    <p:anim calcmode="lin" valueType="num">
                                      <p:cBhvr>
                                        <p:cTn id="14" dur="2000" fill="hold"/>
                                        <p:tgtEl>
                                          <p:spTgt spid="86027"/>
                                        </p:tgtEl>
                                        <p:attrNameLst>
                                          <p:attrName>ppt_w</p:attrName>
                                        </p:attrNameLst>
                                      </p:cBhvr>
                                      <p:tavLst>
                                        <p:tav tm="0">
                                          <p:val>
                                            <p:fltVal val="0"/>
                                          </p:val>
                                        </p:tav>
                                        <p:tav tm="100000">
                                          <p:val>
                                            <p:strVal val="#ppt_w"/>
                                          </p:val>
                                        </p:tav>
                                      </p:tavLst>
                                    </p:anim>
                                    <p:anim calcmode="lin" valueType="num">
                                      <p:cBhvr>
                                        <p:cTn id="15" dur="2000" fill="hold"/>
                                        <p:tgtEl>
                                          <p:spTgt spid="86027"/>
                                        </p:tgtEl>
                                        <p:attrNameLst>
                                          <p:attrName>ppt_h</p:attrName>
                                        </p:attrNameLst>
                                      </p:cBhvr>
                                      <p:tavLst>
                                        <p:tav tm="0">
                                          <p:val>
                                            <p:fltVal val="0"/>
                                          </p:val>
                                        </p:tav>
                                        <p:tav tm="100000">
                                          <p:val>
                                            <p:strVal val="#ppt_h"/>
                                          </p:val>
                                        </p:tav>
                                      </p:tavLst>
                                    </p:anim>
                                    <p:anim calcmode="lin" valueType="num">
                                      <p:cBhvr>
                                        <p:cTn id="16" dur="2000" fill="hold"/>
                                        <p:tgtEl>
                                          <p:spTgt spid="86027"/>
                                        </p:tgtEl>
                                        <p:attrNameLst>
                                          <p:attrName>ppt_x</p:attrName>
                                        </p:attrNameLst>
                                      </p:cBhvr>
                                      <p:tavLst>
                                        <p:tav tm="0" fmla="#ppt_x+(cos(-2*pi*(1-$))*-#ppt_x-sin(-2*pi*(1-$))*(1-#ppt_y))*(1-$)">
                                          <p:val>
                                            <p:fltVal val="0"/>
                                          </p:val>
                                        </p:tav>
                                        <p:tav tm="100000">
                                          <p:val>
                                            <p:fltVal val="1"/>
                                          </p:val>
                                        </p:tav>
                                      </p:tavLst>
                                    </p:anim>
                                    <p:anim calcmode="lin" valueType="num">
                                      <p:cBhvr>
                                        <p:cTn id="17" dur="2000" fill="hold"/>
                                        <p:tgtEl>
                                          <p:spTgt spid="86027"/>
                                        </p:tgtEl>
                                        <p:attrNameLst>
                                          <p:attrName>ppt_y</p:attrName>
                                        </p:attrNameLst>
                                      </p:cBhvr>
                                      <p:tavLst>
                                        <p:tav tm="0" fmla="#ppt_y+(sin(-2*pi*(1-$))*-#ppt_x+cos(-2*pi*(1-$))*(1-#ppt_y))*(1-$)">
                                          <p:val>
                                            <p:fltVal val="0"/>
                                          </p:val>
                                        </p:tav>
                                        <p:tav tm="100000">
                                          <p:val>
                                            <p:fltVal val="1"/>
                                          </p:val>
                                        </p:tav>
                                      </p:tavLst>
                                    </p:anim>
                                  </p:childTnLst>
                                </p:cTn>
                              </p:par>
                            </p:childTnLst>
                          </p:cTn>
                        </p:par>
                        <p:par>
                          <p:cTn id="18" fill="hold">
                            <p:stCondLst>
                              <p:cond delay="4000"/>
                            </p:stCondLst>
                            <p:childTnLst>
                              <p:par>
                                <p:cTn id="19" presetID="20" presetClass="entr" presetSubtype="0" fill="hold" grpId="0" nodeType="afterEffect">
                                  <p:stCondLst>
                                    <p:cond delay="0"/>
                                  </p:stCondLst>
                                  <p:childTnLst>
                                    <p:set>
                                      <p:cBhvr>
                                        <p:cTn id="20" dur="1" fill="hold">
                                          <p:stCondLst>
                                            <p:cond delay="0"/>
                                          </p:stCondLst>
                                        </p:cTn>
                                        <p:tgtEl>
                                          <p:spTgt spid="86049"/>
                                        </p:tgtEl>
                                        <p:attrNameLst>
                                          <p:attrName>style.visibility</p:attrName>
                                        </p:attrNameLst>
                                      </p:cBhvr>
                                      <p:to>
                                        <p:strVal val="visible"/>
                                      </p:to>
                                    </p:set>
                                    <p:animEffect transition="in" filter="wedge">
                                      <p:cBhvr>
                                        <p:cTn id="21" dur="2000"/>
                                        <p:tgtEl>
                                          <p:spTgt spid="86049"/>
                                        </p:tgtEl>
                                      </p:cBhvr>
                                    </p:animEffect>
                                  </p:childTnLst>
                                </p:cTn>
                              </p:par>
                            </p:childTnLst>
                          </p:cTn>
                        </p:par>
                        <p:par>
                          <p:cTn id="22" fill="hold">
                            <p:stCondLst>
                              <p:cond delay="6000"/>
                            </p:stCondLst>
                            <p:childTnLst>
                              <p:par>
                                <p:cTn id="23" presetID="13" presetClass="entr" presetSubtype="16" fill="hold" grpId="0" nodeType="afterEffect">
                                  <p:stCondLst>
                                    <p:cond delay="0"/>
                                  </p:stCondLst>
                                  <p:childTnLst>
                                    <p:set>
                                      <p:cBhvr>
                                        <p:cTn id="24" dur="1" fill="hold">
                                          <p:stCondLst>
                                            <p:cond delay="0"/>
                                          </p:stCondLst>
                                        </p:cTn>
                                        <p:tgtEl>
                                          <p:spTgt spid="86050"/>
                                        </p:tgtEl>
                                        <p:attrNameLst>
                                          <p:attrName>style.visibility</p:attrName>
                                        </p:attrNameLst>
                                      </p:cBhvr>
                                      <p:to>
                                        <p:strVal val="visible"/>
                                      </p:to>
                                    </p:set>
                                    <p:animEffect transition="in" filter="plus(in)">
                                      <p:cBhvr>
                                        <p:cTn id="25" dur="2000"/>
                                        <p:tgtEl>
                                          <p:spTgt spid="86050"/>
                                        </p:tgtEl>
                                      </p:cBhvr>
                                    </p:animEffect>
                                  </p:childTnLst>
                                </p:cTn>
                              </p:par>
                            </p:childTnLst>
                          </p:cTn>
                        </p:par>
                        <p:par>
                          <p:cTn id="26" fill="hold">
                            <p:stCondLst>
                              <p:cond delay="8000"/>
                            </p:stCondLst>
                            <p:childTnLst>
                              <p:par>
                                <p:cTn id="27" presetID="13" presetClass="entr" presetSubtype="16" fill="hold" grpId="0" nodeType="afterEffect">
                                  <p:stCondLst>
                                    <p:cond delay="0"/>
                                  </p:stCondLst>
                                  <p:childTnLst>
                                    <p:set>
                                      <p:cBhvr>
                                        <p:cTn id="28" dur="1" fill="hold">
                                          <p:stCondLst>
                                            <p:cond delay="0"/>
                                          </p:stCondLst>
                                        </p:cTn>
                                        <p:tgtEl>
                                          <p:spTgt spid="86051"/>
                                        </p:tgtEl>
                                        <p:attrNameLst>
                                          <p:attrName>style.visibility</p:attrName>
                                        </p:attrNameLst>
                                      </p:cBhvr>
                                      <p:to>
                                        <p:strVal val="visible"/>
                                      </p:to>
                                    </p:set>
                                    <p:animEffect transition="in" filter="plus(in)">
                                      <p:cBhvr>
                                        <p:cTn id="29" dur="2000"/>
                                        <p:tgtEl>
                                          <p:spTgt spid="86051"/>
                                        </p:tgtEl>
                                      </p:cBhvr>
                                    </p:animEffect>
                                  </p:childTnLst>
                                </p:cTn>
                              </p:par>
                            </p:childTnLst>
                          </p:cTn>
                        </p:par>
                        <p:par>
                          <p:cTn id="30" fill="hold">
                            <p:stCondLst>
                              <p:cond delay="10000"/>
                            </p:stCondLst>
                            <p:childTnLst>
                              <p:par>
                                <p:cTn id="31" presetID="30" presetClass="entr" presetSubtype="0" fill="hold" grpId="0" nodeType="afterEffect">
                                  <p:stCondLst>
                                    <p:cond delay="0"/>
                                  </p:stCondLst>
                                  <p:childTnLst>
                                    <p:set>
                                      <p:cBhvr>
                                        <p:cTn id="32" dur="1" fill="hold">
                                          <p:stCondLst>
                                            <p:cond delay="0"/>
                                          </p:stCondLst>
                                        </p:cTn>
                                        <p:tgtEl>
                                          <p:spTgt spid="86052"/>
                                        </p:tgtEl>
                                        <p:attrNameLst>
                                          <p:attrName>style.visibility</p:attrName>
                                        </p:attrNameLst>
                                      </p:cBhvr>
                                      <p:to>
                                        <p:strVal val="visible"/>
                                      </p:to>
                                    </p:set>
                                    <p:animEffect transition="in" filter="fade">
                                      <p:cBhvr>
                                        <p:cTn id="33" dur="800" decel="100000"/>
                                        <p:tgtEl>
                                          <p:spTgt spid="86052"/>
                                        </p:tgtEl>
                                      </p:cBhvr>
                                    </p:animEffect>
                                    <p:anim calcmode="lin" valueType="num">
                                      <p:cBhvr>
                                        <p:cTn id="34" dur="800" decel="100000" fill="hold"/>
                                        <p:tgtEl>
                                          <p:spTgt spid="86052"/>
                                        </p:tgtEl>
                                        <p:attrNameLst>
                                          <p:attrName>style.rotation</p:attrName>
                                        </p:attrNameLst>
                                      </p:cBhvr>
                                      <p:tavLst>
                                        <p:tav tm="0">
                                          <p:val>
                                            <p:fltVal val="-90"/>
                                          </p:val>
                                        </p:tav>
                                        <p:tav tm="100000">
                                          <p:val>
                                            <p:fltVal val="0"/>
                                          </p:val>
                                        </p:tav>
                                      </p:tavLst>
                                    </p:anim>
                                    <p:anim calcmode="lin" valueType="num">
                                      <p:cBhvr>
                                        <p:cTn id="35" dur="800" decel="100000" fill="hold"/>
                                        <p:tgtEl>
                                          <p:spTgt spid="86052"/>
                                        </p:tgtEl>
                                        <p:attrNameLst>
                                          <p:attrName>ppt_x</p:attrName>
                                        </p:attrNameLst>
                                      </p:cBhvr>
                                      <p:tavLst>
                                        <p:tav tm="0">
                                          <p:val>
                                            <p:strVal val="#ppt_x+0.4"/>
                                          </p:val>
                                        </p:tav>
                                        <p:tav tm="100000">
                                          <p:val>
                                            <p:strVal val="#ppt_x-0.05"/>
                                          </p:val>
                                        </p:tav>
                                      </p:tavLst>
                                    </p:anim>
                                    <p:anim calcmode="lin" valueType="num">
                                      <p:cBhvr>
                                        <p:cTn id="36" dur="800" decel="100000" fill="hold"/>
                                        <p:tgtEl>
                                          <p:spTgt spid="86052"/>
                                        </p:tgtEl>
                                        <p:attrNameLst>
                                          <p:attrName>ppt_y</p:attrName>
                                        </p:attrNameLst>
                                      </p:cBhvr>
                                      <p:tavLst>
                                        <p:tav tm="0">
                                          <p:val>
                                            <p:strVal val="#ppt_y-0.4"/>
                                          </p:val>
                                        </p:tav>
                                        <p:tav tm="100000">
                                          <p:val>
                                            <p:strVal val="#ppt_y+0.1"/>
                                          </p:val>
                                        </p:tav>
                                      </p:tavLst>
                                    </p:anim>
                                    <p:anim calcmode="lin" valueType="num">
                                      <p:cBhvr>
                                        <p:cTn id="37" dur="200" accel="100000" fill="hold">
                                          <p:stCondLst>
                                            <p:cond delay="800"/>
                                          </p:stCondLst>
                                        </p:cTn>
                                        <p:tgtEl>
                                          <p:spTgt spid="86052"/>
                                        </p:tgtEl>
                                        <p:attrNameLst>
                                          <p:attrName>ppt_x</p:attrName>
                                        </p:attrNameLst>
                                      </p:cBhvr>
                                      <p:tavLst>
                                        <p:tav tm="0">
                                          <p:val>
                                            <p:strVal val="#ppt_x-0.05"/>
                                          </p:val>
                                        </p:tav>
                                        <p:tav tm="100000">
                                          <p:val>
                                            <p:strVal val="#ppt_x"/>
                                          </p:val>
                                        </p:tav>
                                      </p:tavLst>
                                    </p:anim>
                                    <p:anim calcmode="lin" valueType="num">
                                      <p:cBhvr>
                                        <p:cTn id="38" dur="200" accel="100000" fill="hold">
                                          <p:stCondLst>
                                            <p:cond delay="800"/>
                                          </p:stCondLst>
                                        </p:cTn>
                                        <p:tgtEl>
                                          <p:spTgt spid="86052"/>
                                        </p:tgtEl>
                                        <p:attrNameLst>
                                          <p:attrName>ppt_y</p:attrName>
                                        </p:attrNameLst>
                                      </p:cBhvr>
                                      <p:tavLst>
                                        <p:tav tm="0">
                                          <p:val>
                                            <p:strVal val="#ppt_y+0.1"/>
                                          </p:val>
                                        </p:tav>
                                        <p:tav tm="100000">
                                          <p:val>
                                            <p:strVal val="#ppt_y"/>
                                          </p:val>
                                        </p:tav>
                                      </p:tavLst>
                                    </p:anim>
                                  </p:childTnLst>
                                </p:cTn>
                              </p:par>
                            </p:childTnLst>
                          </p:cTn>
                        </p:par>
                        <p:par>
                          <p:cTn id="39" fill="hold">
                            <p:stCondLst>
                              <p:cond delay="11000"/>
                            </p:stCondLst>
                            <p:childTnLst>
                              <p:par>
                                <p:cTn id="40" presetID="30" presetClass="entr" presetSubtype="0" fill="hold" grpId="0" nodeType="afterEffect">
                                  <p:stCondLst>
                                    <p:cond delay="0"/>
                                  </p:stCondLst>
                                  <p:childTnLst>
                                    <p:set>
                                      <p:cBhvr>
                                        <p:cTn id="41" dur="1" fill="hold">
                                          <p:stCondLst>
                                            <p:cond delay="0"/>
                                          </p:stCondLst>
                                        </p:cTn>
                                        <p:tgtEl>
                                          <p:spTgt spid="86053"/>
                                        </p:tgtEl>
                                        <p:attrNameLst>
                                          <p:attrName>style.visibility</p:attrName>
                                        </p:attrNameLst>
                                      </p:cBhvr>
                                      <p:to>
                                        <p:strVal val="visible"/>
                                      </p:to>
                                    </p:set>
                                    <p:animEffect transition="in" filter="fade">
                                      <p:cBhvr>
                                        <p:cTn id="42" dur="800" decel="100000"/>
                                        <p:tgtEl>
                                          <p:spTgt spid="86053"/>
                                        </p:tgtEl>
                                      </p:cBhvr>
                                    </p:animEffect>
                                    <p:anim calcmode="lin" valueType="num">
                                      <p:cBhvr>
                                        <p:cTn id="43" dur="800" decel="100000" fill="hold"/>
                                        <p:tgtEl>
                                          <p:spTgt spid="86053"/>
                                        </p:tgtEl>
                                        <p:attrNameLst>
                                          <p:attrName>style.rotation</p:attrName>
                                        </p:attrNameLst>
                                      </p:cBhvr>
                                      <p:tavLst>
                                        <p:tav tm="0">
                                          <p:val>
                                            <p:fltVal val="-90"/>
                                          </p:val>
                                        </p:tav>
                                        <p:tav tm="100000">
                                          <p:val>
                                            <p:fltVal val="0"/>
                                          </p:val>
                                        </p:tav>
                                      </p:tavLst>
                                    </p:anim>
                                    <p:anim calcmode="lin" valueType="num">
                                      <p:cBhvr>
                                        <p:cTn id="44" dur="800" decel="100000" fill="hold"/>
                                        <p:tgtEl>
                                          <p:spTgt spid="86053"/>
                                        </p:tgtEl>
                                        <p:attrNameLst>
                                          <p:attrName>ppt_x</p:attrName>
                                        </p:attrNameLst>
                                      </p:cBhvr>
                                      <p:tavLst>
                                        <p:tav tm="0">
                                          <p:val>
                                            <p:strVal val="#ppt_x+0.4"/>
                                          </p:val>
                                        </p:tav>
                                        <p:tav tm="100000">
                                          <p:val>
                                            <p:strVal val="#ppt_x-0.05"/>
                                          </p:val>
                                        </p:tav>
                                      </p:tavLst>
                                    </p:anim>
                                    <p:anim calcmode="lin" valueType="num">
                                      <p:cBhvr>
                                        <p:cTn id="45" dur="800" decel="100000" fill="hold"/>
                                        <p:tgtEl>
                                          <p:spTgt spid="86053"/>
                                        </p:tgtEl>
                                        <p:attrNameLst>
                                          <p:attrName>ppt_y</p:attrName>
                                        </p:attrNameLst>
                                      </p:cBhvr>
                                      <p:tavLst>
                                        <p:tav tm="0">
                                          <p:val>
                                            <p:strVal val="#ppt_y-0.4"/>
                                          </p:val>
                                        </p:tav>
                                        <p:tav tm="100000">
                                          <p:val>
                                            <p:strVal val="#ppt_y+0.1"/>
                                          </p:val>
                                        </p:tav>
                                      </p:tavLst>
                                    </p:anim>
                                    <p:anim calcmode="lin" valueType="num">
                                      <p:cBhvr>
                                        <p:cTn id="46" dur="200" accel="100000" fill="hold">
                                          <p:stCondLst>
                                            <p:cond delay="800"/>
                                          </p:stCondLst>
                                        </p:cTn>
                                        <p:tgtEl>
                                          <p:spTgt spid="86053"/>
                                        </p:tgtEl>
                                        <p:attrNameLst>
                                          <p:attrName>ppt_x</p:attrName>
                                        </p:attrNameLst>
                                      </p:cBhvr>
                                      <p:tavLst>
                                        <p:tav tm="0">
                                          <p:val>
                                            <p:strVal val="#ppt_x-0.05"/>
                                          </p:val>
                                        </p:tav>
                                        <p:tav tm="100000">
                                          <p:val>
                                            <p:strVal val="#ppt_x"/>
                                          </p:val>
                                        </p:tav>
                                      </p:tavLst>
                                    </p:anim>
                                    <p:anim calcmode="lin" valueType="num">
                                      <p:cBhvr>
                                        <p:cTn id="47" dur="200" accel="100000" fill="hold">
                                          <p:stCondLst>
                                            <p:cond delay="800"/>
                                          </p:stCondLst>
                                        </p:cTn>
                                        <p:tgtEl>
                                          <p:spTgt spid="86053"/>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27" grpId="0" animBg="1"/>
      <p:bldP spid="86029" grpId="0" animBg="1"/>
      <p:bldP spid="86049" grpId="0" animBg="1"/>
      <p:bldP spid="86050" grpId="0" animBg="1"/>
      <p:bldP spid="86051" grpId="0" animBg="1"/>
      <p:bldP spid="86052" grpId="0" animBg="1"/>
      <p:bldP spid="86053"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FF00"/>
            </a:gs>
            <a:gs pos="100000">
              <a:srgbClr val="66FF33"/>
            </a:gs>
          </a:gsLst>
          <a:path path="shape">
            <a:fillToRect l="50000" t="50000" r="50000" b="50000"/>
          </a:path>
        </a:gradFill>
        <a:effectLst/>
      </p:bgPr>
    </p:bg>
    <p:spTree>
      <p:nvGrpSpPr>
        <p:cNvPr id="1" name=""/>
        <p:cNvGrpSpPr/>
        <p:nvPr/>
      </p:nvGrpSpPr>
      <p:grpSpPr>
        <a:xfrm>
          <a:off x="0" y="0"/>
          <a:ext cx="0" cy="0"/>
          <a:chOff x="0" y="0"/>
          <a:chExt cx="0" cy="0"/>
        </a:xfrm>
      </p:grpSpPr>
      <p:sp>
        <p:nvSpPr>
          <p:cNvPr id="95238" name="WordArt 6"/>
          <p:cNvSpPr>
            <a:spLocks noChangeArrowheads="1" noChangeShapeType="1" noTextEdit="1"/>
          </p:cNvSpPr>
          <p:nvPr/>
        </p:nvSpPr>
        <p:spPr bwMode="auto">
          <a:xfrm>
            <a:off x="5940425" y="188913"/>
            <a:ext cx="1828800" cy="1285875"/>
          </a:xfrm>
          <a:prstGeom prst="rect">
            <a:avLst/>
          </a:prstGeom>
        </p:spPr>
        <p:txBody>
          <a:bodyPr wrap="none" fromWordArt="1">
            <a:prstTxWarp prst="textSlantUp">
              <a:avLst>
                <a:gd name="adj" fmla="val 32056"/>
              </a:avLst>
            </a:prstTxWarp>
          </a:bodyPr>
          <a:lstStyle/>
          <a:p>
            <a:pPr rtl="1"/>
            <a:r>
              <a:rPr lang="ar-JO" sz="3600" kern="1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alpha val="80000"/>
                    </a:srgbClr>
                  </a:outerShdw>
                </a:effectLst>
                <a:latin typeface="Impact"/>
              </a:rPr>
              <a:t>الوحدة الثالثة</a:t>
            </a:r>
          </a:p>
        </p:txBody>
      </p:sp>
      <p:sp>
        <p:nvSpPr>
          <p:cNvPr id="95240" name="WordArt 8"/>
          <p:cNvSpPr>
            <a:spLocks noChangeArrowheads="1" noChangeShapeType="1" noTextEdit="1"/>
          </p:cNvSpPr>
          <p:nvPr/>
        </p:nvSpPr>
        <p:spPr bwMode="auto">
          <a:xfrm>
            <a:off x="3203575" y="620713"/>
            <a:ext cx="2047875" cy="571500"/>
          </a:xfrm>
          <a:prstGeom prst="rect">
            <a:avLst/>
          </a:prstGeom>
        </p:spPr>
        <p:txBody>
          <a:bodyPr wrap="none" fromWordArt="1">
            <a:prstTxWarp prst="textPlain">
              <a:avLst>
                <a:gd name="adj" fmla="val 50000"/>
              </a:avLst>
            </a:prstTxWarp>
          </a:bodyPr>
          <a:lstStyle/>
          <a:p>
            <a:pPr rtl="1"/>
            <a:r>
              <a:rPr lang="ar-JO" sz="3600" kern="10">
                <a:ln w="19050">
                  <a:solidFill>
                    <a:srgbClr val="99CCFF"/>
                  </a:solidFill>
                  <a:round/>
                  <a:headEnd/>
                  <a:tailEnd/>
                </a:ln>
                <a:solidFill>
                  <a:srgbClr val="0066CC"/>
                </a:solidFill>
                <a:effectLst>
                  <a:outerShdw dist="35921" dir="2700000" algn="ctr" rotWithShape="0">
                    <a:srgbClr val="990000"/>
                  </a:outerShdw>
                </a:effectLst>
                <a:latin typeface="Impact"/>
              </a:rPr>
              <a:t>الأعداد النسبية</a:t>
            </a:r>
          </a:p>
        </p:txBody>
      </p:sp>
      <p:sp>
        <p:nvSpPr>
          <p:cNvPr id="95241" name="AutoShape 9">
            <a:hlinkClick r:id="rId3" action="ppaction://hlinksldjump" highlightClick="1"/>
          </p:cNvPr>
          <p:cNvSpPr>
            <a:spLocks noChangeArrowheads="1"/>
          </p:cNvSpPr>
          <p:nvPr/>
        </p:nvSpPr>
        <p:spPr bwMode="auto">
          <a:xfrm>
            <a:off x="5651500" y="1628775"/>
            <a:ext cx="3303588" cy="449263"/>
          </a:xfrm>
          <a:prstGeom prst="actionButtonBlank">
            <a:avLst/>
          </a:prstGeom>
          <a:gradFill rotWithShape="1">
            <a:gsLst>
              <a:gs pos="0">
                <a:schemeClr val="bg1"/>
              </a:gs>
              <a:gs pos="100000">
                <a:srgbClr val="FF00FF"/>
              </a:gs>
            </a:gsLst>
            <a:path path="rect">
              <a:fillToRect l="50000" t="50000" r="50000" b="50000"/>
            </a:path>
          </a:gradFill>
          <a:ln w="9525">
            <a:solidFill>
              <a:srgbClr val="000000"/>
            </a:solidFill>
            <a:miter lim="800000"/>
            <a:headEnd/>
            <a:tailEnd/>
          </a:ln>
          <a:effectLst/>
        </p:spPr>
        <p:txBody>
          <a:bodyPr wrap="none" anchor="ctr">
            <a:spAutoFit/>
          </a:bodyPr>
          <a:lstStyle/>
          <a:p>
            <a:r>
              <a:rPr lang="ar-SA"/>
              <a:t>     (3 – 1)   العدد النسبي           </a:t>
            </a:r>
            <a:endParaRPr lang="en-US"/>
          </a:p>
        </p:txBody>
      </p:sp>
      <p:sp>
        <p:nvSpPr>
          <p:cNvPr id="95242" name="AutoShape 10">
            <a:hlinkClick r:id="rId4" action="ppaction://hlinksldjump" highlightClick="1"/>
          </p:cNvPr>
          <p:cNvSpPr>
            <a:spLocks noChangeArrowheads="1"/>
          </p:cNvSpPr>
          <p:nvPr/>
        </p:nvSpPr>
        <p:spPr bwMode="auto">
          <a:xfrm>
            <a:off x="5724525" y="2276475"/>
            <a:ext cx="3149600" cy="449263"/>
          </a:xfrm>
          <a:prstGeom prst="actionButtonBlank">
            <a:avLst/>
          </a:prstGeom>
          <a:gradFill rotWithShape="1">
            <a:gsLst>
              <a:gs pos="0">
                <a:schemeClr val="bg1"/>
              </a:gs>
              <a:gs pos="100000">
                <a:srgbClr val="FF00FF"/>
              </a:gs>
            </a:gsLst>
            <a:path path="rect">
              <a:fillToRect l="50000" t="50000" r="50000" b="50000"/>
            </a:path>
          </a:gradFill>
          <a:ln w="9525">
            <a:solidFill>
              <a:srgbClr val="000000"/>
            </a:solidFill>
            <a:miter lim="800000"/>
            <a:headEnd/>
            <a:tailEnd/>
          </a:ln>
          <a:effectLst/>
        </p:spPr>
        <p:txBody>
          <a:bodyPr wrap="none" anchor="ctr">
            <a:spAutoFit/>
          </a:bodyPr>
          <a:lstStyle/>
          <a:p>
            <a:r>
              <a:rPr lang="ar-SA"/>
              <a:t>(3 – 2 )   تبسيط الأعداد النسبية  </a:t>
            </a:r>
            <a:endParaRPr lang="en-US"/>
          </a:p>
        </p:txBody>
      </p:sp>
      <p:sp>
        <p:nvSpPr>
          <p:cNvPr id="95243" name="AutoShape 11">
            <a:hlinkClick r:id="rId5" action="ppaction://hlinksldjump" highlightClick="1"/>
          </p:cNvPr>
          <p:cNvSpPr>
            <a:spLocks noChangeArrowheads="1"/>
          </p:cNvSpPr>
          <p:nvPr/>
        </p:nvSpPr>
        <p:spPr bwMode="auto">
          <a:xfrm>
            <a:off x="5724525" y="3573463"/>
            <a:ext cx="3117850" cy="449262"/>
          </a:xfrm>
          <a:prstGeom prst="actionButtonBlank">
            <a:avLst/>
          </a:prstGeom>
          <a:gradFill rotWithShape="1">
            <a:gsLst>
              <a:gs pos="0">
                <a:schemeClr val="bg1"/>
              </a:gs>
              <a:gs pos="100000">
                <a:srgbClr val="FF00FF"/>
              </a:gs>
            </a:gsLst>
            <a:path path="rect">
              <a:fillToRect l="50000" t="50000" r="50000" b="50000"/>
            </a:path>
          </a:gradFill>
          <a:ln w="9525">
            <a:solidFill>
              <a:srgbClr val="000000"/>
            </a:solidFill>
            <a:miter lim="800000"/>
            <a:headEnd/>
            <a:tailEnd/>
          </a:ln>
          <a:effectLst/>
        </p:spPr>
        <p:txBody>
          <a:bodyPr wrap="none" anchor="ctr">
            <a:spAutoFit/>
          </a:bodyPr>
          <a:lstStyle/>
          <a:p>
            <a:r>
              <a:rPr lang="ar-SA"/>
              <a:t>(3 – 4 )  مقارنة الأعداد النسبية  </a:t>
            </a:r>
            <a:endParaRPr lang="en-US"/>
          </a:p>
        </p:txBody>
      </p:sp>
      <p:sp>
        <p:nvSpPr>
          <p:cNvPr id="95244" name="AutoShape 12">
            <a:hlinkClick r:id="rId6" action="ppaction://hlinksldjump" highlightClick="1"/>
          </p:cNvPr>
          <p:cNvSpPr>
            <a:spLocks noChangeArrowheads="1"/>
          </p:cNvSpPr>
          <p:nvPr/>
        </p:nvSpPr>
        <p:spPr bwMode="auto">
          <a:xfrm>
            <a:off x="5724525" y="2924175"/>
            <a:ext cx="3209925" cy="449263"/>
          </a:xfrm>
          <a:prstGeom prst="actionButtonBlank">
            <a:avLst/>
          </a:prstGeom>
          <a:gradFill rotWithShape="1">
            <a:gsLst>
              <a:gs pos="0">
                <a:schemeClr val="bg1"/>
              </a:gs>
              <a:gs pos="100000">
                <a:srgbClr val="FF00FF"/>
              </a:gs>
            </a:gsLst>
            <a:path path="rect">
              <a:fillToRect l="50000" t="50000" r="50000" b="50000"/>
            </a:path>
          </a:gradFill>
          <a:ln w="9525">
            <a:solidFill>
              <a:srgbClr val="000000"/>
            </a:solidFill>
            <a:miter lim="800000"/>
            <a:headEnd/>
            <a:tailEnd/>
          </a:ln>
          <a:effectLst/>
        </p:spPr>
        <p:txBody>
          <a:bodyPr wrap="none" anchor="ctr">
            <a:spAutoFit/>
          </a:bodyPr>
          <a:lstStyle/>
          <a:p>
            <a:r>
              <a:rPr lang="ar-SA"/>
              <a:t>(3 – 3)  الأعداد النسبية المتكافئة  </a:t>
            </a:r>
            <a:endParaRPr lang="en-US"/>
          </a:p>
        </p:txBody>
      </p:sp>
      <p:sp>
        <p:nvSpPr>
          <p:cNvPr id="95245" name="AutoShape 13">
            <a:hlinkClick r:id="rId7" action="ppaction://hlinksldjump" highlightClick="1"/>
          </p:cNvPr>
          <p:cNvSpPr>
            <a:spLocks noChangeArrowheads="1"/>
          </p:cNvSpPr>
          <p:nvPr/>
        </p:nvSpPr>
        <p:spPr bwMode="auto">
          <a:xfrm>
            <a:off x="5435600" y="4797425"/>
            <a:ext cx="3014663" cy="449263"/>
          </a:xfrm>
          <a:prstGeom prst="actionButtonBlank">
            <a:avLst/>
          </a:prstGeom>
          <a:gradFill rotWithShape="1">
            <a:gsLst>
              <a:gs pos="0">
                <a:schemeClr val="bg1"/>
              </a:gs>
              <a:gs pos="100000">
                <a:srgbClr val="FF00FF"/>
              </a:gs>
            </a:gsLst>
            <a:path path="rect">
              <a:fillToRect l="50000" t="50000" r="50000" b="50000"/>
            </a:path>
          </a:gradFill>
          <a:ln w="9525">
            <a:solidFill>
              <a:srgbClr val="000000"/>
            </a:solidFill>
            <a:miter lim="800000"/>
            <a:headEnd/>
            <a:tailEnd/>
          </a:ln>
          <a:effectLst/>
        </p:spPr>
        <p:txBody>
          <a:bodyPr wrap="none" anchor="ctr">
            <a:spAutoFit/>
          </a:bodyPr>
          <a:lstStyle/>
          <a:p>
            <a:r>
              <a:rPr lang="ar-SA"/>
              <a:t>( 3 – 6 )  جمع الأعداد النسبية  </a:t>
            </a:r>
            <a:endParaRPr lang="en-US"/>
          </a:p>
        </p:txBody>
      </p:sp>
      <p:sp>
        <p:nvSpPr>
          <p:cNvPr id="95246" name="AutoShape 14">
            <a:hlinkClick r:id="rId8" action="ppaction://hlinksldjump" highlightClick="1"/>
          </p:cNvPr>
          <p:cNvSpPr>
            <a:spLocks noChangeArrowheads="1"/>
          </p:cNvSpPr>
          <p:nvPr/>
        </p:nvSpPr>
        <p:spPr bwMode="auto">
          <a:xfrm>
            <a:off x="4978400" y="4149725"/>
            <a:ext cx="4165600" cy="449263"/>
          </a:xfrm>
          <a:prstGeom prst="actionButtonBlank">
            <a:avLst/>
          </a:prstGeom>
          <a:gradFill rotWithShape="1">
            <a:gsLst>
              <a:gs pos="0">
                <a:schemeClr val="bg1"/>
              </a:gs>
              <a:gs pos="100000">
                <a:srgbClr val="FF00FF"/>
              </a:gs>
            </a:gsLst>
            <a:path path="rect">
              <a:fillToRect l="50000" t="50000" r="50000" b="50000"/>
            </a:path>
          </a:gradFill>
          <a:ln w="9525">
            <a:solidFill>
              <a:srgbClr val="000000"/>
            </a:solidFill>
            <a:miter lim="800000"/>
            <a:headEnd/>
            <a:tailEnd/>
          </a:ln>
          <a:effectLst/>
        </p:spPr>
        <p:txBody>
          <a:bodyPr wrap="none" anchor="ctr">
            <a:spAutoFit/>
          </a:bodyPr>
          <a:lstStyle/>
          <a:p>
            <a:r>
              <a:rPr lang="ar-SA"/>
              <a:t>(3 – 5 ) تمثيل الأعداد النسبية على خط الأعداد</a:t>
            </a:r>
            <a:endParaRPr lang="en-US"/>
          </a:p>
        </p:txBody>
      </p:sp>
      <p:sp>
        <p:nvSpPr>
          <p:cNvPr id="95247" name="AutoShape 15">
            <a:hlinkClick r:id="rId9" action="ppaction://hlinksldjump" highlightClick="1"/>
          </p:cNvPr>
          <p:cNvSpPr>
            <a:spLocks noChangeArrowheads="1"/>
          </p:cNvSpPr>
          <p:nvPr/>
        </p:nvSpPr>
        <p:spPr bwMode="auto">
          <a:xfrm>
            <a:off x="5148263" y="5516563"/>
            <a:ext cx="3657600" cy="449262"/>
          </a:xfrm>
          <a:prstGeom prst="actionButtonBlank">
            <a:avLst/>
          </a:prstGeom>
          <a:gradFill rotWithShape="1">
            <a:gsLst>
              <a:gs pos="0">
                <a:schemeClr val="bg1"/>
              </a:gs>
              <a:gs pos="100000">
                <a:srgbClr val="FF00FF"/>
              </a:gs>
            </a:gsLst>
            <a:path path="rect">
              <a:fillToRect l="50000" t="50000" r="50000" b="50000"/>
            </a:path>
          </a:gradFill>
          <a:ln w="9525">
            <a:solidFill>
              <a:srgbClr val="000000"/>
            </a:solidFill>
            <a:miter lim="800000"/>
            <a:headEnd/>
            <a:tailEnd/>
          </a:ln>
          <a:effectLst/>
        </p:spPr>
        <p:txBody>
          <a:bodyPr wrap="none" anchor="ctr">
            <a:spAutoFit/>
          </a:bodyPr>
          <a:lstStyle/>
          <a:p>
            <a:r>
              <a:rPr lang="ar-SA"/>
              <a:t>(3 – 7 ) خصائص عملية الضرب على ن</a:t>
            </a:r>
            <a:endParaRPr lang="en-US"/>
          </a:p>
        </p:txBody>
      </p:sp>
      <p:sp>
        <p:nvSpPr>
          <p:cNvPr id="95248" name="AutoShape 16">
            <a:hlinkClick r:id="rId10" action="ppaction://hlinksldjump" highlightClick="1"/>
          </p:cNvPr>
          <p:cNvSpPr>
            <a:spLocks noChangeArrowheads="1"/>
          </p:cNvSpPr>
          <p:nvPr/>
        </p:nvSpPr>
        <p:spPr bwMode="auto">
          <a:xfrm>
            <a:off x="0" y="4797425"/>
            <a:ext cx="4746625" cy="415925"/>
          </a:xfrm>
          <a:prstGeom prst="actionButtonBlank">
            <a:avLst/>
          </a:prstGeom>
          <a:gradFill rotWithShape="1">
            <a:gsLst>
              <a:gs pos="0">
                <a:schemeClr val="bg1"/>
              </a:gs>
              <a:gs pos="100000">
                <a:srgbClr val="FF00FF"/>
              </a:gs>
            </a:gsLst>
            <a:path path="rect">
              <a:fillToRect l="50000" t="50000" r="50000" b="50000"/>
            </a:path>
          </a:gradFill>
          <a:ln w="9525">
            <a:solidFill>
              <a:srgbClr val="000000"/>
            </a:solidFill>
            <a:miter lim="800000"/>
            <a:headEnd/>
            <a:tailEnd/>
          </a:ln>
          <a:effectLst/>
        </p:spPr>
        <p:txBody>
          <a:bodyPr wrap="none" anchor="ctr">
            <a:spAutoFit/>
          </a:bodyPr>
          <a:lstStyle/>
          <a:p>
            <a:r>
              <a:rPr lang="ar-SA" sz="1800"/>
              <a:t>( 3 – 13) تقدير الجذر التربيعي والجذر التكعيبي لعدد نسبي </a:t>
            </a:r>
            <a:endParaRPr lang="en-US" sz="1800"/>
          </a:p>
        </p:txBody>
      </p:sp>
      <p:sp>
        <p:nvSpPr>
          <p:cNvPr id="95249" name="AutoShape 17">
            <a:hlinkClick r:id="rId11" action="ppaction://hlinksldjump" highlightClick="1"/>
          </p:cNvPr>
          <p:cNvSpPr>
            <a:spLocks noChangeArrowheads="1"/>
          </p:cNvSpPr>
          <p:nvPr/>
        </p:nvSpPr>
        <p:spPr bwMode="auto">
          <a:xfrm>
            <a:off x="250825" y="4149725"/>
            <a:ext cx="4244975" cy="415925"/>
          </a:xfrm>
          <a:prstGeom prst="actionButtonBlank">
            <a:avLst/>
          </a:prstGeom>
          <a:gradFill rotWithShape="1">
            <a:gsLst>
              <a:gs pos="0">
                <a:schemeClr val="bg1"/>
              </a:gs>
              <a:gs pos="100000">
                <a:srgbClr val="FF00FF"/>
              </a:gs>
            </a:gsLst>
            <a:path path="rect">
              <a:fillToRect l="50000" t="50000" r="50000" b="50000"/>
            </a:path>
          </a:gradFill>
          <a:ln w="9525">
            <a:solidFill>
              <a:srgbClr val="000000"/>
            </a:solidFill>
            <a:miter lim="800000"/>
            <a:headEnd/>
            <a:tailEnd/>
          </a:ln>
          <a:effectLst/>
        </p:spPr>
        <p:txBody>
          <a:bodyPr wrap="none" anchor="ctr">
            <a:spAutoFit/>
          </a:bodyPr>
          <a:lstStyle/>
          <a:p>
            <a:r>
              <a:rPr lang="ar-SA" sz="1800"/>
              <a:t>( 3 – 12) الجذر التربيعي والجذر التكعيبي لعدد نسبي</a:t>
            </a:r>
            <a:endParaRPr lang="en-US" sz="1800"/>
          </a:p>
        </p:txBody>
      </p:sp>
      <p:sp>
        <p:nvSpPr>
          <p:cNvPr id="95250" name="AutoShape 18">
            <a:hlinkClick r:id="rId12" action="ppaction://hlinksldjump" highlightClick="1"/>
          </p:cNvPr>
          <p:cNvSpPr>
            <a:spLocks noChangeArrowheads="1"/>
          </p:cNvSpPr>
          <p:nvPr/>
        </p:nvSpPr>
        <p:spPr bwMode="auto">
          <a:xfrm>
            <a:off x="684213" y="3500438"/>
            <a:ext cx="3032125" cy="449262"/>
          </a:xfrm>
          <a:prstGeom prst="actionButtonBlank">
            <a:avLst/>
          </a:prstGeom>
          <a:gradFill rotWithShape="1">
            <a:gsLst>
              <a:gs pos="0">
                <a:schemeClr val="bg1"/>
              </a:gs>
              <a:gs pos="100000">
                <a:srgbClr val="FF00FF"/>
              </a:gs>
            </a:gsLst>
            <a:path path="rect">
              <a:fillToRect l="50000" t="50000" r="50000" b="50000"/>
            </a:path>
          </a:gradFill>
          <a:ln w="9525">
            <a:solidFill>
              <a:srgbClr val="000000"/>
            </a:solidFill>
            <a:miter lim="800000"/>
            <a:headEnd/>
            <a:tailEnd/>
          </a:ln>
          <a:effectLst/>
        </p:spPr>
        <p:txBody>
          <a:bodyPr wrap="none" anchor="ctr">
            <a:spAutoFit/>
          </a:bodyPr>
          <a:lstStyle/>
          <a:p>
            <a:r>
              <a:rPr lang="ar-SA"/>
              <a:t>( 3 – 11) قسمة الأعداد النسبية </a:t>
            </a:r>
            <a:endParaRPr lang="en-US"/>
          </a:p>
        </p:txBody>
      </p:sp>
      <p:sp>
        <p:nvSpPr>
          <p:cNvPr id="95251" name="AutoShape 19">
            <a:hlinkClick r:id="rId13" action="ppaction://hlinksldjump" highlightClick="1"/>
          </p:cNvPr>
          <p:cNvSpPr>
            <a:spLocks noChangeArrowheads="1"/>
          </p:cNvSpPr>
          <p:nvPr/>
        </p:nvSpPr>
        <p:spPr bwMode="auto">
          <a:xfrm>
            <a:off x="250825" y="2852738"/>
            <a:ext cx="3870325" cy="449262"/>
          </a:xfrm>
          <a:prstGeom prst="actionButtonBlank">
            <a:avLst/>
          </a:prstGeom>
          <a:gradFill rotWithShape="1">
            <a:gsLst>
              <a:gs pos="0">
                <a:schemeClr val="bg1"/>
              </a:gs>
              <a:gs pos="100000">
                <a:srgbClr val="FF00FF"/>
              </a:gs>
            </a:gsLst>
            <a:path path="rect">
              <a:fillToRect l="50000" t="50000" r="50000" b="50000"/>
            </a:path>
          </a:gradFill>
          <a:ln w="9525">
            <a:solidFill>
              <a:srgbClr val="000000"/>
            </a:solidFill>
            <a:miter lim="800000"/>
            <a:headEnd/>
            <a:tailEnd/>
          </a:ln>
          <a:effectLst/>
        </p:spPr>
        <p:txBody>
          <a:bodyPr wrap="none" anchor="ctr">
            <a:spAutoFit/>
          </a:bodyPr>
          <a:lstStyle/>
          <a:p>
            <a:r>
              <a:rPr lang="ar-SA"/>
              <a:t>( 3 – 10) خصائص عملية الضرب على ن </a:t>
            </a:r>
            <a:endParaRPr lang="en-US"/>
          </a:p>
        </p:txBody>
      </p:sp>
      <p:sp>
        <p:nvSpPr>
          <p:cNvPr id="95252" name="AutoShape 20">
            <a:hlinkClick r:id="rId14" action="ppaction://hlinksldjump" highlightClick="1"/>
          </p:cNvPr>
          <p:cNvSpPr>
            <a:spLocks noChangeArrowheads="1"/>
          </p:cNvSpPr>
          <p:nvPr/>
        </p:nvSpPr>
        <p:spPr bwMode="auto">
          <a:xfrm>
            <a:off x="539750" y="2276475"/>
            <a:ext cx="3057525" cy="449263"/>
          </a:xfrm>
          <a:prstGeom prst="actionButtonBlank">
            <a:avLst/>
          </a:prstGeom>
          <a:gradFill rotWithShape="1">
            <a:gsLst>
              <a:gs pos="0">
                <a:schemeClr val="bg1"/>
              </a:gs>
              <a:gs pos="100000">
                <a:srgbClr val="FF00FF"/>
              </a:gs>
            </a:gsLst>
            <a:path path="rect">
              <a:fillToRect l="50000" t="50000" r="50000" b="50000"/>
            </a:path>
          </a:gradFill>
          <a:ln w="9525">
            <a:solidFill>
              <a:srgbClr val="000000"/>
            </a:solidFill>
            <a:miter lim="800000"/>
            <a:headEnd/>
            <a:tailEnd/>
          </a:ln>
          <a:effectLst/>
        </p:spPr>
        <p:txBody>
          <a:bodyPr wrap="none" anchor="ctr">
            <a:spAutoFit/>
          </a:bodyPr>
          <a:lstStyle/>
          <a:p>
            <a:r>
              <a:rPr lang="ar-SA"/>
              <a:t>( 3 – 9 )  ضرب الأعداد النسبية </a:t>
            </a:r>
            <a:endParaRPr lang="en-US"/>
          </a:p>
        </p:txBody>
      </p:sp>
      <p:sp>
        <p:nvSpPr>
          <p:cNvPr id="95253" name="AutoShape 21">
            <a:hlinkClick r:id="rId15" action="ppaction://hlinksldjump" highlightClick="1"/>
          </p:cNvPr>
          <p:cNvSpPr>
            <a:spLocks noChangeArrowheads="1"/>
          </p:cNvSpPr>
          <p:nvPr/>
        </p:nvSpPr>
        <p:spPr bwMode="auto">
          <a:xfrm>
            <a:off x="684213" y="1557338"/>
            <a:ext cx="2976562" cy="449262"/>
          </a:xfrm>
          <a:prstGeom prst="actionButtonBlank">
            <a:avLst/>
          </a:prstGeom>
          <a:gradFill rotWithShape="1">
            <a:gsLst>
              <a:gs pos="0">
                <a:schemeClr val="bg1"/>
              </a:gs>
              <a:gs pos="100000">
                <a:srgbClr val="FF00FF"/>
              </a:gs>
            </a:gsLst>
            <a:path path="rect">
              <a:fillToRect l="50000" t="50000" r="50000" b="50000"/>
            </a:path>
          </a:gradFill>
          <a:ln w="9525">
            <a:solidFill>
              <a:srgbClr val="000000"/>
            </a:solidFill>
            <a:miter lim="800000"/>
            <a:headEnd/>
            <a:tailEnd/>
          </a:ln>
          <a:effectLst/>
        </p:spPr>
        <p:txBody>
          <a:bodyPr wrap="none" anchor="ctr">
            <a:spAutoFit/>
          </a:bodyPr>
          <a:lstStyle/>
          <a:p>
            <a:r>
              <a:rPr lang="ar-SA"/>
              <a:t>( 3 – 8 ) طرح الأعداد النسبية  </a:t>
            </a:r>
            <a:endParaRPr lang="en-US"/>
          </a:p>
        </p:txBody>
      </p:sp>
      <p:sp>
        <p:nvSpPr>
          <p:cNvPr id="95254" name="AutoShape 22">
            <a:hlinkClick r:id="rId16" action="ppaction://hlinksldjump" highlightClick="1"/>
          </p:cNvPr>
          <p:cNvSpPr>
            <a:spLocks noChangeArrowheads="1"/>
          </p:cNvSpPr>
          <p:nvPr/>
        </p:nvSpPr>
        <p:spPr bwMode="auto">
          <a:xfrm>
            <a:off x="179388" y="5516563"/>
            <a:ext cx="4186237" cy="449262"/>
          </a:xfrm>
          <a:prstGeom prst="actionButtonBlank">
            <a:avLst/>
          </a:prstGeom>
          <a:gradFill rotWithShape="1">
            <a:gsLst>
              <a:gs pos="0">
                <a:schemeClr val="bg1"/>
              </a:gs>
              <a:gs pos="100000">
                <a:srgbClr val="FF00FF"/>
              </a:gs>
            </a:gsLst>
            <a:path path="rect">
              <a:fillToRect l="50000" t="50000" r="50000" b="50000"/>
            </a:path>
          </a:gradFill>
          <a:ln w="9525">
            <a:solidFill>
              <a:srgbClr val="000000"/>
            </a:solidFill>
            <a:miter lim="800000"/>
            <a:headEnd/>
            <a:tailEnd/>
          </a:ln>
          <a:effectLst/>
        </p:spPr>
        <p:txBody>
          <a:bodyPr wrap="none" anchor="ctr">
            <a:spAutoFit/>
          </a:bodyPr>
          <a:lstStyle/>
          <a:p>
            <a:r>
              <a:rPr lang="ar-SA"/>
              <a:t>( 3 – 14) كتابة العدد العشري بالصورة العلمية</a:t>
            </a:r>
            <a:endParaRPr lang="en-US"/>
          </a:p>
        </p:txBody>
      </p:sp>
    </p:spTree>
  </p:cSld>
  <p:clrMapOvr>
    <a:masterClrMapping/>
  </p:clrMapOvr>
  <p:transition spd="slow">
    <p:checker dir="vert"/>
    <p:sndAc>
      <p:stSnd>
        <p:snd r:embed="rId2" name="chimes.wav"/>
      </p:stSnd>
    </p:sndAc>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chemeClr val="folHlink"/>
            </a:gs>
            <a:gs pos="100000">
              <a:schemeClr val="folHlink">
                <a:gamma/>
                <a:shade val="0"/>
                <a:invGamma/>
              </a:schemeClr>
            </a:gs>
          </a:gsLst>
          <a:path path="shape">
            <a:fillToRect l="50000" t="50000" r="50000" b="50000"/>
          </a:path>
        </a:gradFill>
        <a:effectLst/>
      </p:bgPr>
    </p:bg>
    <p:spTree>
      <p:nvGrpSpPr>
        <p:cNvPr id="1" name=""/>
        <p:cNvGrpSpPr/>
        <p:nvPr/>
      </p:nvGrpSpPr>
      <p:grpSpPr>
        <a:xfrm>
          <a:off x="0" y="0"/>
          <a:ext cx="0" cy="0"/>
          <a:chOff x="0" y="0"/>
          <a:chExt cx="0" cy="0"/>
        </a:xfrm>
      </p:grpSpPr>
      <p:sp>
        <p:nvSpPr>
          <p:cNvPr id="96260" name="WordArt 4"/>
          <p:cNvSpPr>
            <a:spLocks noChangeArrowheads="1" noChangeShapeType="1" noTextEdit="1"/>
          </p:cNvSpPr>
          <p:nvPr/>
        </p:nvSpPr>
        <p:spPr bwMode="auto">
          <a:xfrm>
            <a:off x="3635375" y="908050"/>
            <a:ext cx="1941513" cy="571500"/>
          </a:xfrm>
          <a:prstGeom prst="rect">
            <a:avLst/>
          </a:prstGeom>
        </p:spPr>
        <p:txBody>
          <a:bodyPr wrap="none" fromWordArt="1">
            <a:prstTxWarp prst="textPlain">
              <a:avLst>
                <a:gd name="adj" fmla="val 50000"/>
              </a:avLst>
            </a:prstTxWarp>
          </a:bodyPr>
          <a:lstStyle/>
          <a:p>
            <a:pPr rtl="1"/>
            <a:r>
              <a:rPr lang="ar-JO" sz="3600" kern="1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العدد النسبي</a:t>
            </a:r>
          </a:p>
        </p:txBody>
      </p:sp>
      <p:sp>
        <p:nvSpPr>
          <p:cNvPr id="96262" name="WordArt 6"/>
          <p:cNvSpPr>
            <a:spLocks noChangeArrowheads="1" noChangeShapeType="1" noTextEdit="1"/>
          </p:cNvSpPr>
          <p:nvPr/>
        </p:nvSpPr>
        <p:spPr bwMode="auto">
          <a:xfrm>
            <a:off x="3708400" y="188913"/>
            <a:ext cx="1819275" cy="647700"/>
          </a:xfrm>
          <a:prstGeom prst="rect">
            <a:avLst/>
          </a:prstGeom>
        </p:spPr>
        <p:txBody>
          <a:bodyPr wrap="none" fromWordArt="1">
            <a:prstTxWarp prst="textPlain">
              <a:avLst>
                <a:gd name="adj" fmla="val 50000"/>
              </a:avLst>
            </a:prstTxWarp>
          </a:bodyPr>
          <a:lstStyle/>
          <a:p>
            <a:pPr rtl="1"/>
            <a:r>
              <a:rPr lang="ar-JO"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الدرس الأول</a:t>
            </a:r>
          </a:p>
        </p:txBody>
      </p:sp>
      <p:sp>
        <p:nvSpPr>
          <p:cNvPr id="96266" name="Text Box 10"/>
          <p:cNvSpPr txBox="1">
            <a:spLocks noChangeArrowheads="1"/>
          </p:cNvSpPr>
          <p:nvPr/>
        </p:nvSpPr>
        <p:spPr bwMode="auto">
          <a:xfrm>
            <a:off x="1042988" y="1628775"/>
            <a:ext cx="7345362" cy="4964113"/>
          </a:xfrm>
          <a:prstGeom prst="rect">
            <a:avLst/>
          </a:prstGeom>
          <a:noFill/>
          <a:ln w="9525" algn="ctr">
            <a:noFill/>
            <a:miter lim="800000"/>
            <a:headEnd/>
            <a:tailEnd/>
          </a:ln>
          <a:effectLst/>
        </p:spPr>
        <p:txBody>
          <a:bodyPr>
            <a:spAutoFit/>
          </a:bodyPr>
          <a:lstStyle/>
          <a:p>
            <a:pPr algn="r"/>
            <a:r>
              <a:rPr lang="en-US"/>
              <a:t>        {</a:t>
            </a:r>
            <a:r>
              <a:rPr lang="ar-SA"/>
              <a:t>         : أ ، ب     ص ، ب    صفر    </a:t>
            </a:r>
            <a:r>
              <a:rPr lang="en-US"/>
              <a:t>}</a:t>
            </a:r>
            <a:r>
              <a:rPr lang="ar-SA"/>
              <a:t>مجموعة الأعداد النسبية   </a:t>
            </a:r>
          </a:p>
          <a:p>
            <a:pPr algn="r"/>
            <a:r>
              <a:rPr lang="ar-SA"/>
              <a:t>كل عدد صحيح هو عدد نسبي .</a:t>
            </a:r>
          </a:p>
          <a:p>
            <a:pPr algn="r"/>
            <a:r>
              <a:rPr lang="ar-SA"/>
              <a:t>كل عدد طبيعي هو عدد نسبي .</a:t>
            </a:r>
          </a:p>
          <a:p>
            <a:pPr algn="r"/>
            <a:endParaRPr lang="ar-SA"/>
          </a:p>
          <a:p>
            <a:pPr algn="r"/>
            <a:endParaRPr lang="ar-SA"/>
          </a:p>
          <a:p>
            <a:pPr algn="r"/>
            <a:r>
              <a:rPr lang="ar-SA">
                <a:solidFill>
                  <a:srgbClr val="FFFF00"/>
                </a:solidFill>
              </a:rPr>
              <a:t>  </a:t>
            </a:r>
            <a:r>
              <a:rPr lang="ar-SA" sz="2400">
                <a:solidFill>
                  <a:schemeClr val="bg1"/>
                </a:solidFill>
              </a:rPr>
              <a:t>مجموعة الأعداد النسبية هي مجموعة غير منتهية تتكون من :</a:t>
            </a:r>
          </a:p>
          <a:p>
            <a:pPr algn="r"/>
            <a:r>
              <a:rPr lang="ar-SA" sz="2400">
                <a:solidFill>
                  <a:schemeClr val="bg1"/>
                </a:solidFill>
              </a:rPr>
              <a:t>أ)) مجموعة الأعداد النسبية  السالبة ،ويرمز لها بالرمز ن- .</a:t>
            </a:r>
          </a:p>
          <a:p>
            <a:pPr algn="r"/>
            <a:r>
              <a:rPr lang="ar-SA" sz="2400">
                <a:solidFill>
                  <a:schemeClr val="bg1"/>
                </a:solidFill>
              </a:rPr>
              <a:t>ب)) مجموعة الأعداد النسبية الموجبة ،ويرمز لها بالرمز ن+ .</a:t>
            </a:r>
          </a:p>
          <a:p>
            <a:pPr algn="r"/>
            <a:r>
              <a:rPr lang="ar-SA" sz="2400">
                <a:solidFill>
                  <a:schemeClr val="bg1"/>
                </a:solidFill>
              </a:rPr>
              <a:t>ج)) مجموعة الصفر .</a:t>
            </a:r>
          </a:p>
          <a:p>
            <a:pPr algn="r"/>
            <a:endParaRPr lang="en-US" sz="2400">
              <a:solidFill>
                <a:schemeClr val="bg1"/>
              </a:solidFill>
            </a:endParaRPr>
          </a:p>
        </p:txBody>
      </p:sp>
      <p:graphicFrame>
        <p:nvGraphicFramePr>
          <p:cNvPr id="96267" name="Object 11"/>
          <p:cNvGraphicFramePr>
            <a:graphicFrameLocks noGrp="1" noChangeAspect="1"/>
          </p:cNvGraphicFramePr>
          <p:nvPr>
            <p:ph sz="quarter" idx="1"/>
          </p:nvPr>
        </p:nvGraphicFramePr>
        <p:xfrm>
          <a:off x="5580063" y="1557338"/>
          <a:ext cx="358775" cy="647700"/>
        </p:xfrm>
        <a:graphic>
          <a:graphicData uri="http://schemas.openxmlformats.org/presentationml/2006/ole">
            <mc:AlternateContent xmlns:mc="http://schemas.openxmlformats.org/markup-compatibility/2006">
              <mc:Choice xmlns:v="urn:schemas-microsoft-com:vml" Requires="v">
                <p:oleObj spid="_x0000_s96276" name="Equation" r:id="rId4" imgW="190440" imgH="444240" progId="Equation.3">
                  <p:embed/>
                </p:oleObj>
              </mc:Choice>
              <mc:Fallback>
                <p:oleObj name="Equation" r:id="rId4" imgW="190440" imgH="444240" progId="Equation.3">
                  <p:embed/>
                  <p:pic>
                    <p:nvPicPr>
                      <p:cNvPr id="0" name="Picture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80063" y="1557338"/>
                        <a:ext cx="358775" cy="647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6269" name="Object 13"/>
          <p:cNvGraphicFramePr>
            <a:graphicFrameLocks noGrp="1" noChangeAspect="1"/>
          </p:cNvGraphicFramePr>
          <p:nvPr>
            <p:ph sz="quarter" idx="2"/>
          </p:nvPr>
        </p:nvGraphicFramePr>
        <p:xfrm>
          <a:off x="3492500" y="1628775"/>
          <a:ext cx="355600" cy="355600"/>
        </p:xfrm>
        <a:graphic>
          <a:graphicData uri="http://schemas.openxmlformats.org/presentationml/2006/ole">
            <mc:AlternateContent xmlns:mc="http://schemas.openxmlformats.org/markup-compatibility/2006">
              <mc:Choice xmlns:v="urn:schemas-microsoft-com:vml" Requires="v">
                <p:oleObj spid="_x0000_s96277" name="Equation" r:id="rId6" imgW="139680" imgH="139680" progId="Equation.3">
                  <p:embed/>
                </p:oleObj>
              </mc:Choice>
              <mc:Fallback>
                <p:oleObj name="Equation" r:id="rId6" imgW="139680" imgH="139680" progId="Equation.3">
                  <p:embed/>
                  <p:pic>
                    <p:nvPicPr>
                      <p:cNvPr id="0" name="Picture 1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92500" y="1628775"/>
                        <a:ext cx="355600" cy="355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6272" name="Object 16"/>
          <p:cNvGraphicFramePr>
            <a:graphicFrameLocks noGrp="1" noChangeAspect="1"/>
          </p:cNvGraphicFramePr>
          <p:nvPr>
            <p:ph sz="quarter" idx="3"/>
          </p:nvPr>
        </p:nvGraphicFramePr>
        <p:xfrm>
          <a:off x="4427538" y="1700213"/>
          <a:ext cx="293687" cy="358775"/>
        </p:xfrm>
        <a:graphic>
          <a:graphicData uri="http://schemas.openxmlformats.org/presentationml/2006/ole">
            <mc:AlternateContent xmlns:mc="http://schemas.openxmlformats.org/markup-compatibility/2006">
              <mc:Choice xmlns:v="urn:schemas-microsoft-com:vml" Requires="v">
                <p:oleObj spid="_x0000_s96278" name="Equation" r:id="rId8" imgW="114120" imgH="139680" progId="Equation.3">
                  <p:embed/>
                </p:oleObj>
              </mc:Choice>
              <mc:Fallback>
                <p:oleObj name="Equation" r:id="rId8" imgW="114120" imgH="139680" progId="Equation.3">
                  <p:embed/>
                  <p:pic>
                    <p:nvPicPr>
                      <p:cNvPr id="0" name="Picture 1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427538" y="1700213"/>
                        <a:ext cx="293687" cy="358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6275" name="Object 19"/>
          <p:cNvGraphicFramePr>
            <a:graphicFrameLocks noGrp="1" noChangeAspect="1"/>
          </p:cNvGraphicFramePr>
          <p:nvPr>
            <p:ph sz="quarter" idx="4"/>
          </p:nvPr>
        </p:nvGraphicFramePr>
        <p:xfrm>
          <a:off x="6156325" y="3284538"/>
          <a:ext cx="1993900" cy="546100"/>
        </p:xfrm>
        <a:graphic>
          <a:graphicData uri="http://schemas.openxmlformats.org/presentationml/2006/ole">
            <mc:AlternateContent xmlns:mc="http://schemas.openxmlformats.org/markup-compatibility/2006">
              <mc:Choice xmlns:v="urn:schemas-microsoft-com:vml" Requires="v">
                <p:oleObj spid="_x0000_s96279" name="Equation" r:id="rId10" imgW="787320" imgH="215640" progId="Equation.3">
                  <p:embed/>
                </p:oleObj>
              </mc:Choice>
              <mc:Fallback>
                <p:oleObj name="Equation" r:id="rId10" imgW="787320" imgH="215640" progId="Equation.3">
                  <p:embed/>
                  <p:pic>
                    <p:nvPicPr>
                      <p:cNvPr id="0" name="Picture 1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156325" y="3284538"/>
                        <a:ext cx="1993900" cy="546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96278" name="Picture 22" descr="ت"/>
          <p:cNvPicPr>
            <a:picLocks noChangeAspect="1" noChangeArrowheads="1"/>
          </p:cNvPicPr>
          <p:nvPr/>
        </p:nvPicPr>
        <p:blipFill>
          <a:blip r:embed="rId12"/>
          <a:srcRect/>
          <a:stretch>
            <a:fillRect/>
          </a:stretch>
        </p:blipFill>
        <p:spPr bwMode="auto">
          <a:xfrm>
            <a:off x="2700338" y="0"/>
            <a:ext cx="673100" cy="706438"/>
          </a:xfrm>
          <a:prstGeom prst="rect">
            <a:avLst/>
          </a:prstGeom>
          <a:noFill/>
        </p:spPr>
      </p:pic>
      <p:pic>
        <p:nvPicPr>
          <p:cNvPr id="96279" name="Picture 23" descr="ت"/>
          <p:cNvPicPr>
            <a:picLocks noChangeAspect="1" noChangeArrowheads="1"/>
          </p:cNvPicPr>
          <p:nvPr/>
        </p:nvPicPr>
        <p:blipFill>
          <a:blip r:embed="rId12"/>
          <a:srcRect/>
          <a:stretch>
            <a:fillRect/>
          </a:stretch>
        </p:blipFill>
        <p:spPr bwMode="auto">
          <a:xfrm>
            <a:off x="6659563" y="692150"/>
            <a:ext cx="673100" cy="706438"/>
          </a:xfrm>
          <a:prstGeom prst="rect">
            <a:avLst/>
          </a:prstGeom>
          <a:noFill/>
        </p:spPr>
      </p:pic>
      <p:pic>
        <p:nvPicPr>
          <p:cNvPr id="96281" name="Picture 25" descr="ت"/>
          <p:cNvPicPr>
            <a:picLocks noChangeAspect="1" noChangeArrowheads="1"/>
          </p:cNvPicPr>
          <p:nvPr/>
        </p:nvPicPr>
        <p:blipFill>
          <a:blip r:embed="rId12"/>
          <a:srcRect/>
          <a:stretch>
            <a:fillRect/>
          </a:stretch>
        </p:blipFill>
        <p:spPr bwMode="auto">
          <a:xfrm>
            <a:off x="5940425" y="0"/>
            <a:ext cx="673100" cy="706438"/>
          </a:xfrm>
          <a:prstGeom prst="rect">
            <a:avLst/>
          </a:prstGeom>
          <a:noFill/>
        </p:spPr>
      </p:pic>
      <p:pic>
        <p:nvPicPr>
          <p:cNvPr id="96282" name="Picture 26" descr="ت"/>
          <p:cNvPicPr>
            <a:picLocks noChangeAspect="1" noChangeArrowheads="1"/>
          </p:cNvPicPr>
          <p:nvPr/>
        </p:nvPicPr>
        <p:blipFill>
          <a:blip r:embed="rId12"/>
          <a:srcRect/>
          <a:stretch>
            <a:fillRect/>
          </a:stretch>
        </p:blipFill>
        <p:spPr bwMode="auto">
          <a:xfrm>
            <a:off x="2124075" y="765175"/>
            <a:ext cx="673100" cy="706438"/>
          </a:xfrm>
          <a:prstGeom prst="rect">
            <a:avLst/>
          </a:prstGeom>
          <a:noFill/>
        </p:spPr>
      </p:pic>
      <p:sp>
        <p:nvSpPr>
          <p:cNvPr id="96283" name="Oval 27"/>
          <p:cNvSpPr>
            <a:spLocks noChangeArrowheads="1"/>
          </p:cNvSpPr>
          <p:nvPr/>
        </p:nvSpPr>
        <p:spPr bwMode="auto">
          <a:xfrm>
            <a:off x="827088" y="2060575"/>
            <a:ext cx="2232025" cy="1728788"/>
          </a:xfrm>
          <a:prstGeom prst="ellipse">
            <a:avLst/>
          </a:prstGeom>
          <a:solidFill>
            <a:schemeClr val="bg1"/>
          </a:solidFill>
          <a:ln w="9525" algn="ctr">
            <a:solidFill>
              <a:schemeClr val="tx1"/>
            </a:solidFill>
            <a:round/>
            <a:headEnd/>
            <a:tailEnd/>
          </a:ln>
          <a:effectLst/>
        </p:spPr>
        <p:txBody>
          <a:bodyPr anchor="ctr">
            <a:spAutoFit/>
          </a:bodyPr>
          <a:lstStyle/>
          <a:p>
            <a:endParaRPr lang="ar-JO"/>
          </a:p>
        </p:txBody>
      </p:sp>
      <p:sp>
        <p:nvSpPr>
          <p:cNvPr id="96284" name="Oval 28"/>
          <p:cNvSpPr>
            <a:spLocks noChangeArrowheads="1"/>
          </p:cNvSpPr>
          <p:nvPr/>
        </p:nvSpPr>
        <p:spPr bwMode="auto">
          <a:xfrm>
            <a:off x="1116013" y="2420938"/>
            <a:ext cx="1655762" cy="1008062"/>
          </a:xfrm>
          <a:prstGeom prst="ellipse">
            <a:avLst/>
          </a:prstGeom>
          <a:solidFill>
            <a:srgbClr val="FFFF00"/>
          </a:solidFill>
          <a:ln w="9525" algn="ctr">
            <a:solidFill>
              <a:schemeClr val="tx1"/>
            </a:solidFill>
            <a:round/>
            <a:headEnd/>
            <a:tailEnd/>
          </a:ln>
          <a:effectLst/>
        </p:spPr>
        <p:txBody>
          <a:bodyPr anchor="ctr">
            <a:spAutoFit/>
          </a:bodyPr>
          <a:lstStyle/>
          <a:p>
            <a:endParaRPr lang="ar-JO"/>
          </a:p>
        </p:txBody>
      </p:sp>
      <p:sp>
        <p:nvSpPr>
          <p:cNvPr id="96285" name="Oval 29"/>
          <p:cNvSpPr>
            <a:spLocks noChangeArrowheads="1"/>
          </p:cNvSpPr>
          <p:nvPr/>
        </p:nvSpPr>
        <p:spPr bwMode="auto">
          <a:xfrm>
            <a:off x="1476375" y="2636838"/>
            <a:ext cx="720725" cy="576262"/>
          </a:xfrm>
          <a:prstGeom prst="ellipse">
            <a:avLst/>
          </a:prstGeom>
          <a:solidFill>
            <a:srgbClr val="FF9900"/>
          </a:solidFill>
          <a:ln w="9525" algn="ctr">
            <a:solidFill>
              <a:schemeClr val="tx1"/>
            </a:solidFill>
            <a:round/>
            <a:headEnd/>
            <a:tailEnd/>
          </a:ln>
          <a:effectLst/>
        </p:spPr>
        <p:txBody>
          <a:bodyPr anchor="ctr">
            <a:spAutoFit/>
          </a:bodyPr>
          <a:lstStyle/>
          <a:p>
            <a:endParaRPr lang="ar-JO"/>
          </a:p>
        </p:txBody>
      </p:sp>
      <p:sp>
        <p:nvSpPr>
          <p:cNvPr id="96287" name="Text Box 31"/>
          <p:cNvSpPr txBox="1">
            <a:spLocks noChangeArrowheads="1"/>
          </p:cNvSpPr>
          <p:nvPr/>
        </p:nvSpPr>
        <p:spPr bwMode="auto">
          <a:xfrm>
            <a:off x="0" y="2492375"/>
            <a:ext cx="431800" cy="519113"/>
          </a:xfrm>
          <a:prstGeom prst="rect">
            <a:avLst/>
          </a:prstGeom>
          <a:noFill/>
          <a:ln w="9525" algn="ctr">
            <a:noFill/>
            <a:miter lim="800000"/>
            <a:headEnd/>
            <a:tailEnd/>
          </a:ln>
          <a:effectLst/>
        </p:spPr>
        <p:txBody>
          <a:bodyPr>
            <a:spAutoFit/>
          </a:bodyPr>
          <a:lstStyle/>
          <a:p>
            <a:r>
              <a:rPr lang="ar-SA" sz="2800">
                <a:solidFill>
                  <a:schemeClr val="bg1"/>
                </a:solidFill>
              </a:rPr>
              <a:t>ص</a:t>
            </a:r>
            <a:endParaRPr lang="en-US" sz="2800">
              <a:solidFill>
                <a:schemeClr val="bg1"/>
              </a:solidFill>
            </a:endParaRPr>
          </a:p>
        </p:txBody>
      </p:sp>
      <p:sp>
        <p:nvSpPr>
          <p:cNvPr id="96288" name="Text Box 32"/>
          <p:cNvSpPr txBox="1">
            <a:spLocks noChangeArrowheads="1"/>
          </p:cNvSpPr>
          <p:nvPr/>
        </p:nvSpPr>
        <p:spPr bwMode="auto">
          <a:xfrm>
            <a:off x="611188" y="1773238"/>
            <a:ext cx="431800" cy="519112"/>
          </a:xfrm>
          <a:prstGeom prst="rect">
            <a:avLst/>
          </a:prstGeom>
          <a:noFill/>
          <a:ln w="9525" algn="ctr">
            <a:noFill/>
            <a:miter lim="800000"/>
            <a:headEnd/>
            <a:tailEnd/>
          </a:ln>
          <a:effectLst/>
        </p:spPr>
        <p:txBody>
          <a:bodyPr>
            <a:spAutoFit/>
          </a:bodyPr>
          <a:lstStyle/>
          <a:p>
            <a:r>
              <a:rPr lang="ar-SA" sz="2800">
                <a:solidFill>
                  <a:schemeClr val="bg1"/>
                </a:solidFill>
              </a:rPr>
              <a:t>ن</a:t>
            </a:r>
            <a:endParaRPr lang="en-US" sz="2800">
              <a:solidFill>
                <a:schemeClr val="bg1"/>
              </a:solidFill>
            </a:endParaRPr>
          </a:p>
        </p:txBody>
      </p:sp>
      <p:sp>
        <p:nvSpPr>
          <p:cNvPr id="96289" name="Text Box 33"/>
          <p:cNvSpPr txBox="1">
            <a:spLocks noChangeArrowheads="1"/>
          </p:cNvSpPr>
          <p:nvPr/>
        </p:nvSpPr>
        <p:spPr bwMode="auto">
          <a:xfrm>
            <a:off x="395288" y="3716338"/>
            <a:ext cx="431800" cy="579437"/>
          </a:xfrm>
          <a:prstGeom prst="rect">
            <a:avLst/>
          </a:prstGeom>
          <a:noFill/>
          <a:ln w="9525" algn="ctr">
            <a:noFill/>
            <a:miter lim="800000"/>
            <a:headEnd/>
            <a:tailEnd/>
          </a:ln>
          <a:effectLst/>
        </p:spPr>
        <p:txBody>
          <a:bodyPr>
            <a:spAutoFit/>
          </a:bodyPr>
          <a:lstStyle/>
          <a:p>
            <a:r>
              <a:rPr lang="ar-SA" sz="3200">
                <a:solidFill>
                  <a:schemeClr val="bg1"/>
                </a:solidFill>
              </a:rPr>
              <a:t>ط</a:t>
            </a:r>
            <a:endParaRPr lang="en-US" sz="3200">
              <a:solidFill>
                <a:schemeClr val="bg1"/>
              </a:solidFill>
            </a:endParaRPr>
          </a:p>
        </p:txBody>
      </p:sp>
      <p:sp>
        <p:nvSpPr>
          <p:cNvPr id="96290" name="Line 34"/>
          <p:cNvSpPr>
            <a:spLocks noChangeShapeType="1"/>
          </p:cNvSpPr>
          <p:nvPr/>
        </p:nvSpPr>
        <p:spPr bwMode="auto">
          <a:xfrm>
            <a:off x="971550" y="2060575"/>
            <a:ext cx="215900" cy="360363"/>
          </a:xfrm>
          <a:prstGeom prst="line">
            <a:avLst/>
          </a:prstGeom>
          <a:noFill/>
          <a:ln w="38100">
            <a:solidFill>
              <a:schemeClr val="tx1"/>
            </a:solidFill>
            <a:round/>
            <a:headEnd/>
            <a:tailEnd/>
          </a:ln>
          <a:effectLst/>
        </p:spPr>
        <p:txBody>
          <a:bodyPr>
            <a:spAutoFit/>
          </a:bodyPr>
          <a:lstStyle/>
          <a:p>
            <a:endParaRPr lang="ar-JO"/>
          </a:p>
        </p:txBody>
      </p:sp>
      <p:sp>
        <p:nvSpPr>
          <p:cNvPr id="96291" name="Line 35"/>
          <p:cNvSpPr>
            <a:spLocks noChangeShapeType="1"/>
          </p:cNvSpPr>
          <p:nvPr/>
        </p:nvSpPr>
        <p:spPr bwMode="auto">
          <a:xfrm>
            <a:off x="611188" y="2781300"/>
            <a:ext cx="719137" cy="215900"/>
          </a:xfrm>
          <a:prstGeom prst="line">
            <a:avLst/>
          </a:prstGeom>
          <a:noFill/>
          <a:ln w="38100">
            <a:solidFill>
              <a:schemeClr val="tx1"/>
            </a:solidFill>
            <a:round/>
            <a:headEnd/>
            <a:tailEnd/>
          </a:ln>
          <a:effectLst/>
        </p:spPr>
        <p:txBody>
          <a:bodyPr>
            <a:spAutoFit/>
          </a:bodyPr>
          <a:lstStyle/>
          <a:p>
            <a:endParaRPr lang="ar-JO"/>
          </a:p>
        </p:txBody>
      </p:sp>
      <p:sp>
        <p:nvSpPr>
          <p:cNvPr id="96292" name="Line 36"/>
          <p:cNvSpPr>
            <a:spLocks noChangeShapeType="1"/>
          </p:cNvSpPr>
          <p:nvPr/>
        </p:nvSpPr>
        <p:spPr bwMode="auto">
          <a:xfrm flipV="1">
            <a:off x="755650" y="3141663"/>
            <a:ext cx="1008063" cy="863600"/>
          </a:xfrm>
          <a:prstGeom prst="line">
            <a:avLst/>
          </a:prstGeom>
          <a:noFill/>
          <a:ln w="38100">
            <a:solidFill>
              <a:schemeClr val="tx1"/>
            </a:solidFill>
            <a:round/>
            <a:headEnd/>
            <a:tailEnd/>
          </a:ln>
          <a:effectLst/>
        </p:spPr>
        <p:txBody>
          <a:bodyPr>
            <a:spAutoFit/>
          </a:bodyPr>
          <a:lstStyle/>
          <a:p>
            <a:endParaRPr lang="ar-JO"/>
          </a:p>
        </p:txBody>
      </p:sp>
      <p:sp>
        <p:nvSpPr>
          <p:cNvPr id="96293" name="AutoShape 37">
            <a:hlinkClick r:id="rId13" action="ppaction://hlinksldjump" highlightClick="1"/>
          </p:cNvPr>
          <p:cNvSpPr>
            <a:spLocks noChangeArrowheads="1"/>
          </p:cNvSpPr>
          <p:nvPr/>
        </p:nvSpPr>
        <p:spPr bwMode="auto">
          <a:xfrm>
            <a:off x="0" y="6453188"/>
            <a:ext cx="539750" cy="404812"/>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med">
    <p:cover dir="d"/>
    <p:sndAc>
      <p:stSnd>
        <p:snd r:embed="rId3" name="chimes.wav"/>
      </p:stSnd>
    </p:sndAc>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9900"/>
            </a:gs>
            <a:gs pos="100000">
              <a:srgbClr val="FFFF00"/>
            </a:gs>
          </a:gsLst>
          <a:lin ang="2700000" scaled="1"/>
        </a:gradFill>
        <a:effectLst/>
      </p:bgPr>
    </p:bg>
    <p:spTree>
      <p:nvGrpSpPr>
        <p:cNvPr id="1" name=""/>
        <p:cNvGrpSpPr/>
        <p:nvPr/>
      </p:nvGrpSpPr>
      <p:grpSpPr>
        <a:xfrm>
          <a:off x="0" y="0"/>
          <a:ext cx="0" cy="0"/>
          <a:chOff x="0" y="0"/>
          <a:chExt cx="0" cy="0"/>
        </a:xfrm>
      </p:grpSpPr>
      <p:sp>
        <p:nvSpPr>
          <p:cNvPr id="101380" name="WordArt 4"/>
          <p:cNvSpPr>
            <a:spLocks noChangeArrowheads="1" noChangeShapeType="1" noTextEdit="1"/>
          </p:cNvSpPr>
          <p:nvPr/>
        </p:nvSpPr>
        <p:spPr bwMode="auto">
          <a:xfrm>
            <a:off x="6443663" y="260350"/>
            <a:ext cx="1933575" cy="647700"/>
          </a:xfrm>
          <a:prstGeom prst="rect">
            <a:avLst/>
          </a:prstGeom>
        </p:spPr>
        <p:txBody>
          <a:bodyPr wrap="none" fromWordArt="1">
            <a:prstTxWarp prst="textPlain">
              <a:avLst>
                <a:gd name="adj" fmla="val 50000"/>
              </a:avLst>
            </a:prstTxWarp>
          </a:bodyPr>
          <a:lstStyle/>
          <a:p>
            <a:pPr rtl="1"/>
            <a:r>
              <a:rPr lang="ar-JO" sz="3600" i="1" kern="10">
                <a:ln w="9525">
                  <a:solidFill>
                    <a:srgbClr val="000000"/>
                  </a:solidFill>
                  <a:round/>
                  <a:headEnd/>
                  <a:tailEnd/>
                </a:ln>
                <a:solidFill>
                  <a:srgbClr val="FFFFFF"/>
                </a:solidFill>
                <a:effectLst>
                  <a:outerShdw dist="35921" dir="2700000" algn="ctr" rotWithShape="0">
                    <a:srgbClr val="808080">
                      <a:alpha val="80000"/>
                    </a:srgbClr>
                  </a:outerShdw>
                </a:effectLst>
                <a:latin typeface="Arial Black"/>
              </a:rPr>
              <a:t>مثال ((1)):</a:t>
            </a:r>
          </a:p>
        </p:txBody>
      </p:sp>
      <p:sp>
        <p:nvSpPr>
          <p:cNvPr id="101381" name="Text Box 5"/>
          <p:cNvSpPr txBox="1">
            <a:spLocks noChangeArrowheads="1"/>
          </p:cNvSpPr>
          <p:nvPr/>
        </p:nvSpPr>
        <p:spPr bwMode="auto">
          <a:xfrm>
            <a:off x="611188" y="404813"/>
            <a:ext cx="6337300" cy="396875"/>
          </a:xfrm>
          <a:prstGeom prst="rect">
            <a:avLst/>
          </a:prstGeom>
          <a:noFill/>
          <a:ln w="9525" algn="ctr">
            <a:noFill/>
            <a:miter lim="800000"/>
            <a:headEnd/>
            <a:tailEnd/>
          </a:ln>
          <a:effectLst/>
        </p:spPr>
        <p:txBody>
          <a:bodyPr>
            <a:spAutoFit/>
          </a:bodyPr>
          <a:lstStyle/>
          <a:p>
            <a:r>
              <a:rPr lang="en-US"/>
              <a:t>{</a:t>
            </a:r>
            <a:r>
              <a:rPr lang="ar-SA"/>
              <a:t>0 ،      ، -1 ، 5 ، 3.6 ، - 1.5 </a:t>
            </a:r>
            <a:r>
              <a:rPr lang="en-US"/>
              <a:t>} </a:t>
            </a:r>
            <a:r>
              <a:rPr lang="ar-SA"/>
              <a:t>لتكن س =</a:t>
            </a:r>
            <a:endParaRPr lang="en-US"/>
          </a:p>
        </p:txBody>
      </p:sp>
      <p:graphicFrame>
        <p:nvGraphicFramePr>
          <p:cNvPr id="101382" name="Object 6"/>
          <p:cNvGraphicFramePr>
            <a:graphicFrameLocks noGrp="1" noChangeAspect="1"/>
          </p:cNvGraphicFramePr>
          <p:nvPr>
            <p:ph/>
          </p:nvPr>
        </p:nvGraphicFramePr>
        <p:xfrm>
          <a:off x="3924300" y="-171450"/>
          <a:ext cx="544513" cy="1684338"/>
        </p:xfrm>
        <a:graphic>
          <a:graphicData uri="http://schemas.openxmlformats.org/presentationml/2006/ole">
            <mc:AlternateContent xmlns:mc="http://schemas.openxmlformats.org/markup-compatibility/2006">
              <mc:Choice xmlns:v="urn:schemas-microsoft-com:vml" Requires="v">
                <p:oleObj spid="_x0000_s101383" name="Equation" r:id="rId4" imgW="139680" imgH="431640" progId="Equation.3">
                  <p:embed/>
                </p:oleObj>
              </mc:Choice>
              <mc:Fallback>
                <p:oleObj name="Equation" r:id="rId4" imgW="139680" imgH="431640" progId="Equation.3">
                  <p:embed/>
                  <p:pic>
                    <p:nvPicPr>
                      <p:cNvPr id="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24300" y="-171450"/>
                        <a:ext cx="544513" cy="16843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1384" name="Text Box 8"/>
          <p:cNvSpPr txBox="1">
            <a:spLocks noChangeArrowheads="1"/>
          </p:cNvSpPr>
          <p:nvPr/>
        </p:nvSpPr>
        <p:spPr bwMode="auto">
          <a:xfrm>
            <a:off x="3779838" y="333375"/>
            <a:ext cx="720725" cy="396875"/>
          </a:xfrm>
          <a:prstGeom prst="rect">
            <a:avLst/>
          </a:prstGeom>
          <a:noFill/>
          <a:ln w="9525" algn="ctr">
            <a:noFill/>
            <a:miter lim="800000"/>
            <a:headEnd/>
            <a:tailEnd/>
          </a:ln>
          <a:effectLst/>
        </p:spPr>
        <p:txBody>
          <a:bodyPr>
            <a:spAutoFit/>
          </a:bodyPr>
          <a:lstStyle/>
          <a:p>
            <a:r>
              <a:rPr lang="ar-SA"/>
              <a:t>-5</a:t>
            </a:r>
            <a:endParaRPr lang="en-US"/>
          </a:p>
        </p:txBody>
      </p:sp>
      <p:sp>
        <p:nvSpPr>
          <p:cNvPr id="101385" name="Text Box 9"/>
          <p:cNvSpPr txBox="1">
            <a:spLocks noChangeArrowheads="1"/>
          </p:cNvSpPr>
          <p:nvPr/>
        </p:nvSpPr>
        <p:spPr bwMode="auto">
          <a:xfrm>
            <a:off x="3779838" y="549275"/>
            <a:ext cx="720725" cy="396875"/>
          </a:xfrm>
          <a:prstGeom prst="rect">
            <a:avLst/>
          </a:prstGeom>
          <a:noFill/>
          <a:ln w="9525" algn="ctr">
            <a:noFill/>
            <a:miter lim="800000"/>
            <a:headEnd/>
            <a:tailEnd/>
          </a:ln>
          <a:effectLst/>
        </p:spPr>
        <p:txBody>
          <a:bodyPr>
            <a:spAutoFit/>
          </a:bodyPr>
          <a:lstStyle/>
          <a:p>
            <a:r>
              <a:rPr lang="ar-SA"/>
              <a:t>7</a:t>
            </a:r>
            <a:endParaRPr lang="en-US"/>
          </a:p>
        </p:txBody>
      </p:sp>
      <p:sp>
        <p:nvSpPr>
          <p:cNvPr id="101386" name="AutoShape 10"/>
          <p:cNvSpPr>
            <a:spLocks noChangeArrowheads="1"/>
          </p:cNvSpPr>
          <p:nvPr/>
        </p:nvSpPr>
        <p:spPr bwMode="auto">
          <a:xfrm>
            <a:off x="5724525" y="836613"/>
            <a:ext cx="862013" cy="995362"/>
          </a:xfrm>
          <a:prstGeom prst="star5">
            <a:avLst/>
          </a:prstGeom>
          <a:solidFill>
            <a:srgbClr val="FF99CC"/>
          </a:solidFill>
          <a:ln w="9525" algn="ctr">
            <a:solidFill>
              <a:schemeClr val="tx1"/>
            </a:solidFill>
            <a:miter lim="800000"/>
            <a:headEnd/>
            <a:tailEnd/>
          </a:ln>
          <a:effectLst/>
        </p:spPr>
        <p:txBody>
          <a:bodyPr anchor="ctr">
            <a:spAutoFit/>
          </a:bodyPr>
          <a:lstStyle/>
          <a:p>
            <a:r>
              <a:rPr lang="ar-SA"/>
              <a:t>1)</a:t>
            </a:r>
            <a:endParaRPr lang="en-US"/>
          </a:p>
        </p:txBody>
      </p:sp>
      <p:sp>
        <p:nvSpPr>
          <p:cNvPr id="101387" name="AutoShape 11"/>
          <p:cNvSpPr>
            <a:spLocks noChangeArrowheads="1"/>
          </p:cNvSpPr>
          <p:nvPr/>
        </p:nvSpPr>
        <p:spPr bwMode="auto">
          <a:xfrm>
            <a:off x="5724525" y="1700213"/>
            <a:ext cx="862013" cy="995362"/>
          </a:xfrm>
          <a:prstGeom prst="star5">
            <a:avLst/>
          </a:prstGeom>
          <a:solidFill>
            <a:srgbClr val="FF99CC"/>
          </a:solidFill>
          <a:ln w="9525" algn="ctr">
            <a:solidFill>
              <a:schemeClr val="tx1"/>
            </a:solidFill>
            <a:miter lim="800000"/>
            <a:headEnd/>
            <a:tailEnd/>
          </a:ln>
          <a:effectLst/>
        </p:spPr>
        <p:txBody>
          <a:bodyPr anchor="ctr">
            <a:spAutoFit/>
          </a:bodyPr>
          <a:lstStyle/>
          <a:p>
            <a:r>
              <a:rPr lang="ar-SA"/>
              <a:t>2)</a:t>
            </a:r>
            <a:endParaRPr lang="en-US"/>
          </a:p>
        </p:txBody>
      </p:sp>
      <p:sp>
        <p:nvSpPr>
          <p:cNvPr id="101388" name="Text Box 12"/>
          <p:cNvSpPr txBox="1">
            <a:spLocks noChangeArrowheads="1"/>
          </p:cNvSpPr>
          <p:nvPr/>
        </p:nvSpPr>
        <p:spPr bwMode="auto">
          <a:xfrm>
            <a:off x="2124075" y="1125538"/>
            <a:ext cx="4103688" cy="396875"/>
          </a:xfrm>
          <a:prstGeom prst="rect">
            <a:avLst/>
          </a:prstGeom>
          <a:noFill/>
          <a:ln w="9525" algn="ctr">
            <a:noFill/>
            <a:miter lim="800000"/>
            <a:headEnd/>
            <a:tailEnd/>
          </a:ln>
          <a:effectLst/>
        </p:spPr>
        <p:txBody>
          <a:bodyPr>
            <a:spAutoFit/>
          </a:bodyPr>
          <a:lstStyle/>
          <a:p>
            <a:r>
              <a:rPr lang="ar-SA"/>
              <a:t>اذكر الأعداد التي تنتمي الى ن+ .</a:t>
            </a:r>
            <a:endParaRPr lang="en-US"/>
          </a:p>
        </p:txBody>
      </p:sp>
      <p:sp>
        <p:nvSpPr>
          <p:cNvPr id="101390" name="Text Box 14"/>
          <p:cNvSpPr txBox="1">
            <a:spLocks noChangeArrowheads="1"/>
          </p:cNvSpPr>
          <p:nvPr/>
        </p:nvSpPr>
        <p:spPr bwMode="auto">
          <a:xfrm>
            <a:off x="2195513" y="1989138"/>
            <a:ext cx="4103687" cy="396875"/>
          </a:xfrm>
          <a:prstGeom prst="rect">
            <a:avLst/>
          </a:prstGeom>
          <a:noFill/>
          <a:ln w="9525" algn="ctr">
            <a:noFill/>
            <a:miter lim="800000"/>
            <a:headEnd/>
            <a:tailEnd/>
          </a:ln>
          <a:effectLst/>
        </p:spPr>
        <p:txBody>
          <a:bodyPr>
            <a:spAutoFit/>
          </a:bodyPr>
          <a:lstStyle/>
          <a:p>
            <a:r>
              <a:rPr lang="ar-SA"/>
              <a:t>اذكر الأعداد التي تنتمي الى ن- .</a:t>
            </a:r>
            <a:endParaRPr lang="en-US"/>
          </a:p>
        </p:txBody>
      </p:sp>
      <p:sp>
        <p:nvSpPr>
          <p:cNvPr id="101391" name="WordArt 15"/>
          <p:cNvSpPr>
            <a:spLocks noChangeArrowheads="1" noChangeShapeType="1" noTextEdit="1"/>
          </p:cNvSpPr>
          <p:nvPr/>
        </p:nvSpPr>
        <p:spPr bwMode="auto">
          <a:xfrm>
            <a:off x="6732588" y="2924175"/>
            <a:ext cx="1933575" cy="647700"/>
          </a:xfrm>
          <a:prstGeom prst="rect">
            <a:avLst/>
          </a:prstGeom>
        </p:spPr>
        <p:txBody>
          <a:bodyPr wrap="none" fromWordArt="1">
            <a:prstTxWarp prst="textPlain">
              <a:avLst>
                <a:gd name="adj" fmla="val 50000"/>
              </a:avLst>
            </a:prstTxWarp>
          </a:bodyPr>
          <a:lstStyle/>
          <a:p>
            <a:pPr rtl="1"/>
            <a:r>
              <a:rPr lang="ar-JO" sz="3600" i="1" kern="10">
                <a:ln w="9525">
                  <a:solidFill>
                    <a:srgbClr val="000000"/>
                  </a:solidFill>
                  <a:round/>
                  <a:headEnd/>
                  <a:tailEnd/>
                </a:ln>
                <a:solidFill>
                  <a:srgbClr val="FFFFFF"/>
                </a:solidFill>
                <a:effectLst>
                  <a:outerShdw dist="35921" dir="2700000" algn="ctr" rotWithShape="0">
                    <a:srgbClr val="808080">
                      <a:alpha val="80000"/>
                    </a:srgbClr>
                  </a:outerShdw>
                </a:effectLst>
                <a:latin typeface="Arial Black"/>
              </a:rPr>
              <a:t>الحل : </a:t>
            </a:r>
          </a:p>
        </p:txBody>
      </p:sp>
      <p:sp>
        <p:nvSpPr>
          <p:cNvPr id="101392" name="AutoShape 16"/>
          <p:cNvSpPr>
            <a:spLocks noChangeArrowheads="1"/>
          </p:cNvSpPr>
          <p:nvPr/>
        </p:nvSpPr>
        <p:spPr bwMode="auto">
          <a:xfrm>
            <a:off x="6084888" y="2852738"/>
            <a:ext cx="862012" cy="995362"/>
          </a:xfrm>
          <a:prstGeom prst="star5">
            <a:avLst/>
          </a:prstGeom>
          <a:solidFill>
            <a:srgbClr val="FF99CC"/>
          </a:solidFill>
          <a:ln w="9525" algn="ctr">
            <a:solidFill>
              <a:schemeClr val="tx1"/>
            </a:solidFill>
            <a:miter lim="800000"/>
            <a:headEnd/>
            <a:tailEnd/>
          </a:ln>
          <a:effectLst/>
        </p:spPr>
        <p:txBody>
          <a:bodyPr anchor="ctr">
            <a:spAutoFit/>
          </a:bodyPr>
          <a:lstStyle/>
          <a:p>
            <a:r>
              <a:rPr lang="ar-SA"/>
              <a:t>1)</a:t>
            </a:r>
            <a:endParaRPr lang="en-US"/>
          </a:p>
        </p:txBody>
      </p:sp>
      <p:sp>
        <p:nvSpPr>
          <p:cNvPr id="101393" name="AutoShape 17"/>
          <p:cNvSpPr>
            <a:spLocks noChangeArrowheads="1"/>
          </p:cNvSpPr>
          <p:nvPr/>
        </p:nvSpPr>
        <p:spPr bwMode="auto">
          <a:xfrm>
            <a:off x="6084888" y="3933825"/>
            <a:ext cx="862012" cy="995363"/>
          </a:xfrm>
          <a:prstGeom prst="star5">
            <a:avLst/>
          </a:prstGeom>
          <a:solidFill>
            <a:srgbClr val="FF99CC"/>
          </a:solidFill>
          <a:ln w="9525" algn="ctr">
            <a:solidFill>
              <a:schemeClr val="tx1"/>
            </a:solidFill>
            <a:miter lim="800000"/>
            <a:headEnd/>
            <a:tailEnd/>
          </a:ln>
          <a:effectLst/>
        </p:spPr>
        <p:txBody>
          <a:bodyPr anchor="ctr">
            <a:spAutoFit/>
          </a:bodyPr>
          <a:lstStyle/>
          <a:p>
            <a:r>
              <a:rPr lang="ar-SA"/>
              <a:t>2)</a:t>
            </a:r>
            <a:endParaRPr lang="en-US"/>
          </a:p>
        </p:txBody>
      </p:sp>
      <p:sp>
        <p:nvSpPr>
          <p:cNvPr id="101394" name="Text Box 18"/>
          <p:cNvSpPr txBox="1">
            <a:spLocks noChangeArrowheads="1"/>
          </p:cNvSpPr>
          <p:nvPr/>
        </p:nvSpPr>
        <p:spPr bwMode="auto">
          <a:xfrm>
            <a:off x="1979613" y="3141663"/>
            <a:ext cx="4103687" cy="396875"/>
          </a:xfrm>
          <a:prstGeom prst="rect">
            <a:avLst/>
          </a:prstGeom>
          <a:noFill/>
          <a:ln w="9525" algn="ctr">
            <a:noFill/>
            <a:miter lim="800000"/>
            <a:headEnd/>
            <a:tailEnd/>
          </a:ln>
          <a:effectLst/>
        </p:spPr>
        <p:txBody>
          <a:bodyPr>
            <a:spAutoFit/>
          </a:bodyPr>
          <a:lstStyle/>
          <a:p>
            <a:pPr algn="r"/>
            <a:r>
              <a:rPr lang="ar-SA"/>
              <a:t>الأعداد التي تنتمي الى ن+  هي  3.6  ، 5 .</a:t>
            </a:r>
            <a:endParaRPr lang="en-US"/>
          </a:p>
        </p:txBody>
      </p:sp>
      <p:sp>
        <p:nvSpPr>
          <p:cNvPr id="101395" name="Text Box 19"/>
          <p:cNvSpPr txBox="1">
            <a:spLocks noChangeArrowheads="1"/>
          </p:cNvSpPr>
          <p:nvPr/>
        </p:nvSpPr>
        <p:spPr bwMode="auto">
          <a:xfrm>
            <a:off x="611188" y="4292600"/>
            <a:ext cx="5400675" cy="396875"/>
          </a:xfrm>
          <a:prstGeom prst="rect">
            <a:avLst/>
          </a:prstGeom>
          <a:noFill/>
          <a:ln w="9525" algn="ctr">
            <a:noFill/>
            <a:miter lim="800000"/>
            <a:headEnd/>
            <a:tailEnd/>
          </a:ln>
          <a:effectLst/>
        </p:spPr>
        <p:txBody>
          <a:bodyPr>
            <a:spAutoFit/>
          </a:bodyPr>
          <a:lstStyle/>
          <a:p>
            <a:pPr algn="r"/>
            <a:r>
              <a:rPr lang="ar-SA"/>
              <a:t>الأعداد التي تنتمي الى ن-  هي -1 ،  -1.5 ،  -5</a:t>
            </a:r>
            <a:endParaRPr lang="en-US"/>
          </a:p>
        </p:txBody>
      </p:sp>
      <p:sp>
        <p:nvSpPr>
          <p:cNvPr id="101396" name="Line 20"/>
          <p:cNvSpPr>
            <a:spLocks noChangeShapeType="1"/>
          </p:cNvSpPr>
          <p:nvPr/>
        </p:nvSpPr>
        <p:spPr bwMode="auto">
          <a:xfrm>
            <a:off x="1763713" y="4581525"/>
            <a:ext cx="431800" cy="0"/>
          </a:xfrm>
          <a:prstGeom prst="line">
            <a:avLst/>
          </a:prstGeom>
          <a:noFill/>
          <a:ln w="28575">
            <a:solidFill>
              <a:schemeClr val="tx1"/>
            </a:solidFill>
            <a:round/>
            <a:headEnd/>
            <a:tailEnd/>
          </a:ln>
          <a:effectLst/>
        </p:spPr>
        <p:txBody>
          <a:bodyPr>
            <a:spAutoFit/>
          </a:bodyPr>
          <a:lstStyle/>
          <a:p>
            <a:endParaRPr lang="ar-JO"/>
          </a:p>
        </p:txBody>
      </p:sp>
      <p:sp>
        <p:nvSpPr>
          <p:cNvPr id="101397" name="Text Box 21"/>
          <p:cNvSpPr txBox="1">
            <a:spLocks noChangeArrowheads="1"/>
          </p:cNvSpPr>
          <p:nvPr/>
        </p:nvSpPr>
        <p:spPr bwMode="auto">
          <a:xfrm>
            <a:off x="1763713" y="4581525"/>
            <a:ext cx="433387" cy="396875"/>
          </a:xfrm>
          <a:prstGeom prst="rect">
            <a:avLst/>
          </a:prstGeom>
          <a:noFill/>
          <a:ln w="9525" algn="ctr">
            <a:noFill/>
            <a:miter lim="800000"/>
            <a:headEnd/>
            <a:tailEnd/>
          </a:ln>
          <a:effectLst/>
        </p:spPr>
        <p:txBody>
          <a:bodyPr>
            <a:spAutoFit/>
          </a:bodyPr>
          <a:lstStyle/>
          <a:p>
            <a:r>
              <a:rPr lang="ar-SA"/>
              <a:t>7</a:t>
            </a:r>
            <a:endParaRPr lang="en-US"/>
          </a:p>
        </p:txBody>
      </p:sp>
      <p:sp>
        <p:nvSpPr>
          <p:cNvPr id="101398" name="AutoShape 22">
            <a:hlinkClick r:id="rId6" action="ppaction://hlinksldjump" highlightClick="1"/>
          </p:cNvPr>
          <p:cNvSpPr>
            <a:spLocks noChangeArrowheads="1"/>
          </p:cNvSpPr>
          <p:nvPr/>
        </p:nvSpPr>
        <p:spPr bwMode="auto">
          <a:xfrm>
            <a:off x="0" y="6480175"/>
            <a:ext cx="539750" cy="404813"/>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med">
    <p:wheel spokes="2"/>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afterEffect">
                                  <p:stCondLst>
                                    <p:cond delay="0"/>
                                  </p:stCondLst>
                                  <p:iterate type="lt">
                                    <p:tmPct val="10000"/>
                                  </p:iterate>
                                  <p:childTnLst>
                                    <p:set>
                                      <p:cBhvr>
                                        <p:cTn id="6" dur="1" fill="hold">
                                          <p:stCondLst>
                                            <p:cond delay="0"/>
                                          </p:stCondLst>
                                        </p:cTn>
                                        <p:tgtEl>
                                          <p:spTgt spid="101392"/>
                                        </p:tgtEl>
                                        <p:attrNameLst>
                                          <p:attrName>style.visibility</p:attrName>
                                        </p:attrNameLst>
                                      </p:cBhvr>
                                      <p:to>
                                        <p:strVal val="visible"/>
                                      </p:to>
                                    </p:set>
                                    <p:anim by="(-#ppt_w*2)" calcmode="lin" valueType="num">
                                      <p:cBhvr rctx="PPT">
                                        <p:cTn id="7" dur="1000" autoRev="1" fill="hold">
                                          <p:stCondLst>
                                            <p:cond delay="0"/>
                                          </p:stCondLst>
                                        </p:cTn>
                                        <p:tgtEl>
                                          <p:spTgt spid="101392"/>
                                        </p:tgtEl>
                                        <p:attrNameLst>
                                          <p:attrName>ppt_w</p:attrName>
                                        </p:attrNameLst>
                                      </p:cBhvr>
                                    </p:anim>
                                    <p:anim by="(#ppt_w*0.50)" calcmode="lin" valueType="num">
                                      <p:cBhvr>
                                        <p:cTn id="8" dur="1000" decel="50000" autoRev="1" fill="hold">
                                          <p:stCondLst>
                                            <p:cond delay="0"/>
                                          </p:stCondLst>
                                        </p:cTn>
                                        <p:tgtEl>
                                          <p:spTgt spid="101392"/>
                                        </p:tgtEl>
                                        <p:attrNameLst>
                                          <p:attrName>ppt_x</p:attrName>
                                        </p:attrNameLst>
                                      </p:cBhvr>
                                    </p:anim>
                                    <p:anim from="(-#ppt_h/2)" to="(#ppt_y)" calcmode="lin" valueType="num">
                                      <p:cBhvr>
                                        <p:cTn id="9" dur="2000" fill="hold">
                                          <p:stCondLst>
                                            <p:cond delay="0"/>
                                          </p:stCondLst>
                                        </p:cTn>
                                        <p:tgtEl>
                                          <p:spTgt spid="101392"/>
                                        </p:tgtEl>
                                        <p:attrNameLst>
                                          <p:attrName>ppt_y</p:attrName>
                                        </p:attrNameLst>
                                      </p:cBhvr>
                                    </p:anim>
                                    <p:animRot by="21600000">
                                      <p:cBhvr>
                                        <p:cTn id="10" dur="2000" fill="hold">
                                          <p:stCondLst>
                                            <p:cond delay="0"/>
                                          </p:stCondLst>
                                        </p:cTn>
                                        <p:tgtEl>
                                          <p:spTgt spid="101392"/>
                                        </p:tgtEl>
                                        <p:attrNameLst>
                                          <p:attrName>r</p:attrName>
                                        </p:attrNameLst>
                                      </p:cBhvr>
                                    </p:animRot>
                                  </p:childTnLst>
                                </p:cTn>
                              </p:par>
                            </p:childTnLst>
                          </p:cTn>
                        </p:par>
                        <p:par>
                          <p:cTn id="11" fill="hold">
                            <p:stCondLst>
                              <p:cond delay="2200"/>
                            </p:stCondLst>
                            <p:childTnLst>
                              <p:par>
                                <p:cTn id="12" presetID="43" presetClass="entr" presetSubtype="0" fill="hold" grpId="0" nodeType="afterEffect">
                                  <p:stCondLst>
                                    <p:cond delay="0"/>
                                  </p:stCondLst>
                                  <p:childTnLst>
                                    <p:set>
                                      <p:cBhvr>
                                        <p:cTn id="13" dur="1" fill="hold">
                                          <p:stCondLst>
                                            <p:cond delay="0"/>
                                          </p:stCondLst>
                                        </p:cTn>
                                        <p:tgtEl>
                                          <p:spTgt spid="101394"/>
                                        </p:tgtEl>
                                        <p:attrNameLst>
                                          <p:attrName>style.visibility</p:attrName>
                                        </p:attrNameLst>
                                      </p:cBhvr>
                                      <p:to>
                                        <p:strVal val="visible"/>
                                      </p:to>
                                    </p:set>
                                    <p:animEffect transition="in" filter="fade">
                                      <p:cBhvr>
                                        <p:cTn id="14" dur="200"/>
                                        <p:tgtEl>
                                          <p:spTgt spid="101394"/>
                                        </p:tgtEl>
                                      </p:cBhvr>
                                    </p:animEffect>
                                    <p:anim calcmode="lin" valueType="num">
                                      <p:cBhvr>
                                        <p:cTn id="15" dur="800" fill="hold"/>
                                        <p:tgtEl>
                                          <p:spTgt spid="101394"/>
                                        </p:tgtEl>
                                        <p:attrNameLst>
                                          <p:attrName>ppt_x</p:attrName>
                                        </p:attrNameLst>
                                      </p:cBhvr>
                                      <p:tavLst>
                                        <p:tav tm="0">
                                          <p:val>
                                            <p:strVal val="#ppt_x"/>
                                          </p:val>
                                        </p:tav>
                                        <p:tav tm="100000">
                                          <p:val>
                                            <p:strVal val="#ppt_x"/>
                                          </p:val>
                                        </p:tav>
                                      </p:tavLst>
                                    </p:anim>
                                    <p:anim calcmode="lin" valueType="num">
                                      <p:cBhvr>
                                        <p:cTn id="16" dur="800" fill="hold"/>
                                        <p:tgtEl>
                                          <p:spTgt spid="101394"/>
                                        </p:tgtEl>
                                        <p:attrNameLst>
                                          <p:attrName>ppt_y</p:attrName>
                                        </p:attrNameLst>
                                      </p:cBhvr>
                                      <p:tavLst>
                                        <p:tav tm="0">
                                          <p:val>
                                            <p:strVal val="#ppt_y+0.31"/>
                                          </p:val>
                                        </p:tav>
                                        <p:tav tm="100000">
                                          <p:val>
                                            <p:strVal val="#ppt_y+0.31"/>
                                          </p:val>
                                        </p:tav>
                                      </p:tavLst>
                                    </p:anim>
                                    <p:anim calcmode="lin" valueType="num">
                                      <p:cBhvr>
                                        <p:cTn id="17" dur="1200" decel="50000" fill="hold">
                                          <p:stCondLst>
                                            <p:cond delay="800"/>
                                          </p:stCondLst>
                                        </p:cTn>
                                        <p:tgtEl>
                                          <p:spTgt spid="101394"/>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8" dur="1200" decel="50000" fill="hold">
                                          <p:stCondLst>
                                            <p:cond delay="800"/>
                                          </p:stCondLst>
                                        </p:cTn>
                                        <p:tgtEl>
                                          <p:spTgt spid="101394"/>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19" fill="hold">
                            <p:stCondLst>
                              <p:cond delay="4200"/>
                            </p:stCondLst>
                            <p:childTnLst>
                              <p:par>
                                <p:cTn id="20" presetID="56" presetClass="entr" presetSubtype="0" fill="hold" grpId="0" nodeType="afterEffect">
                                  <p:stCondLst>
                                    <p:cond delay="0"/>
                                  </p:stCondLst>
                                  <p:iterate type="lt">
                                    <p:tmPct val="10000"/>
                                  </p:iterate>
                                  <p:childTnLst>
                                    <p:set>
                                      <p:cBhvr>
                                        <p:cTn id="21" dur="1" fill="hold">
                                          <p:stCondLst>
                                            <p:cond delay="0"/>
                                          </p:stCondLst>
                                        </p:cTn>
                                        <p:tgtEl>
                                          <p:spTgt spid="101393"/>
                                        </p:tgtEl>
                                        <p:attrNameLst>
                                          <p:attrName>style.visibility</p:attrName>
                                        </p:attrNameLst>
                                      </p:cBhvr>
                                      <p:to>
                                        <p:strVal val="visible"/>
                                      </p:to>
                                    </p:set>
                                    <p:anim by="(-#ppt_w*2)" calcmode="lin" valueType="num">
                                      <p:cBhvr rctx="PPT">
                                        <p:cTn id="22" dur="1000" autoRev="1" fill="hold">
                                          <p:stCondLst>
                                            <p:cond delay="0"/>
                                          </p:stCondLst>
                                        </p:cTn>
                                        <p:tgtEl>
                                          <p:spTgt spid="101393"/>
                                        </p:tgtEl>
                                        <p:attrNameLst>
                                          <p:attrName>ppt_w</p:attrName>
                                        </p:attrNameLst>
                                      </p:cBhvr>
                                    </p:anim>
                                    <p:anim by="(#ppt_w*0.50)" calcmode="lin" valueType="num">
                                      <p:cBhvr>
                                        <p:cTn id="23" dur="1000" decel="50000" autoRev="1" fill="hold">
                                          <p:stCondLst>
                                            <p:cond delay="0"/>
                                          </p:stCondLst>
                                        </p:cTn>
                                        <p:tgtEl>
                                          <p:spTgt spid="101393"/>
                                        </p:tgtEl>
                                        <p:attrNameLst>
                                          <p:attrName>ppt_x</p:attrName>
                                        </p:attrNameLst>
                                      </p:cBhvr>
                                    </p:anim>
                                    <p:anim from="(-#ppt_h/2)" to="(#ppt_y)" calcmode="lin" valueType="num">
                                      <p:cBhvr>
                                        <p:cTn id="24" dur="2000" fill="hold">
                                          <p:stCondLst>
                                            <p:cond delay="0"/>
                                          </p:stCondLst>
                                        </p:cTn>
                                        <p:tgtEl>
                                          <p:spTgt spid="101393"/>
                                        </p:tgtEl>
                                        <p:attrNameLst>
                                          <p:attrName>ppt_y</p:attrName>
                                        </p:attrNameLst>
                                      </p:cBhvr>
                                    </p:anim>
                                    <p:animRot by="21600000">
                                      <p:cBhvr>
                                        <p:cTn id="25" dur="2000" fill="hold">
                                          <p:stCondLst>
                                            <p:cond delay="0"/>
                                          </p:stCondLst>
                                        </p:cTn>
                                        <p:tgtEl>
                                          <p:spTgt spid="101393"/>
                                        </p:tgtEl>
                                        <p:attrNameLst>
                                          <p:attrName>r</p:attrName>
                                        </p:attrNameLst>
                                      </p:cBhvr>
                                    </p:animRot>
                                  </p:childTnLst>
                                </p:cTn>
                              </p:par>
                            </p:childTnLst>
                          </p:cTn>
                        </p:par>
                        <p:par>
                          <p:cTn id="26" fill="hold">
                            <p:stCondLst>
                              <p:cond delay="6400"/>
                            </p:stCondLst>
                            <p:childTnLst>
                              <p:par>
                                <p:cTn id="27" presetID="43" presetClass="entr" presetSubtype="0" fill="hold" grpId="0" nodeType="afterEffect">
                                  <p:stCondLst>
                                    <p:cond delay="0"/>
                                  </p:stCondLst>
                                  <p:childTnLst>
                                    <p:set>
                                      <p:cBhvr>
                                        <p:cTn id="28" dur="1" fill="hold">
                                          <p:stCondLst>
                                            <p:cond delay="0"/>
                                          </p:stCondLst>
                                        </p:cTn>
                                        <p:tgtEl>
                                          <p:spTgt spid="101395"/>
                                        </p:tgtEl>
                                        <p:attrNameLst>
                                          <p:attrName>style.visibility</p:attrName>
                                        </p:attrNameLst>
                                      </p:cBhvr>
                                      <p:to>
                                        <p:strVal val="visible"/>
                                      </p:to>
                                    </p:set>
                                    <p:animEffect transition="in" filter="fade">
                                      <p:cBhvr>
                                        <p:cTn id="29" dur="200"/>
                                        <p:tgtEl>
                                          <p:spTgt spid="101395"/>
                                        </p:tgtEl>
                                      </p:cBhvr>
                                    </p:animEffect>
                                    <p:anim calcmode="lin" valueType="num">
                                      <p:cBhvr>
                                        <p:cTn id="30" dur="800" fill="hold"/>
                                        <p:tgtEl>
                                          <p:spTgt spid="101395"/>
                                        </p:tgtEl>
                                        <p:attrNameLst>
                                          <p:attrName>ppt_x</p:attrName>
                                        </p:attrNameLst>
                                      </p:cBhvr>
                                      <p:tavLst>
                                        <p:tav tm="0">
                                          <p:val>
                                            <p:strVal val="#ppt_x"/>
                                          </p:val>
                                        </p:tav>
                                        <p:tav tm="100000">
                                          <p:val>
                                            <p:strVal val="#ppt_x"/>
                                          </p:val>
                                        </p:tav>
                                      </p:tavLst>
                                    </p:anim>
                                    <p:anim calcmode="lin" valueType="num">
                                      <p:cBhvr>
                                        <p:cTn id="31" dur="800" fill="hold"/>
                                        <p:tgtEl>
                                          <p:spTgt spid="101395"/>
                                        </p:tgtEl>
                                        <p:attrNameLst>
                                          <p:attrName>ppt_y</p:attrName>
                                        </p:attrNameLst>
                                      </p:cBhvr>
                                      <p:tavLst>
                                        <p:tav tm="0">
                                          <p:val>
                                            <p:strVal val="#ppt_y+0.31"/>
                                          </p:val>
                                        </p:tav>
                                        <p:tav tm="100000">
                                          <p:val>
                                            <p:strVal val="#ppt_y+0.31"/>
                                          </p:val>
                                        </p:tav>
                                      </p:tavLst>
                                    </p:anim>
                                    <p:anim calcmode="lin" valueType="num">
                                      <p:cBhvr>
                                        <p:cTn id="32" dur="1200" decel="50000" fill="hold">
                                          <p:stCondLst>
                                            <p:cond delay="800"/>
                                          </p:stCondLst>
                                        </p:cTn>
                                        <p:tgtEl>
                                          <p:spTgt spid="101395"/>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3" dur="1200" decel="50000" fill="hold">
                                          <p:stCondLst>
                                            <p:cond delay="800"/>
                                          </p:stCondLst>
                                        </p:cTn>
                                        <p:tgtEl>
                                          <p:spTgt spid="101395"/>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34" fill="hold">
                            <p:stCondLst>
                              <p:cond delay="8400"/>
                            </p:stCondLst>
                            <p:childTnLst>
                              <p:par>
                                <p:cTn id="35" presetID="43" presetClass="entr" presetSubtype="0" fill="hold" grpId="0" nodeType="afterEffect">
                                  <p:stCondLst>
                                    <p:cond delay="0"/>
                                  </p:stCondLst>
                                  <p:childTnLst>
                                    <p:set>
                                      <p:cBhvr>
                                        <p:cTn id="36" dur="1" fill="hold">
                                          <p:stCondLst>
                                            <p:cond delay="0"/>
                                          </p:stCondLst>
                                        </p:cTn>
                                        <p:tgtEl>
                                          <p:spTgt spid="101396"/>
                                        </p:tgtEl>
                                        <p:attrNameLst>
                                          <p:attrName>style.visibility</p:attrName>
                                        </p:attrNameLst>
                                      </p:cBhvr>
                                      <p:to>
                                        <p:strVal val="visible"/>
                                      </p:to>
                                    </p:set>
                                    <p:animEffect transition="in" filter="fade">
                                      <p:cBhvr>
                                        <p:cTn id="37" dur="200"/>
                                        <p:tgtEl>
                                          <p:spTgt spid="101396"/>
                                        </p:tgtEl>
                                      </p:cBhvr>
                                    </p:animEffect>
                                    <p:anim calcmode="lin" valueType="num">
                                      <p:cBhvr>
                                        <p:cTn id="38" dur="800" fill="hold"/>
                                        <p:tgtEl>
                                          <p:spTgt spid="101396"/>
                                        </p:tgtEl>
                                        <p:attrNameLst>
                                          <p:attrName>ppt_x</p:attrName>
                                        </p:attrNameLst>
                                      </p:cBhvr>
                                      <p:tavLst>
                                        <p:tav tm="0">
                                          <p:val>
                                            <p:strVal val="#ppt_x"/>
                                          </p:val>
                                        </p:tav>
                                        <p:tav tm="100000">
                                          <p:val>
                                            <p:strVal val="#ppt_x"/>
                                          </p:val>
                                        </p:tav>
                                      </p:tavLst>
                                    </p:anim>
                                    <p:anim calcmode="lin" valueType="num">
                                      <p:cBhvr>
                                        <p:cTn id="39" dur="800" fill="hold"/>
                                        <p:tgtEl>
                                          <p:spTgt spid="101396"/>
                                        </p:tgtEl>
                                        <p:attrNameLst>
                                          <p:attrName>ppt_y</p:attrName>
                                        </p:attrNameLst>
                                      </p:cBhvr>
                                      <p:tavLst>
                                        <p:tav tm="0">
                                          <p:val>
                                            <p:strVal val="#ppt_y+0.31"/>
                                          </p:val>
                                        </p:tav>
                                        <p:tav tm="100000">
                                          <p:val>
                                            <p:strVal val="#ppt_y+0.31"/>
                                          </p:val>
                                        </p:tav>
                                      </p:tavLst>
                                    </p:anim>
                                    <p:anim calcmode="lin" valueType="num">
                                      <p:cBhvr>
                                        <p:cTn id="40" dur="1200" decel="50000" fill="hold">
                                          <p:stCondLst>
                                            <p:cond delay="800"/>
                                          </p:stCondLst>
                                        </p:cTn>
                                        <p:tgtEl>
                                          <p:spTgt spid="101396"/>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41" dur="1200" decel="50000" fill="hold">
                                          <p:stCondLst>
                                            <p:cond delay="800"/>
                                          </p:stCondLst>
                                        </p:cTn>
                                        <p:tgtEl>
                                          <p:spTgt spid="101396"/>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42" fill="hold">
                            <p:stCondLst>
                              <p:cond delay="10400"/>
                            </p:stCondLst>
                            <p:childTnLst>
                              <p:par>
                                <p:cTn id="43" presetID="43" presetClass="entr" presetSubtype="0" fill="hold" grpId="0" nodeType="afterEffect">
                                  <p:stCondLst>
                                    <p:cond delay="0"/>
                                  </p:stCondLst>
                                  <p:childTnLst>
                                    <p:set>
                                      <p:cBhvr>
                                        <p:cTn id="44" dur="1" fill="hold">
                                          <p:stCondLst>
                                            <p:cond delay="0"/>
                                          </p:stCondLst>
                                        </p:cTn>
                                        <p:tgtEl>
                                          <p:spTgt spid="101397"/>
                                        </p:tgtEl>
                                        <p:attrNameLst>
                                          <p:attrName>style.visibility</p:attrName>
                                        </p:attrNameLst>
                                      </p:cBhvr>
                                      <p:to>
                                        <p:strVal val="visible"/>
                                      </p:to>
                                    </p:set>
                                    <p:animEffect transition="in" filter="fade">
                                      <p:cBhvr>
                                        <p:cTn id="45" dur="200"/>
                                        <p:tgtEl>
                                          <p:spTgt spid="101397"/>
                                        </p:tgtEl>
                                      </p:cBhvr>
                                    </p:animEffect>
                                    <p:anim calcmode="lin" valueType="num">
                                      <p:cBhvr>
                                        <p:cTn id="46" dur="800" fill="hold"/>
                                        <p:tgtEl>
                                          <p:spTgt spid="101397"/>
                                        </p:tgtEl>
                                        <p:attrNameLst>
                                          <p:attrName>ppt_x</p:attrName>
                                        </p:attrNameLst>
                                      </p:cBhvr>
                                      <p:tavLst>
                                        <p:tav tm="0">
                                          <p:val>
                                            <p:strVal val="#ppt_x"/>
                                          </p:val>
                                        </p:tav>
                                        <p:tav tm="100000">
                                          <p:val>
                                            <p:strVal val="#ppt_x"/>
                                          </p:val>
                                        </p:tav>
                                      </p:tavLst>
                                    </p:anim>
                                    <p:anim calcmode="lin" valueType="num">
                                      <p:cBhvr>
                                        <p:cTn id="47" dur="800" fill="hold"/>
                                        <p:tgtEl>
                                          <p:spTgt spid="101397"/>
                                        </p:tgtEl>
                                        <p:attrNameLst>
                                          <p:attrName>ppt_y</p:attrName>
                                        </p:attrNameLst>
                                      </p:cBhvr>
                                      <p:tavLst>
                                        <p:tav tm="0">
                                          <p:val>
                                            <p:strVal val="#ppt_y+0.31"/>
                                          </p:val>
                                        </p:tav>
                                        <p:tav tm="100000">
                                          <p:val>
                                            <p:strVal val="#ppt_y+0.31"/>
                                          </p:val>
                                        </p:tav>
                                      </p:tavLst>
                                    </p:anim>
                                    <p:anim calcmode="lin" valueType="num">
                                      <p:cBhvr>
                                        <p:cTn id="48" dur="1200" decel="50000" fill="hold">
                                          <p:stCondLst>
                                            <p:cond delay="800"/>
                                          </p:stCondLst>
                                        </p:cTn>
                                        <p:tgtEl>
                                          <p:spTgt spid="101397"/>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49" dur="1200" decel="50000" fill="hold">
                                          <p:stCondLst>
                                            <p:cond delay="800"/>
                                          </p:stCondLst>
                                        </p:cTn>
                                        <p:tgtEl>
                                          <p:spTgt spid="101397"/>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92" grpId="0" animBg="1"/>
      <p:bldP spid="101393" grpId="0" animBg="1"/>
      <p:bldP spid="101394" grpId="0"/>
      <p:bldP spid="101395" grpId="0"/>
      <p:bldP spid="101396" grpId="0" animBg="1"/>
      <p:bldP spid="101397" grpId="0"/>
    </p:bldLst>
  </p:timing>
</p:sld>
</file>

<file path=ppt/slides/slide35.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rgbClr val="FF9900"/>
            </a:gs>
            <a:gs pos="50000">
              <a:srgbClr val="CC3300"/>
            </a:gs>
            <a:gs pos="100000">
              <a:srgbClr val="FF9900"/>
            </a:gs>
          </a:gsLst>
          <a:lin ang="2700000" scaled="1"/>
        </a:gradFill>
        <a:effectLst/>
      </p:bgPr>
    </p:bg>
    <p:spTree>
      <p:nvGrpSpPr>
        <p:cNvPr id="1" name=""/>
        <p:cNvGrpSpPr/>
        <p:nvPr/>
      </p:nvGrpSpPr>
      <p:grpSpPr>
        <a:xfrm>
          <a:off x="0" y="0"/>
          <a:ext cx="0" cy="0"/>
          <a:chOff x="0" y="0"/>
          <a:chExt cx="0" cy="0"/>
        </a:xfrm>
      </p:grpSpPr>
      <p:sp>
        <p:nvSpPr>
          <p:cNvPr id="103428" name="WordArt 4"/>
          <p:cNvSpPr>
            <a:spLocks noChangeArrowheads="1" noChangeShapeType="1" noTextEdit="1"/>
          </p:cNvSpPr>
          <p:nvPr/>
        </p:nvSpPr>
        <p:spPr bwMode="auto">
          <a:xfrm>
            <a:off x="3635375" y="188913"/>
            <a:ext cx="1819275" cy="647700"/>
          </a:xfrm>
          <a:prstGeom prst="rect">
            <a:avLst/>
          </a:prstGeom>
        </p:spPr>
        <p:txBody>
          <a:bodyPr wrap="none" fromWordArt="1">
            <a:prstTxWarp prst="textPlain">
              <a:avLst>
                <a:gd name="adj" fmla="val 50000"/>
              </a:avLst>
            </a:prstTxWarp>
          </a:bodyPr>
          <a:lstStyle/>
          <a:p>
            <a:pPr rtl="1"/>
            <a:r>
              <a:rPr lang="ar-JO"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الدرس الثاني</a:t>
            </a:r>
          </a:p>
        </p:txBody>
      </p:sp>
      <p:sp>
        <p:nvSpPr>
          <p:cNvPr id="103429" name="AutoShape 5"/>
          <p:cNvSpPr>
            <a:spLocks noChangeArrowheads="1"/>
          </p:cNvSpPr>
          <p:nvPr/>
        </p:nvSpPr>
        <p:spPr bwMode="auto">
          <a:xfrm>
            <a:off x="971550" y="1844675"/>
            <a:ext cx="7669213" cy="2016125"/>
          </a:xfrm>
          <a:prstGeom prst="wedgeRoundRectCallout">
            <a:avLst>
              <a:gd name="adj1" fmla="val -57824"/>
              <a:gd name="adj2" fmla="val 53542"/>
              <a:gd name="adj3" fmla="val 16667"/>
            </a:avLst>
          </a:prstGeom>
          <a:gradFill rotWithShape="1">
            <a:gsLst>
              <a:gs pos="0">
                <a:schemeClr val="bg1"/>
              </a:gs>
              <a:gs pos="100000">
                <a:srgbClr val="FFFF00"/>
              </a:gs>
            </a:gsLst>
            <a:path path="rect">
              <a:fillToRect l="50000" t="50000" r="50000" b="50000"/>
            </a:path>
          </a:gradFill>
          <a:ln w="9525" algn="ctr">
            <a:solidFill>
              <a:schemeClr val="tx1"/>
            </a:solidFill>
            <a:miter lim="800000"/>
            <a:headEnd/>
            <a:tailEnd/>
          </a:ln>
          <a:effectLst/>
        </p:spPr>
        <p:txBody>
          <a:bodyPr/>
          <a:lstStyle/>
          <a:p>
            <a:r>
              <a:rPr lang="ar-SA"/>
              <a:t>يكون العدد النسبي      في أبسط صورة ، اذا تحقق الشرطان التاليان :</a:t>
            </a:r>
          </a:p>
          <a:p>
            <a:r>
              <a:rPr lang="ar-SA"/>
              <a:t>أولا :  مقامه عدد صحيح موجب أي ب       ص+ .</a:t>
            </a:r>
          </a:p>
          <a:p>
            <a:r>
              <a:rPr lang="ar-SA"/>
              <a:t>ثانيا : القاسم المشترك الأكبر لبسطه ومقامه هو الواحد الصحيح .</a:t>
            </a:r>
            <a:endParaRPr lang="en-US"/>
          </a:p>
        </p:txBody>
      </p:sp>
      <p:sp>
        <p:nvSpPr>
          <p:cNvPr id="103430" name="WordArt 6"/>
          <p:cNvSpPr>
            <a:spLocks noChangeArrowheads="1" noChangeShapeType="1" noTextEdit="1"/>
          </p:cNvSpPr>
          <p:nvPr/>
        </p:nvSpPr>
        <p:spPr bwMode="auto">
          <a:xfrm>
            <a:off x="3059113" y="1125538"/>
            <a:ext cx="3019425" cy="647700"/>
          </a:xfrm>
          <a:prstGeom prst="rect">
            <a:avLst/>
          </a:prstGeom>
        </p:spPr>
        <p:txBody>
          <a:bodyPr spcFirstLastPara="1" wrap="none" fromWordArt="1">
            <a:prstTxWarp prst="textArchUp">
              <a:avLst>
                <a:gd name="adj" fmla="val 10800000"/>
              </a:avLst>
            </a:prstTxWarp>
          </a:bodyPr>
          <a:lstStyle/>
          <a:p>
            <a:pPr rtl="1"/>
            <a:r>
              <a:rPr lang="ar-JO" sz="3600" kern="10">
                <a:ln w="9525">
                  <a:solidFill>
                    <a:srgbClr val="000000"/>
                  </a:solidFill>
                  <a:round/>
                  <a:headEnd/>
                  <a:tailEnd/>
                </a:ln>
                <a:solidFill>
                  <a:srgbClr val="000000"/>
                </a:solidFill>
                <a:latin typeface="Arial Black"/>
              </a:rPr>
              <a:t>تبسيط الأعداد النسبية</a:t>
            </a:r>
          </a:p>
        </p:txBody>
      </p:sp>
      <p:graphicFrame>
        <p:nvGraphicFramePr>
          <p:cNvPr id="103431" name="Object 7"/>
          <p:cNvGraphicFramePr>
            <a:graphicFrameLocks noGrp="1" noChangeAspect="1"/>
          </p:cNvGraphicFramePr>
          <p:nvPr>
            <p:ph sz="half" idx="1"/>
          </p:nvPr>
        </p:nvGraphicFramePr>
        <p:xfrm>
          <a:off x="5724525" y="1916113"/>
          <a:ext cx="358775" cy="515937"/>
        </p:xfrm>
        <a:graphic>
          <a:graphicData uri="http://schemas.openxmlformats.org/presentationml/2006/ole">
            <mc:AlternateContent xmlns:mc="http://schemas.openxmlformats.org/markup-compatibility/2006">
              <mc:Choice xmlns:v="urn:schemas-microsoft-com:vml" Requires="v">
                <p:oleObj spid="_x0000_s103434" name="Equation" r:id="rId4" imgW="190440" imgH="444240" progId="Equation.3">
                  <p:embed/>
                </p:oleObj>
              </mc:Choice>
              <mc:Fallback>
                <p:oleObj name="Equation" r:id="rId4" imgW="190440" imgH="444240" progId="Equation.3">
                  <p:embed/>
                  <p:pic>
                    <p:nvPicPr>
                      <p:cNvPr id="0"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24525" y="1916113"/>
                        <a:ext cx="358775" cy="5159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3433" name="Object 9"/>
          <p:cNvGraphicFramePr>
            <a:graphicFrameLocks noGrp="1" noChangeAspect="1"/>
          </p:cNvGraphicFramePr>
          <p:nvPr>
            <p:ph sz="half" idx="2"/>
          </p:nvPr>
        </p:nvGraphicFramePr>
        <p:xfrm>
          <a:off x="3276600" y="2420938"/>
          <a:ext cx="354013" cy="431800"/>
        </p:xfrm>
        <a:graphic>
          <a:graphicData uri="http://schemas.openxmlformats.org/presentationml/2006/ole">
            <mc:AlternateContent xmlns:mc="http://schemas.openxmlformats.org/markup-compatibility/2006">
              <mc:Choice xmlns:v="urn:schemas-microsoft-com:vml" Requires="v">
                <p:oleObj spid="_x0000_s103435" name="Equation" r:id="rId6" imgW="114120" imgH="139680" progId="Equation.3">
                  <p:embed/>
                </p:oleObj>
              </mc:Choice>
              <mc:Fallback>
                <p:oleObj name="Equation" r:id="rId6" imgW="114120" imgH="139680" progId="Equation.3">
                  <p:embed/>
                  <p:pic>
                    <p:nvPicPr>
                      <p:cNvPr id="0" name="Picture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76600" y="2420938"/>
                        <a:ext cx="354013"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436" name="WordArt 12"/>
          <p:cNvSpPr>
            <a:spLocks noChangeArrowheads="1" noChangeShapeType="1" noTextEdit="1"/>
          </p:cNvSpPr>
          <p:nvPr/>
        </p:nvSpPr>
        <p:spPr bwMode="auto">
          <a:xfrm>
            <a:off x="6948488" y="4005263"/>
            <a:ext cx="1933575" cy="647700"/>
          </a:xfrm>
          <a:prstGeom prst="rect">
            <a:avLst/>
          </a:prstGeom>
        </p:spPr>
        <p:txBody>
          <a:bodyPr wrap="none" fromWordArt="1">
            <a:prstTxWarp prst="textPlain">
              <a:avLst>
                <a:gd name="adj" fmla="val 50000"/>
              </a:avLst>
            </a:prstTxWarp>
          </a:bodyPr>
          <a:lstStyle/>
          <a:p>
            <a:pPr rtl="1"/>
            <a:r>
              <a:rPr lang="ar-JO" sz="3600" i="1" kern="10">
                <a:ln w="9525">
                  <a:solidFill>
                    <a:srgbClr val="000000"/>
                  </a:solidFill>
                  <a:round/>
                  <a:headEnd/>
                  <a:tailEnd/>
                </a:ln>
                <a:solidFill>
                  <a:srgbClr val="FFFFFF"/>
                </a:solidFill>
                <a:effectLst>
                  <a:outerShdw dist="35921" dir="2700000" algn="ctr" rotWithShape="0">
                    <a:srgbClr val="808080">
                      <a:alpha val="80000"/>
                    </a:srgbClr>
                  </a:outerShdw>
                </a:effectLst>
                <a:latin typeface="Arial Black"/>
              </a:rPr>
              <a:t>مثال ((1)):</a:t>
            </a:r>
          </a:p>
        </p:txBody>
      </p:sp>
      <p:sp>
        <p:nvSpPr>
          <p:cNvPr id="103437" name="Text Box 13"/>
          <p:cNvSpPr txBox="1">
            <a:spLocks noChangeArrowheads="1"/>
          </p:cNvSpPr>
          <p:nvPr/>
        </p:nvSpPr>
        <p:spPr bwMode="auto">
          <a:xfrm>
            <a:off x="755650" y="4149725"/>
            <a:ext cx="6048375" cy="1311275"/>
          </a:xfrm>
          <a:prstGeom prst="rect">
            <a:avLst/>
          </a:prstGeom>
          <a:noFill/>
          <a:ln w="9525" algn="ctr">
            <a:noFill/>
            <a:miter lim="800000"/>
            <a:headEnd/>
            <a:tailEnd/>
          </a:ln>
          <a:effectLst/>
        </p:spPr>
        <p:txBody>
          <a:bodyPr>
            <a:spAutoFit/>
          </a:bodyPr>
          <a:lstStyle/>
          <a:p>
            <a:pPr algn="r"/>
            <a:r>
              <a:rPr lang="ar-SA"/>
              <a:t>أكتب الأعداد النسبية الاّتية في أبسط صورة :</a:t>
            </a:r>
          </a:p>
          <a:p>
            <a:pPr algn="r"/>
            <a:r>
              <a:rPr lang="ar-SA"/>
              <a:t>أ)) -20                          ب)) -24</a:t>
            </a:r>
          </a:p>
          <a:p>
            <a:pPr algn="r"/>
            <a:r>
              <a:rPr lang="ar-SA"/>
              <a:t>   -30                                 60</a:t>
            </a:r>
            <a:endParaRPr lang="en-US"/>
          </a:p>
        </p:txBody>
      </p:sp>
      <p:sp>
        <p:nvSpPr>
          <p:cNvPr id="103439" name="Line 15"/>
          <p:cNvSpPr>
            <a:spLocks noChangeShapeType="1"/>
          </p:cNvSpPr>
          <p:nvPr/>
        </p:nvSpPr>
        <p:spPr bwMode="auto">
          <a:xfrm flipH="1">
            <a:off x="3419475" y="5084763"/>
            <a:ext cx="503238" cy="0"/>
          </a:xfrm>
          <a:prstGeom prst="line">
            <a:avLst/>
          </a:prstGeom>
          <a:noFill/>
          <a:ln w="38100">
            <a:solidFill>
              <a:schemeClr val="tx1"/>
            </a:solidFill>
            <a:round/>
            <a:headEnd/>
            <a:tailEnd/>
          </a:ln>
          <a:effectLst/>
        </p:spPr>
        <p:txBody>
          <a:bodyPr>
            <a:spAutoFit/>
          </a:bodyPr>
          <a:lstStyle/>
          <a:p>
            <a:endParaRPr lang="ar-JO"/>
          </a:p>
        </p:txBody>
      </p:sp>
      <p:sp>
        <p:nvSpPr>
          <p:cNvPr id="103440" name="Line 16"/>
          <p:cNvSpPr>
            <a:spLocks noChangeShapeType="1"/>
          </p:cNvSpPr>
          <p:nvPr/>
        </p:nvSpPr>
        <p:spPr bwMode="auto">
          <a:xfrm flipH="1" flipV="1">
            <a:off x="5940425" y="5084763"/>
            <a:ext cx="503238" cy="0"/>
          </a:xfrm>
          <a:prstGeom prst="line">
            <a:avLst/>
          </a:prstGeom>
          <a:noFill/>
          <a:ln w="38100">
            <a:solidFill>
              <a:schemeClr val="tx1"/>
            </a:solidFill>
            <a:round/>
            <a:headEnd/>
            <a:tailEnd/>
          </a:ln>
          <a:effectLst/>
        </p:spPr>
        <p:txBody>
          <a:bodyPr>
            <a:spAutoFit/>
          </a:bodyPr>
          <a:lstStyle/>
          <a:p>
            <a:endParaRPr lang="ar-JO"/>
          </a:p>
        </p:txBody>
      </p:sp>
      <p:sp>
        <p:nvSpPr>
          <p:cNvPr id="103442" name="Line 18"/>
          <p:cNvSpPr>
            <a:spLocks noChangeShapeType="1"/>
          </p:cNvSpPr>
          <p:nvPr/>
        </p:nvSpPr>
        <p:spPr bwMode="auto">
          <a:xfrm flipH="1" flipV="1">
            <a:off x="5940425" y="6092825"/>
            <a:ext cx="503238" cy="0"/>
          </a:xfrm>
          <a:prstGeom prst="line">
            <a:avLst/>
          </a:prstGeom>
          <a:noFill/>
          <a:ln w="38100">
            <a:solidFill>
              <a:schemeClr val="tx1"/>
            </a:solidFill>
            <a:round/>
            <a:headEnd/>
            <a:tailEnd/>
          </a:ln>
          <a:effectLst/>
        </p:spPr>
        <p:txBody>
          <a:bodyPr>
            <a:spAutoFit/>
          </a:bodyPr>
          <a:lstStyle/>
          <a:p>
            <a:endParaRPr lang="ar-JO"/>
          </a:p>
        </p:txBody>
      </p:sp>
      <p:sp>
        <p:nvSpPr>
          <p:cNvPr id="103443" name="Line 19"/>
          <p:cNvSpPr>
            <a:spLocks noChangeShapeType="1"/>
          </p:cNvSpPr>
          <p:nvPr/>
        </p:nvSpPr>
        <p:spPr bwMode="auto">
          <a:xfrm flipH="1">
            <a:off x="6877050" y="6092825"/>
            <a:ext cx="503238" cy="0"/>
          </a:xfrm>
          <a:prstGeom prst="line">
            <a:avLst/>
          </a:prstGeom>
          <a:noFill/>
          <a:ln w="38100">
            <a:solidFill>
              <a:schemeClr val="tx1"/>
            </a:solidFill>
            <a:round/>
            <a:headEnd/>
            <a:tailEnd/>
          </a:ln>
          <a:effectLst/>
        </p:spPr>
        <p:txBody>
          <a:bodyPr>
            <a:spAutoFit/>
          </a:bodyPr>
          <a:lstStyle/>
          <a:p>
            <a:endParaRPr lang="ar-JO"/>
          </a:p>
        </p:txBody>
      </p:sp>
      <p:sp>
        <p:nvSpPr>
          <p:cNvPr id="103444" name="Line 20"/>
          <p:cNvSpPr>
            <a:spLocks noChangeShapeType="1"/>
          </p:cNvSpPr>
          <p:nvPr/>
        </p:nvSpPr>
        <p:spPr bwMode="auto">
          <a:xfrm flipH="1" flipV="1">
            <a:off x="7812088" y="6092825"/>
            <a:ext cx="503237" cy="0"/>
          </a:xfrm>
          <a:prstGeom prst="line">
            <a:avLst/>
          </a:prstGeom>
          <a:noFill/>
          <a:ln w="38100">
            <a:solidFill>
              <a:schemeClr val="tx1"/>
            </a:solidFill>
            <a:round/>
            <a:headEnd/>
            <a:tailEnd/>
          </a:ln>
          <a:effectLst/>
        </p:spPr>
        <p:txBody>
          <a:bodyPr>
            <a:spAutoFit/>
          </a:bodyPr>
          <a:lstStyle/>
          <a:p>
            <a:endParaRPr lang="ar-JO"/>
          </a:p>
        </p:txBody>
      </p:sp>
      <p:sp>
        <p:nvSpPr>
          <p:cNvPr id="103445" name="Text Box 21"/>
          <p:cNvSpPr txBox="1">
            <a:spLocks noChangeArrowheads="1"/>
          </p:cNvSpPr>
          <p:nvPr/>
        </p:nvSpPr>
        <p:spPr bwMode="auto">
          <a:xfrm>
            <a:off x="7740650" y="5661025"/>
            <a:ext cx="576263" cy="396875"/>
          </a:xfrm>
          <a:prstGeom prst="rect">
            <a:avLst/>
          </a:prstGeom>
          <a:noFill/>
          <a:ln w="9525" algn="ctr">
            <a:noFill/>
            <a:miter lim="800000"/>
            <a:headEnd/>
            <a:tailEnd/>
          </a:ln>
          <a:effectLst/>
        </p:spPr>
        <p:txBody>
          <a:bodyPr>
            <a:spAutoFit/>
          </a:bodyPr>
          <a:lstStyle/>
          <a:p>
            <a:r>
              <a:rPr lang="ar-SA"/>
              <a:t>-20</a:t>
            </a:r>
            <a:endParaRPr lang="en-US"/>
          </a:p>
        </p:txBody>
      </p:sp>
      <p:sp>
        <p:nvSpPr>
          <p:cNvPr id="103446" name="Text Box 22"/>
          <p:cNvSpPr txBox="1">
            <a:spLocks noChangeArrowheads="1"/>
          </p:cNvSpPr>
          <p:nvPr/>
        </p:nvSpPr>
        <p:spPr bwMode="auto">
          <a:xfrm>
            <a:off x="7812088" y="6165850"/>
            <a:ext cx="576262" cy="396875"/>
          </a:xfrm>
          <a:prstGeom prst="rect">
            <a:avLst/>
          </a:prstGeom>
          <a:noFill/>
          <a:ln w="9525" algn="ctr">
            <a:noFill/>
            <a:miter lim="800000"/>
            <a:headEnd/>
            <a:tailEnd/>
          </a:ln>
          <a:effectLst/>
        </p:spPr>
        <p:txBody>
          <a:bodyPr>
            <a:spAutoFit/>
          </a:bodyPr>
          <a:lstStyle/>
          <a:p>
            <a:r>
              <a:rPr lang="ar-SA"/>
              <a:t>-30</a:t>
            </a:r>
            <a:endParaRPr lang="en-US"/>
          </a:p>
        </p:txBody>
      </p:sp>
      <p:sp>
        <p:nvSpPr>
          <p:cNvPr id="103447" name="Text Box 23"/>
          <p:cNvSpPr txBox="1">
            <a:spLocks noChangeArrowheads="1"/>
          </p:cNvSpPr>
          <p:nvPr/>
        </p:nvSpPr>
        <p:spPr bwMode="auto">
          <a:xfrm>
            <a:off x="7380288" y="5876925"/>
            <a:ext cx="576262" cy="396875"/>
          </a:xfrm>
          <a:prstGeom prst="rect">
            <a:avLst/>
          </a:prstGeom>
          <a:noFill/>
          <a:ln w="9525" algn="ctr">
            <a:noFill/>
            <a:miter lim="800000"/>
            <a:headEnd/>
            <a:tailEnd/>
          </a:ln>
          <a:effectLst/>
        </p:spPr>
        <p:txBody>
          <a:bodyPr>
            <a:spAutoFit/>
          </a:bodyPr>
          <a:lstStyle/>
          <a:p>
            <a:r>
              <a:rPr lang="ar-SA"/>
              <a:t>=</a:t>
            </a:r>
            <a:endParaRPr lang="en-US"/>
          </a:p>
        </p:txBody>
      </p:sp>
      <p:sp>
        <p:nvSpPr>
          <p:cNvPr id="103448" name="Text Box 24"/>
          <p:cNvSpPr txBox="1">
            <a:spLocks noChangeArrowheads="1"/>
          </p:cNvSpPr>
          <p:nvPr/>
        </p:nvSpPr>
        <p:spPr bwMode="auto">
          <a:xfrm>
            <a:off x="6877050" y="5661025"/>
            <a:ext cx="576263" cy="396875"/>
          </a:xfrm>
          <a:prstGeom prst="rect">
            <a:avLst/>
          </a:prstGeom>
          <a:noFill/>
          <a:ln w="9525" algn="ctr">
            <a:noFill/>
            <a:miter lim="800000"/>
            <a:headEnd/>
            <a:tailEnd/>
          </a:ln>
          <a:effectLst/>
        </p:spPr>
        <p:txBody>
          <a:bodyPr>
            <a:spAutoFit/>
          </a:bodyPr>
          <a:lstStyle/>
          <a:p>
            <a:r>
              <a:rPr lang="ar-SA"/>
              <a:t>20</a:t>
            </a:r>
            <a:endParaRPr lang="en-US"/>
          </a:p>
        </p:txBody>
      </p:sp>
      <p:sp>
        <p:nvSpPr>
          <p:cNvPr id="103449" name="Text Box 25"/>
          <p:cNvSpPr txBox="1">
            <a:spLocks noChangeArrowheads="1"/>
          </p:cNvSpPr>
          <p:nvPr/>
        </p:nvSpPr>
        <p:spPr bwMode="auto">
          <a:xfrm>
            <a:off x="6877050" y="6165850"/>
            <a:ext cx="576263" cy="396875"/>
          </a:xfrm>
          <a:prstGeom prst="rect">
            <a:avLst/>
          </a:prstGeom>
          <a:noFill/>
          <a:ln w="9525" algn="ctr">
            <a:noFill/>
            <a:miter lim="800000"/>
            <a:headEnd/>
            <a:tailEnd/>
          </a:ln>
          <a:effectLst/>
        </p:spPr>
        <p:txBody>
          <a:bodyPr>
            <a:spAutoFit/>
          </a:bodyPr>
          <a:lstStyle/>
          <a:p>
            <a:r>
              <a:rPr lang="ar-SA"/>
              <a:t>30</a:t>
            </a:r>
            <a:endParaRPr lang="en-US"/>
          </a:p>
        </p:txBody>
      </p:sp>
      <p:sp>
        <p:nvSpPr>
          <p:cNvPr id="103450" name="Text Box 26"/>
          <p:cNvSpPr txBox="1">
            <a:spLocks noChangeArrowheads="1"/>
          </p:cNvSpPr>
          <p:nvPr/>
        </p:nvSpPr>
        <p:spPr bwMode="auto">
          <a:xfrm>
            <a:off x="6443663" y="5876925"/>
            <a:ext cx="576262" cy="396875"/>
          </a:xfrm>
          <a:prstGeom prst="rect">
            <a:avLst/>
          </a:prstGeom>
          <a:noFill/>
          <a:ln w="9525" algn="ctr">
            <a:noFill/>
            <a:miter lim="800000"/>
            <a:headEnd/>
            <a:tailEnd/>
          </a:ln>
          <a:effectLst/>
        </p:spPr>
        <p:txBody>
          <a:bodyPr>
            <a:spAutoFit/>
          </a:bodyPr>
          <a:lstStyle/>
          <a:p>
            <a:r>
              <a:rPr lang="ar-SA"/>
              <a:t>=</a:t>
            </a:r>
            <a:endParaRPr lang="en-US"/>
          </a:p>
        </p:txBody>
      </p:sp>
      <p:sp>
        <p:nvSpPr>
          <p:cNvPr id="103451" name="Text Box 27"/>
          <p:cNvSpPr txBox="1">
            <a:spLocks noChangeArrowheads="1"/>
          </p:cNvSpPr>
          <p:nvPr/>
        </p:nvSpPr>
        <p:spPr bwMode="auto">
          <a:xfrm>
            <a:off x="5867400" y="5661025"/>
            <a:ext cx="576263" cy="396875"/>
          </a:xfrm>
          <a:prstGeom prst="rect">
            <a:avLst/>
          </a:prstGeom>
          <a:noFill/>
          <a:ln w="9525" algn="ctr">
            <a:noFill/>
            <a:miter lim="800000"/>
            <a:headEnd/>
            <a:tailEnd/>
          </a:ln>
          <a:effectLst/>
        </p:spPr>
        <p:txBody>
          <a:bodyPr>
            <a:spAutoFit/>
          </a:bodyPr>
          <a:lstStyle/>
          <a:p>
            <a:r>
              <a:rPr lang="ar-SA"/>
              <a:t>2</a:t>
            </a:r>
            <a:endParaRPr lang="en-US"/>
          </a:p>
        </p:txBody>
      </p:sp>
      <p:sp>
        <p:nvSpPr>
          <p:cNvPr id="103452" name="Text Box 28"/>
          <p:cNvSpPr txBox="1">
            <a:spLocks noChangeArrowheads="1"/>
          </p:cNvSpPr>
          <p:nvPr/>
        </p:nvSpPr>
        <p:spPr bwMode="auto">
          <a:xfrm>
            <a:off x="5867400" y="6165850"/>
            <a:ext cx="576263" cy="396875"/>
          </a:xfrm>
          <a:prstGeom prst="rect">
            <a:avLst/>
          </a:prstGeom>
          <a:noFill/>
          <a:ln w="9525" algn="ctr">
            <a:noFill/>
            <a:miter lim="800000"/>
            <a:headEnd/>
            <a:tailEnd/>
          </a:ln>
          <a:effectLst/>
        </p:spPr>
        <p:txBody>
          <a:bodyPr>
            <a:spAutoFit/>
          </a:bodyPr>
          <a:lstStyle/>
          <a:p>
            <a:r>
              <a:rPr lang="ar-SA"/>
              <a:t>3</a:t>
            </a:r>
            <a:endParaRPr lang="en-US"/>
          </a:p>
        </p:txBody>
      </p:sp>
      <p:sp>
        <p:nvSpPr>
          <p:cNvPr id="103453" name="Text Box 29"/>
          <p:cNvSpPr txBox="1">
            <a:spLocks noChangeArrowheads="1"/>
          </p:cNvSpPr>
          <p:nvPr/>
        </p:nvSpPr>
        <p:spPr bwMode="auto">
          <a:xfrm>
            <a:off x="8567738" y="5805488"/>
            <a:ext cx="576262" cy="396875"/>
          </a:xfrm>
          <a:prstGeom prst="rect">
            <a:avLst/>
          </a:prstGeom>
          <a:noFill/>
          <a:ln w="9525" algn="ctr">
            <a:noFill/>
            <a:miter lim="800000"/>
            <a:headEnd/>
            <a:tailEnd/>
          </a:ln>
          <a:effectLst/>
        </p:spPr>
        <p:txBody>
          <a:bodyPr>
            <a:spAutoFit/>
          </a:bodyPr>
          <a:lstStyle/>
          <a:p>
            <a:r>
              <a:rPr lang="ar-SA"/>
              <a:t>أ))</a:t>
            </a:r>
            <a:endParaRPr lang="en-US"/>
          </a:p>
        </p:txBody>
      </p:sp>
      <p:sp>
        <p:nvSpPr>
          <p:cNvPr id="103454" name="WordArt 30"/>
          <p:cNvSpPr>
            <a:spLocks noChangeArrowheads="1" noChangeShapeType="1" noTextEdit="1"/>
          </p:cNvSpPr>
          <p:nvPr/>
        </p:nvSpPr>
        <p:spPr bwMode="auto">
          <a:xfrm>
            <a:off x="7812088" y="5084763"/>
            <a:ext cx="981075" cy="571500"/>
          </a:xfrm>
          <a:prstGeom prst="rect">
            <a:avLst/>
          </a:prstGeom>
        </p:spPr>
        <p:txBody>
          <a:bodyPr wrap="none" fromWordArt="1">
            <a:prstTxWarp prst="textPlain">
              <a:avLst>
                <a:gd name="adj" fmla="val 50000"/>
              </a:avLst>
            </a:prstTxWarp>
          </a:bodyPr>
          <a:lstStyle/>
          <a:p>
            <a:pPr rtl="1"/>
            <a:r>
              <a:rPr lang="ar-JO" sz="3200" i="1" kern="10">
                <a:ln w="9525">
                  <a:solidFill>
                    <a:srgbClr val="000000"/>
                  </a:solidFill>
                  <a:round/>
                  <a:headEnd/>
                  <a:tailEnd/>
                </a:ln>
                <a:solidFill>
                  <a:srgbClr val="FFFFFF"/>
                </a:solidFill>
                <a:effectLst>
                  <a:outerShdw dist="35921" dir="2700000" algn="ctr" rotWithShape="0">
                    <a:srgbClr val="808080">
                      <a:alpha val="80000"/>
                    </a:srgbClr>
                  </a:outerShdw>
                </a:effectLst>
                <a:latin typeface="Arial Black"/>
              </a:rPr>
              <a:t>الحل : </a:t>
            </a:r>
          </a:p>
        </p:txBody>
      </p:sp>
      <p:sp>
        <p:nvSpPr>
          <p:cNvPr id="103455" name="Line 31"/>
          <p:cNvSpPr>
            <a:spLocks noChangeShapeType="1"/>
          </p:cNvSpPr>
          <p:nvPr/>
        </p:nvSpPr>
        <p:spPr bwMode="auto">
          <a:xfrm flipH="1">
            <a:off x="1835150" y="6092825"/>
            <a:ext cx="576263" cy="0"/>
          </a:xfrm>
          <a:prstGeom prst="line">
            <a:avLst/>
          </a:prstGeom>
          <a:noFill/>
          <a:ln w="38100">
            <a:solidFill>
              <a:schemeClr val="tx1"/>
            </a:solidFill>
            <a:round/>
            <a:headEnd/>
            <a:tailEnd/>
          </a:ln>
          <a:effectLst/>
        </p:spPr>
        <p:txBody>
          <a:bodyPr>
            <a:spAutoFit/>
          </a:bodyPr>
          <a:lstStyle/>
          <a:p>
            <a:endParaRPr lang="ar-JO"/>
          </a:p>
        </p:txBody>
      </p:sp>
      <p:sp>
        <p:nvSpPr>
          <p:cNvPr id="103456" name="Line 32"/>
          <p:cNvSpPr>
            <a:spLocks noChangeShapeType="1"/>
          </p:cNvSpPr>
          <p:nvPr/>
        </p:nvSpPr>
        <p:spPr bwMode="auto">
          <a:xfrm flipH="1">
            <a:off x="2916238" y="6092825"/>
            <a:ext cx="503237" cy="0"/>
          </a:xfrm>
          <a:prstGeom prst="line">
            <a:avLst/>
          </a:prstGeom>
          <a:noFill/>
          <a:ln w="38100">
            <a:solidFill>
              <a:schemeClr val="tx1"/>
            </a:solidFill>
            <a:round/>
            <a:headEnd/>
            <a:tailEnd/>
          </a:ln>
          <a:effectLst/>
        </p:spPr>
        <p:txBody>
          <a:bodyPr>
            <a:spAutoFit/>
          </a:bodyPr>
          <a:lstStyle/>
          <a:p>
            <a:endParaRPr lang="ar-JO"/>
          </a:p>
        </p:txBody>
      </p:sp>
      <p:sp>
        <p:nvSpPr>
          <p:cNvPr id="103457" name="Line 33"/>
          <p:cNvSpPr>
            <a:spLocks noChangeShapeType="1"/>
          </p:cNvSpPr>
          <p:nvPr/>
        </p:nvSpPr>
        <p:spPr bwMode="auto">
          <a:xfrm flipH="1" flipV="1">
            <a:off x="3995738" y="6092825"/>
            <a:ext cx="503237" cy="0"/>
          </a:xfrm>
          <a:prstGeom prst="line">
            <a:avLst/>
          </a:prstGeom>
          <a:noFill/>
          <a:ln w="38100">
            <a:solidFill>
              <a:schemeClr val="tx1"/>
            </a:solidFill>
            <a:round/>
            <a:headEnd/>
            <a:tailEnd/>
          </a:ln>
          <a:effectLst/>
        </p:spPr>
        <p:txBody>
          <a:bodyPr>
            <a:spAutoFit/>
          </a:bodyPr>
          <a:lstStyle/>
          <a:p>
            <a:endParaRPr lang="ar-JO"/>
          </a:p>
        </p:txBody>
      </p:sp>
      <p:sp>
        <p:nvSpPr>
          <p:cNvPr id="103458" name="Text Box 34"/>
          <p:cNvSpPr txBox="1">
            <a:spLocks noChangeArrowheads="1"/>
          </p:cNvSpPr>
          <p:nvPr/>
        </p:nvSpPr>
        <p:spPr bwMode="auto">
          <a:xfrm>
            <a:off x="3924300" y="6165850"/>
            <a:ext cx="576263" cy="396875"/>
          </a:xfrm>
          <a:prstGeom prst="rect">
            <a:avLst/>
          </a:prstGeom>
          <a:noFill/>
          <a:ln w="9525" algn="ctr">
            <a:noFill/>
            <a:miter lim="800000"/>
            <a:headEnd/>
            <a:tailEnd/>
          </a:ln>
          <a:effectLst/>
        </p:spPr>
        <p:txBody>
          <a:bodyPr>
            <a:spAutoFit/>
          </a:bodyPr>
          <a:lstStyle/>
          <a:p>
            <a:r>
              <a:rPr lang="ar-SA"/>
              <a:t>60</a:t>
            </a:r>
            <a:endParaRPr lang="en-US"/>
          </a:p>
        </p:txBody>
      </p:sp>
      <p:sp>
        <p:nvSpPr>
          <p:cNvPr id="103459" name="Text Box 35"/>
          <p:cNvSpPr txBox="1">
            <a:spLocks noChangeArrowheads="1"/>
          </p:cNvSpPr>
          <p:nvPr/>
        </p:nvSpPr>
        <p:spPr bwMode="auto">
          <a:xfrm>
            <a:off x="3995738" y="5734050"/>
            <a:ext cx="576262" cy="396875"/>
          </a:xfrm>
          <a:prstGeom prst="rect">
            <a:avLst/>
          </a:prstGeom>
          <a:noFill/>
          <a:ln w="9525" algn="ctr">
            <a:noFill/>
            <a:miter lim="800000"/>
            <a:headEnd/>
            <a:tailEnd/>
          </a:ln>
          <a:effectLst/>
        </p:spPr>
        <p:txBody>
          <a:bodyPr>
            <a:spAutoFit/>
          </a:bodyPr>
          <a:lstStyle/>
          <a:p>
            <a:r>
              <a:rPr lang="ar-SA"/>
              <a:t>-24</a:t>
            </a:r>
            <a:endParaRPr lang="en-US"/>
          </a:p>
        </p:txBody>
      </p:sp>
      <p:sp>
        <p:nvSpPr>
          <p:cNvPr id="103460" name="Text Box 36"/>
          <p:cNvSpPr txBox="1">
            <a:spLocks noChangeArrowheads="1"/>
          </p:cNvSpPr>
          <p:nvPr/>
        </p:nvSpPr>
        <p:spPr bwMode="auto">
          <a:xfrm>
            <a:off x="4787900" y="5876925"/>
            <a:ext cx="576263" cy="396875"/>
          </a:xfrm>
          <a:prstGeom prst="rect">
            <a:avLst/>
          </a:prstGeom>
          <a:noFill/>
          <a:ln w="9525" algn="ctr">
            <a:noFill/>
            <a:miter lim="800000"/>
            <a:headEnd/>
            <a:tailEnd/>
          </a:ln>
          <a:effectLst/>
        </p:spPr>
        <p:txBody>
          <a:bodyPr>
            <a:spAutoFit/>
          </a:bodyPr>
          <a:lstStyle/>
          <a:p>
            <a:r>
              <a:rPr lang="ar-SA"/>
              <a:t>ب))</a:t>
            </a:r>
            <a:endParaRPr lang="en-US"/>
          </a:p>
        </p:txBody>
      </p:sp>
      <p:sp>
        <p:nvSpPr>
          <p:cNvPr id="103461" name="Text Box 37"/>
          <p:cNvSpPr txBox="1">
            <a:spLocks noChangeArrowheads="1"/>
          </p:cNvSpPr>
          <p:nvPr/>
        </p:nvSpPr>
        <p:spPr bwMode="auto">
          <a:xfrm>
            <a:off x="3563938" y="5876925"/>
            <a:ext cx="576262" cy="396875"/>
          </a:xfrm>
          <a:prstGeom prst="rect">
            <a:avLst/>
          </a:prstGeom>
          <a:noFill/>
          <a:ln w="9525" algn="ctr">
            <a:noFill/>
            <a:miter lim="800000"/>
            <a:headEnd/>
            <a:tailEnd/>
          </a:ln>
          <a:effectLst/>
        </p:spPr>
        <p:txBody>
          <a:bodyPr>
            <a:spAutoFit/>
          </a:bodyPr>
          <a:lstStyle/>
          <a:p>
            <a:r>
              <a:rPr lang="ar-SA"/>
              <a:t>=</a:t>
            </a:r>
            <a:endParaRPr lang="en-US"/>
          </a:p>
        </p:txBody>
      </p:sp>
      <p:sp>
        <p:nvSpPr>
          <p:cNvPr id="103462" name="Text Box 38"/>
          <p:cNvSpPr txBox="1">
            <a:spLocks noChangeArrowheads="1"/>
          </p:cNvSpPr>
          <p:nvPr/>
        </p:nvSpPr>
        <p:spPr bwMode="auto">
          <a:xfrm>
            <a:off x="3276600" y="5876925"/>
            <a:ext cx="576263" cy="396875"/>
          </a:xfrm>
          <a:prstGeom prst="rect">
            <a:avLst/>
          </a:prstGeom>
          <a:noFill/>
          <a:ln w="9525" algn="ctr">
            <a:noFill/>
            <a:miter lim="800000"/>
            <a:headEnd/>
            <a:tailEnd/>
          </a:ln>
          <a:effectLst/>
        </p:spPr>
        <p:txBody>
          <a:bodyPr>
            <a:spAutoFit/>
          </a:bodyPr>
          <a:lstStyle/>
          <a:p>
            <a:r>
              <a:rPr lang="ar-SA"/>
              <a:t>- </a:t>
            </a:r>
            <a:endParaRPr lang="en-US"/>
          </a:p>
        </p:txBody>
      </p:sp>
      <p:sp>
        <p:nvSpPr>
          <p:cNvPr id="103463" name="Text Box 39"/>
          <p:cNvSpPr txBox="1">
            <a:spLocks noChangeArrowheads="1"/>
          </p:cNvSpPr>
          <p:nvPr/>
        </p:nvSpPr>
        <p:spPr bwMode="auto">
          <a:xfrm>
            <a:off x="2843213" y="5734050"/>
            <a:ext cx="576262" cy="396875"/>
          </a:xfrm>
          <a:prstGeom prst="rect">
            <a:avLst/>
          </a:prstGeom>
          <a:noFill/>
          <a:ln w="9525" algn="ctr">
            <a:noFill/>
            <a:miter lim="800000"/>
            <a:headEnd/>
            <a:tailEnd/>
          </a:ln>
          <a:effectLst/>
        </p:spPr>
        <p:txBody>
          <a:bodyPr>
            <a:spAutoFit/>
          </a:bodyPr>
          <a:lstStyle/>
          <a:p>
            <a:r>
              <a:rPr lang="ar-SA"/>
              <a:t>24</a:t>
            </a:r>
            <a:endParaRPr lang="en-US"/>
          </a:p>
        </p:txBody>
      </p:sp>
      <p:sp>
        <p:nvSpPr>
          <p:cNvPr id="103464" name="Text Box 40"/>
          <p:cNvSpPr txBox="1">
            <a:spLocks noChangeArrowheads="1"/>
          </p:cNvSpPr>
          <p:nvPr/>
        </p:nvSpPr>
        <p:spPr bwMode="auto">
          <a:xfrm>
            <a:off x="2916238" y="6092825"/>
            <a:ext cx="576262" cy="396875"/>
          </a:xfrm>
          <a:prstGeom prst="rect">
            <a:avLst/>
          </a:prstGeom>
          <a:noFill/>
          <a:ln w="9525" algn="ctr">
            <a:noFill/>
            <a:miter lim="800000"/>
            <a:headEnd/>
            <a:tailEnd/>
          </a:ln>
          <a:effectLst/>
        </p:spPr>
        <p:txBody>
          <a:bodyPr>
            <a:spAutoFit/>
          </a:bodyPr>
          <a:lstStyle/>
          <a:p>
            <a:r>
              <a:rPr lang="ar-SA"/>
              <a:t>60</a:t>
            </a:r>
            <a:endParaRPr lang="en-US"/>
          </a:p>
        </p:txBody>
      </p:sp>
      <p:sp>
        <p:nvSpPr>
          <p:cNvPr id="103465" name="Text Box 41"/>
          <p:cNvSpPr txBox="1">
            <a:spLocks noChangeArrowheads="1"/>
          </p:cNvSpPr>
          <p:nvPr/>
        </p:nvSpPr>
        <p:spPr bwMode="auto">
          <a:xfrm>
            <a:off x="2484438" y="5876925"/>
            <a:ext cx="576262" cy="396875"/>
          </a:xfrm>
          <a:prstGeom prst="rect">
            <a:avLst/>
          </a:prstGeom>
          <a:noFill/>
          <a:ln w="9525" algn="ctr">
            <a:noFill/>
            <a:miter lim="800000"/>
            <a:headEnd/>
            <a:tailEnd/>
          </a:ln>
          <a:effectLst/>
        </p:spPr>
        <p:txBody>
          <a:bodyPr>
            <a:spAutoFit/>
          </a:bodyPr>
          <a:lstStyle/>
          <a:p>
            <a:r>
              <a:rPr lang="ar-SA"/>
              <a:t>=</a:t>
            </a:r>
            <a:endParaRPr lang="en-US"/>
          </a:p>
        </p:txBody>
      </p:sp>
      <p:sp>
        <p:nvSpPr>
          <p:cNvPr id="103466" name="Text Box 42"/>
          <p:cNvSpPr txBox="1">
            <a:spLocks noChangeArrowheads="1"/>
          </p:cNvSpPr>
          <p:nvPr/>
        </p:nvSpPr>
        <p:spPr bwMode="auto">
          <a:xfrm>
            <a:off x="1763713" y="5734050"/>
            <a:ext cx="647700" cy="396875"/>
          </a:xfrm>
          <a:prstGeom prst="rect">
            <a:avLst/>
          </a:prstGeom>
          <a:noFill/>
          <a:ln w="9525" algn="ctr">
            <a:noFill/>
            <a:miter lim="800000"/>
            <a:headEnd/>
            <a:tailEnd/>
          </a:ln>
          <a:effectLst/>
        </p:spPr>
        <p:txBody>
          <a:bodyPr>
            <a:spAutoFit/>
          </a:bodyPr>
          <a:lstStyle/>
          <a:p>
            <a:r>
              <a:rPr lang="ar-SA"/>
              <a:t>2</a:t>
            </a:r>
            <a:endParaRPr lang="en-US"/>
          </a:p>
        </p:txBody>
      </p:sp>
      <p:sp>
        <p:nvSpPr>
          <p:cNvPr id="103467" name="Text Box 43"/>
          <p:cNvSpPr txBox="1">
            <a:spLocks noChangeArrowheads="1"/>
          </p:cNvSpPr>
          <p:nvPr/>
        </p:nvSpPr>
        <p:spPr bwMode="auto">
          <a:xfrm>
            <a:off x="1835150" y="6092825"/>
            <a:ext cx="576263" cy="396875"/>
          </a:xfrm>
          <a:prstGeom prst="rect">
            <a:avLst/>
          </a:prstGeom>
          <a:noFill/>
          <a:ln w="9525" algn="ctr">
            <a:noFill/>
            <a:miter lim="800000"/>
            <a:headEnd/>
            <a:tailEnd/>
          </a:ln>
          <a:effectLst/>
        </p:spPr>
        <p:txBody>
          <a:bodyPr>
            <a:spAutoFit/>
          </a:bodyPr>
          <a:lstStyle/>
          <a:p>
            <a:r>
              <a:rPr lang="ar-SA"/>
              <a:t>5</a:t>
            </a:r>
            <a:endParaRPr lang="en-US"/>
          </a:p>
        </p:txBody>
      </p:sp>
      <p:sp>
        <p:nvSpPr>
          <p:cNvPr id="103468" name="Text Box 44"/>
          <p:cNvSpPr txBox="1">
            <a:spLocks noChangeArrowheads="1"/>
          </p:cNvSpPr>
          <p:nvPr/>
        </p:nvSpPr>
        <p:spPr bwMode="auto">
          <a:xfrm>
            <a:off x="2268538" y="5876925"/>
            <a:ext cx="576262" cy="396875"/>
          </a:xfrm>
          <a:prstGeom prst="rect">
            <a:avLst/>
          </a:prstGeom>
          <a:noFill/>
          <a:ln w="9525" algn="ctr">
            <a:noFill/>
            <a:miter lim="800000"/>
            <a:headEnd/>
            <a:tailEnd/>
          </a:ln>
          <a:effectLst/>
        </p:spPr>
        <p:txBody>
          <a:bodyPr>
            <a:spAutoFit/>
          </a:bodyPr>
          <a:lstStyle/>
          <a:p>
            <a:r>
              <a:rPr lang="ar-SA"/>
              <a:t>- </a:t>
            </a:r>
            <a:endParaRPr lang="en-US"/>
          </a:p>
        </p:txBody>
      </p:sp>
      <p:pic>
        <p:nvPicPr>
          <p:cNvPr id="103469" name="Picture 45" descr="وردة"/>
          <p:cNvPicPr>
            <a:picLocks noChangeAspect="1" noChangeArrowheads="1"/>
          </p:cNvPicPr>
          <p:nvPr/>
        </p:nvPicPr>
        <p:blipFill>
          <a:blip r:embed="rId8"/>
          <a:srcRect/>
          <a:stretch>
            <a:fillRect/>
          </a:stretch>
        </p:blipFill>
        <p:spPr bwMode="auto">
          <a:xfrm>
            <a:off x="1763713" y="549275"/>
            <a:ext cx="504825" cy="798513"/>
          </a:xfrm>
          <a:prstGeom prst="rect">
            <a:avLst/>
          </a:prstGeom>
          <a:noFill/>
        </p:spPr>
      </p:pic>
      <p:pic>
        <p:nvPicPr>
          <p:cNvPr id="103470" name="Picture 46" descr="وردة"/>
          <p:cNvPicPr>
            <a:picLocks noChangeAspect="1" noChangeArrowheads="1"/>
          </p:cNvPicPr>
          <p:nvPr/>
        </p:nvPicPr>
        <p:blipFill>
          <a:blip r:embed="rId8"/>
          <a:srcRect/>
          <a:stretch>
            <a:fillRect/>
          </a:stretch>
        </p:blipFill>
        <p:spPr bwMode="auto">
          <a:xfrm>
            <a:off x="6616700" y="476250"/>
            <a:ext cx="501650" cy="792163"/>
          </a:xfrm>
          <a:prstGeom prst="rect">
            <a:avLst/>
          </a:prstGeom>
          <a:noFill/>
        </p:spPr>
      </p:pic>
      <p:sp>
        <p:nvSpPr>
          <p:cNvPr id="103471" name="AutoShape 47">
            <a:hlinkClick r:id="rId9" action="ppaction://hlinksldjump" highlightClick="1"/>
          </p:cNvPr>
          <p:cNvSpPr>
            <a:spLocks noChangeArrowheads="1"/>
          </p:cNvSpPr>
          <p:nvPr/>
        </p:nvSpPr>
        <p:spPr bwMode="auto">
          <a:xfrm>
            <a:off x="0" y="6453188"/>
            <a:ext cx="539750" cy="404812"/>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med">
    <p:pull dir="lu"/>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103442"/>
                                        </p:tgtEl>
                                        <p:attrNameLst>
                                          <p:attrName>style.visibility</p:attrName>
                                        </p:attrNameLst>
                                      </p:cBhvr>
                                      <p:to>
                                        <p:strVal val="visible"/>
                                      </p:to>
                                    </p:set>
                                    <p:anim calcmode="lin" valueType="num">
                                      <p:cBhvr>
                                        <p:cTn id="7" dur="2000" fill="hold"/>
                                        <p:tgtEl>
                                          <p:spTgt spid="103442"/>
                                        </p:tgtEl>
                                        <p:attrNameLst>
                                          <p:attrName>ppt_w</p:attrName>
                                        </p:attrNameLst>
                                      </p:cBhvr>
                                      <p:tavLst>
                                        <p:tav tm="0">
                                          <p:val>
                                            <p:fltVal val="0"/>
                                          </p:val>
                                        </p:tav>
                                        <p:tav tm="100000">
                                          <p:val>
                                            <p:strVal val="#ppt_w"/>
                                          </p:val>
                                        </p:tav>
                                      </p:tavLst>
                                    </p:anim>
                                    <p:anim calcmode="lin" valueType="num">
                                      <p:cBhvr>
                                        <p:cTn id="8" dur="2000" fill="hold"/>
                                        <p:tgtEl>
                                          <p:spTgt spid="103442"/>
                                        </p:tgtEl>
                                        <p:attrNameLst>
                                          <p:attrName>ppt_h</p:attrName>
                                        </p:attrNameLst>
                                      </p:cBhvr>
                                      <p:tavLst>
                                        <p:tav tm="0">
                                          <p:val>
                                            <p:fltVal val="0"/>
                                          </p:val>
                                        </p:tav>
                                        <p:tav tm="100000">
                                          <p:val>
                                            <p:strVal val="#ppt_h"/>
                                          </p:val>
                                        </p:tav>
                                      </p:tavLst>
                                    </p:anim>
                                    <p:anim calcmode="lin" valueType="num">
                                      <p:cBhvr>
                                        <p:cTn id="9" dur="2000" fill="hold"/>
                                        <p:tgtEl>
                                          <p:spTgt spid="103442"/>
                                        </p:tgtEl>
                                        <p:attrNameLst>
                                          <p:attrName>ppt_x</p:attrName>
                                        </p:attrNameLst>
                                      </p:cBhvr>
                                      <p:tavLst>
                                        <p:tav tm="0" fmla="#ppt_x+(cos(-2*pi*(1-$))*-#ppt_x-sin(-2*pi*(1-$))*(1-#ppt_y))*(1-$)">
                                          <p:val>
                                            <p:fltVal val="0"/>
                                          </p:val>
                                        </p:tav>
                                        <p:tav tm="100000">
                                          <p:val>
                                            <p:fltVal val="1"/>
                                          </p:val>
                                        </p:tav>
                                      </p:tavLst>
                                    </p:anim>
                                    <p:anim calcmode="lin" valueType="num">
                                      <p:cBhvr>
                                        <p:cTn id="10" dur="2000" fill="hold"/>
                                        <p:tgtEl>
                                          <p:spTgt spid="103442"/>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2000"/>
                            </p:stCondLst>
                            <p:childTnLst>
                              <p:par>
                                <p:cTn id="12" presetID="15" presetClass="entr" presetSubtype="0" fill="hold" grpId="0" nodeType="afterEffect">
                                  <p:stCondLst>
                                    <p:cond delay="0"/>
                                  </p:stCondLst>
                                  <p:childTnLst>
                                    <p:set>
                                      <p:cBhvr>
                                        <p:cTn id="13" dur="1" fill="hold">
                                          <p:stCondLst>
                                            <p:cond delay="0"/>
                                          </p:stCondLst>
                                        </p:cTn>
                                        <p:tgtEl>
                                          <p:spTgt spid="103443"/>
                                        </p:tgtEl>
                                        <p:attrNameLst>
                                          <p:attrName>style.visibility</p:attrName>
                                        </p:attrNameLst>
                                      </p:cBhvr>
                                      <p:to>
                                        <p:strVal val="visible"/>
                                      </p:to>
                                    </p:set>
                                    <p:anim calcmode="lin" valueType="num">
                                      <p:cBhvr>
                                        <p:cTn id="14" dur="2000" fill="hold"/>
                                        <p:tgtEl>
                                          <p:spTgt spid="103443"/>
                                        </p:tgtEl>
                                        <p:attrNameLst>
                                          <p:attrName>ppt_w</p:attrName>
                                        </p:attrNameLst>
                                      </p:cBhvr>
                                      <p:tavLst>
                                        <p:tav tm="0">
                                          <p:val>
                                            <p:fltVal val="0"/>
                                          </p:val>
                                        </p:tav>
                                        <p:tav tm="100000">
                                          <p:val>
                                            <p:strVal val="#ppt_w"/>
                                          </p:val>
                                        </p:tav>
                                      </p:tavLst>
                                    </p:anim>
                                    <p:anim calcmode="lin" valueType="num">
                                      <p:cBhvr>
                                        <p:cTn id="15" dur="2000" fill="hold"/>
                                        <p:tgtEl>
                                          <p:spTgt spid="103443"/>
                                        </p:tgtEl>
                                        <p:attrNameLst>
                                          <p:attrName>ppt_h</p:attrName>
                                        </p:attrNameLst>
                                      </p:cBhvr>
                                      <p:tavLst>
                                        <p:tav tm="0">
                                          <p:val>
                                            <p:fltVal val="0"/>
                                          </p:val>
                                        </p:tav>
                                        <p:tav tm="100000">
                                          <p:val>
                                            <p:strVal val="#ppt_h"/>
                                          </p:val>
                                        </p:tav>
                                      </p:tavLst>
                                    </p:anim>
                                    <p:anim calcmode="lin" valueType="num">
                                      <p:cBhvr>
                                        <p:cTn id="16" dur="2000" fill="hold"/>
                                        <p:tgtEl>
                                          <p:spTgt spid="103443"/>
                                        </p:tgtEl>
                                        <p:attrNameLst>
                                          <p:attrName>ppt_x</p:attrName>
                                        </p:attrNameLst>
                                      </p:cBhvr>
                                      <p:tavLst>
                                        <p:tav tm="0" fmla="#ppt_x+(cos(-2*pi*(1-$))*-#ppt_x-sin(-2*pi*(1-$))*(1-#ppt_y))*(1-$)">
                                          <p:val>
                                            <p:fltVal val="0"/>
                                          </p:val>
                                        </p:tav>
                                        <p:tav tm="100000">
                                          <p:val>
                                            <p:fltVal val="1"/>
                                          </p:val>
                                        </p:tav>
                                      </p:tavLst>
                                    </p:anim>
                                    <p:anim calcmode="lin" valueType="num">
                                      <p:cBhvr>
                                        <p:cTn id="17" dur="2000" fill="hold"/>
                                        <p:tgtEl>
                                          <p:spTgt spid="103443"/>
                                        </p:tgtEl>
                                        <p:attrNameLst>
                                          <p:attrName>ppt_y</p:attrName>
                                        </p:attrNameLst>
                                      </p:cBhvr>
                                      <p:tavLst>
                                        <p:tav tm="0" fmla="#ppt_y+(sin(-2*pi*(1-$))*-#ppt_x+cos(-2*pi*(1-$))*(1-#ppt_y))*(1-$)">
                                          <p:val>
                                            <p:fltVal val="0"/>
                                          </p:val>
                                        </p:tav>
                                        <p:tav tm="100000">
                                          <p:val>
                                            <p:fltVal val="1"/>
                                          </p:val>
                                        </p:tav>
                                      </p:tavLst>
                                    </p:anim>
                                  </p:childTnLst>
                                </p:cTn>
                              </p:par>
                            </p:childTnLst>
                          </p:cTn>
                        </p:par>
                        <p:par>
                          <p:cTn id="18" fill="hold">
                            <p:stCondLst>
                              <p:cond delay="4000"/>
                            </p:stCondLst>
                            <p:childTnLst>
                              <p:par>
                                <p:cTn id="19" presetID="15" presetClass="entr" presetSubtype="0" fill="hold" grpId="0" nodeType="afterEffect">
                                  <p:stCondLst>
                                    <p:cond delay="0"/>
                                  </p:stCondLst>
                                  <p:childTnLst>
                                    <p:set>
                                      <p:cBhvr>
                                        <p:cTn id="20" dur="1" fill="hold">
                                          <p:stCondLst>
                                            <p:cond delay="0"/>
                                          </p:stCondLst>
                                        </p:cTn>
                                        <p:tgtEl>
                                          <p:spTgt spid="103444"/>
                                        </p:tgtEl>
                                        <p:attrNameLst>
                                          <p:attrName>style.visibility</p:attrName>
                                        </p:attrNameLst>
                                      </p:cBhvr>
                                      <p:to>
                                        <p:strVal val="visible"/>
                                      </p:to>
                                    </p:set>
                                    <p:anim calcmode="lin" valueType="num">
                                      <p:cBhvr>
                                        <p:cTn id="21" dur="2000" fill="hold"/>
                                        <p:tgtEl>
                                          <p:spTgt spid="103444"/>
                                        </p:tgtEl>
                                        <p:attrNameLst>
                                          <p:attrName>ppt_w</p:attrName>
                                        </p:attrNameLst>
                                      </p:cBhvr>
                                      <p:tavLst>
                                        <p:tav tm="0">
                                          <p:val>
                                            <p:fltVal val="0"/>
                                          </p:val>
                                        </p:tav>
                                        <p:tav tm="100000">
                                          <p:val>
                                            <p:strVal val="#ppt_w"/>
                                          </p:val>
                                        </p:tav>
                                      </p:tavLst>
                                    </p:anim>
                                    <p:anim calcmode="lin" valueType="num">
                                      <p:cBhvr>
                                        <p:cTn id="22" dur="2000" fill="hold"/>
                                        <p:tgtEl>
                                          <p:spTgt spid="103444"/>
                                        </p:tgtEl>
                                        <p:attrNameLst>
                                          <p:attrName>ppt_h</p:attrName>
                                        </p:attrNameLst>
                                      </p:cBhvr>
                                      <p:tavLst>
                                        <p:tav tm="0">
                                          <p:val>
                                            <p:fltVal val="0"/>
                                          </p:val>
                                        </p:tav>
                                        <p:tav tm="100000">
                                          <p:val>
                                            <p:strVal val="#ppt_h"/>
                                          </p:val>
                                        </p:tav>
                                      </p:tavLst>
                                    </p:anim>
                                    <p:anim calcmode="lin" valueType="num">
                                      <p:cBhvr>
                                        <p:cTn id="23" dur="2000" fill="hold"/>
                                        <p:tgtEl>
                                          <p:spTgt spid="103444"/>
                                        </p:tgtEl>
                                        <p:attrNameLst>
                                          <p:attrName>ppt_x</p:attrName>
                                        </p:attrNameLst>
                                      </p:cBhvr>
                                      <p:tavLst>
                                        <p:tav tm="0" fmla="#ppt_x+(cos(-2*pi*(1-$))*-#ppt_x-sin(-2*pi*(1-$))*(1-#ppt_y))*(1-$)">
                                          <p:val>
                                            <p:fltVal val="0"/>
                                          </p:val>
                                        </p:tav>
                                        <p:tav tm="100000">
                                          <p:val>
                                            <p:fltVal val="1"/>
                                          </p:val>
                                        </p:tav>
                                      </p:tavLst>
                                    </p:anim>
                                    <p:anim calcmode="lin" valueType="num">
                                      <p:cBhvr>
                                        <p:cTn id="24" dur="2000" fill="hold"/>
                                        <p:tgtEl>
                                          <p:spTgt spid="103444"/>
                                        </p:tgtEl>
                                        <p:attrNameLst>
                                          <p:attrName>ppt_y</p:attrName>
                                        </p:attrNameLst>
                                      </p:cBhvr>
                                      <p:tavLst>
                                        <p:tav tm="0" fmla="#ppt_y+(sin(-2*pi*(1-$))*-#ppt_x+cos(-2*pi*(1-$))*(1-#ppt_y))*(1-$)">
                                          <p:val>
                                            <p:fltVal val="0"/>
                                          </p:val>
                                        </p:tav>
                                        <p:tav tm="100000">
                                          <p:val>
                                            <p:fltVal val="1"/>
                                          </p:val>
                                        </p:tav>
                                      </p:tavLst>
                                    </p:anim>
                                  </p:childTnLst>
                                </p:cTn>
                              </p:par>
                            </p:childTnLst>
                          </p:cTn>
                        </p:par>
                        <p:par>
                          <p:cTn id="25" fill="hold">
                            <p:stCondLst>
                              <p:cond delay="6000"/>
                            </p:stCondLst>
                            <p:childTnLst>
                              <p:par>
                                <p:cTn id="26" presetID="15" presetClass="entr" presetSubtype="0" fill="hold" grpId="0" nodeType="afterEffect">
                                  <p:stCondLst>
                                    <p:cond delay="0"/>
                                  </p:stCondLst>
                                  <p:childTnLst>
                                    <p:set>
                                      <p:cBhvr>
                                        <p:cTn id="27" dur="1" fill="hold">
                                          <p:stCondLst>
                                            <p:cond delay="0"/>
                                          </p:stCondLst>
                                        </p:cTn>
                                        <p:tgtEl>
                                          <p:spTgt spid="103445"/>
                                        </p:tgtEl>
                                        <p:attrNameLst>
                                          <p:attrName>style.visibility</p:attrName>
                                        </p:attrNameLst>
                                      </p:cBhvr>
                                      <p:to>
                                        <p:strVal val="visible"/>
                                      </p:to>
                                    </p:set>
                                    <p:anim calcmode="lin" valueType="num">
                                      <p:cBhvr>
                                        <p:cTn id="28" dur="2000" fill="hold"/>
                                        <p:tgtEl>
                                          <p:spTgt spid="103445"/>
                                        </p:tgtEl>
                                        <p:attrNameLst>
                                          <p:attrName>ppt_w</p:attrName>
                                        </p:attrNameLst>
                                      </p:cBhvr>
                                      <p:tavLst>
                                        <p:tav tm="0">
                                          <p:val>
                                            <p:fltVal val="0"/>
                                          </p:val>
                                        </p:tav>
                                        <p:tav tm="100000">
                                          <p:val>
                                            <p:strVal val="#ppt_w"/>
                                          </p:val>
                                        </p:tav>
                                      </p:tavLst>
                                    </p:anim>
                                    <p:anim calcmode="lin" valueType="num">
                                      <p:cBhvr>
                                        <p:cTn id="29" dur="2000" fill="hold"/>
                                        <p:tgtEl>
                                          <p:spTgt spid="103445"/>
                                        </p:tgtEl>
                                        <p:attrNameLst>
                                          <p:attrName>ppt_h</p:attrName>
                                        </p:attrNameLst>
                                      </p:cBhvr>
                                      <p:tavLst>
                                        <p:tav tm="0">
                                          <p:val>
                                            <p:fltVal val="0"/>
                                          </p:val>
                                        </p:tav>
                                        <p:tav tm="100000">
                                          <p:val>
                                            <p:strVal val="#ppt_h"/>
                                          </p:val>
                                        </p:tav>
                                      </p:tavLst>
                                    </p:anim>
                                    <p:anim calcmode="lin" valueType="num">
                                      <p:cBhvr>
                                        <p:cTn id="30" dur="2000" fill="hold"/>
                                        <p:tgtEl>
                                          <p:spTgt spid="103445"/>
                                        </p:tgtEl>
                                        <p:attrNameLst>
                                          <p:attrName>ppt_x</p:attrName>
                                        </p:attrNameLst>
                                      </p:cBhvr>
                                      <p:tavLst>
                                        <p:tav tm="0" fmla="#ppt_x+(cos(-2*pi*(1-$))*-#ppt_x-sin(-2*pi*(1-$))*(1-#ppt_y))*(1-$)">
                                          <p:val>
                                            <p:fltVal val="0"/>
                                          </p:val>
                                        </p:tav>
                                        <p:tav tm="100000">
                                          <p:val>
                                            <p:fltVal val="1"/>
                                          </p:val>
                                        </p:tav>
                                      </p:tavLst>
                                    </p:anim>
                                    <p:anim calcmode="lin" valueType="num">
                                      <p:cBhvr>
                                        <p:cTn id="31" dur="2000" fill="hold"/>
                                        <p:tgtEl>
                                          <p:spTgt spid="103445"/>
                                        </p:tgtEl>
                                        <p:attrNameLst>
                                          <p:attrName>ppt_y</p:attrName>
                                        </p:attrNameLst>
                                      </p:cBhvr>
                                      <p:tavLst>
                                        <p:tav tm="0" fmla="#ppt_y+(sin(-2*pi*(1-$))*-#ppt_x+cos(-2*pi*(1-$))*(1-#ppt_y))*(1-$)">
                                          <p:val>
                                            <p:fltVal val="0"/>
                                          </p:val>
                                        </p:tav>
                                        <p:tav tm="100000">
                                          <p:val>
                                            <p:fltVal val="1"/>
                                          </p:val>
                                        </p:tav>
                                      </p:tavLst>
                                    </p:anim>
                                  </p:childTnLst>
                                </p:cTn>
                              </p:par>
                            </p:childTnLst>
                          </p:cTn>
                        </p:par>
                        <p:par>
                          <p:cTn id="32" fill="hold">
                            <p:stCondLst>
                              <p:cond delay="8000"/>
                            </p:stCondLst>
                            <p:childTnLst>
                              <p:par>
                                <p:cTn id="33" presetID="15" presetClass="entr" presetSubtype="0" fill="hold" grpId="0" nodeType="afterEffect">
                                  <p:stCondLst>
                                    <p:cond delay="0"/>
                                  </p:stCondLst>
                                  <p:childTnLst>
                                    <p:set>
                                      <p:cBhvr>
                                        <p:cTn id="34" dur="1" fill="hold">
                                          <p:stCondLst>
                                            <p:cond delay="0"/>
                                          </p:stCondLst>
                                        </p:cTn>
                                        <p:tgtEl>
                                          <p:spTgt spid="103446"/>
                                        </p:tgtEl>
                                        <p:attrNameLst>
                                          <p:attrName>style.visibility</p:attrName>
                                        </p:attrNameLst>
                                      </p:cBhvr>
                                      <p:to>
                                        <p:strVal val="visible"/>
                                      </p:to>
                                    </p:set>
                                    <p:anim calcmode="lin" valueType="num">
                                      <p:cBhvr>
                                        <p:cTn id="35" dur="2000" fill="hold"/>
                                        <p:tgtEl>
                                          <p:spTgt spid="103446"/>
                                        </p:tgtEl>
                                        <p:attrNameLst>
                                          <p:attrName>ppt_w</p:attrName>
                                        </p:attrNameLst>
                                      </p:cBhvr>
                                      <p:tavLst>
                                        <p:tav tm="0">
                                          <p:val>
                                            <p:fltVal val="0"/>
                                          </p:val>
                                        </p:tav>
                                        <p:tav tm="100000">
                                          <p:val>
                                            <p:strVal val="#ppt_w"/>
                                          </p:val>
                                        </p:tav>
                                      </p:tavLst>
                                    </p:anim>
                                    <p:anim calcmode="lin" valueType="num">
                                      <p:cBhvr>
                                        <p:cTn id="36" dur="2000" fill="hold"/>
                                        <p:tgtEl>
                                          <p:spTgt spid="103446"/>
                                        </p:tgtEl>
                                        <p:attrNameLst>
                                          <p:attrName>ppt_h</p:attrName>
                                        </p:attrNameLst>
                                      </p:cBhvr>
                                      <p:tavLst>
                                        <p:tav tm="0">
                                          <p:val>
                                            <p:fltVal val="0"/>
                                          </p:val>
                                        </p:tav>
                                        <p:tav tm="100000">
                                          <p:val>
                                            <p:strVal val="#ppt_h"/>
                                          </p:val>
                                        </p:tav>
                                      </p:tavLst>
                                    </p:anim>
                                    <p:anim calcmode="lin" valueType="num">
                                      <p:cBhvr>
                                        <p:cTn id="37" dur="2000" fill="hold"/>
                                        <p:tgtEl>
                                          <p:spTgt spid="103446"/>
                                        </p:tgtEl>
                                        <p:attrNameLst>
                                          <p:attrName>ppt_x</p:attrName>
                                        </p:attrNameLst>
                                      </p:cBhvr>
                                      <p:tavLst>
                                        <p:tav tm="0" fmla="#ppt_x+(cos(-2*pi*(1-$))*-#ppt_x-sin(-2*pi*(1-$))*(1-#ppt_y))*(1-$)">
                                          <p:val>
                                            <p:fltVal val="0"/>
                                          </p:val>
                                        </p:tav>
                                        <p:tav tm="100000">
                                          <p:val>
                                            <p:fltVal val="1"/>
                                          </p:val>
                                        </p:tav>
                                      </p:tavLst>
                                    </p:anim>
                                    <p:anim calcmode="lin" valueType="num">
                                      <p:cBhvr>
                                        <p:cTn id="38" dur="2000" fill="hold"/>
                                        <p:tgtEl>
                                          <p:spTgt spid="103446"/>
                                        </p:tgtEl>
                                        <p:attrNameLst>
                                          <p:attrName>ppt_y</p:attrName>
                                        </p:attrNameLst>
                                      </p:cBhvr>
                                      <p:tavLst>
                                        <p:tav tm="0" fmla="#ppt_y+(sin(-2*pi*(1-$))*-#ppt_x+cos(-2*pi*(1-$))*(1-#ppt_y))*(1-$)">
                                          <p:val>
                                            <p:fltVal val="0"/>
                                          </p:val>
                                        </p:tav>
                                        <p:tav tm="100000">
                                          <p:val>
                                            <p:fltVal val="1"/>
                                          </p:val>
                                        </p:tav>
                                      </p:tavLst>
                                    </p:anim>
                                  </p:childTnLst>
                                </p:cTn>
                              </p:par>
                            </p:childTnLst>
                          </p:cTn>
                        </p:par>
                        <p:par>
                          <p:cTn id="39" fill="hold">
                            <p:stCondLst>
                              <p:cond delay="10000"/>
                            </p:stCondLst>
                            <p:childTnLst>
                              <p:par>
                                <p:cTn id="40" presetID="15" presetClass="entr" presetSubtype="0" fill="hold" grpId="0" nodeType="afterEffect">
                                  <p:stCondLst>
                                    <p:cond delay="0"/>
                                  </p:stCondLst>
                                  <p:childTnLst>
                                    <p:set>
                                      <p:cBhvr>
                                        <p:cTn id="41" dur="1" fill="hold">
                                          <p:stCondLst>
                                            <p:cond delay="0"/>
                                          </p:stCondLst>
                                        </p:cTn>
                                        <p:tgtEl>
                                          <p:spTgt spid="103447"/>
                                        </p:tgtEl>
                                        <p:attrNameLst>
                                          <p:attrName>style.visibility</p:attrName>
                                        </p:attrNameLst>
                                      </p:cBhvr>
                                      <p:to>
                                        <p:strVal val="visible"/>
                                      </p:to>
                                    </p:set>
                                    <p:anim calcmode="lin" valueType="num">
                                      <p:cBhvr>
                                        <p:cTn id="42" dur="2000" fill="hold"/>
                                        <p:tgtEl>
                                          <p:spTgt spid="103447"/>
                                        </p:tgtEl>
                                        <p:attrNameLst>
                                          <p:attrName>ppt_w</p:attrName>
                                        </p:attrNameLst>
                                      </p:cBhvr>
                                      <p:tavLst>
                                        <p:tav tm="0">
                                          <p:val>
                                            <p:fltVal val="0"/>
                                          </p:val>
                                        </p:tav>
                                        <p:tav tm="100000">
                                          <p:val>
                                            <p:strVal val="#ppt_w"/>
                                          </p:val>
                                        </p:tav>
                                      </p:tavLst>
                                    </p:anim>
                                    <p:anim calcmode="lin" valueType="num">
                                      <p:cBhvr>
                                        <p:cTn id="43" dur="2000" fill="hold"/>
                                        <p:tgtEl>
                                          <p:spTgt spid="103447"/>
                                        </p:tgtEl>
                                        <p:attrNameLst>
                                          <p:attrName>ppt_h</p:attrName>
                                        </p:attrNameLst>
                                      </p:cBhvr>
                                      <p:tavLst>
                                        <p:tav tm="0">
                                          <p:val>
                                            <p:fltVal val="0"/>
                                          </p:val>
                                        </p:tav>
                                        <p:tav tm="100000">
                                          <p:val>
                                            <p:strVal val="#ppt_h"/>
                                          </p:val>
                                        </p:tav>
                                      </p:tavLst>
                                    </p:anim>
                                    <p:anim calcmode="lin" valueType="num">
                                      <p:cBhvr>
                                        <p:cTn id="44" dur="2000" fill="hold"/>
                                        <p:tgtEl>
                                          <p:spTgt spid="103447"/>
                                        </p:tgtEl>
                                        <p:attrNameLst>
                                          <p:attrName>ppt_x</p:attrName>
                                        </p:attrNameLst>
                                      </p:cBhvr>
                                      <p:tavLst>
                                        <p:tav tm="0" fmla="#ppt_x+(cos(-2*pi*(1-$))*-#ppt_x-sin(-2*pi*(1-$))*(1-#ppt_y))*(1-$)">
                                          <p:val>
                                            <p:fltVal val="0"/>
                                          </p:val>
                                        </p:tav>
                                        <p:tav tm="100000">
                                          <p:val>
                                            <p:fltVal val="1"/>
                                          </p:val>
                                        </p:tav>
                                      </p:tavLst>
                                    </p:anim>
                                    <p:anim calcmode="lin" valueType="num">
                                      <p:cBhvr>
                                        <p:cTn id="45" dur="2000" fill="hold"/>
                                        <p:tgtEl>
                                          <p:spTgt spid="103447"/>
                                        </p:tgtEl>
                                        <p:attrNameLst>
                                          <p:attrName>ppt_y</p:attrName>
                                        </p:attrNameLst>
                                      </p:cBhvr>
                                      <p:tavLst>
                                        <p:tav tm="0" fmla="#ppt_y+(sin(-2*pi*(1-$))*-#ppt_x+cos(-2*pi*(1-$))*(1-#ppt_y))*(1-$)">
                                          <p:val>
                                            <p:fltVal val="0"/>
                                          </p:val>
                                        </p:tav>
                                        <p:tav tm="100000">
                                          <p:val>
                                            <p:fltVal val="1"/>
                                          </p:val>
                                        </p:tav>
                                      </p:tavLst>
                                    </p:anim>
                                  </p:childTnLst>
                                </p:cTn>
                              </p:par>
                            </p:childTnLst>
                          </p:cTn>
                        </p:par>
                        <p:par>
                          <p:cTn id="46" fill="hold">
                            <p:stCondLst>
                              <p:cond delay="12000"/>
                            </p:stCondLst>
                            <p:childTnLst>
                              <p:par>
                                <p:cTn id="47" presetID="15" presetClass="entr" presetSubtype="0" fill="hold" grpId="0" nodeType="afterEffect">
                                  <p:stCondLst>
                                    <p:cond delay="0"/>
                                  </p:stCondLst>
                                  <p:childTnLst>
                                    <p:set>
                                      <p:cBhvr>
                                        <p:cTn id="48" dur="1" fill="hold">
                                          <p:stCondLst>
                                            <p:cond delay="0"/>
                                          </p:stCondLst>
                                        </p:cTn>
                                        <p:tgtEl>
                                          <p:spTgt spid="103448"/>
                                        </p:tgtEl>
                                        <p:attrNameLst>
                                          <p:attrName>style.visibility</p:attrName>
                                        </p:attrNameLst>
                                      </p:cBhvr>
                                      <p:to>
                                        <p:strVal val="visible"/>
                                      </p:to>
                                    </p:set>
                                    <p:anim calcmode="lin" valueType="num">
                                      <p:cBhvr>
                                        <p:cTn id="49" dur="2000" fill="hold"/>
                                        <p:tgtEl>
                                          <p:spTgt spid="103448"/>
                                        </p:tgtEl>
                                        <p:attrNameLst>
                                          <p:attrName>ppt_w</p:attrName>
                                        </p:attrNameLst>
                                      </p:cBhvr>
                                      <p:tavLst>
                                        <p:tav tm="0">
                                          <p:val>
                                            <p:fltVal val="0"/>
                                          </p:val>
                                        </p:tav>
                                        <p:tav tm="100000">
                                          <p:val>
                                            <p:strVal val="#ppt_w"/>
                                          </p:val>
                                        </p:tav>
                                      </p:tavLst>
                                    </p:anim>
                                    <p:anim calcmode="lin" valueType="num">
                                      <p:cBhvr>
                                        <p:cTn id="50" dur="2000" fill="hold"/>
                                        <p:tgtEl>
                                          <p:spTgt spid="103448"/>
                                        </p:tgtEl>
                                        <p:attrNameLst>
                                          <p:attrName>ppt_h</p:attrName>
                                        </p:attrNameLst>
                                      </p:cBhvr>
                                      <p:tavLst>
                                        <p:tav tm="0">
                                          <p:val>
                                            <p:fltVal val="0"/>
                                          </p:val>
                                        </p:tav>
                                        <p:tav tm="100000">
                                          <p:val>
                                            <p:strVal val="#ppt_h"/>
                                          </p:val>
                                        </p:tav>
                                      </p:tavLst>
                                    </p:anim>
                                    <p:anim calcmode="lin" valueType="num">
                                      <p:cBhvr>
                                        <p:cTn id="51" dur="2000" fill="hold"/>
                                        <p:tgtEl>
                                          <p:spTgt spid="103448"/>
                                        </p:tgtEl>
                                        <p:attrNameLst>
                                          <p:attrName>ppt_x</p:attrName>
                                        </p:attrNameLst>
                                      </p:cBhvr>
                                      <p:tavLst>
                                        <p:tav tm="0" fmla="#ppt_x+(cos(-2*pi*(1-$))*-#ppt_x-sin(-2*pi*(1-$))*(1-#ppt_y))*(1-$)">
                                          <p:val>
                                            <p:fltVal val="0"/>
                                          </p:val>
                                        </p:tav>
                                        <p:tav tm="100000">
                                          <p:val>
                                            <p:fltVal val="1"/>
                                          </p:val>
                                        </p:tav>
                                      </p:tavLst>
                                    </p:anim>
                                    <p:anim calcmode="lin" valueType="num">
                                      <p:cBhvr>
                                        <p:cTn id="52" dur="2000" fill="hold"/>
                                        <p:tgtEl>
                                          <p:spTgt spid="103448"/>
                                        </p:tgtEl>
                                        <p:attrNameLst>
                                          <p:attrName>ppt_y</p:attrName>
                                        </p:attrNameLst>
                                      </p:cBhvr>
                                      <p:tavLst>
                                        <p:tav tm="0" fmla="#ppt_y+(sin(-2*pi*(1-$))*-#ppt_x+cos(-2*pi*(1-$))*(1-#ppt_y))*(1-$)">
                                          <p:val>
                                            <p:fltVal val="0"/>
                                          </p:val>
                                        </p:tav>
                                        <p:tav tm="100000">
                                          <p:val>
                                            <p:fltVal val="1"/>
                                          </p:val>
                                        </p:tav>
                                      </p:tavLst>
                                    </p:anim>
                                  </p:childTnLst>
                                </p:cTn>
                              </p:par>
                            </p:childTnLst>
                          </p:cTn>
                        </p:par>
                        <p:par>
                          <p:cTn id="53" fill="hold">
                            <p:stCondLst>
                              <p:cond delay="14000"/>
                            </p:stCondLst>
                            <p:childTnLst>
                              <p:par>
                                <p:cTn id="54" presetID="15" presetClass="entr" presetSubtype="0" fill="hold" grpId="0" nodeType="afterEffect">
                                  <p:stCondLst>
                                    <p:cond delay="0"/>
                                  </p:stCondLst>
                                  <p:childTnLst>
                                    <p:set>
                                      <p:cBhvr>
                                        <p:cTn id="55" dur="1" fill="hold">
                                          <p:stCondLst>
                                            <p:cond delay="0"/>
                                          </p:stCondLst>
                                        </p:cTn>
                                        <p:tgtEl>
                                          <p:spTgt spid="103449"/>
                                        </p:tgtEl>
                                        <p:attrNameLst>
                                          <p:attrName>style.visibility</p:attrName>
                                        </p:attrNameLst>
                                      </p:cBhvr>
                                      <p:to>
                                        <p:strVal val="visible"/>
                                      </p:to>
                                    </p:set>
                                    <p:anim calcmode="lin" valueType="num">
                                      <p:cBhvr>
                                        <p:cTn id="56" dur="2000" fill="hold"/>
                                        <p:tgtEl>
                                          <p:spTgt spid="103449"/>
                                        </p:tgtEl>
                                        <p:attrNameLst>
                                          <p:attrName>ppt_w</p:attrName>
                                        </p:attrNameLst>
                                      </p:cBhvr>
                                      <p:tavLst>
                                        <p:tav tm="0">
                                          <p:val>
                                            <p:fltVal val="0"/>
                                          </p:val>
                                        </p:tav>
                                        <p:tav tm="100000">
                                          <p:val>
                                            <p:strVal val="#ppt_w"/>
                                          </p:val>
                                        </p:tav>
                                      </p:tavLst>
                                    </p:anim>
                                    <p:anim calcmode="lin" valueType="num">
                                      <p:cBhvr>
                                        <p:cTn id="57" dur="2000" fill="hold"/>
                                        <p:tgtEl>
                                          <p:spTgt spid="103449"/>
                                        </p:tgtEl>
                                        <p:attrNameLst>
                                          <p:attrName>ppt_h</p:attrName>
                                        </p:attrNameLst>
                                      </p:cBhvr>
                                      <p:tavLst>
                                        <p:tav tm="0">
                                          <p:val>
                                            <p:fltVal val="0"/>
                                          </p:val>
                                        </p:tav>
                                        <p:tav tm="100000">
                                          <p:val>
                                            <p:strVal val="#ppt_h"/>
                                          </p:val>
                                        </p:tav>
                                      </p:tavLst>
                                    </p:anim>
                                    <p:anim calcmode="lin" valueType="num">
                                      <p:cBhvr>
                                        <p:cTn id="58" dur="2000" fill="hold"/>
                                        <p:tgtEl>
                                          <p:spTgt spid="103449"/>
                                        </p:tgtEl>
                                        <p:attrNameLst>
                                          <p:attrName>ppt_x</p:attrName>
                                        </p:attrNameLst>
                                      </p:cBhvr>
                                      <p:tavLst>
                                        <p:tav tm="0" fmla="#ppt_x+(cos(-2*pi*(1-$))*-#ppt_x-sin(-2*pi*(1-$))*(1-#ppt_y))*(1-$)">
                                          <p:val>
                                            <p:fltVal val="0"/>
                                          </p:val>
                                        </p:tav>
                                        <p:tav tm="100000">
                                          <p:val>
                                            <p:fltVal val="1"/>
                                          </p:val>
                                        </p:tav>
                                      </p:tavLst>
                                    </p:anim>
                                    <p:anim calcmode="lin" valueType="num">
                                      <p:cBhvr>
                                        <p:cTn id="59" dur="2000" fill="hold"/>
                                        <p:tgtEl>
                                          <p:spTgt spid="103449"/>
                                        </p:tgtEl>
                                        <p:attrNameLst>
                                          <p:attrName>ppt_y</p:attrName>
                                        </p:attrNameLst>
                                      </p:cBhvr>
                                      <p:tavLst>
                                        <p:tav tm="0" fmla="#ppt_y+(sin(-2*pi*(1-$))*-#ppt_x+cos(-2*pi*(1-$))*(1-#ppt_y))*(1-$)">
                                          <p:val>
                                            <p:fltVal val="0"/>
                                          </p:val>
                                        </p:tav>
                                        <p:tav tm="100000">
                                          <p:val>
                                            <p:fltVal val="1"/>
                                          </p:val>
                                        </p:tav>
                                      </p:tavLst>
                                    </p:anim>
                                  </p:childTnLst>
                                </p:cTn>
                              </p:par>
                            </p:childTnLst>
                          </p:cTn>
                        </p:par>
                        <p:par>
                          <p:cTn id="60" fill="hold">
                            <p:stCondLst>
                              <p:cond delay="16000"/>
                            </p:stCondLst>
                            <p:childTnLst>
                              <p:par>
                                <p:cTn id="61" presetID="15" presetClass="entr" presetSubtype="0" fill="hold" grpId="0" nodeType="afterEffect">
                                  <p:stCondLst>
                                    <p:cond delay="0"/>
                                  </p:stCondLst>
                                  <p:childTnLst>
                                    <p:set>
                                      <p:cBhvr>
                                        <p:cTn id="62" dur="1" fill="hold">
                                          <p:stCondLst>
                                            <p:cond delay="0"/>
                                          </p:stCondLst>
                                        </p:cTn>
                                        <p:tgtEl>
                                          <p:spTgt spid="103450"/>
                                        </p:tgtEl>
                                        <p:attrNameLst>
                                          <p:attrName>style.visibility</p:attrName>
                                        </p:attrNameLst>
                                      </p:cBhvr>
                                      <p:to>
                                        <p:strVal val="visible"/>
                                      </p:to>
                                    </p:set>
                                    <p:anim calcmode="lin" valueType="num">
                                      <p:cBhvr>
                                        <p:cTn id="63" dur="2000" fill="hold"/>
                                        <p:tgtEl>
                                          <p:spTgt spid="103450"/>
                                        </p:tgtEl>
                                        <p:attrNameLst>
                                          <p:attrName>ppt_w</p:attrName>
                                        </p:attrNameLst>
                                      </p:cBhvr>
                                      <p:tavLst>
                                        <p:tav tm="0">
                                          <p:val>
                                            <p:fltVal val="0"/>
                                          </p:val>
                                        </p:tav>
                                        <p:tav tm="100000">
                                          <p:val>
                                            <p:strVal val="#ppt_w"/>
                                          </p:val>
                                        </p:tav>
                                      </p:tavLst>
                                    </p:anim>
                                    <p:anim calcmode="lin" valueType="num">
                                      <p:cBhvr>
                                        <p:cTn id="64" dur="2000" fill="hold"/>
                                        <p:tgtEl>
                                          <p:spTgt spid="103450"/>
                                        </p:tgtEl>
                                        <p:attrNameLst>
                                          <p:attrName>ppt_h</p:attrName>
                                        </p:attrNameLst>
                                      </p:cBhvr>
                                      <p:tavLst>
                                        <p:tav tm="0">
                                          <p:val>
                                            <p:fltVal val="0"/>
                                          </p:val>
                                        </p:tav>
                                        <p:tav tm="100000">
                                          <p:val>
                                            <p:strVal val="#ppt_h"/>
                                          </p:val>
                                        </p:tav>
                                      </p:tavLst>
                                    </p:anim>
                                    <p:anim calcmode="lin" valueType="num">
                                      <p:cBhvr>
                                        <p:cTn id="65" dur="2000" fill="hold"/>
                                        <p:tgtEl>
                                          <p:spTgt spid="103450"/>
                                        </p:tgtEl>
                                        <p:attrNameLst>
                                          <p:attrName>ppt_x</p:attrName>
                                        </p:attrNameLst>
                                      </p:cBhvr>
                                      <p:tavLst>
                                        <p:tav tm="0" fmla="#ppt_x+(cos(-2*pi*(1-$))*-#ppt_x-sin(-2*pi*(1-$))*(1-#ppt_y))*(1-$)">
                                          <p:val>
                                            <p:fltVal val="0"/>
                                          </p:val>
                                        </p:tav>
                                        <p:tav tm="100000">
                                          <p:val>
                                            <p:fltVal val="1"/>
                                          </p:val>
                                        </p:tav>
                                      </p:tavLst>
                                    </p:anim>
                                    <p:anim calcmode="lin" valueType="num">
                                      <p:cBhvr>
                                        <p:cTn id="66" dur="2000" fill="hold"/>
                                        <p:tgtEl>
                                          <p:spTgt spid="103450"/>
                                        </p:tgtEl>
                                        <p:attrNameLst>
                                          <p:attrName>ppt_y</p:attrName>
                                        </p:attrNameLst>
                                      </p:cBhvr>
                                      <p:tavLst>
                                        <p:tav tm="0" fmla="#ppt_y+(sin(-2*pi*(1-$))*-#ppt_x+cos(-2*pi*(1-$))*(1-#ppt_y))*(1-$)">
                                          <p:val>
                                            <p:fltVal val="0"/>
                                          </p:val>
                                        </p:tav>
                                        <p:tav tm="100000">
                                          <p:val>
                                            <p:fltVal val="1"/>
                                          </p:val>
                                        </p:tav>
                                      </p:tavLst>
                                    </p:anim>
                                  </p:childTnLst>
                                </p:cTn>
                              </p:par>
                            </p:childTnLst>
                          </p:cTn>
                        </p:par>
                        <p:par>
                          <p:cTn id="67" fill="hold">
                            <p:stCondLst>
                              <p:cond delay="18000"/>
                            </p:stCondLst>
                            <p:childTnLst>
                              <p:par>
                                <p:cTn id="68" presetID="15" presetClass="entr" presetSubtype="0" fill="hold" grpId="0" nodeType="afterEffect">
                                  <p:stCondLst>
                                    <p:cond delay="0"/>
                                  </p:stCondLst>
                                  <p:childTnLst>
                                    <p:set>
                                      <p:cBhvr>
                                        <p:cTn id="69" dur="1" fill="hold">
                                          <p:stCondLst>
                                            <p:cond delay="0"/>
                                          </p:stCondLst>
                                        </p:cTn>
                                        <p:tgtEl>
                                          <p:spTgt spid="103451"/>
                                        </p:tgtEl>
                                        <p:attrNameLst>
                                          <p:attrName>style.visibility</p:attrName>
                                        </p:attrNameLst>
                                      </p:cBhvr>
                                      <p:to>
                                        <p:strVal val="visible"/>
                                      </p:to>
                                    </p:set>
                                    <p:anim calcmode="lin" valueType="num">
                                      <p:cBhvr>
                                        <p:cTn id="70" dur="2000" fill="hold"/>
                                        <p:tgtEl>
                                          <p:spTgt spid="103451"/>
                                        </p:tgtEl>
                                        <p:attrNameLst>
                                          <p:attrName>ppt_w</p:attrName>
                                        </p:attrNameLst>
                                      </p:cBhvr>
                                      <p:tavLst>
                                        <p:tav tm="0">
                                          <p:val>
                                            <p:fltVal val="0"/>
                                          </p:val>
                                        </p:tav>
                                        <p:tav tm="100000">
                                          <p:val>
                                            <p:strVal val="#ppt_w"/>
                                          </p:val>
                                        </p:tav>
                                      </p:tavLst>
                                    </p:anim>
                                    <p:anim calcmode="lin" valueType="num">
                                      <p:cBhvr>
                                        <p:cTn id="71" dur="2000" fill="hold"/>
                                        <p:tgtEl>
                                          <p:spTgt spid="103451"/>
                                        </p:tgtEl>
                                        <p:attrNameLst>
                                          <p:attrName>ppt_h</p:attrName>
                                        </p:attrNameLst>
                                      </p:cBhvr>
                                      <p:tavLst>
                                        <p:tav tm="0">
                                          <p:val>
                                            <p:fltVal val="0"/>
                                          </p:val>
                                        </p:tav>
                                        <p:tav tm="100000">
                                          <p:val>
                                            <p:strVal val="#ppt_h"/>
                                          </p:val>
                                        </p:tav>
                                      </p:tavLst>
                                    </p:anim>
                                    <p:anim calcmode="lin" valueType="num">
                                      <p:cBhvr>
                                        <p:cTn id="72" dur="2000" fill="hold"/>
                                        <p:tgtEl>
                                          <p:spTgt spid="103451"/>
                                        </p:tgtEl>
                                        <p:attrNameLst>
                                          <p:attrName>ppt_x</p:attrName>
                                        </p:attrNameLst>
                                      </p:cBhvr>
                                      <p:tavLst>
                                        <p:tav tm="0" fmla="#ppt_x+(cos(-2*pi*(1-$))*-#ppt_x-sin(-2*pi*(1-$))*(1-#ppt_y))*(1-$)">
                                          <p:val>
                                            <p:fltVal val="0"/>
                                          </p:val>
                                        </p:tav>
                                        <p:tav tm="100000">
                                          <p:val>
                                            <p:fltVal val="1"/>
                                          </p:val>
                                        </p:tav>
                                      </p:tavLst>
                                    </p:anim>
                                    <p:anim calcmode="lin" valueType="num">
                                      <p:cBhvr>
                                        <p:cTn id="73" dur="2000" fill="hold"/>
                                        <p:tgtEl>
                                          <p:spTgt spid="103451"/>
                                        </p:tgtEl>
                                        <p:attrNameLst>
                                          <p:attrName>ppt_y</p:attrName>
                                        </p:attrNameLst>
                                      </p:cBhvr>
                                      <p:tavLst>
                                        <p:tav tm="0" fmla="#ppt_y+(sin(-2*pi*(1-$))*-#ppt_x+cos(-2*pi*(1-$))*(1-#ppt_y))*(1-$)">
                                          <p:val>
                                            <p:fltVal val="0"/>
                                          </p:val>
                                        </p:tav>
                                        <p:tav tm="100000">
                                          <p:val>
                                            <p:fltVal val="1"/>
                                          </p:val>
                                        </p:tav>
                                      </p:tavLst>
                                    </p:anim>
                                  </p:childTnLst>
                                </p:cTn>
                              </p:par>
                            </p:childTnLst>
                          </p:cTn>
                        </p:par>
                        <p:par>
                          <p:cTn id="74" fill="hold">
                            <p:stCondLst>
                              <p:cond delay="20000"/>
                            </p:stCondLst>
                            <p:childTnLst>
                              <p:par>
                                <p:cTn id="75" presetID="15" presetClass="entr" presetSubtype="0" fill="hold" grpId="0" nodeType="afterEffect">
                                  <p:stCondLst>
                                    <p:cond delay="0"/>
                                  </p:stCondLst>
                                  <p:childTnLst>
                                    <p:set>
                                      <p:cBhvr>
                                        <p:cTn id="76" dur="1" fill="hold">
                                          <p:stCondLst>
                                            <p:cond delay="0"/>
                                          </p:stCondLst>
                                        </p:cTn>
                                        <p:tgtEl>
                                          <p:spTgt spid="103452"/>
                                        </p:tgtEl>
                                        <p:attrNameLst>
                                          <p:attrName>style.visibility</p:attrName>
                                        </p:attrNameLst>
                                      </p:cBhvr>
                                      <p:to>
                                        <p:strVal val="visible"/>
                                      </p:to>
                                    </p:set>
                                    <p:anim calcmode="lin" valueType="num">
                                      <p:cBhvr>
                                        <p:cTn id="77" dur="2000" fill="hold"/>
                                        <p:tgtEl>
                                          <p:spTgt spid="103452"/>
                                        </p:tgtEl>
                                        <p:attrNameLst>
                                          <p:attrName>ppt_w</p:attrName>
                                        </p:attrNameLst>
                                      </p:cBhvr>
                                      <p:tavLst>
                                        <p:tav tm="0">
                                          <p:val>
                                            <p:fltVal val="0"/>
                                          </p:val>
                                        </p:tav>
                                        <p:tav tm="100000">
                                          <p:val>
                                            <p:strVal val="#ppt_w"/>
                                          </p:val>
                                        </p:tav>
                                      </p:tavLst>
                                    </p:anim>
                                    <p:anim calcmode="lin" valueType="num">
                                      <p:cBhvr>
                                        <p:cTn id="78" dur="2000" fill="hold"/>
                                        <p:tgtEl>
                                          <p:spTgt spid="103452"/>
                                        </p:tgtEl>
                                        <p:attrNameLst>
                                          <p:attrName>ppt_h</p:attrName>
                                        </p:attrNameLst>
                                      </p:cBhvr>
                                      <p:tavLst>
                                        <p:tav tm="0">
                                          <p:val>
                                            <p:fltVal val="0"/>
                                          </p:val>
                                        </p:tav>
                                        <p:tav tm="100000">
                                          <p:val>
                                            <p:strVal val="#ppt_h"/>
                                          </p:val>
                                        </p:tav>
                                      </p:tavLst>
                                    </p:anim>
                                    <p:anim calcmode="lin" valueType="num">
                                      <p:cBhvr>
                                        <p:cTn id="79" dur="2000" fill="hold"/>
                                        <p:tgtEl>
                                          <p:spTgt spid="103452"/>
                                        </p:tgtEl>
                                        <p:attrNameLst>
                                          <p:attrName>ppt_x</p:attrName>
                                        </p:attrNameLst>
                                      </p:cBhvr>
                                      <p:tavLst>
                                        <p:tav tm="0" fmla="#ppt_x+(cos(-2*pi*(1-$))*-#ppt_x-sin(-2*pi*(1-$))*(1-#ppt_y))*(1-$)">
                                          <p:val>
                                            <p:fltVal val="0"/>
                                          </p:val>
                                        </p:tav>
                                        <p:tav tm="100000">
                                          <p:val>
                                            <p:fltVal val="1"/>
                                          </p:val>
                                        </p:tav>
                                      </p:tavLst>
                                    </p:anim>
                                    <p:anim calcmode="lin" valueType="num">
                                      <p:cBhvr>
                                        <p:cTn id="80" dur="2000" fill="hold"/>
                                        <p:tgtEl>
                                          <p:spTgt spid="103452"/>
                                        </p:tgtEl>
                                        <p:attrNameLst>
                                          <p:attrName>ppt_y</p:attrName>
                                        </p:attrNameLst>
                                      </p:cBhvr>
                                      <p:tavLst>
                                        <p:tav tm="0" fmla="#ppt_y+(sin(-2*pi*(1-$))*-#ppt_x+cos(-2*pi*(1-$))*(1-#ppt_y))*(1-$)">
                                          <p:val>
                                            <p:fltVal val="0"/>
                                          </p:val>
                                        </p:tav>
                                        <p:tav tm="100000">
                                          <p:val>
                                            <p:fltVal val="1"/>
                                          </p:val>
                                        </p:tav>
                                      </p:tavLst>
                                    </p:anim>
                                  </p:childTnLst>
                                </p:cTn>
                              </p:par>
                            </p:childTnLst>
                          </p:cTn>
                        </p:par>
                        <p:par>
                          <p:cTn id="81" fill="hold">
                            <p:stCondLst>
                              <p:cond delay="22000"/>
                            </p:stCondLst>
                            <p:childTnLst>
                              <p:par>
                                <p:cTn id="82" presetID="15" presetClass="entr" presetSubtype="0" fill="hold" grpId="0" nodeType="afterEffect">
                                  <p:stCondLst>
                                    <p:cond delay="0"/>
                                  </p:stCondLst>
                                  <p:childTnLst>
                                    <p:set>
                                      <p:cBhvr>
                                        <p:cTn id="83" dur="1" fill="hold">
                                          <p:stCondLst>
                                            <p:cond delay="0"/>
                                          </p:stCondLst>
                                        </p:cTn>
                                        <p:tgtEl>
                                          <p:spTgt spid="103455"/>
                                        </p:tgtEl>
                                        <p:attrNameLst>
                                          <p:attrName>style.visibility</p:attrName>
                                        </p:attrNameLst>
                                      </p:cBhvr>
                                      <p:to>
                                        <p:strVal val="visible"/>
                                      </p:to>
                                    </p:set>
                                    <p:anim calcmode="lin" valueType="num">
                                      <p:cBhvr>
                                        <p:cTn id="84" dur="1000" fill="hold"/>
                                        <p:tgtEl>
                                          <p:spTgt spid="103455"/>
                                        </p:tgtEl>
                                        <p:attrNameLst>
                                          <p:attrName>ppt_w</p:attrName>
                                        </p:attrNameLst>
                                      </p:cBhvr>
                                      <p:tavLst>
                                        <p:tav tm="0">
                                          <p:val>
                                            <p:fltVal val="0"/>
                                          </p:val>
                                        </p:tav>
                                        <p:tav tm="100000">
                                          <p:val>
                                            <p:strVal val="#ppt_w"/>
                                          </p:val>
                                        </p:tav>
                                      </p:tavLst>
                                    </p:anim>
                                    <p:anim calcmode="lin" valueType="num">
                                      <p:cBhvr>
                                        <p:cTn id="85" dur="1000" fill="hold"/>
                                        <p:tgtEl>
                                          <p:spTgt spid="103455"/>
                                        </p:tgtEl>
                                        <p:attrNameLst>
                                          <p:attrName>ppt_h</p:attrName>
                                        </p:attrNameLst>
                                      </p:cBhvr>
                                      <p:tavLst>
                                        <p:tav tm="0">
                                          <p:val>
                                            <p:fltVal val="0"/>
                                          </p:val>
                                        </p:tav>
                                        <p:tav tm="100000">
                                          <p:val>
                                            <p:strVal val="#ppt_h"/>
                                          </p:val>
                                        </p:tav>
                                      </p:tavLst>
                                    </p:anim>
                                    <p:anim calcmode="lin" valueType="num">
                                      <p:cBhvr>
                                        <p:cTn id="86" dur="1000" fill="hold"/>
                                        <p:tgtEl>
                                          <p:spTgt spid="103455"/>
                                        </p:tgtEl>
                                        <p:attrNameLst>
                                          <p:attrName>ppt_x</p:attrName>
                                        </p:attrNameLst>
                                      </p:cBhvr>
                                      <p:tavLst>
                                        <p:tav tm="0" fmla="#ppt_x+(cos(-2*pi*(1-$))*-#ppt_x-sin(-2*pi*(1-$))*(1-#ppt_y))*(1-$)">
                                          <p:val>
                                            <p:fltVal val="0"/>
                                          </p:val>
                                        </p:tav>
                                        <p:tav tm="100000">
                                          <p:val>
                                            <p:fltVal val="1"/>
                                          </p:val>
                                        </p:tav>
                                      </p:tavLst>
                                    </p:anim>
                                    <p:anim calcmode="lin" valueType="num">
                                      <p:cBhvr>
                                        <p:cTn id="87" dur="1000" fill="hold"/>
                                        <p:tgtEl>
                                          <p:spTgt spid="103455"/>
                                        </p:tgtEl>
                                        <p:attrNameLst>
                                          <p:attrName>ppt_y</p:attrName>
                                        </p:attrNameLst>
                                      </p:cBhvr>
                                      <p:tavLst>
                                        <p:tav tm="0" fmla="#ppt_y+(sin(-2*pi*(1-$))*-#ppt_x+cos(-2*pi*(1-$))*(1-#ppt_y))*(1-$)">
                                          <p:val>
                                            <p:fltVal val="0"/>
                                          </p:val>
                                        </p:tav>
                                        <p:tav tm="100000">
                                          <p:val>
                                            <p:fltVal val="1"/>
                                          </p:val>
                                        </p:tav>
                                      </p:tavLst>
                                    </p:anim>
                                  </p:childTnLst>
                                </p:cTn>
                              </p:par>
                            </p:childTnLst>
                          </p:cTn>
                        </p:par>
                        <p:par>
                          <p:cTn id="88" fill="hold">
                            <p:stCondLst>
                              <p:cond delay="23000"/>
                            </p:stCondLst>
                            <p:childTnLst>
                              <p:par>
                                <p:cTn id="89" presetID="15" presetClass="entr" presetSubtype="0" fill="hold" grpId="0" nodeType="afterEffect">
                                  <p:stCondLst>
                                    <p:cond delay="0"/>
                                  </p:stCondLst>
                                  <p:childTnLst>
                                    <p:set>
                                      <p:cBhvr>
                                        <p:cTn id="90" dur="1" fill="hold">
                                          <p:stCondLst>
                                            <p:cond delay="0"/>
                                          </p:stCondLst>
                                        </p:cTn>
                                        <p:tgtEl>
                                          <p:spTgt spid="103456"/>
                                        </p:tgtEl>
                                        <p:attrNameLst>
                                          <p:attrName>style.visibility</p:attrName>
                                        </p:attrNameLst>
                                      </p:cBhvr>
                                      <p:to>
                                        <p:strVal val="visible"/>
                                      </p:to>
                                    </p:set>
                                    <p:anim calcmode="lin" valueType="num">
                                      <p:cBhvr>
                                        <p:cTn id="91" dur="1000" fill="hold"/>
                                        <p:tgtEl>
                                          <p:spTgt spid="103456"/>
                                        </p:tgtEl>
                                        <p:attrNameLst>
                                          <p:attrName>ppt_w</p:attrName>
                                        </p:attrNameLst>
                                      </p:cBhvr>
                                      <p:tavLst>
                                        <p:tav tm="0">
                                          <p:val>
                                            <p:fltVal val="0"/>
                                          </p:val>
                                        </p:tav>
                                        <p:tav tm="100000">
                                          <p:val>
                                            <p:strVal val="#ppt_w"/>
                                          </p:val>
                                        </p:tav>
                                      </p:tavLst>
                                    </p:anim>
                                    <p:anim calcmode="lin" valueType="num">
                                      <p:cBhvr>
                                        <p:cTn id="92" dur="1000" fill="hold"/>
                                        <p:tgtEl>
                                          <p:spTgt spid="103456"/>
                                        </p:tgtEl>
                                        <p:attrNameLst>
                                          <p:attrName>ppt_h</p:attrName>
                                        </p:attrNameLst>
                                      </p:cBhvr>
                                      <p:tavLst>
                                        <p:tav tm="0">
                                          <p:val>
                                            <p:fltVal val="0"/>
                                          </p:val>
                                        </p:tav>
                                        <p:tav tm="100000">
                                          <p:val>
                                            <p:strVal val="#ppt_h"/>
                                          </p:val>
                                        </p:tav>
                                      </p:tavLst>
                                    </p:anim>
                                    <p:anim calcmode="lin" valueType="num">
                                      <p:cBhvr>
                                        <p:cTn id="93" dur="1000" fill="hold"/>
                                        <p:tgtEl>
                                          <p:spTgt spid="103456"/>
                                        </p:tgtEl>
                                        <p:attrNameLst>
                                          <p:attrName>ppt_x</p:attrName>
                                        </p:attrNameLst>
                                      </p:cBhvr>
                                      <p:tavLst>
                                        <p:tav tm="0" fmla="#ppt_x+(cos(-2*pi*(1-$))*-#ppt_x-sin(-2*pi*(1-$))*(1-#ppt_y))*(1-$)">
                                          <p:val>
                                            <p:fltVal val="0"/>
                                          </p:val>
                                        </p:tav>
                                        <p:tav tm="100000">
                                          <p:val>
                                            <p:fltVal val="1"/>
                                          </p:val>
                                        </p:tav>
                                      </p:tavLst>
                                    </p:anim>
                                    <p:anim calcmode="lin" valueType="num">
                                      <p:cBhvr>
                                        <p:cTn id="94" dur="1000" fill="hold"/>
                                        <p:tgtEl>
                                          <p:spTgt spid="103456"/>
                                        </p:tgtEl>
                                        <p:attrNameLst>
                                          <p:attrName>ppt_y</p:attrName>
                                        </p:attrNameLst>
                                      </p:cBhvr>
                                      <p:tavLst>
                                        <p:tav tm="0" fmla="#ppt_y+(sin(-2*pi*(1-$))*-#ppt_x+cos(-2*pi*(1-$))*(1-#ppt_y))*(1-$)">
                                          <p:val>
                                            <p:fltVal val="0"/>
                                          </p:val>
                                        </p:tav>
                                        <p:tav tm="100000">
                                          <p:val>
                                            <p:fltVal val="1"/>
                                          </p:val>
                                        </p:tav>
                                      </p:tavLst>
                                    </p:anim>
                                  </p:childTnLst>
                                </p:cTn>
                              </p:par>
                            </p:childTnLst>
                          </p:cTn>
                        </p:par>
                        <p:par>
                          <p:cTn id="95" fill="hold">
                            <p:stCondLst>
                              <p:cond delay="24000"/>
                            </p:stCondLst>
                            <p:childTnLst>
                              <p:par>
                                <p:cTn id="96" presetID="15" presetClass="entr" presetSubtype="0" fill="hold" grpId="0" nodeType="afterEffect">
                                  <p:stCondLst>
                                    <p:cond delay="0"/>
                                  </p:stCondLst>
                                  <p:childTnLst>
                                    <p:set>
                                      <p:cBhvr>
                                        <p:cTn id="97" dur="1" fill="hold">
                                          <p:stCondLst>
                                            <p:cond delay="0"/>
                                          </p:stCondLst>
                                        </p:cTn>
                                        <p:tgtEl>
                                          <p:spTgt spid="103457"/>
                                        </p:tgtEl>
                                        <p:attrNameLst>
                                          <p:attrName>style.visibility</p:attrName>
                                        </p:attrNameLst>
                                      </p:cBhvr>
                                      <p:to>
                                        <p:strVal val="visible"/>
                                      </p:to>
                                    </p:set>
                                    <p:anim calcmode="lin" valueType="num">
                                      <p:cBhvr>
                                        <p:cTn id="98" dur="1000" fill="hold"/>
                                        <p:tgtEl>
                                          <p:spTgt spid="103457"/>
                                        </p:tgtEl>
                                        <p:attrNameLst>
                                          <p:attrName>ppt_w</p:attrName>
                                        </p:attrNameLst>
                                      </p:cBhvr>
                                      <p:tavLst>
                                        <p:tav tm="0">
                                          <p:val>
                                            <p:fltVal val="0"/>
                                          </p:val>
                                        </p:tav>
                                        <p:tav tm="100000">
                                          <p:val>
                                            <p:strVal val="#ppt_w"/>
                                          </p:val>
                                        </p:tav>
                                      </p:tavLst>
                                    </p:anim>
                                    <p:anim calcmode="lin" valueType="num">
                                      <p:cBhvr>
                                        <p:cTn id="99" dur="1000" fill="hold"/>
                                        <p:tgtEl>
                                          <p:spTgt spid="103457"/>
                                        </p:tgtEl>
                                        <p:attrNameLst>
                                          <p:attrName>ppt_h</p:attrName>
                                        </p:attrNameLst>
                                      </p:cBhvr>
                                      <p:tavLst>
                                        <p:tav tm="0">
                                          <p:val>
                                            <p:fltVal val="0"/>
                                          </p:val>
                                        </p:tav>
                                        <p:tav tm="100000">
                                          <p:val>
                                            <p:strVal val="#ppt_h"/>
                                          </p:val>
                                        </p:tav>
                                      </p:tavLst>
                                    </p:anim>
                                    <p:anim calcmode="lin" valueType="num">
                                      <p:cBhvr>
                                        <p:cTn id="100" dur="1000" fill="hold"/>
                                        <p:tgtEl>
                                          <p:spTgt spid="103457"/>
                                        </p:tgtEl>
                                        <p:attrNameLst>
                                          <p:attrName>ppt_x</p:attrName>
                                        </p:attrNameLst>
                                      </p:cBhvr>
                                      <p:tavLst>
                                        <p:tav tm="0" fmla="#ppt_x+(cos(-2*pi*(1-$))*-#ppt_x-sin(-2*pi*(1-$))*(1-#ppt_y))*(1-$)">
                                          <p:val>
                                            <p:fltVal val="0"/>
                                          </p:val>
                                        </p:tav>
                                        <p:tav tm="100000">
                                          <p:val>
                                            <p:fltVal val="1"/>
                                          </p:val>
                                        </p:tav>
                                      </p:tavLst>
                                    </p:anim>
                                    <p:anim calcmode="lin" valueType="num">
                                      <p:cBhvr>
                                        <p:cTn id="101" dur="1000" fill="hold"/>
                                        <p:tgtEl>
                                          <p:spTgt spid="103457"/>
                                        </p:tgtEl>
                                        <p:attrNameLst>
                                          <p:attrName>ppt_y</p:attrName>
                                        </p:attrNameLst>
                                      </p:cBhvr>
                                      <p:tavLst>
                                        <p:tav tm="0" fmla="#ppt_y+(sin(-2*pi*(1-$))*-#ppt_x+cos(-2*pi*(1-$))*(1-#ppt_y))*(1-$)">
                                          <p:val>
                                            <p:fltVal val="0"/>
                                          </p:val>
                                        </p:tav>
                                        <p:tav tm="100000">
                                          <p:val>
                                            <p:fltVal val="1"/>
                                          </p:val>
                                        </p:tav>
                                      </p:tavLst>
                                    </p:anim>
                                  </p:childTnLst>
                                </p:cTn>
                              </p:par>
                            </p:childTnLst>
                          </p:cTn>
                        </p:par>
                        <p:par>
                          <p:cTn id="102" fill="hold">
                            <p:stCondLst>
                              <p:cond delay="25000"/>
                            </p:stCondLst>
                            <p:childTnLst>
                              <p:par>
                                <p:cTn id="103" presetID="15" presetClass="entr" presetSubtype="0" fill="hold" grpId="0" nodeType="afterEffect">
                                  <p:stCondLst>
                                    <p:cond delay="0"/>
                                  </p:stCondLst>
                                  <p:childTnLst>
                                    <p:set>
                                      <p:cBhvr>
                                        <p:cTn id="104" dur="1" fill="hold">
                                          <p:stCondLst>
                                            <p:cond delay="0"/>
                                          </p:stCondLst>
                                        </p:cTn>
                                        <p:tgtEl>
                                          <p:spTgt spid="103458"/>
                                        </p:tgtEl>
                                        <p:attrNameLst>
                                          <p:attrName>style.visibility</p:attrName>
                                        </p:attrNameLst>
                                      </p:cBhvr>
                                      <p:to>
                                        <p:strVal val="visible"/>
                                      </p:to>
                                    </p:set>
                                    <p:anim calcmode="lin" valueType="num">
                                      <p:cBhvr>
                                        <p:cTn id="105" dur="1000" fill="hold"/>
                                        <p:tgtEl>
                                          <p:spTgt spid="103458"/>
                                        </p:tgtEl>
                                        <p:attrNameLst>
                                          <p:attrName>ppt_w</p:attrName>
                                        </p:attrNameLst>
                                      </p:cBhvr>
                                      <p:tavLst>
                                        <p:tav tm="0">
                                          <p:val>
                                            <p:fltVal val="0"/>
                                          </p:val>
                                        </p:tav>
                                        <p:tav tm="100000">
                                          <p:val>
                                            <p:strVal val="#ppt_w"/>
                                          </p:val>
                                        </p:tav>
                                      </p:tavLst>
                                    </p:anim>
                                    <p:anim calcmode="lin" valueType="num">
                                      <p:cBhvr>
                                        <p:cTn id="106" dur="1000" fill="hold"/>
                                        <p:tgtEl>
                                          <p:spTgt spid="103458"/>
                                        </p:tgtEl>
                                        <p:attrNameLst>
                                          <p:attrName>ppt_h</p:attrName>
                                        </p:attrNameLst>
                                      </p:cBhvr>
                                      <p:tavLst>
                                        <p:tav tm="0">
                                          <p:val>
                                            <p:fltVal val="0"/>
                                          </p:val>
                                        </p:tav>
                                        <p:tav tm="100000">
                                          <p:val>
                                            <p:strVal val="#ppt_h"/>
                                          </p:val>
                                        </p:tav>
                                      </p:tavLst>
                                    </p:anim>
                                    <p:anim calcmode="lin" valueType="num">
                                      <p:cBhvr>
                                        <p:cTn id="107" dur="1000" fill="hold"/>
                                        <p:tgtEl>
                                          <p:spTgt spid="103458"/>
                                        </p:tgtEl>
                                        <p:attrNameLst>
                                          <p:attrName>ppt_x</p:attrName>
                                        </p:attrNameLst>
                                      </p:cBhvr>
                                      <p:tavLst>
                                        <p:tav tm="0" fmla="#ppt_x+(cos(-2*pi*(1-$))*-#ppt_x-sin(-2*pi*(1-$))*(1-#ppt_y))*(1-$)">
                                          <p:val>
                                            <p:fltVal val="0"/>
                                          </p:val>
                                        </p:tav>
                                        <p:tav tm="100000">
                                          <p:val>
                                            <p:fltVal val="1"/>
                                          </p:val>
                                        </p:tav>
                                      </p:tavLst>
                                    </p:anim>
                                    <p:anim calcmode="lin" valueType="num">
                                      <p:cBhvr>
                                        <p:cTn id="108" dur="1000" fill="hold"/>
                                        <p:tgtEl>
                                          <p:spTgt spid="103458"/>
                                        </p:tgtEl>
                                        <p:attrNameLst>
                                          <p:attrName>ppt_y</p:attrName>
                                        </p:attrNameLst>
                                      </p:cBhvr>
                                      <p:tavLst>
                                        <p:tav tm="0" fmla="#ppt_y+(sin(-2*pi*(1-$))*-#ppt_x+cos(-2*pi*(1-$))*(1-#ppt_y))*(1-$)">
                                          <p:val>
                                            <p:fltVal val="0"/>
                                          </p:val>
                                        </p:tav>
                                        <p:tav tm="100000">
                                          <p:val>
                                            <p:fltVal val="1"/>
                                          </p:val>
                                        </p:tav>
                                      </p:tavLst>
                                    </p:anim>
                                  </p:childTnLst>
                                </p:cTn>
                              </p:par>
                            </p:childTnLst>
                          </p:cTn>
                        </p:par>
                        <p:par>
                          <p:cTn id="109" fill="hold">
                            <p:stCondLst>
                              <p:cond delay="26000"/>
                            </p:stCondLst>
                            <p:childTnLst>
                              <p:par>
                                <p:cTn id="110" presetID="15" presetClass="entr" presetSubtype="0" fill="hold" grpId="0" nodeType="afterEffect">
                                  <p:stCondLst>
                                    <p:cond delay="0"/>
                                  </p:stCondLst>
                                  <p:childTnLst>
                                    <p:set>
                                      <p:cBhvr>
                                        <p:cTn id="111" dur="1" fill="hold">
                                          <p:stCondLst>
                                            <p:cond delay="0"/>
                                          </p:stCondLst>
                                        </p:cTn>
                                        <p:tgtEl>
                                          <p:spTgt spid="103459"/>
                                        </p:tgtEl>
                                        <p:attrNameLst>
                                          <p:attrName>style.visibility</p:attrName>
                                        </p:attrNameLst>
                                      </p:cBhvr>
                                      <p:to>
                                        <p:strVal val="visible"/>
                                      </p:to>
                                    </p:set>
                                    <p:anim calcmode="lin" valueType="num">
                                      <p:cBhvr>
                                        <p:cTn id="112" dur="1000" fill="hold"/>
                                        <p:tgtEl>
                                          <p:spTgt spid="103459"/>
                                        </p:tgtEl>
                                        <p:attrNameLst>
                                          <p:attrName>ppt_w</p:attrName>
                                        </p:attrNameLst>
                                      </p:cBhvr>
                                      <p:tavLst>
                                        <p:tav tm="0">
                                          <p:val>
                                            <p:fltVal val="0"/>
                                          </p:val>
                                        </p:tav>
                                        <p:tav tm="100000">
                                          <p:val>
                                            <p:strVal val="#ppt_w"/>
                                          </p:val>
                                        </p:tav>
                                      </p:tavLst>
                                    </p:anim>
                                    <p:anim calcmode="lin" valueType="num">
                                      <p:cBhvr>
                                        <p:cTn id="113" dur="1000" fill="hold"/>
                                        <p:tgtEl>
                                          <p:spTgt spid="103459"/>
                                        </p:tgtEl>
                                        <p:attrNameLst>
                                          <p:attrName>ppt_h</p:attrName>
                                        </p:attrNameLst>
                                      </p:cBhvr>
                                      <p:tavLst>
                                        <p:tav tm="0">
                                          <p:val>
                                            <p:fltVal val="0"/>
                                          </p:val>
                                        </p:tav>
                                        <p:tav tm="100000">
                                          <p:val>
                                            <p:strVal val="#ppt_h"/>
                                          </p:val>
                                        </p:tav>
                                      </p:tavLst>
                                    </p:anim>
                                    <p:anim calcmode="lin" valueType="num">
                                      <p:cBhvr>
                                        <p:cTn id="114" dur="1000" fill="hold"/>
                                        <p:tgtEl>
                                          <p:spTgt spid="103459"/>
                                        </p:tgtEl>
                                        <p:attrNameLst>
                                          <p:attrName>ppt_x</p:attrName>
                                        </p:attrNameLst>
                                      </p:cBhvr>
                                      <p:tavLst>
                                        <p:tav tm="0" fmla="#ppt_x+(cos(-2*pi*(1-$))*-#ppt_x-sin(-2*pi*(1-$))*(1-#ppt_y))*(1-$)">
                                          <p:val>
                                            <p:fltVal val="0"/>
                                          </p:val>
                                        </p:tav>
                                        <p:tav tm="100000">
                                          <p:val>
                                            <p:fltVal val="1"/>
                                          </p:val>
                                        </p:tav>
                                      </p:tavLst>
                                    </p:anim>
                                    <p:anim calcmode="lin" valueType="num">
                                      <p:cBhvr>
                                        <p:cTn id="115" dur="1000" fill="hold"/>
                                        <p:tgtEl>
                                          <p:spTgt spid="103459"/>
                                        </p:tgtEl>
                                        <p:attrNameLst>
                                          <p:attrName>ppt_y</p:attrName>
                                        </p:attrNameLst>
                                      </p:cBhvr>
                                      <p:tavLst>
                                        <p:tav tm="0" fmla="#ppt_y+(sin(-2*pi*(1-$))*-#ppt_x+cos(-2*pi*(1-$))*(1-#ppt_y))*(1-$)">
                                          <p:val>
                                            <p:fltVal val="0"/>
                                          </p:val>
                                        </p:tav>
                                        <p:tav tm="100000">
                                          <p:val>
                                            <p:fltVal val="1"/>
                                          </p:val>
                                        </p:tav>
                                      </p:tavLst>
                                    </p:anim>
                                  </p:childTnLst>
                                </p:cTn>
                              </p:par>
                            </p:childTnLst>
                          </p:cTn>
                        </p:par>
                        <p:par>
                          <p:cTn id="116" fill="hold">
                            <p:stCondLst>
                              <p:cond delay="27000"/>
                            </p:stCondLst>
                            <p:childTnLst>
                              <p:par>
                                <p:cTn id="117" presetID="15" presetClass="entr" presetSubtype="0" fill="hold" grpId="0" nodeType="afterEffect">
                                  <p:stCondLst>
                                    <p:cond delay="0"/>
                                  </p:stCondLst>
                                  <p:childTnLst>
                                    <p:set>
                                      <p:cBhvr>
                                        <p:cTn id="118" dur="1" fill="hold">
                                          <p:stCondLst>
                                            <p:cond delay="0"/>
                                          </p:stCondLst>
                                        </p:cTn>
                                        <p:tgtEl>
                                          <p:spTgt spid="103461"/>
                                        </p:tgtEl>
                                        <p:attrNameLst>
                                          <p:attrName>style.visibility</p:attrName>
                                        </p:attrNameLst>
                                      </p:cBhvr>
                                      <p:to>
                                        <p:strVal val="visible"/>
                                      </p:to>
                                    </p:set>
                                    <p:anim calcmode="lin" valueType="num">
                                      <p:cBhvr>
                                        <p:cTn id="119" dur="1000" fill="hold"/>
                                        <p:tgtEl>
                                          <p:spTgt spid="103461"/>
                                        </p:tgtEl>
                                        <p:attrNameLst>
                                          <p:attrName>ppt_w</p:attrName>
                                        </p:attrNameLst>
                                      </p:cBhvr>
                                      <p:tavLst>
                                        <p:tav tm="0">
                                          <p:val>
                                            <p:fltVal val="0"/>
                                          </p:val>
                                        </p:tav>
                                        <p:tav tm="100000">
                                          <p:val>
                                            <p:strVal val="#ppt_w"/>
                                          </p:val>
                                        </p:tav>
                                      </p:tavLst>
                                    </p:anim>
                                    <p:anim calcmode="lin" valueType="num">
                                      <p:cBhvr>
                                        <p:cTn id="120" dur="1000" fill="hold"/>
                                        <p:tgtEl>
                                          <p:spTgt spid="103461"/>
                                        </p:tgtEl>
                                        <p:attrNameLst>
                                          <p:attrName>ppt_h</p:attrName>
                                        </p:attrNameLst>
                                      </p:cBhvr>
                                      <p:tavLst>
                                        <p:tav tm="0">
                                          <p:val>
                                            <p:fltVal val="0"/>
                                          </p:val>
                                        </p:tav>
                                        <p:tav tm="100000">
                                          <p:val>
                                            <p:strVal val="#ppt_h"/>
                                          </p:val>
                                        </p:tav>
                                      </p:tavLst>
                                    </p:anim>
                                    <p:anim calcmode="lin" valueType="num">
                                      <p:cBhvr>
                                        <p:cTn id="121" dur="1000" fill="hold"/>
                                        <p:tgtEl>
                                          <p:spTgt spid="103461"/>
                                        </p:tgtEl>
                                        <p:attrNameLst>
                                          <p:attrName>ppt_x</p:attrName>
                                        </p:attrNameLst>
                                      </p:cBhvr>
                                      <p:tavLst>
                                        <p:tav tm="0" fmla="#ppt_x+(cos(-2*pi*(1-$))*-#ppt_x-sin(-2*pi*(1-$))*(1-#ppt_y))*(1-$)">
                                          <p:val>
                                            <p:fltVal val="0"/>
                                          </p:val>
                                        </p:tav>
                                        <p:tav tm="100000">
                                          <p:val>
                                            <p:fltVal val="1"/>
                                          </p:val>
                                        </p:tav>
                                      </p:tavLst>
                                    </p:anim>
                                    <p:anim calcmode="lin" valueType="num">
                                      <p:cBhvr>
                                        <p:cTn id="122" dur="1000" fill="hold"/>
                                        <p:tgtEl>
                                          <p:spTgt spid="103461"/>
                                        </p:tgtEl>
                                        <p:attrNameLst>
                                          <p:attrName>ppt_y</p:attrName>
                                        </p:attrNameLst>
                                      </p:cBhvr>
                                      <p:tavLst>
                                        <p:tav tm="0" fmla="#ppt_y+(sin(-2*pi*(1-$))*-#ppt_x+cos(-2*pi*(1-$))*(1-#ppt_y))*(1-$)">
                                          <p:val>
                                            <p:fltVal val="0"/>
                                          </p:val>
                                        </p:tav>
                                        <p:tav tm="100000">
                                          <p:val>
                                            <p:fltVal val="1"/>
                                          </p:val>
                                        </p:tav>
                                      </p:tavLst>
                                    </p:anim>
                                  </p:childTnLst>
                                </p:cTn>
                              </p:par>
                            </p:childTnLst>
                          </p:cTn>
                        </p:par>
                        <p:par>
                          <p:cTn id="123" fill="hold">
                            <p:stCondLst>
                              <p:cond delay="28000"/>
                            </p:stCondLst>
                            <p:childTnLst>
                              <p:par>
                                <p:cTn id="124" presetID="15" presetClass="entr" presetSubtype="0" fill="hold" grpId="0" nodeType="afterEffect">
                                  <p:stCondLst>
                                    <p:cond delay="0"/>
                                  </p:stCondLst>
                                  <p:childTnLst>
                                    <p:set>
                                      <p:cBhvr>
                                        <p:cTn id="125" dur="1" fill="hold">
                                          <p:stCondLst>
                                            <p:cond delay="0"/>
                                          </p:stCondLst>
                                        </p:cTn>
                                        <p:tgtEl>
                                          <p:spTgt spid="103462"/>
                                        </p:tgtEl>
                                        <p:attrNameLst>
                                          <p:attrName>style.visibility</p:attrName>
                                        </p:attrNameLst>
                                      </p:cBhvr>
                                      <p:to>
                                        <p:strVal val="visible"/>
                                      </p:to>
                                    </p:set>
                                    <p:anim calcmode="lin" valueType="num">
                                      <p:cBhvr>
                                        <p:cTn id="126" dur="1000" fill="hold"/>
                                        <p:tgtEl>
                                          <p:spTgt spid="103462"/>
                                        </p:tgtEl>
                                        <p:attrNameLst>
                                          <p:attrName>ppt_w</p:attrName>
                                        </p:attrNameLst>
                                      </p:cBhvr>
                                      <p:tavLst>
                                        <p:tav tm="0">
                                          <p:val>
                                            <p:fltVal val="0"/>
                                          </p:val>
                                        </p:tav>
                                        <p:tav tm="100000">
                                          <p:val>
                                            <p:strVal val="#ppt_w"/>
                                          </p:val>
                                        </p:tav>
                                      </p:tavLst>
                                    </p:anim>
                                    <p:anim calcmode="lin" valueType="num">
                                      <p:cBhvr>
                                        <p:cTn id="127" dur="1000" fill="hold"/>
                                        <p:tgtEl>
                                          <p:spTgt spid="103462"/>
                                        </p:tgtEl>
                                        <p:attrNameLst>
                                          <p:attrName>ppt_h</p:attrName>
                                        </p:attrNameLst>
                                      </p:cBhvr>
                                      <p:tavLst>
                                        <p:tav tm="0">
                                          <p:val>
                                            <p:fltVal val="0"/>
                                          </p:val>
                                        </p:tav>
                                        <p:tav tm="100000">
                                          <p:val>
                                            <p:strVal val="#ppt_h"/>
                                          </p:val>
                                        </p:tav>
                                      </p:tavLst>
                                    </p:anim>
                                    <p:anim calcmode="lin" valueType="num">
                                      <p:cBhvr>
                                        <p:cTn id="128" dur="1000" fill="hold"/>
                                        <p:tgtEl>
                                          <p:spTgt spid="103462"/>
                                        </p:tgtEl>
                                        <p:attrNameLst>
                                          <p:attrName>ppt_x</p:attrName>
                                        </p:attrNameLst>
                                      </p:cBhvr>
                                      <p:tavLst>
                                        <p:tav tm="0" fmla="#ppt_x+(cos(-2*pi*(1-$))*-#ppt_x-sin(-2*pi*(1-$))*(1-#ppt_y))*(1-$)">
                                          <p:val>
                                            <p:fltVal val="0"/>
                                          </p:val>
                                        </p:tav>
                                        <p:tav tm="100000">
                                          <p:val>
                                            <p:fltVal val="1"/>
                                          </p:val>
                                        </p:tav>
                                      </p:tavLst>
                                    </p:anim>
                                    <p:anim calcmode="lin" valueType="num">
                                      <p:cBhvr>
                                        <p:cTn id="129" dur="1000" fill="hold"/>
                                        <p:tgtEl>
                                          <p:spTgt spid="103462"/>
                                        </p:tgtEl>
                                        <p:attrNameLst>
                                          <p:attrName>ppt_y</p:attrName>
                                        </p:attrNameLst>
                                      </p:cBhvr>
                                      <p:tavLst>
                                        <p:tav tm="0" fmla="#ppt_y+(sin(-2*pi*(1-$))*-#ppt_x+cos(-2*pi*(1-$))*(1-#ppt_y))*(1-$)">
                                          <p:val>
                                            <p:fltVal val="0"/>
                                          </p:val>
                                        </p:tav>
                                        <p:tav tm="100000">
                                          <p:val>
                                            <p:fltVal val="1"/>
                                          </p:val>
                                        </p:tav>
                                      </p:tavLst>
                                    </p:anim>
                                  </p:childTnLst>
                                </p:cTn>
                              </p:par>
                            </p:childTnLst>
                          </p:cTn>
                        </p:par>
                        <p:par>
                          <p:cTn id="130" fill="hold">
                            <p:stCondLst>
                              <p:cond delay="29000"/>
                            </p:stCondLst>
                            <p:childTnLst>
                              <p:par>
                                <p:cTn id="131" presetID="15" presetClass="entr" presetSubtype="0" fill="hold" grpId="0" nodeType="afterEffect">
                                  <p:stCondLst>
                                    <p:cond delay="0"/>
                                  </p:stCondLst>
                                  <p:childTnLst>
                                    <p:set>
                                      <p:cBhvr>
                                        <p:cTn id="132" dur="1" fill="hold">
                                          <p:stCondLst>
                                            <p:cond delay="0"/>
                                          </p:stCondLst>
                                        </p:cTn>
                                        <p:tgtEl>
                                          <p:spTgt spid="103463"/>
                                        </p:tgtEl>
                                        <p:attrNameLst>
                                          <p:attrName>style.visibility</p:attrName>
                                        </p:attrNameLst>
                                      </p:cBhvr>
                                      <p:to>
                                        <p:strVal val="visible"/>
                                      </p:to>
                                    </p:set>
                                    <p:anim calcmode="lin" valueType="num">
                                      <p:cBhvr>
                                        <p:cTn id="133" dur="1000" fill="hold"/>
                                        <p:tgtEl>
                                          <p:spTgt spid="103463"/>
                                        </p:tgtEl>
                                        <p:attrNameLst>
                                          <p:attrName>ppt_w</p:attrName>
                                        </p:attrNameLst>
                                      </p:cBhvr>
                                      <p:tavLst>
                                        <p:tav tm="0">
                                          <p:val>
                                            <p:fltVal val="0"/>
                                          </p:val>
                                        </p:tav>
                                        <p:tav tm="100000">
                                          <p:val>
                                            <p:strVal val="#ppt_w"/>
                                          </p:val>
                                        </p:tav>
                                      </p:tavLst>
                                    </p:anim>
                                    <p:anim calcmode="lin" valueType="num">
                                      <p:cBhvr>
                                        <p:cTn id="134" dur="1000" fill="hold"/>
                                        <p:tgtEl>
                                          <p:spTgt spid="103463"/>
                                        </p:tgtEl>
                                        <p:attrNameLst>
                                          <p:attrName>ppt_h</p:attrName>
                                        </p:attrNameLst>
                                      </p:cBhvr>
                                      <p:tavLst>
                                        <p:tav tm="0">
                                          <p:val>
                                            <p:fltVal val="0"/>
                                          </p:val>
                                        </p:tav>
                                        <p:tav tm="100000">
                                          <p:val>
                                            <p:strVal val="#ppt_h"/>
                                          </p:val>
                                        </p:tav>
                                      </p:tavLst>
                                    </p:anim>
                                    <p:anim calcmode="lin" valueType="num">
                                      <p:cBhvr>
                                        <p:cTn id="135" dur="1000" fill="hold"/>
                                        <p:tgtEl>
                                          <p:spTgt spid="103463"/>
                                        </p:tgtEl>
                                        <p:attrNameLst>
                                          <p:attrName>ppt_x</p:attrName>
                                        </p:attrNameLst>
                                      </p:cBhvr>
                                      <p:tavLst>
                                        <p:tav tm="0" fmla="#ppt_x+(cos(-2*pi*(1-$))*-#ppt_x-sin(-2*pi*(1-$))*(1-#ppt_y))*(1-$)">
                                          <p:val>
                                            <p:fltVal val="0"/>
                                          </p:val>
                                        </p:tav>
                                        <p:tav tm="100000">
                                          <p:val>
                                            <p:fltVal val="1"/>
                                          </p:val>
                                        </p:tav>
                                      </p:tavLst>
                                    </p:anim>
                                    <p:anim calcmode="lin" valueType="num">
                                      <p:cBhvr>
                                        <p:cTn id="136" dur="1000" fill="hold"/>
                                        <p:tgtEl>
                                          <p:spTgt spid="103463"/>
                                        </p:tgtEl>
                                        <p:attrNameLst>
                                          <p:attrName>ppt_y</p:attrName>
                                        </p:attrNameLst>
                                      </p:cBhvr>
                                      <p:tavLst>
                                        <p:tav tm="0" fmla="#ppt_y+(sin(-2*pi*(1-$))*-#ppt_x+cos(-2*pi*(1-$))*(1-#ppt_y))*(1-$)">
                                          <p:val>
                                            <p:fltVal val="0"/>
                                          </p:val>
                                        </p:tav>
                                        <p:tav tm="100000">
                                          <p:val>
                                            <p:fltVal val="1"/>
                                          </p:val>
                                        </p:tav>
                                      </p:tavLst>
                                    </p:anim>
                                  </p:childTnLst>
                                </p:cTn>
                              </p:par>
                            </p:childTnLst>
                          </p:cTn>
                        </p:par>
                        <p:par>
                          <p:cTn id="137" fill="hold">
                            <p:stCondLst>
                              <p:cond delay="30000"/>
                            </p:stCondLst>
                            <p:childTnLst>
                              <p:par>
                                <p:cTn id="138" presetID="15" presetClass="entr" presetSubtype="0" fill="hold" grpId="0" nodeType="afterEffect">
                                  <p:stCondLst>
                                    <p:cond delay="0"/>
                                  </p:stCondLst>
                                  <p:childTnLst>
                                    <p:set>
                                      <p:cBhvr>
                                        <p:cTn id="139" dur="1" fill="hold">
                                          <p:stCondLst>
                                            <p:cond delay="0"/>
                                          </p:stCondLst>
                                        </p:cTn>
                                        <p:tgtEl>
                                          <p:spTgt spid="103464"/>
                                        </p:tgtEl>
                                        <p:attrNameLst>
                                          <p:attrName>style.visibility</p:attrName>
                                        </p:attrNameLst>
                                      </p:cBhvr>
                                      <p:to>
                                        <p:strVal val="visible"/>
                                      </p:to>
                                    </p:set>
                                    <p:anim calcmode="lin" valueType="num">
                                      <p:cBhvr>
                                        <p:cTn id="140" dur="1000" fill="hold"/>
                                        <p:tgtEl>
                                          <p:spTgt spid="103464"/>
                                        </p:tgtEl>
                                        <p:attrNameLst>
                                          <p:attrName>ppt_w</p:attrName>
                                        </p:attrNameLst>
                                      </p:cBhvr>
                                      <p:tavLst>
                                        <p:tav tm="0">
                                          <p:val>
                                            <p:fltVal val="0"/>
                                          </p:val>
                                        </p:tav>
                                        <p:tav tm="100000">
                                          <p:val>
                                            <p:strVal val="#ppt_w"/>
                                          </p:val>
                                        </p:tav>
                                      </p:tavLst>
                                    </p:anim>
                                    <p:anim calcmode="lin" valueType="num">
                                      <p:cBhvr>
                                        <p:cTn id="141" dur="1000" fill="hold"/>
                                        <p:tgtEl>
                                          <p:spTgt spid="103464"/>
                                        </p:tgtEl>
                                        <p:attrNameLst>
                                          <p:attrName>ppt_h</p:attrName>
                                        </p:attrNameLst>
                                      </p:cBhvr>
                                      <p:tavLst>
                                        <p:tav tm="0">
                                          <p:val>
                                            <p:fltVal val="0"/>
                                          </p:val>
                                        </p:tav>
                                        <p:tav tm="100000">
                                          <p:val>
                                            <p:strVal val="#ppt_h"/>
                                          </p:val>
                                        </p:tav>
                                      </p:tavLst>
                                    </p:anim>
                                    <p:anim calcmode="lin" valueType="num">
                                      <p:cBhvr>
                                        <p:cTn id="142" dur="1000" fill="hold"/>
                                        <p:tgtEl>
                                          <p:spTgt spid="103464"/>
                                        </p:tgtEl>
                                        <p:attrNameLst>
                                          <p:attrName>ppt_x</p:attrName>
                                        </p:attrNameLst>
                                      </p:cBhvr>
                                      <p:tavLst>
                                        <p:tav tm="0" fmla="#ppt_x+(cos(-2*pi*(1-$))*-#ppt_x-sin(-2*pi*(1-$))*(1-#ppt_y))*(1-$)">
                                          <p:val>
                                            <p:fltVal val="0"/>
                                          </p:val>
                                        </p:tav>
                                        <p:tav tm="100000">
                                          <p:val>
                                            <p:fltVal val="1"/>
                                          </p:val>
                                        </p:tav>
                                      </p:tavLst>
                                    </p:anim>
                                    <p:anim calcmode="lin" valueType="num">
                                      <p:cBhvr>
                                        <p:cTn id="143" dur="1000" fill="hold"/>
                                        <p:tgtEl>
                                          <p:spTgt spid="103464"/>
                                        </p:tgtEl>
                                        <p:attrNameLst>
                                          <p:attrName>ppt_y</p:attrName>
                                        </p:attrNameLst>
                                      </p:cBhvr>
                                      <p:tavLst>
                                        <p:tav tm="0" fmla="#ppt_y+(sin(-2*pi*(1-$))*-#ppt_x+cos(-2*pi*(1-$))*(1-#ppt_y))*(1-$)">
                                          <p:val>
                                            <p:fltVal val="0"/>
                                          </p:val>
                                        </p:tav>
                                        <p:tav tm="100000">
                                          <p:val>
                                            <p:fltVal val="1"/>
                                          </p:val>
                                        </p:tav>
                                      </p:tavLst>
                                    </p:anim>
                                  </p:childTnLst>
                                </p:cTn>
                              </p:par>
                            </p:childTnLst>
                          </p:cTn>
                        </p:par>
                        <p:par>
                          <p:cTn id="144" fill="hold">
                            <p:stCondLst>
                              <p:cond delay="31000"/>
                            </p:stCondLst>
                            <p:childTnLst>
                              <p:par>
                                <p:cTn id="145" presetID="15" presetClass="entr" presetSubtype="0" fill="hold" grpId="0" nodeType="afterEffect">
                                  <p:stCondLst>
                                    <p:cond delay="0"/>
                                  </p:stCondLst>
                                  <p:childTnLst>
                                    <p:set>
                                      <p:cBhvr>
                                        <p:cTn id="146" dur="1" fill="hold">
                                          <p:stCondLst>
                                            <p:cond delay="0"/>
                                          </p:stCondLst>
                                        </p:cTn>
                                        <p:tgtEl>
                                          <p:spTgt spid="103465"/>
                                        </p:tgtEl>
                                        <p:attrNameLst>
                                          <p:attrName>style.visibility</p:attrName>
                                        </p:attrNameLst>
                                      </p:cBhvr>
                                      <p:to>
                                        <p:strVal val="visible"/>
                                      </p:to>
                                    </p:set>
                                    <p:anim calcmode="lin" valueType="num">
                                      <p:cBhvr>
                                        <p:cTn id="147" dur="1000" fill="hold"/>
                                        <p:tgtEl>
                                          <p:spTgt spid="103465"/>
                                        </p:tgtEl>
                                        <p:attrNameLst>
                                          <p:attrName>ppt_w</p:attrName>
                                        </p:attrNameLst>
                                      </p:cBhvr>
                                      <p:tavLst>
                                        <p:tav tm="0">
                                          <p:val>
                                            <p:fltVal val="0"/>
                                          </p:val>
                                        </p:tav>
                                        <p:tav tm="100000">
                                          <p:val>
                                            <p:strVal val="#ppt_w"/>
                                          </p:val>
                                        </p:tav>
                                      </p:tavLst>
                                    </p:anim>
                                    <p:anim calcmode="lin" valueType="num">
                                      <p:cBhvr>
                                        <p:cTn id="148" dur="1000" fill="hold"/>
                                        <p:tgtEl>
                                          <p:spTgt spid="103465"/>
                                        </p:tgtEl>
                                        <p:attrNameLst>
                                          <p:attrName>ppt_h</p:attrName>
                                        </p:attrNameLst>
                                      </p:cBhvr>
                                      <p:tavLst>
                                        <p:tav tm="0">
                                          <p:val>
                                            <p:fltVal val="0"/>
                                          </p:val>
                                        </p:tav>
                                        <p:tav tm="100000">
                                          <p:val>
                                            <p:strVal val="#ppt_h"/>
                                          </p:val>
                                        </p:tav>
                                      </p:tavLst>
                                    </p:anim>
                                    <p:anim calcmode="lin" valueType="num">
                                      <p:cBhvr>
                                        <p:cTn id="149" dur="1000" fill="hold"/>
                                        <p:tgtEl>
                                          <p:spTgt spid="103465"/>
                                        </p:tgtEl>
                                        <p:attrNameLst>
                                          <p:attrName>ppt_x</p:attrName>
                                        </p:attrNameLst>
                                      </p:cBhvr>
                                      <p:tavLst>
                                        <p:tav tm="0" fmla="#ppt_x+(cos(-2*pi*(1-$))*-#ppt_x-sin(-2*pi*(1-$))*(1-#ppt_y))*(1-$)">
                                          <p:val>
                                            <p:fltVal val="0"/>
                                          </p:val>
                                        </p:tav>
                                        <p:tav tm="100000">
                                          <p:val>
                                            <p:fltVal val="1"/>
                                          </p:val>
                                        </p:tav>
                                      </p:tavLst>
                                    </p:anim>
                                    <p:anim calcmode="lin" valueType="num">
                                      <p:cBhvr>
                                        <p:cTn id="150" dur="1000" fill="hold"/>
                                        <p:tgtEl>
                                          <p:spTgt spid="103465"/>
                                        </p:tgtEl>
                                        <p:attrNameLst>
                                          <p:attrName>ppt_y</p:attrName>
                                        </p:attrNameLst>
                                      </p:cBhvr>
                                      <p:tavLst>
                                        <p:tav tm="0" fmla="#ppt_y+(sin(-2*pi*(1-$))*-#ppt_x+cos(-2*pi*(1-$))*(1-#ppt_y))*(1-$)">
                                          <p:val>
                                            <p:fltVal val="0"/>
                                          </p:val>
                                        </p:tav>
                                        <p:tav tm="100000">
                                          <p:val>
                                            <p:fltVal val="1"/>
                                          </p:val>
                                        </p:tav>
                                      </p:tavLst>
                                    </p:anim>
                                  </p:childTnLst>
                                </p:cTn>
                              </p:par>
                            </p:childTnLst>
                          </p:cTn>
                        </p:par>
                        <p:par>
                          <p:cTn id="151" fill="hold">
                            <p:stCondLst>
                              <p:cond delay="32000"/>
                            </p:stCondLst>
                            <p:childTnLst>
                              <p:par>
                                <p:cTn id="152" presetID="15" presetClass="entr" presetSubtype="0" fill="hold" grpId="0" nodeType="afterEffect">
                                  <p:stCondLst>
                                    <p:cond delay="0"/>
                                  </p:stCondLst>
                                  <p:childTnLst>
                                    <p:set>
                                      <p:cBhvr>
                                        <p:cTn id="153" dur="1" fill="hold">
                                          <p:stCondLst>
                                            <p:cond delay="0"/>
                                          </p:stCondLst>
                                        </p:cTn>
                                        <p:tgtEl>
                                          <p:spTgt spid="103466"/>
                                        </p:tgtEl>
                                        <p:attrNameLst>
                                          <p:attrName>style.visibility</p:attrName>
                                        </p:attrNameLst>
                                      </p:cBhvr>
                                      <p:to>
                                        <p:strVal val="visible"/>
                                      </p:to>
                                    </p:set>
                                    <p:anim calcmode="lin" valueType="num">
                                      <p:cBhvr>
                                        <p:cTn id="154" dur="1000" fill="hold"/>
                                        <p:tgtEl>
                                          <p:spTgt spid="103466"/>
                                        </p:tgtEl>
                                        <p:attrNameLst>
                                          <p:attrName>ppt_w</p:attrName>
                                        </p:attrNameLst>
                                      </p:cBhvr>
                                      <p:tavLst>
                                        <p:tav tm="0">
                                          <p:val>
                                            <p:fltVal val="0"/>
                                          </p:val>
                                        </p:tav>
                                        <p:tav tm="100000">
                                          <p:val>
                                            <p:strVal val="#ppt_w"/>
                                          </p:val>
                                        </p:tav>
                                      </p:tavLst>
                                    </p:anim>
                                    <p:anim calcmode="lin" valueType="num">
                                      <p:cBhvr>
                                        <p:cTn id="155" dur="1000" fill="hold"/>
                                        <p:tgtEl>
                                          <p:spTgt spid="103466"/>
                                        </p:tgtEl>
                                        <p:attrNameLst>
                                          <p:attrName>ppt_h</p:attrName>
                                        </p:attrNameLst>
                                      </p:cBhvr>
                                      <p:tavLst>
                                        <p:tav tm="0">
                                          <p:val>
                                            <p:fltVal val="0"/>
                                          </p:val>
                                        </p:tav>
                                        <p:tav tm="100000">
                                          <p:val>
                                            <p:strVal val="#ppt_h"/>
                                          </p:val>
                                        </p:tav>
                                      </p:tavLst>
                                    </p:anim>
                                    <p:anim calcmode="lin" valueType="num">
                                      <p:cBhvr>
                                        <p:cTn id="156" dur="1000" fill="hold"/>
                                        <p:tgtEl>
                                          <p:spTgt spid="103466"/>
                                        </p:tgtEl>
                                        <p:attrNameLst>
                                          <p:attrName>ppt_x</p:attrName>
                                        </p:attrNameLst>
                                      </p:cBhvr>
                                      <p:tavLst>
                                        <p:tav tm="0" fmla="#ppt_x+(cos(-2*pi*(1-$))*-#ppt_x-sin(-2*pi*(1-$))*(1-#ppt_y))*(1-$)">
                                          <p:val>
                                            <p:fltVal val="0"/>
                                          </p:val>
                                        </p:tav>
                                        <p:tav tm="100000">
                                          <p:val>
                                            <p:fltVal val="1"/>
                                          </p:val>
                                        </p:tav>
                                      </p:tavLst>
                                    </p:anim>
                                    <p:anim calcmode="lin" valueType="num">
                                      <p:cBhvr>
                                        <p:cTn id="157" dur="1000" fill="hold"/>
                                        <p:tgtEl>
                                          <p:spTgt spid="103466"/>
                                        </p:tgtEl>
                                        <p:attrNameLst>
                                          <p:attrName>ppt_y</p:attrName>
                                        </p:attrNameLst>
                                      </p:cBhvr>
                                      <p:tavLst>
                                        <p:tav tm="0" fmla="#ppt_y+(sin(-2*pi*(1-$))*-#ppt_x+cos(-2*pi*(1-$))*(1-#ppt_y))*(1-$)">
                                          <p:val>
                                            <p:fltVal val="0"/>
                                          </p:val>
                                        </p:tav>
                                        <p:tav tm="100000">
                                          <p:val>
                                            <p:fltVal val="1"/>
                                          </p:val>
                                        </p:tav>
                                      </p:tavLst>
                                    </p:anim>
                                  </p:childTnLst>
                                </p:cTn>
                              </p:par>
                            </p:childTnLst>
                          </p:cTn>
                        </p:par>
                        <p:par>
                          <p:cTn id="158" fill="hold">
                            <p:stCondLst>
                              <p:cond delay="33000"/>
                            </p:stCondLst>
                            <p:childTnLst>
                              <p:par>
                                <p:cTn id="159" presetID="15" presetClass="entr" presetSubtype="0" fill="hold" grpId="0" nodeType="afterEffect">
                                  <p:stCondLst>
                                    <p:cond delay="0"/>
                                  </p:stCondLst>
                                  <p:childTnLst>
                                    <p:set>
                                      <p:cBhvr>
                                        <p:cTn id="160" dur="1" fill="hold">
                                          <p:stCondLst>
                                            <p:cond delay="0"/>
                                          </p:stCondLst>
                                        </p:cTn>
                                        <p:tgtEl>
                                          <p:spTgt spid="103467"/>
                                        </p:tgtEl>
                                        <p:attrNameLst>
                                          <p:attrName>style.visibility</p:attrName>
                                        </p:attrNameLst>
                                      </p:cBhvr>
                                      <p:to>
                                        <p:strVal val="visible"/>
                                      </p:to>
                                    </p:set>
                                    <p:anim calcmode="lin" valueType="num">
                                      <p:cBhvr>
                                        <p:cTn id="161" dur="1000" fill="hold"/>
                                        <p:tgtEl>
                                          <p:spTgt spid="103467"/>
                                        </p:tgtEl>
                                        <p:attrNameLst>
                                          <p:attrName>ppt_w</p:attrName>
                                        </p:attrNameLst>
                                      </p:cBhvr>
                                      <p:tavLst>
                                        <p:tav tm="0">
                                          <p:val>
                                            <p:fltVal val="0"/>
                                          </p:val>
                                        </p:tav>
                                        <p:tav tm="100000">
                                          <p:val>
                                            <p:strVal val="#ppt_w"/>
                                          </p:val>
                                        </p:tav>
                                      </p:tavLst>
                                    </p:anim>
                                    <p:anim calcmode="lin" valueType="num">
                                      <p:cBhvr>
                                        <p:cTn id="162" dur="1000" fill="hold"/>
                                        <p:tgtEl>
                                          <p:spTgt spid="103467"/>
                                        </p:tgtEl>
                                        <p:attrNameLst>
                                          <p:attrName>ppt_h</p:attrName>
                                        </p:attrNameLst>
                                      </p:cBhvr>
                                      <p:tavLst>
                                        <p:tav tm="0">
                                          <p:val>
                                            <p:fltVal val="0"/>
                                          </p:val>
                                        </p:tav>
                                        <p:tav tm="100000">
                                          <p:val>
                                            <p:strVal val="#ppt_h"/>
                                          </p:val>
                                        </p:tav>
                                      </p:tavLst>
                                    </p:anim>
                                    <p:anim calcmode="lin" valueType="num">
                                      <p:cBhvr>
                                        <p:cTn id="163" dur="1000" fill="hold"/>
                                        <p:tgtEl>
                                          <p:spTgt spid="103467"/>
                                        </p:tgtEl>
                                        <p:attrNameLst>
                                          <p:attrName>ppt_x</p:attrName>
                                        </p:attrNameLst>
                                      </p:cBhvr>
                                      <p:tavLst>
                                        <p:tav tm="0" fmla="#ppt_x+(cos(-2*pi*(1-$))*-#ppt_x-sin(-2*pi*(1-$))*(1-#ppt_y))*(1-$)">
                                          <p:val>
                                            <p:fltVal val="0"/>
                                          </p:val>
                                        </p:tav>
                                        <p:tav tm="100000">
                                          <p:val>
                                            <p:fltVal val="1"/>
                                          </p:val>
                                        </p:tav>
                                      </p:tavLst>
                                    </p:anim>
                                    <p:anim calcmode="lin" valueType="num">
                                      <p:cBhvr>
                                        <p:cTn id="164" dur="1000" fill="hold"/>
                                        <p:tgtEl>
                                          <p:spTgt spid="103467"/>
                                        </p:tgtEl>
                                        <p:attrNameLst>
                                          <p:attrName>ppt_y</p:attrName>
                                        </p:attrNameLst>
                                      </p:cBhvr>
                                      <p:tavLst>
                                        <p:tav tm="0" fmla="#ppt_y+(sin(-2*pi*(1-$))*-#ppt_x+cos(-2*pi*(1-$))*(1-#ppt_y))*(1-$)">
                                          <p:val>
                                            <p:fltVal val="0"/>
                                          </p:val>
                                        </p:tav>
                                        <p:tav tm="100000">
                                          <p:val>
                                            <p:fltVal val="1"/>
                                          </p:val>
                                        </p:tav>
                                      </p:tavLst>
                                    </p:anim>
                                  </p:childTnLst>
                                </p:cTn>
                              </p:par>
                            </p:childTnLst>
                          </p:cTn>
                        </p:par>
                        <p:par>
                          <p:cTn id="165" fill="hold">
                            <p:stCondLst>
                              <p:cond delay="34000"/>
                            </p:stCondLst>
                            <p:childTnLst>
                              <p:par>
                                <p:cTn id="166" presetID="15" presetClass="entr" presetSubtype="0" fill="hold" grpId="0" nodeType="afterEffect">
                                  <p:stCondLst>
                                    <p:cond delay="0"/>
                                  </p:stCondLst>
                                  <p:childTnLst>
                                    <p:set>
                                      <p:cBhvr>
                                        <p:cTn id="167" dur="1" fill="hold">
                                          <p:stCondLst>
                                            <p:cond delay="0"/>
                                          </p:stCondLst>
                                        </p:cTn>
                                        <p:tgtEl>
                                          <p:spTgt spid="103468"/>
                                        </p:tgtEl>
                                        <p:attrNameLst>
                                          <p:attrName>style.visibility</p:attrName>
                                        </p:attrNameLst>
                                      </p:cBhvr>
                                      <p:to>
                                        <p:strVal val="visible"/>
                                      </p:to>
                                    </p:set>
                                    <p:anim calcmode="lin" valueType="num">
                                      <p:cBhvr>
                                        <p:cTn id="168" dur="1000" fill="hold"/>
                                        <p:tgtEl>
                                          <p:spTgt spid="103468"/>
                                        </p:tgtEl>
                                        <p:attrNameLst>
                                          <p:attrName>ppt_w</p:attrName>
                                        </p:attrNameLst>
                                      </p:cBhvr>
                                      <p:tavLst>
                                        <p:tav tm="0">
                                          <p:val>
                                            <p:fltVal val="0"/>
                                          </p:val>
                                        </p:tav>
                                        <p:tav tm="100000">
                                          <p:val>
                                            <p:strVal val="#ppt_w"/>
                                          </p:val>
                                        </p:tav>
                                      </p:tavLst>
                                    </p:anim>
                                    <p:anim calcmode="lin" valueType="num">
                                      <p:cBhvr>
                                        <p:cTn id="169" dur="1000" fill="hold"/>
                                        <p:tgtEl>
                                          <p:spTgt spid="103468"/>
                                        </p:tgtEl>
                                        <p:attrNameLst>
                                          <p:attrName>ppt_h</p:attrName>
                                        </p:attrNameLst>
                                      </p:cBhvr>
                                      <p:tavLst>
                                        <p:tav tm="0">
                                          <p:val>
                                            <p:fltVal val="0"/>
                                          </p:val>
                                        </p:tav>
                                        <p:tav tm="100000">
                                          <p:val>
                                            <p:strVal val="#ppt_h"/>
                                          </p:val>
                                        </p:tav>
                                      </p:tavLst>
                                    </p:anim>
                                    <p:anim calcmode="lin" valueType="num">
                                      <p:cBhvr>
                                        <p:cTn id="170" dur="1000" fill="hold"/>
                                        <p:tgtEl>
                                          <p:spTgt spid="103468"/>
                                        </p:tgtEl>
                                        <p:attrNameLst>
                                          <p:attrName>ppt_x</p:attrName>
                                        </p:attrNameLst>
                                      </p:cBhvr>
                                      <p:tavLst>
                                        <p:tav tm="0" fmla="#ppt_x+(cos(-2*pi*(1-$))*-#ppt_x-sin(-2*pi*(1-$))*(1-#ppt_y))*(1-$)">
                                          <p:val>
                                            <p:fltVal val="0"/>
                                          </p:val>
                                        </p:tav>
                                        <p:tav tm="100000">
                                          <p:val>
                                            <p:fltVal val="1"/>
                                          </p:val>
                                        </p:tav>
                                      </p:tavLst>
                                    </p:anim>
                                    <p:anim calcmode="lin" valueType="num">
                                      <p:cBhvr>
                                        <p:cTn id="171" dur="1000" fill="hold"/>
                                        <p:tgtEl>
                                          <p:spTgt spid="103468"/>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42" grpId="0" animBg="1"/>
      <p:bldP spid="103443" grpId="0" animBg="1"/>
      <p:bldP spid="103444" grpId="0" animBg="1"/>
      <p:bldP spid="103445" grpId="0"/>
      <p:bldP spid="103446" grpId="0"/>
      <p:bldP spid="103447" grpId="0"/>
      <p:bldP spid="103448" grpId="0"/>
      <p:bldP spid="103449" grpId="0"/>
      <p:bldP spid="103450" grpId="0"/>
      <p:bldP spid="103451" grpId="0"/>
      <p:bldP spid="103452" grpId="0"/>
      <p:bldP spid="103455" grpId="0" animBg="1"/>
      <p:bldP spid="103456" grpId="0" animBg="1"/>
      <p:bldP spid="103457" grpId="0" animBg="1"/>
      <p:bldP spid="103458" grpId="0"/>
      <p:bldP spid="103459" grpId="0"/>
      <p:bldP spid="103461" grpId="0"/>
      <p:bldP spid="103462" grpId="0"/>
      <p:bldP spid="103463" grpId="0"/>
      <p:bldP spid="103464" grpId="0"/>
      <p:bldP spid="103465" grpId="0"/>
      <p:bldP spid="103466" grpId="0"/>
      <p:bldP spid="103467" grpId="0"/>
      <p:bldP spid="103468" grpId="0"/>
    </p:bldLst>
  </p:timing>
</p:sld>
</file>

<file path=ppt/slides/slide36.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9900"/>
            </a:gs>
            <a:gs pos="100000">
              <a:schemeClr val="accent1"/>
            </a:gs>
          </a:gsLst>
          <a:path path="rect">
            <a:fillToRect l="100000" b="100000"/>
          </a:path>
        </a:gradFill>
        <a:effectLst/>
      </p:bgPr>
    </p:bg>
    <p:spTree>
      <p:nvGrpSpPr>
        <p:cNvPr id="1" name=""/>
        <p:cNvGrpSpPr/>
        <p:nvPr/>
      </p:nvGrpSpPr>
      <p:grpSpPr>
        <a:xfrm>
          <a:off x="0" y="0"/>
          <a:ext cx="0" cy="0"/>
          <a:chOff x="0" y="0"/>
          <a:chExt cx="0" cy="0"/>
        </a:xfrm>
      </p:grpSpPr>
      <p:sp>
        <p:nvSpPr>
          <p:cNvPr id="106500" name="WordArt 4"/>
          <p:cNvSpPr>
            <a:spLocks noChangeArrowheads="1" noChangeShapeType="1" noTextEdit="1"/>
          </p:cNvSpPr>
          <p:nvPr/>
        </p:nvSpPr>
        <p:spPr bwMode="auto">
          <a:xfrm>
            <a:off x="3059113" y="1125538"/>
            <a:ext cx="3019425" cy="647700"/>
          </a:xfrm>
          <a:prstGeom prst="rect">
            <a:avLst/>
          </a:prstGeom>
        </p:spPr>
        <p:txBody>
          <a:bodyPr spcFirstLastPara="1" wrap="none" fromWordArt="1">
            <a:prstTxWarp prst="textArchUp">
              <a:avLst>
                <a:gd name="adj" fmla="val 10800000"/>
              </a:avLst>
            </a:prstTxWarp>
          </a:bodyPr>
          <a:lstStyle/>
          <a:p>
            <a:pPr rtl="1"/>
            <a:r>
              <a:rPr lang="ar-JO" sz="3600" kern="10">
                <a:ln w="9525">
                  <a:solidFill>
                    <a:srgbClr val="000000"/>
                  </a:solidFill>
                  <a:round/>
                  <a:headEnd/>
                  <a:tailEnd/>
                </a:ln>
                <a:solidFill>
                  <a:srgbClr val="000000"/>
                </a:solidFill>
                <a:latin typeface="Arial Black"/>
              </a:rPr>
              <a:t> الأعداد النسبية المتكافئة</a:t>
            </a:r>
          </a:p>
        </p:txBody>
      </p:sp>
      <p:sp>
        <p:nvSpPr>
          <p:cNvPr id="106501" name="WordArt 5"/>
          <p:cNvSpPr>
            <a:spLocks noChangeArrowheads="1" noChangeShapeType="1" noTextEdit="1"/>
          </p:cNvSpPr>
          <p:nvPr/>
        </p:nvSpPr>
        <p:spPr bwMode="auto">
          <a:xfrm>
            <a:off x="3635375" y="188913"/>
            <a:ext cx="1819275" cy="647700"/>
          </a:xfrm>
          <a:prstGeom prst="rect">
            <a:avLst/>
          </a:prstGeom>
        </p:spPr>
        <p:txBody>
          <a:bodyPr wrap="none" fromWordArt="1">
            <a:prstTxWarp prst="textPlain">
              <a:avLst>
                <a:gd name="adj" fmla="val 50000"/>
              </a:avLst>
            </a:prstTxWarp>
          </a:bodyPr>
          <a:lstStyle/>
          <a:p>
            <a:pPr rtl="1"/>
            <a:r>
              <a:rPr lang="ar-JO"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الدرس الثالث</a:t>
            </a:r>
          </a:p>
        </p:txBody>
      </p:sp>
      <p:sp>
        <p:nvSpPr>
          <p:cNvPr id="106502" name="WordArt 6"/>
          <p:cNvSpPr>
            <a:spLocks noChangeArrowheads="1" noChangeShapeType="1" noTextEdit="1"/>
          </p:cNvSpPr>
          <p:nvPr/>
        </p:nvSpPr>
        <p:spPr bwMode="auto">
          <a:xfrm>
            <a:off x="7019925" y="1700213"/>
            <a:ext cx="1933575" cy="647700"/>
          </a:xfrm>
          <a:prstGeom prst="rect">
            <a:avLst/>
          </a:prstGeom>
        </p:spPr>
        <p:txBody>
          <a:bodyPr wrap="none" fromWordArt="1">
            <a:prstTxWarp prst="textPlain">
              <a:avLst>
                <a:gd name="adj" fmla="val 50000"/>
              </a:avLst>
            </a:prstTxWarp>
          </a:bodyPr>
          <a:lstStyle/>
          <a:p>
            <a:pPr rtl="1"/>
            <a:r>
              <a:rPr lang="ar-JO" sz="3600" i="1" kern="10">
                <a:ln w="9525">
                  <a:solidFill>
                    <a:srgbClr val="000000"/>
                  </a:solidFill>
                  <a:round/>
                  <a:headEnd/>
                  <a:tailEnd/>
                </a:ln>
                <a:solidFill>
                  <a:srgbClr val="FFFFFF"/>
                </a:solidFill>
                <a:effectLst>
                  <a:outerShdw dist="35921" dir="2700000" algn="ctr" rotWithShape="0">
                    <a:srgbClr val="808080">
                      <a:alpha val="80000"/>
                    </a:srgbClr>
                  </a:outerShdw>
                </a:effectLst>
                <a:latin typeface="Arial Black"/>
              </a:rPr>
              <a:t>مثال ((1)):</a:t>
            </a:r>
          </a:p>
        </p:txBody>
      </p:sp>
      <p:sp>
        <p:nvSpPr>
          <p:cNvPr id="106503" name="Text Box 7"/>
          <p:cNvSpPr txBox="1">
            <a:spLocks noChangeArrowheads="1"/>
          </p:cNvSpPr>
          <p:nvPr/>
        </p:nvSpPr>
        <p:spPr bwMode="auto">
          <a:xfrm>
            <a:off x="1116013" y="1773238"/>
            <a:ext cx="5689600" cy="854075"/>
          </a:xfrm>
          <a:prstGeom prst="rect">
            <a:avLst/>
          </a:prstGeom>
          <a:noFill/>
          <a:ln w="9525" algn="ctr">
            <a:noFill/>
            <a:miter lim="800000"/>
            <a:headEnd/>
            <a:tailEnd/>
          </a:ln>
          <a:effectLst/>
        </p:spPr>
        <p:txBody>
          <a:bodyPr>
            <a:spAutoFit/>
          </a:bodyPr>
          <a:lstStyle/>
          <a:p>
            <a:pPr algn="r"/>
            <a:r>
              <a:rPr lang="ar-SA"/>
              <a:t>أكتب ثلاثة أعداد نسبية متكافئة للعدد   1</a:t>
            </a:r>
          </a:p>
          <a:p>
            <a:pPr algn="r"/>
            <a:r>
              <a:rPr lang="ar-SA"/>
              <a:t>                                            </a:t>
            </a:r>
            <a:endParaRPr lang="en-US"/>
          </a:p>
        </p:txBody>
      </p:sp>
      <p:sp>
        <p:nvSpPr>
          <p:cNvPr id="106504" name="Text Box 8"/>
          <p:cNvSpPr txBox="1">
            <a:spLocks noChangeArrowheads="1"/>
          </p:cNvSpPr>
          <p:nvPr/>
        </p:nvSpPr>
        <p:spPr bwMode="auto">
          <a:xfrm>
            <a:off x="3203575" y="2133600"/>
            <a:ext cx="647700" cy="396875"/>
          </a:xfrm>
          <a:prstGeom prst="rect">
            <a:avLst/>
          </a:prstGeom>
          <a:noFill/>
          <a:ln w="9525" algn="ctr">
            <a:noFill/>
            <a:miter lim="800000"/>
            <a:headEnd/>
            <a:tailEnd/>
          </a:ln>
          <a:effectLst/>
        </p:spPr>
        <p:txBody>
          <a:bodyPr>
            <a:spAutoFit/>
          </a:bodyPr>
          <a:lstStyle/>
          <a:p>
            <a:r>
              <a:rPr lang="ar-SA"/>
              <a:t>2</a:t>
            </a:r>
            <a:endParaRPr lang="en-US"/>
          </a:p>
        </p:txBody>
      </p:sp>
      <p:sp>
        <p:nvSpPr>
          <p:cNvPr id="106505" name="Line 9"/>
          <p:cNvSpPr>
            <a:spLocks noChangeShapeType="1"/>
          </p:cNvSpPr>
          <p:nvPr/>
        </p:nvSpPr>
        <p:spPr bwMode="auto">
          <a:xfrm>
            <a:off x="3276600" y="2133600"/>
            <a:ext cx="433388" cy="0"/>
          </a:xfrm>
          <a:prstGeom prst="line">
            <a:avLst/>
          </a:prstGeom>
          <a:noFill/>
          <a:ln w="28575">
            <a:solidFill>
              <a:schemeClr val="tx1"/>
            </a:solidFill>
            <a:round/>
            <a:headEnd/>
            <a:tailEnd/>
          </a:ln>
          <a:effectLst/>
        </p:spPr>
        <p:txBody>
          <a:bodyPr>
            <a:spAutoFit/>
          </a:bodyPr>
          <a:lstStyle/>
          <a:p>
            <a:endParaRPr lang="ar-JO"/>
          </a:p>
        </p:txBody>
      </p:sp>
      <p:sp>
        <p:nvSpPr>
          <p:cNvPr id="106519" name="Text Box 23"/>
          <p:cNvSpPr txBox="1">
            <a:spLocks noChangeArrowheads="1"/>
          </p:cNvSpPr>
          <p:nvPr/>
        </p:nvSpPr>
        <p:spPr bwMode="auto">
          <a:xfrm>
            <a:off x="5219700" y="4005263"/>
            <a:ext cx="503238" cy="396875"/>
          </a:xfrm>
          <a:prstGeom prst="rect">
            <a:avLst/>
          </a:prstGeom>
          <a:noFill/>
          <a:ln w="9525" algn="ctr">
            <a:noFill/>
            <a:miter lim="800000"/>
            <a:headEnd/>
            <a:tailEnd/>
          </a:ln>
          <a:effectLst/>
        </p:spPr>
        <p:txBody>
          <a:bodyPr>
            <a:spAutoFit/>
          </a:bodyPr>
          <a:lstStyle/>
          <a:p>
            <a:r>
              <a:rPr lang="ar-SA"/>
              <a:t>4</a:t>
            </a:r>
            <a:endParaRPr lang="en-US"/>
          </a:p>
        </p:txBody>
      </p:sp>
      <p:sp>
        <p:nvSpPr>
          <p:cNvPr id="106520" name="Text Box 24"/>
          <p:cNvSpPr txBox="1">
            <a:spLocks noChangeArrowheads="1"/>
          </p:cNvSpPr>
          <p:nvPr/>
        </p:nvSpPr>
        <p:spPr bwMode="auto">
          <a:xfrm>
            <a:off x="4211638" y="2565400"/>
            <a:ext cx="503237" cy="396875"/>
          </a:xfrm>
          <a:prstGeom prst="rect">
            <a:avLst/>
          </a:prstGeom>
          <a:noFill/>
          <a:ln w="9525" algn="ctr">
            <a:noFill/>
            <a:miter lim="800000"/>
            <a:headEnd/>
            <a:tailEnd/>
          </a:ln>
          <a:effectLst/>
        </p:spPr>
        <p:txBody>
          <a:bodyPr>
            <a:spAutoFit/>
          </a:bodyPr>
          <a:lstStyle/>
          <a:p>
            <a:r>
              <a:rPr lang="ar-SA"/>
              <a:t>2</a:t>
            </a:r>
            <a:endParaRPr lang="en-US"/>
          </a:p>
        </p:txBody>
      </p:sp>
      <p:sp>
        <p:nvSpPr>
          <p:cNvPr id="106521" name="Text Box 25"/>
          <p:cNvSpPr txBox="1">
            <a:spLocks noChangeArrowheads="1"/>
          </p:cNvSpPr>
          <p:nvPr/>
        </p:nvSpPr>
        <p:spPr bwMode="auto">
          <a:xfrm>
            <a:off x="4211638" y="2924175"/>
            <a:ext cx="503237" cy="396875"/>
          </a:xfrm>
          <a:prstGeom prst="rect">
            <a:avLst/>
          </a:prstGeom>
          <a:noFill/>
          <a:ln w="9525" algn="ctr">
            <a:noFill/>
            <a:miter lim="800000"/>
            <a:headEnd/>
            <a:tailEnd/>
          </a:ln>
          <a:effectLst/>
        </p:spPr>
        <p:txBody>
          <a:bodyPr>
            <a:spAutoFit/>
          </a:bodyPr>
          <a:lstStyle/>
          <a:p>
            <a:r>
              <a:rPr lang="ar-SA"/>
              <a:t>4</a:t>
            </a:r>
            <a:endParaRPr lang="en-US"/>
          </a:p>
        </p:txBody>
      </p:sp>
      <p:sp>
        <p:nvSpPr>
          <p:cNvPr id="106522" name="Text Box 26"/>
          <p:cNvSpPr txBox="1">
            <a:spLocks noChangeArrowheads="1"/>
          </p:cNvSpPr>
          <p:nvPr/>
        </p:nvSpPr>
        <p:spPr bwMode="auto">
          <a:xfrm>
            <a:off x="5219700" y="2924175"/>
            <a:ext cx="503238" cy="396875"/>
          </a:xfrm>
          <a:prstGeom prst="rect">
            <a:avLst/>
          </a:prstGeom>
          <a:noFill/>
          <a:ln w="9525" algn="ctr">
            <a:noFill/>
            <a:miter lim="800000"/>
            <a:headEnd/>
            <a:tailEnd/>
          </a:ln>
          <a:effectLst/>
        </p:spPr>
        <p:txBody>
          <a:bodyPr>
            <a:spAutoFit/>
          </a:bodyPr>
          <a:lstStyle/>
          <a:p>
            <a:r>
              <a:rPr lang="ar-SA"/>
              <a:t>2</a:t>
            </a:r>
            <a:endParaRPr lang="en-US"/>
          </a:p>
        </p:txBody>
      </p:sp>
      <p:sp>
        <p:nvSpPr>
          <p:cNvPr id="106523" name="Text Box 27"/>
          <p:cNvSpPr txBox="1">
            <a:spLocks noChangeArrowheads="1"/>
          </p:cNvSpPr>
          <p:nvPr/>
        </p:nvSpPr>
        <p:spPr bwMode="auto">
          <a:xfrm>
            <a:off x="5580063" y="2924175"/>
            <a:ext cx="504825" cy="396875"/>
          </a:xfrm>
          <a:prstGeom prst="rect">
            <a:avLst/>
          </a:prstGeom>
          <a:noFill/>
          <a:ln w="9525" algn="ctr">
            <a:noFill/>
            <a:miter lim="800000"/>
            <a:headEnd/>
            <a:tailEnd/>
          </a:ln>
          <a:effectLst/>
        </p:spPr>
        <p:txBody>
          <a:bodyPr>
            <a:spAutoFit/>
          </a:bodyPr>
          <a:lstStyle/>
          <a:p>
            <a:r>
              <a:rPr lang="ar-SA"/>
              <a:t>2</a:t>
            </a:r>
            <a:endParaRPr lang="en-US"/>
          </a:p>
        </p:txBody>
      </p:sp>
      <p:sp>
        <p:nvSpPr>
          <p:cNvPr id="106524" name="Text Box 28"/>
          <p:cNvSpPr txBox="1">
            <a:spLocks noChangeArrowheads="1"/>
          </p:cNvSpPr>
          <p:nvPr/>
        </p:nvSpPr>
        <p:spPr bwMode="auto">
          <a:xfrm>
            <a:off x="5219700" y="2565400"/>
            <a:ext cx="503238" cy="396875"/>
          </a:xfrm>
          <a:prstGeom prst="rect">
            <a:avLst/>
          </a:prstGeom>
          <a:noFill/>
          <a:ln w="9525" algn="ctr">
            <a:noFill/>
            <a:miter lim="800000"/>
            <a:headEnd/>
            <a:tailEnd/>
          </a:ln>
          <a:effectLst/>
        </p:spPr>
        <p:txBody>
          <a:bodyPr>
            <a:spAutoFit/>
          </a:bodyPr>
          <a:lstStyle/>
          <a:p>
            <a:r>
              <a:rPr lang="ar-SA"/>
              <a:t>2</a:t>
            </a:r>
            <a:endParaRPr lang="en-US"/>
          </a:p>
        </p:txBody>
      </p:sp>
      <p:sp>
        <p:nvSpPr>
          <p:cNvPr id="106525" name="Text Box 29"/>
          <p:cNvSpPr txBox="1">
            <a:spLocks noChangeArrowheads="1"/>
          </p:cNvSpPr>
          <p:nvPr/>
        </p:nvSpPr>
        <p:spPr bwMode="auto">
          <a:xfrm>
            <a:off x="5580063" y="2565400"/>
            <a:ext cx="503237" cy="396875"/>
          </a:xfrm>
          <a:prstGeom prst="rect">
            <a:avLst/>
          </a:prstGeom>
          <a:noFill/>
          <a:ln w="9525" algn="ctr">
            <a:noFill/>
            <a:miter lim="800000"/>
            <a:headEnd/>
            <a:tailEnd/>
          </a:ln>
          <a:effectLst/>
        </p:spPr>
        <p:txBody>
          <a:bodyPr>
            <a:spAutoFit/>
          </a:bodyPr>
          <a:lstStyle/>
          <a:p>
            <a:r>
              <a:rPr lang="ar-SA"/>
              <a:t>1</a:t>
            </a:r>
            <a:endParaRPr lang="en-US"/>
          </a:p>
        </p:txBody>
      </p:sp>
      <p:sp>
        <p:nvSpPr>
          <p:cNvPr id="106526" name="Text Box 30"/>
          <p:cNvSpPr txBox="1">
            <a:spLocks noChangeArrowheads="1"/>
          </p:cNvSpPr>
          <p:nvPr/>
        </p:nvSpPr>
        <p:spPr bwMode="auto">
          <a:xfrm>
            <a:off x="6588125" y="2565400"/>
            <a:ext cx="503238" cy="396875"/>
          </a:xfrm>
          <a:prstGeom prst="rect">
            <a:avLst/>
          </a:prstGeom>
          <a:noFill/>
          <a:ln w="9525" algn="ctr">
            <a:noFill/>
            <a:miter lim="800000"/>
            <a:headEnd/>
            <a:tailEnd/>
          </a:ln>
          <a:effectLst/>
        </p:spPr>
        <p:txBody>
          <a:bodyPr>
            <a:spAutoFit/>
          </a:bodyPr>
          <a:lstStyle/>
          <a:p>
            <a:r>
              <a:rPr lang="ar-SA"/>
              <a:t>1</a:t>
            </a:r>
            <a:endParaRPr lang="en-US"/>
          </a:p>
        </p:txBody>
      </p:sp>
      <p:sp>
        <p:nvSpPr>
          <p:cNvPr id="106527" name="Text Box 31"/>
          <p:cNvSpPr txBox="1">
            <a:spLocks noChangeArrowheads="1"/>
          </p:cNvSpPr>
          <p:nvPr/>
        </p:nvSpPr>
        <p:spPr bwMode="auto">
          <a:xfrm>
            <a:off x="6588125" y="2924175"/>
            <a:ext cx="503238" cy="396875"/>
          </a:xfrm>
          <a:prstGeom prst="rect">
            <a:avLst/>
          </a:prstGeom>
          <a:noFill/>
          <a:ln w="9525" algn="ctr">
            <a:noFill/>
            <a:miter lim="800000"/>
            <a:headEnd/>
            <a:tailEnd/>
          </a:ln>
          <a:effectLst/>
        </p:spPr>
        <p:txBody>
          <a:bodyPr>
            <a:spAutoFit/>
          </a:bodyPr>
          <a:lstStyle/>
          <a:p>
            <a:r>
              <a:rPr lang="ar-SA"/>
              <a:t>2</a:t>
            </a:r>
            <a:endParaRPr lang="en-US"/>
          </a:p>
        </p:txBody>
      </p:sp>
      <p:sp>
        <p:nvSpPr>
          <p:cNvPr id="106528" name="Line 32"/>
          <p:cNvSpPr>
            <a:spLocks noChangeShapeType="1"/>
          </p:cNvSpPr>
          <p:nvPr/>
        </p:nvSpPr>
        <p:spPr bwMode="auto">
          <a:xfrm>
            <a:off x="5219700" y="3644900"/>
            <a:ext cx="938213" cy="0"/>
          </a:xfrm>
          <a:prstGeom prst="line">
            <a:avLst/>
          </a:prstGeom>
          <a:noFill/>
          <a:ln w="28575">
            <a:solidFill>
              <a:schemeClr val="tx1"/>
            </a:solidFill>
            <a:round/>
            <a:headEnd/>
            <a:tailEnd/>
          </a:ln>
          <a:effectLst/>
        </p:spPr>
        <p:txBody>
          <a:bodyPr>
            <a:spAutoFit/>
          </a:bodyPr>
          <a:lstStyle/>
          <a:p>
            <a:endParaRPr lang="ar-JO"/>
          </a:p>
        </p:txBody>
      </p:sp>
      <p:sp>
        <p:nvSpPr>
          <p:cNvPr id="106529" name="Line 33"/>
          <p:cNvSpPr>
            <a:spLocks noChangeShapeType="1"/>
          </p:cNvSpPr>
          <p:nvPr/>
        </p:nvSpPr>
        <p:spPr bwMode="auto">
          <a:xfrm>
            <a:off x="6588125" y="3644900"/>
            <a:ext cx="433388" cy="0"/>
          </a:xfrm>
          <a:prstGeom prst="line">
            <a:avLst/>
          </a:prstGeom>
          <a:noFill/>
          <a:ln w="28575">
            <a:solidFill>
              <a:schemeClr val="tx1"/>
            </a:solidFill>
            <a:round/>
            <a:headEnd/>
            <a:tailEnd/>
          </a:ln>
          <a:effectLst/>
        </p:spPr>
        <p:txBody>
          <a:bodyPr>
            <a:spAutoFit/>
          </a:bodyPr>
          <a:lstStyle/>
          <a:p>
            <a:endParaRPr lang="ar-JO"/>
          </a:p>
        </p:txBody>
      </p:sp>
      <p:sp>
        <p:nvSpPr>
          <p:cNvPr id="106530" name="Line 34"/>
          <p:cNvSpPr>
            <a:spLocks noChangeShapeType="1"/>
          </p:cNvSpPr>
          <p:nvPr/>
        </p:nvSpPr>
        <p:spPr bwMode="auto">
          <a:xfrm>
            <a:off x="4284663" y="2924175"/>
            <a:ext cx="433387" cy="0"/>
          </a:xfrm>
          <a:prstGeom prst="line">
            <a:avLst/>
          </a:prstGeom>
          <a:noFill/>
          <a:ln w="28575">
            <a:solidFill>
              <a:schemeClr val="tx1"/>
            </a:solidFill>
            <a:round/>
            <a:headEnd/>
            <a:tailEnd/>
          </a:ln>
          <a:effectLst/>
        </p:spPr>
        <p:txBody>
          <a:bodyPr>
            <a:spAutoFit/>
          </a:bodyPr>
          <a:lstStyle/>
          <a:p>
            <a:endParaRPr lang="ar-JO"/>
          </a:p>
        </p:txBody>
      </p:sp>
      <p:sp>
        <p:nvSpPr>
          <p:cNvPr id="106531" name="Line 35"/>
          <p:cNvSpPr>
            <a:spLocks noChangeShapeType="1"/>
          </p:cNvSpPr>
          <p:nvPr/>
        </p:nvSpPr>
        <p:spPr bwMode="auto">
          <a:xfrm>
            <a:off x="5219700" y="2924175"/>
            <a:ext cx="865188" cy="0"/>
          </a:xfrm>
          <a:prstGeom prst="line">
            <a:avLst/>
          </a:prstGeom>
          <a:noFill/>
          <a:ln w="28575">
            <a:solidFill>
              <a:schemeClr val="tx1"/>
            </a:solidFill>
            <a:round/>
            <a:headEnd/>
            <a:tailEnd/>
          </a:ln>
          <a:effectLst/>
        </p:spPr>
        <p:txBody>
          <a:bodyPr>
            <a:spAutoFit/>
          </a:bodyPr>
          <a:lstStyle/>
          <a:p>
            <a:endParaRPr lang="ar-JO"/>
          </a:p>
        </p:txBody>
      </p:sp>
      <p:sp>
        <p:nvSpPr>
          <p:cNvPr id="106532" name="Line 36"/>
          <p:cNvSpPr>
            <a:spLocks noChangeShapeType="1"/>
          </p:cNvSpPr>
          <p:nvPr/>
        </p:nvSpPr>
        <p:spPr bwMode="auto">
          <a:xfrm>
            <a:off x="6588125" y="2924175"/>
            <a:ext cx="433388" cy="0"/>
          </a:xfrm>
          <a:prstGeom prst="line">
            <a:avLst/>
          </a:prstGeom>
          <a:noFill/>
          <a:ln w="28575">
            <a:solidFill>
              <a:schemeClr val="tx1"/>
            </a:solidFill>
            <a:round/>
            <a:headEnd/>
            <a:tailEnd/>
          </a:ln>
          <a:effectLst/>
        </p:spPr>
        <p:txBody>
          <a:bodyPr>
            <a:spAutoFit/>
          </a:bodyPr>
          <a:lstStyle/>
          <a:p>
            <a:endParaRPr lang="ar-JO"/>
          </a:p>
        </p:txBody>
      </p:sp>
      <p:sp>
        <p:nvSpPr>
          <p:cNvPr id="106533" name="Text Box 37"/>
          <p:cNvSpPr txBox="1">
            <a:spLocks noChangeArrowheads="1"/>
          </p:cNvSpPr>
          <p:nvPr/>
        </p:nvSpPr>
        <p:spPr bwMode="auto">
          <a:xfrm>
            <a:off x="5651500" y="3644900"/>
            <a:ext cx="503238" cy="396875"/>
          </a:xfrm>
          <a:prstGeom prst="rect">
            <a:avLst/>
          </a:prstGeom>
          <a:noFill/>
          <a:ln w="9525" algn="ctr">
            <a:noFill/>
            <a:miter lim="800000"/>
            <a:headEnd/>
            <a:tailEnd/>
          </a:ln>
          <a:effectLst/>
        </p:spPr>
        <p:txBody>
          <a:bodyPr>
            <a:spAutoFit/>
          </a:bodyPr>
          <a:lstStyle/>
          <a:p>
            <a:r>
              <a:rPr lang="ar-SA"/>
              <a:t>2</a:t>
            </a:r>
            <a:endParaRPr lang="en-US"/>
          </a:p>
        </p:txBody>
      </p:sp>
      <p:sp>
        <p:nvSpPr>
          <p:cNvPr id="106535" name="Text Box 39"/>
          <p:cNvSpPr txBox="1">
            <a:spLocks noChangeArrowheads="1"/>
          </p:cNvSpPr>
          <p:nvPr/>
        </p:nvSpPr>
        <p:spPr bwMode="auto">
          <a:xfrm>
            <a:off x="5651500" y="3284538"/>
            <a:ext cx="503238" cy="396875"/>
          </a:xfrm>
          <a:prstGeom prst="rect">
            <a:avLst/>
          </a:prstGeom>
          <a:noFill/>
          <a:ln w="9525" algn="ctr">
            <a:noFill/>
            <a:miter lim="800000"/>
            <a:headEnd/>
            <a:tailEnd/>
          </a:ln>
          <a:effectLst/>
        </p:spPr>
        <p:txBody>
          <a:bodyPr>
            <a:spAutoFit/>
          </a:bodyPr>
          <a:lstStyle/>
          <a:p>
            <a:r>
              <a:rPr lang="ar-SA"/>
              <a:t>1</a:t>
            </a:r>
            <a:endParaRPr lang="en-US"/>
          </a:p>
        </p:txBody>
      </p:sp>
      <p:sp>
        <p:nvSpPr>
          <p:cNvPr id="106536" name="Text Box 40"/>
          <p:cNvSpPr txBox="1">
            <a:spLocks noChangeArrowheads="1"/>
          </p:cNvSpPr>
          <p:nvPr/>
        </p:nvSpPr>
        <p:spPr bwMode="auto">
          <a:xfrm>
            <a:off x="6588125" y="3644900"/>
            <a:ext cx="503238" cy="396875"/>
          </a:xfrm>
          <a:prstGeom prst="rect">
            <a:avLst/>
          </a:prstGeom>
          <a:noFill/>
          <a:ln w="9525" algn="ctr">
            <a:noFill/>
            <a:miter lim="800000"/>
            <a:headEnd/>
            <a:tailEnd/>
          </a:ln>
          <a:effectLst/>
        </p:spPr>
        <p:txBody>
          <a:bodyPr>
            <a:spAutoFit/>
          </a:bodyPr>
          <a:lstStyle/>
          <a:p>
            <a:r>
              <a:rPr lang="ar-SA"/>
              <a:t>2</a:t>
            </a:r>
            <a:endParaRPr lang="en-US"/>
          </a:p>
        </p:txBody>
      </p:sp>
      <p:sp>
        <p:nvSpPr>
          <p:cNvPr id="106537" name="Text Box 41"/>
          <p:cNvSpPr txBox="1">
            <a:spLocks noChangeArrowheads="1"/>
          </p:cNvSpPr>
          <p:nvPr/>
        </p:nvSpPr>
        <p:spPr bwMode="auto">
          <a:xfrm>
            <a:off x="6588125" y="3284538"/>
            <a:ext cx="503238" cy="396875"/>
          </a:xfrm>
          <a:prstGeom prst="rect">
            <a:avLst/>
          </a:prstGeom>
          <a:noFill/>
          <a:ln w="9525" algn="ctr">
            <a:noFill/>
            <a:miter lim="800000"/>
            <a:headEnd/>
            <a:tailEnd/>
          </a:ln>
          <a:effectLst/>
        </p:spPr>
        <p:txBody>
          <a:bodyPr>
            <a:spAutoFit/>
          </a:bodyPr>
          <a:lstStyle/>
          <a:p>
            <a:r>
              <a:rPr lang="ar-SA"/>
              <a:t>1</a:t>
            </a:r>
            <a:endParaRPr lang="en-US"/>
          </a:p>
        </p:txBody>
      </p:sp>
      <p:sp>
        <p:nvSpPr>
          <p:cNvPr id="106538" name="Line 42"/>
          <p:cNvSpPr>
            <a:spLocks noChangeShapeType="1"/>
          </p:cNvSpPr>
          <p:nvPr/>
        </p:nvSpPr>
        <p:spPr bwMode="auto">
          <a:xfrm>
            <a:off x="5292725" y="4365625"/>
            <a:ext cx="938213" cy="0"/>
          </a:xfrm>
          <a:prstGeom prst="line">
            <a:avLst/>
          </a:prstGeom>
          <a:noFill/>
          <a:ln w="28575">
            <a:solidFill>
              <a:schemeClr val="tx1"/>
            </a:solidFill>
            <a:round/>
            <a:headEnd/>
            <a:tailEnd/>
          </a:ln>
          <a:effectLst/>
        </p:spPr>
        <p:txBody>
          <a:bodyPr>
            <a:spAutoFit/>
          </a:bodyPr>
          <a:lstStyle/>
          <a:p>
            <a:endParaRPr lang="ar-JO"/>
          </a:p>
        </p:txBody>
      </p:sp>
      <p:sp>
        <p:nvSpPr>
          <p:cNvPr id="106539" name="Text Box 43"/>
          <p:cNvSpPr txBox="1">
            <a:spLocks noChangeArrowheads="1"/>
          </p:cNvSpPr>
          <p:nvPr/>
        </p:nvSpPr>
        <p:spPr bwMode="auto">
          <a:xfrm>
            <a:off x="6588125" y="4365625"/>
            <a:ext cx="503238" cy="396875"/>
          </a:xfrm>
          <a:prstGeom prst="rect">
            <a:avLst/>
          </a:prstGeom>
          <a:noFill/>
          <a:ln w="9525" algn="ctr">
            <a:noFill/>
            <a:miter lim="800000"/>
            <a:headEnd/>
            <a:tailEnd/>
          </a:ln>
          <a:effectLst/>
        </p:spPr>
        <p:txBody>
          <a:bodyPr>
            <a:spAutoFit/>
          </a:bodyPr>
          <a:lstStyle/>
          <a:p>
            <a:r>
              <a:rPr lang="ar-SA"/>
              <a:t>2</a:t>
            </a:r>
            <a:endParaRPr lang="en-US"/>
          </a:p>
        </p:txBody>
      </p:sp>
      <p:sp>
        <p:nvSpPr>
          <p:cNvPr id="106540" name="Text Box 44"/>
          <p:cNvSpPr txBox="1">
            <a:spLocks noChangeArrowheads="1"/>
          </p:cNvSpPr>
          <p:nvPr/>
        </p:nvSpPr>
        <p:spPr bwMode="auto">
          <a:xfrm>
            <a:off x="4284663" y="3933825"/>
            <a:ext cx="503237" cy="396875"/>
          </a:xfrm>
          <a:prstGeom prst="rect">
            <a:avLst/>
          </a:prstGeom>
          <a:noFill/>
          <a:ln w="9525" algn="ctr">
            <a:noFill/>
            <a:miter lim="800000"/>
            <a:headEnd/>
            <a:tailEnd/>
          </a:ln>
          <a:effectLst/>
        </p:spPr>
        <p:txBody>
          <a:bodyPr>
            <a:spAutoFit/>
          </a:bodyPr>
          <a:lstStyle/>
          <a:p>
            <a:r>
              <a:rPr lang="ar-SA"/>
              <a:t>4</a:t>
            </a:r>
            <a:endParaRPr lang="en-US"/>
          </a:p>
        </p:txBody>
      </p:sp>
      <p:sp>
        <p:nvSpPr>
          <p:cNvPr id="106541" name="Text Box 45"/>
          <p:cNvSpPr txBox="1">
            <a:spLocks noChangeArrowheads="1"/>
          </p:cNvSpPr>
          <p:nvPr/>
        </p:nvSpPr>
        <p:spPr bwMode="auto">
          <a:xfrm>
            <a:off x="4284663" y="4365625"/>
            <a:ext cx="503237" cy="396875"/>
          </a:xfrm>
          <a:prstGeom prst="rect">
            <a:avLst/>
          </a:prstGeom>
          <a:noFill/>
          <a:ln w="9525" algn="ctr">
            <a:noFill/>
            <a:miter lim="800000"/>
            <a:headEnd/>
            <a:tailEnd/>
          </a:ln>
          <a:effectLst/>
        </p:spPr>
        <p:txBody>
          <a:bodyPr>
            <a:spAutoFit/>
          </a:bodyPr>
          <a:lstStyle/>
          <a:p>
            <a:r>
              <a:rPr lang="ar-SA"/>
              <a:t>8</a:t>
            </a:r>
            <a:endParaRPr lang="en-US"/>
          </a:p>
        </p:txBody>
      </p:sp>
      <p:sp>
        <p:nvSpPr>
          <p:cNvPr id="106542" name="Text Box 46"/>
          <p:cNvSpPr txBox="1">
            <a:spLocks noChangeArrowheads="1"/>
          </p:cNvSpPr>
          <p:nvPr/>
        </p:nvSpPr>
        <p:spPr bwMode="auto">
          <a:xfrm>
            <a:off x="4284663" y="3284538"/>
            <a:ext cx="503237" cy="396875"/>
          </a:xfrm>
          <a:prstGeom prst="rect">
            <a:avLst/>
          </a:prstGeom>
          <a:noFill/>
          <a:ln w="9525" algn="ctr">
            <a:noFill/>
            <a:miter lim="800000"/>
            <a:headEnd/>
            <a:tailEnd/>
          </a:ln>
          <a:effectLst/>
        </p:spPr>
        <p:txBody>
          <a:bodyPr>
            <a:spAutoFit/>
          </a:bodyPr>
          <a:lstStyle/>
          <a:p>
            <a:r>
              <a:rPr lang="ar-SA"/>
              <a:t>3</a:t>
            </a:r>
            <a:endParaRPr lang="en-US"/>
          </a:p>
        </p:txBody>
      </p:sp>
      <p:sp>
        <p:nvSpPr>
          <p:cNvPr id="106543" name="Text Box 47"/>
          <p:cNvSpPr txBox="1">
            <a:spLocks noChangeArrowheads="1"/>
          </p:cNvSpPr>
          <p:nvPr/>
        </p:nvSpPr>
        <p:spPr bwMode="auto">
          <a:xfrm>
            <a:off x="4284663" y="3644900"/>
            <a:ext cx="503237" cy="396875"/>
          </a:xfrm>
          <a:prstGeom prst="rect">
            <a:avLst/>
          </a:prstGeom>
          <a:noFill/>
          <a:ln w="9525" algn="ctr">
            <a:noFill/>
            <a:miter lim="800000"/>
            <a:headEnd/>
            <a:tailEnd/>
          </a:ln>
          <a:effectLst/>
        </p:spPr>
        <p:txBody>
          <a:bodyPr>
            <a:spAutoFit/>
          </a:bodyPr>
          <a:lstStyle/>
          <a:p>
            <a:r>
              <a:rPr lang="ar-SA"/>
              <a:t>6</a:t>
            </a:r>
            <a:endParaRPr lang="en-US"/>
          </a:p>
        </p:txBody>
      </p:sp>
      <p:sp>
        <p:nvSpPr>
          <p:cNvPr id="106545" name="Line 49"/>
          <p:cNvSpPr>
            <a:spLocks noChangeShapeType="1"/>
          </p:cNvSpPr>
          <p:nvPr/>
        </p:nvSpPr>
        <p:spPr bwMode="auto">
          <a:xfrm>
            <a:off x="4284663" y="3644900"/>
            <a:ext cx="503237" cy="0"/>
          </a:xfrm>
          <a:prstGeom prst="line">
            <a:avLst/>
          </a:prstGeom>
          <a:noFill/>
          <a:ln w="28575">
            <a:solidFill>
              <a:schemeClr val="tx1"/>
            </a:solidFill>
            <a:round/>
            <a:headEnd/>
            <a:tailEnd/>
          </a:ln>
          <a:effectLst/>
        </p:spPr>
        <p:txBody>
          <a:bodyPr>
            <a:spAutoFit/>
          </a:bodyPr>
          <a:lstStyle/>
          <a:p>
            <a:endParaRPr lang="ar-JO"/>
          </a:p>
        </p:txBody>
      </p:sp>
      <p:sp>
        <p:nvSpPr>
          <p:cNvPr id="106546" name="Line 50"/>
          <p:cNvSpPr>
            <a:spLocks noChangeShapeType="1"/>
          </p:cNvSpPr>
          <p:nvPr/>
        </p:nvSpPr>
        <p:spPr bwMode="auto">
          <a:xfrm>
            <a:off x="4284663" y="4365625"/>
            <a:ext cx="503237" cy="0"/>
          </a:xfrm>
          <a:prstGeom prst="line">
            <a:avLst/>
          </a:prstGeom>
          <a:noFill/>
          <a:ln w="28575">
            <a:solidFill>
              <a:schemeClr val="tx1"/>
            </a:solidFill>
            <a:round/>
            <a:headEnd/>
            <a:tailEnd/>
          </a:ln>
          <a:effectLst/>
        </p:spPr>
        <p:txBody>
          <a:bodyPr>
            <a:spAutoFit/>
          </a:bodyPr>
          <a:lstStyle/>
          <a:p>
            <a:endParaRPr lang="ar-JO"/>
          </a:p>
        </p:txBody>
      </p:sp>
      <p:sp>
        <p:nvSpPr>
          <p:cNvPr id="106547" name="Line 51"/>
          <p:cNvSpPr>
            <a:spLocks noChangeShapeType="1"/>
          </p:cNvSpPr>
          <p:nvPr/>
        </p:nvSpPr>
        <p:spPr bwMode="auto">
          <a:xfrm>
            <a:off x="6588125" y="4365625"/>
            <a:ext cx="503238" cy="0"/>
          </a:xfrm>
          <a:prstGeom prst="line">
            <a:avLst/>
          </a:prstGeom>
          <a:noFill/>
          <a:ln w="28575">
            <a:solidFill>
              <a:schemeClr val="tx1"/>
            </a:solidFill>
            <a:round/>
            <a:headEnd/>
            <a:tailEnd/>
          </a:ln>
          <a:effectLst/>
        </p:spPr>
        <p:txBody>
          <a:bodyPr>
            <a:spAutoFit/>
          </a:bodyPr>
          <a:lstStyle/>
          <a:p>
            <a:endParaRPr lang="ar-JO"/>
          </a:p>
        </p:txBody>
      </p:sp>
      <p:sp>
        <p:nvSpPr>
          <p:cNvPr id="106548" name="Text Box 52"/>
          <p:cNvSpPr txBox="1">
            <a:spLocks noChangeArrowheads="1"/>
          </p:cNvSpPr>
          <p:nvPr/>
        </p:nvSpPr>
        <p:spPr bwMode="auto">
          <a:xfrm>
            <a:off x="5724525" y="4005263"/>
            <a:ext cx="503238" cy="396875"/>
          </a:xfrm>
          <a:prstGeom prst="rect">
            <a:avLst/>
          </a:prstGeom>
          <a:noFill/>
          <a:ln w="9525" algn="ctr">
            <a:noFill/>
            <a:miter lim="800000"/>
            <a:headEnd/>
            <a:tailEnd/>
          </a:ln>
          <a:effectLst/>
        </p:spPr>
        <p:txBody>
          <a:bodyPr>
            <a:spAutoFit/>
          </a:bodyPr>
          <a:lstStyle/>
          <a:p>
            <a:r>
              <a:rPr lang="ar-SA"/>
              <a:t>1</a:t>
            </a:r>
            <a:endParaRPr lang="en-US"/>
          </a:p>
        </p:txBody>
      </p:sp>
      <p:sp>
        <p:nvSpPr>
          <p:cNvPr id="106549" name="Text Box 53"/>
          <p:cNvSpPr txBox="1">
            <a:spLocks noChangeArrowheads="1"/>
          </p:cNvSpPr>
          <p:nvPr/>
        </p:nvSpPr>
        <p:spPr bwMode="auto">
          <a:xfrm>
            <a:off x="5724525" y="4365625"/>
            <a:ext cx="503238" cy="396875"/>
          </a:xfrm>
          <a:prstGeom prst="rect">
            <a:avLst/>
          </a:prstGeom>
          <a:noFill/>
          <a:ln w="9525" algn="ctr">
            <a:noFill/>
            <a:miter lim="800000"/>
            <a:headEnd/>
            <a:tailEnd/>
          </a:ln>
          <a:effectLst/>
        </p:spPr>
        <p:txBody>
          <a:bodyPr>
            <a:spAutoFit/>
          </a:bodyPr>
          <a:lstStyle/>
          <a:p>
            <a:r>
              <a:rPr lang="ar-SA"/>
              <a:t>2</a:t>
            </a:r>
            <a:endParaRPr lang="en-US"/>
          </a:p>
        </p:txBody>
      </p:sp>
      <p:sp>
        <p:nvSpPr>
          <p:cNvPr id="106550" name="Text Box 54"/>
          <p:cNvSpPr txBox="1">
            <a:spLocks noChangeArrowheads="1"/>
          </p:cNvSpPr>
          <p:nvPr/>
        </p:nvSpPr>
        <p:spPr bwMode="auto">
          <a:xfrm>
            <a:off x="6588125" y="4005263"/>
            <a:ext cx="503238" cy="396875"/>
          </a:xfrm>
          <a:prstGeom prst="rect">
            <a:avLst/>
          </a:prstGeom>
          <a:noFill/>
          <a:ln w="9525" algn="ctr">
            <a:noFill/>
            <a:miter lim="800000"/>
            <a:headEnd/>
            <a:tailEnd/>
          </a:ln>
          <a:effectLst/>
        </p:spPr>
        <p:txBody>
          <a:bodyPr>
            <a:spAutoFit/>
          </a:bodyPr>
          <a:lstStyle/>
          <a:p>
            <a:r>
              <a:rPr lang="ar-SA"/>
              <a:t>1</a:t>
            </a:r>
            <a:endParaRPr lang="en-US"/>
          </a:p>
        </p:txBody>
      </p:sp>
      <p:sp>
        <p:nvSpPr>
          <p:cNvPr id="106551" name="Text Box 55"/>
          <p:cNvSpPr txBox="1">
            <a:spLocks noChangeArrowheads="1"/>
          </p:cNvSpPr>
          <p:nvPr/>
        </p:nvSpPr>
        <p:spPr bwMode="auto">
          <a:xfrm>
            <a:off x="5219700" y="4365625"/>
            <a:ext cx="503238" cy="396875"/>
          </a:xfrm>
          <a:prstGeom prst="rect">
            <a:avLst/>
          </a:prstGeom>
          <a:noFill/>
          <a:ln w="9525" algn="ctr">
            <a:noFill/>
            <a:miter lim="800000"/>
            <a:headEnd/>
            <a:tailEnd/>
          </a:ln>
          <a:effectLst/>
        </p:spPr>
        <p:txBody>
          <a:bodyPr>
            <a:spAutoFit/>
          </a:bodyPr>
          <a:lstStyle/>
          <a:p>
            <a:r>
              <a:rPr lang="ar-SA"/>
              <a:t>4</a:t>
            </a:r>
            <a:endParaRPr lang="en-US"/>
          </a:p>
        </p:txBody>
      </p:sp>
      <p:graphicFrame>
        <p:nvGraphicFramePr>
          <p:cNvPr id="106552" name="Object 56"/>
          <p:cNvGraphicFramePr>
            <a:graphicFrameLocks noGrp="1" noChangeAspect="1"/>
          </p:cNvGraphicFramePr>
          <p:nvPr>
            <p:ph sz="quarter" idx="1"/>
          </p:nvPr>
        </p:nvGraphicFramePr>
        <p:xfrm>
          <a:off x="5508625" y="2636838"/>
          <a:ext cx="301625" cy="334962"/>
        </p:xfrm>
        <a:graphic>
          <a:graphicData uri="http://schemas.openxmlformats.org/presentationml/2006/ole">
            <mc:AlternateContent xmlns:mc="http://schemas.openxmlformats.org/markup-compatibility/2006">
              <mc:Choice xmlns:v="urn:schemas-microsoft-com:vml" Requires="v">
                <p:oleObj spid="_x0000_s106586" name="Equation" r:id="rId4" imgW="114120" imgH="126720" progId="Equation.3">
                  <p:embed/>
                </p:oleObj>
              </mc:Choice>
              <mc:Fallback>
                <p:oleObj name="Equation" r:id="rId4" imgW="114120" imgH="126720" progId="Equation.3">
                  <p:embed/>
                  <p:pic>
                    <p:nvPicPr>
                      <p:cNvPr id="0" name="Picture 5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08625" y="2636838"/>
                        <a:ext cx="301625" cy="3349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6554" name="Object 58"/>
          <p:cNvGraphicFramePr>
            <a:graphicFrameLocks noGrp="1" noChangeAspect="1"/>
          </p:cNvGraphicFramePr>
          <p:nvPr>
            <p:ph sz="quarter" idx="2"/>
          </p:nvPr>
        </p:nvGraphicFramePr>
        <p:xfrm>
          <a:off x="5508625" y="3284538"/>
          <a:ext cx="388938" cy="431800"/>
        </p:xfrm>
        <a:graphic>
          <a:graphicData uri="http://schemas.openxmlformats.org/presentationml/2006/ole">
            <mc:AlternateContent xmlns:mc="http://schemas.openxmlformats.org/markup-compatibility/2006">
              <mc:Choice xmlns:v="urn:schemas-microsoft-com:vml" Requires="v">
                <p:oleObj spid="_x0000_s106587" name="Equation" r:id="rId6" imgW="114120" imgH="126720" progId="Equation.3">
                  <p:embed/>
                </p:oleObj>
              </mc:Choice>
              <mc:Fallback>
                <p:oleObj name="Equation" r:id="rId6" imgW="114120" imgH="126720" progId="Equation.3">
                  <p:embed/>
                  <p:pic>
                    <p:nvPicPr>
                      <p:cNvPr id="0" name="Picture 5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08625" y="3284538"/>
                        <a:ext cx="388938"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6560" name="Object 64"/>
          <p:cNvGraphicFramePr>
            <a:graphicFrameLocks noGrp="1" noChangeAspect="1"/>
          </p:cNvGraphicFramePr>
          <p:nvPr>
            <p:ph sz="quarter" idx="4"/>
          </p:nvPr>
        </p:nvGraphicFramePr>
        <p:xfrm>
          <a:off x="5580063" y="4292600"/>
          <a:ext cx="388937" cy="431800"/>
        </p:xfrm>
        <a:graphic>
          <a:graphicData uri="http://schemas.openxmlformats.org/presentationml/2006/ole">
            <mc:AlternateContent xmlns:mc="http://schemas.openxmlformats.org/markup-compatibility/2006">
              <mc:Choice xmlns:v="urn:schemas-microsoft-com:vml" Requires="v">
                <p:oleObj spid="_x0000_s106588" name="Equation" r:id="rId8" imgW="114120" imgH="126720" progId="Equation.3">
                  <p:embed/>
                </p:oleObj>
              </mc:Choice>
              <mc:Fallback>
                <p:oleObj name="Equation" r:id="rId8" imgW="114120" imgH="126720" progId="Equation.3">
                  <p:embed/>
                  <p:pic>
                    <p:nvPicPr>
                      <p:cNvPr id="0" name="Picture 6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80063" y="4292600"/>
                        <a:ext cx="388937"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6563" name="Object 67"/>
          <p:cNvGraphicFramePr>
            <a:graphicFrameLocks noChangeAspect="1"/>
          </p:cNvGraphicFramePr>
          <p:nvPr/>
        </p:nvGraphicFramePr>
        <p:xfrm>
          <a:off x="5508625" y="3644900"/>
          <a:ext cx="350838" cy="388938"/>
        </p:xfrm>
        <a:graphic>
          <a:graphicData uri="http://schemas.openxmlformats.org/presentationml/2006/ole">
            <mc:AlternateContent xmlns:mc="http://schemas.openxmlformats.org/markup-compatibility/2006">
              <mc:Choice xmlns:v="urn:schemas-microsoft-com:vml" Requires="v">
                <p:oleObj spid="_x0000_s106589" name="Equation" r:id="rId9" imgW="114120" imgH="126720" progId="Equation.3">
                  <p:embed/>
                </p:oleObj>
              </mc:Choice>
              <mc:Fallback>
                <p:oleObj name="Equation" r:id="rId9" imgW="114120" imgH="126720" progId="Equation.3">
                  <p:embed/>
                  <p:pic>
                    <p:nvPicPr>
                      <p:cNvPr id="0" name="Picture 6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508625" y="3644900"/>
                        <a:ext cx="350838" cy="3889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6564" name="Object 68"/>
          <p:cNvGraphicFramePr>
            <a:graphicFrameLocks noChangeAspect="1"/>
          </p:cNvGraphicFramePr>
          <p:nvPr/>
        </p:nvGraphicFramePr>
        <p:xfrm>
          <a:off x="5580063" y="4005263"/>
          <a:ext cx="350837" cy="388937"/>
        </p:xfrm>
        <a:graphic>
          <a:graphicData uri="http://schemas.openxmlformats.org/presentationml/2006/ole">
            <mc:AlternateContent xmlns:mc="http://schemas.openxmlformats.org/markup-compatibility/2006">
              <mc:Choice xmlns:v="urn:schemas-microsoft-com:vml" Requires="v">
                <p:oleObj spid="_x0000_s106590" name="Equation" r:id="rId11" imgW="114120" imgH="126720" progId="Equation.3">
                  <p:embed/>
                </p:oleObj>
              </mc:Choice>
              <mc:Fallback>
                <p:oleObj name="Equation" r:id="rId11" imgW="114120" imgH="126720" progId="Equation.3">
                  <p:embed/>
                  <p:pic>
                    <p:nvPicPr>
                      <p:cNvPr id="0" name="Picture 6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580063" y="4005263"/>
                        <a:ext cx="350837" cy="3889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6566" name="Object 70"/>
          <p:cNvGraphicFramePr>
            <a:graphicFrameLocks noGrp="1" noChangeAspect="1"/>
          </p:cNvGraphicFramePr>
          <p:nvPr>
            <p:ph sz="quarter" idx="3"/>
          </p:nvPr>
        </p:nvGraphicFramePr>
        <p:xfrm>
          <a:off x="5508625" y="2924175"/>
          <a:ext cx="323850" cy="360363"/>
        </p:xfrm>
        <a:graphic>
          <a:graphicData uri="http://schemas.openxmlformats.org/presentationml/2006/ole">
            <mc:AlternateContent xmlns:mc="http://schemas.openxmlformats.org/markup-compatibility/2006">
              <mc:Choice xmlns:v="urn:schemas-microsoft-com:vml" Requires="v">
                <p:oleObj spid="_x0000_s106591" name="Equation" r:id="rId13" imgW="114120" imgH="126720" progId="Equation.3">
                  <p:embed/>
                </p:oleObj>
              </mc:Choice>
              <mc:Fallback>
                <p:oleObj name="Equation" r:id="rId13" imgW="114120" imgH="126720" progId="Equation.3">
                  <p:embed/>
                  <p:pic>
                    <p:nvPicPr>
                      <p:cNvPr id="0" name="Picture 7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08625" y="2924175"/>
                        <a:ext cx="323850" cy="3603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6569" name="Text Box 73"/>
          <p:cNvSpPr txBox="1">
            <a:spLocks noChangeArrowheads="1"/>
          </p:cNvSpPr>
          <p:nvPr/>
        </p:nvSpPr>
        <p:spPr bwMode="auto">
          <a:xfrm>
            <a:off x="4572000" y="3284538"/>
            <a:ext cx="647700" cy="396875"/>
          </a:xfrm>
          <a:prstGeom prst="rect">
            <a:avLst/>
          </a:prstGeom>
          <a:noFill/>
          <a:ln w="9525" algn="ctr">
            <a:noFill/>
            <a:miter lim="800000"/>
            <a:headEnd/>
            <a:tailEnd/>
          </a:ln>
          <a:effectLst/>
        </p:spPr>
        <p:txBody>
          <a:bodyPr>
            <a:spAutoFit/>
          </a:bodyPr>
          <a:lstStyle/>
          <a:p>
            <a:r>
              <a:rPr lang="ar-SA"/>
              <a:t>=</a:t>
            </a:r>
            <a:endParaRPr lang="en-US"/>
          </a:p>
        </p:txBody>
      </p:sp>
      <p:sp>
        <p:nvSpPr>
          <p:cNvPr id="106570" name="Text Box 74"/>
          <p:cNvSpPr txBox="1">
            <a:spLocks noChangeArrowheads="1"/>
          </p:cNvSpPr>
          <p:nvPr/>
        </p:nvSpPr>
        <p:spPr bwMode="auto">
          <a:xfrm>
            <a:off x="4643438" y="2708275"/>
            <a:ext cx="576262" cy="396875"/>
          </a:xfrm>
          <a:prstGeom prst="rect">
            <a:avLst/>
          </a:prstGeom>
          <a:noFill/>
          <a:ln w="9525" algn="ctr">
            <a:noFill/>
            <a:miter lim="800000"/>
            <a:headEnd/>
            <a:tailEnd/>
          </a:ln>
          <a:effectLst/>
        </p:spPr>
        <p:txBody>
          <a:bodyPr>
            <a:spAutoFit/>
          </a:bodyPr>
          <a:lstStyle/>
          <a:p>
            <a:r>
              <a:rPr lang="ar-SA"/>
              <a:t>=</a:t>
            </a:r>
            <a:endParaRPr lang="en-US"/>
          </a:p>
        </p:txBody>
      </p:sp>
      <p:sp>
        <p:nvSpPr>
          <p:cNvPr id="106571" name="Text Box 75"/>
          <p:cNvSpPr txBox="1">
            <a:spLocks noChangeArrowheads="1"/>
          </p:cNvSpPr>
          <p:nvPr/>
        </p:nvSpPr>
        <p:spPr bwMode="auto">
          <a:xfrm>
            <a:off x="6084888" y="4149725"/>
            <a:ext cx="647700" cy="396875"/>
          </a:xfrm>
          <a:prstGeom prst="rect">
            <a:avLst/>
          </a:prstGeom>
          <a:noFill/>
          <a:ln w="9525" algn="ctr">
            <a:noFill/>
            <a:miter lim="800000"/>
            <a:headEnd/>
            <a:tailEnd/>
          </a:ln>
          <a:effectLst/>
        </p:spPr>
        <p:txBody>
          <a:bodyPr>
            <a:spAutoFit/>
          </a:bodyPr>
          <a:lstStyle/>
          <a:p>
            <a:r>
              <a:rPr lang="ar-SA"/>
              <a:t>=</a:t>
            </a:r>
            <a:endParaRPr lang="en-US"/>
          </a:p>
        </p:txBody>
      </p:sp>
      <p:sp>
        <p:nvSpPr>
          <p:cNvPr id="106572" name="Text Box 76"/>
          <p:cNvSpPr txBox="1">
            <a:spLocks noChangeArrowheads="1"/>
          </p:cNvSpPr>
          <p:nvPr/>
        </p:nvSpPr>
        <p:spPr bwMode="auto">
          <a:xfrm>
            <a:off x="4716463" y="4149725"/>
            <a:ext cx="647700" cy="396875"/>
          </a:xfrm>
          <a:prstGeom prst="rect">
            <a:avLst/>
          </a:prstGeom>
          <a:noFill/>
          <a:ln w="9525" algn="ctr">
            <a:noFill/>
            <a:miter lim="800000"/>
            <a:headEnd/>
            <a:tailEnd/>
          </a:ln>
          <a:effectLst/>
        </p:spPr>
        <p:txBody>
          <a:bodyPr>
            <a:spAutoFit/>
          </a:bodyPr>
          <a:lstStyle/>
          <a:p>
            <a:r>
              <a:rPr lang="ar-SA"/>
              <a:t>=</a:t>
            </a:r>
            <a:endParaRPr lang="en-US"/>
          </a:p>
        </p:txBody>
      </p:sp>
      <p:sp>
        <p:nvSpPr>
          <p:cNvPr id="106573" name="Text Box 77"/>
          <p:cNvSpPr txBox="1">
            <a:spLocks noChangeArrowheads="1"/>
          </p:cNvSpPr>
          <p:nvPr/>
        </p:nvSpPr>
        <p:spPr bwMode="auto">
          <a:xfrm>
            <a:off x="6011863" y="2708275"/>
            <a:ext cx="647700" cy="396875"/>
          </a:xfrm>
          <a:prstGeom prst="rect">
            <a:avLst/>
          </a:prstGeom>
          <a:noFill/>
          <a:ln w="9525" algn="ctr">
            <a:noFill/>
            <a:miter lim="800000"/>
            <a:headEnd/>
            <a:tailEnd/>
          </a:ln>
          <a:effectLst/>
        </p:spPr>
        <p:txBody>
          <a:bodyPr>
            <a:spAutoFit/>
          </a:bodyPr>
          <a:lstStyle/>
          <a:p>
            <a:r>
              <a:rPr lang="ar-SA"/>
              <a:t>=</a:t>
            </a:r>
            <a:endParaRPr lang="en-US"/>
          </a:p>
        </p:txBody>
      </p:sp>
      <p:sp>
        <p:nvSpPr>
          <p:cNvPr id="106574" name="Text Box 78"/>
          <p:cNvSpPr txBox="1">
            <a:spLocks noChangeArrowheads="1"/>
          </p:cNvSpPr>
          <p:nvPr/>
        </p:nvSpPr>
        <p:spPr bwMode="auto">
          <a:xfrm>
            <a:off x="6011863" y="3429000"/>
            <a:ext cx="647700" cy="396875"/>
          </a:xfrm>
          <a:prstGeom prst="rect">
            <a:avLst/>
          </a:prstGeom>
          <a:noFill/>
          <a:ln w="9525" algn="ctr">
            <a:noFill/>
            <a:miter lim="800000"/>
            <a:headEnd/>
            <a:tailEnd/>
          </a:ln>
          <a:effectLst/>
        </p:spPr>
        <p:txBody>
          <a:bodyPr>
            <a:spAutoFit/>
          </a:bodyPr>
          <a:lstStyle/>
          <a:p>
            <a:r>
              <a:rPr lang="ar-SA"/>
              <a:t>=</a:t>
            </a:r>
            <a:endParaRPr lang="en-US"/>
          </a:p>
        </p:txBody>
      </p:sp>
      <p:sp>
        <p:nvSpPr>
          <p:cNvPr id="106575" name="Text Box 79"/>
          <p:cNvSpPr txBox="1">
            <a:spLocks noChangeArrowheads="1"/>
          </p:cNvSpPr>
          <p:nvPr/>
        </p:nvSpPr>
        <p:spPr bwMode="auto">
          <a:xfrm>
            <a:off x="5148263" y="3284538"/>
            <a:ext cx="503237" cy="396875"/>
          </a:xfrm>
          <a:prstGeom prst="rect">
            <a:avLst/>
          </a:prstGeom>
          <a:noFill/>
          <a:ln w="9525" algn="ctr">
            <a:noFill/>
            <a:miter lim="800000"/>
            <a:headEnd/>
            <a:tailEnd/>
          </a:ln>
          <a:effectLst/>
        </p:spPr>
        <p:txBody>
          <a:bodyPr>
            <a:spAutoFit/>
          </a:bodyPr>
          <a:lstStyle/>
          <a:p>
            <a:r>
              <a:rPr lang="ar-SA"/>
              <a:t>3</a:t>
            </a:r>
            <a:endParaRPr lang="en-US"/>
          </a:p>
        </p:txBody>
      </p:sp>
      <p:sp>
        <p:nvSpPr>
          <p:cNvPr id="106576" name="Text Box 80"/>
          <p:cNvSpPr txBox="1">
            <a:spLocks noChangeArrowheads="1"/>
          </p:cNvSpPr>
          <p:nvPr/>
        </p:nvSpPr>
        <p:spPr bwMode="auto">
          <a:xfrm>
            <a:off x="5076825" y="3644900"/>
            <a:ext cx="647700" cy="396875"/>
          </a:xfrm>
          <a:prstGeom prst="rect">
            <a:avLst/>
          </a:prstGeom>
          <a:noFill/>
          <a:ln w="9525" algn="ctr">
            <a:noFill/>
            <a:miter lim="800000"/>
            <a:headEnd/>
            <a:tailEnd/>
          </a:ln>
          <a:effectLst/>
        </p:spPr>
        <p:txBody>
          <a:bodyPr>
            <a:spAutoFit/>
          </a:bodyPr>
          <a:lstStyle/>
          <a:p>
            <a:r>
              <a:rPr lang="ar-SA"/>
              <a:t>3</a:t>
            </a:r>
            <a:endParaRPr lang="en-US"/>
          </a:p>
        </p:txBody>
      </p:sp>
      <p:sp>
        <p:nvSpPr>
          <p:cNvPr id="106577" name="WordArt 81"/>
          <p:cNvSpPr>
            <a:spLocks noChangeArrowheads="1" noChangeShapeType="1" noTextEdit="1"/>
          </p:cNvSpPr>
          <p:nvPr/>
        </p:nvSpPr>
        <p:spPr bwMode="auto">
          <a:xfrm>
            <a:off x="7596188" y="3068638"/>
            <a:ext cx="981075" cy="571500"/>
          </a:xfrm>
          <a:prstGeom prst="rect">
            <a:avLst/>
          </a:prstGeom>
        </p:spPr>
        <p:txBody>
          <a:bodyPr wrap="none" fromWordArt="1">
            <a:prstTxWarp prst="textPlain">
              <a:avLst>
                <a:gd name="adj" fmla="val 50000"/>
              </a:avLst>
            </a:prstTxWarp>
          </a:bodyPr>
          <a:lstStyle/>
          <a:p>
            <a:pPr rtl="1"/>
            <a:r>
              <a:rPr lang="ar-JO" sz="3200" i="1" kern="10">
                <a:ln w="9525">
                  <a:solidFill>
                    <a:srgbClr val="000000"/>
                  </a:solidFill>
                  <a:round/>
                  <a:headEnd/>
                  <a:tailEnd/>
                </a:ln>
                <a:solidFill>
                  <a:srgbClr val="FFFFFF"/>
                </a:solidFill>
                <a:effectLst>
                  <a:outerShdw dist="35921" dir="2700000" algn="ctr" rotWithShape="0">
                    <a:srgbClr val="808080">
                      <a:alpha val="80000"/>
                    </a:srgbClr>
                  </a:outerShdw>
                </a:effectLst>
                <a:latin typeface="Arial Black"/>
              </a:rPr>
              <a:t>الحل : </a:t>
            </a:r>
          </a:p>
        </p:txBody>
      </p:sp>
      <p:sp>
        <p:nvSpPr>
          <p:cNvPr id="106578" name="AutoShape 82"/>
          <p:cNvSpPr>
            <a:spLocks/>
          </p:cNvSpPr>
          <p:nvPr/>
        </p:nvSpPr>
        <p:spPr bwMode="auto">
          <a:xfrm>
            <a:off x="684213" y="4962525"/>
            <a:ext cx="7747000" cy="1346200"/>
          </a:xfrm>
          <a:prstGeom prst="borderCallout1">
            <a:avLst>
              <a:gd name="adj1" fmla="val -5662"/>
              <a:gd name="adj2" fmla="val 1477"/>
              <a:gd name="adj3" fmla="val -5662"/>
              <a:gd name="adj4" fmla="val 105574"/>
            </a:avLst>
          </a:prstGeom>
          <a:solidFill>
            <a:schemeClr val="bg1"/>
          </a:solidFill>
          <a:ln w="9525" algn="ctr">
            <a:solidFill>
              <a:schemeClr val="tx1"/>
            </a:solidFill>
            <a:miter lim="800000"/>
            <a:headEnd/>
            <a:tailEnd/>
          </a:ln>
          <a:effectLst/>
        </p:spPr>
        <p:txBody>
          <a:bodyPr/>
          <a:lstStyle/>
          <a:p>
            <a:r>
              <a:rPr lang="ar-SA"/>
              <a:t>يتكافأ العددان النسبيان   أ         س    اذا كان    أ     ص= ب      س</a:t>
            </a:r>
            <a:endParaRPr lang="en-US"/>
          </a:p>
        </p:txBody>
      </p:sp>
      <p:sp>
        <p:nvSpPr>
          <p:cNvPr id="106579" name="Line 83"/>
          <p:cNvSpPr>
            <a:spLocks noChangeShapeType="1"/>
          </p:cNvSpPr>
          <p:nvPr/>
        </p:nvSpPr>
        <p:spPr bwMode="auto">
          <a:xfrm flipH="1">
            <a:off x="5148263" y="5300663"/>
            <a:ext cx="360362" cy="0"/>
          </a:xfrm>
          <a:prstGeom prst="line">
            <a:avLst/>
          </a:prstGeom>
          <a:noFill/>
          <a:ln w="28575">
            <a:solidFill>
              <a:schemeClr val="tx1"/>
            </a:solidFill>
            <a:round/>
            <a:headEnd/>
            <a:tailEnd/>
          </a:ln>
          <a:effectLst/>
        </p:spPr>
        <p:txBody>
          <a:bodyPr>
            <a:spAutoFit/>
          </a:bodyPr>
          <a:lstStyle/>
          <a:p>
            <a:endParaRPr lang="ar-JO"/>
          </a:p>
        </p:txBody>
      </p:sp>
      <p:sp>
        <p:nvSpPr>
          <p:cNvPr id="106580" name="Line 84"/>
          <p:cNvSpPr>
            <a:spLocks noChangeShapeType="1"/>
          </p:cNvSpPr>
          <p:nvPr/>
        </p:nvSpPr>
        <p:spPr bwMode="auto">
          <a:xfrm flipH="1">
            <a:off x="4427538" y="5300663"/>
            <a:ext cx="360362" cy="0"/>
          </a:xfrm>
          <a:prstGeom prst="line">
            <a:avLst/>
          </a:prstGeom>
          <a:noFill/>
          <a:ln w="28575">
            <a:solidFill>
              <a:schemeClr val="tx1"/>
            </a:solidFill>
            <a:round/>
            <a:headEnd/>
            <a:tailEnd/>
          </a:ln>
          <a:effectLst/>
        </p:spPr>
        <p:txBody>
          <a:bodyPr>
            <a:spAutoFit/>
          </a:bodyPr>
          <a:lstStyle/>
          <a:p>
            <a:endParaRPr lang="ar-JO"/>
          </a:p>
        </p:txBody>
      </p:sp>
      <p:sp>
        <p:nvSpPr>
          <p:cNvPr id="106581" name="Text Box 85"/>
          <p:cNvSpPr txBox="1">
            <a:spLocks noChangeArrowheads="1"/>
          </p:cNvSpPr>
          <p:nvPr/>
        </p:nvSpPr>
        <p:spPr bwMode="auto">
          <a:xfrm>
            <a:off x="4356100" y="5229225"/>
            <a:ext cx="358775" cy="396875"/>
          </a:xfrm>
          <a:prstGeom prst="rect">
            <a:avLst/>
          </a:prstGeom>
          <a:noFill/>
          <a:ln w="9525" algn="ctr">
            <a:noFill/>
            <a:miter lim="800000"/>
            <a:headEnd/>
            <a:tailEnd/>
          </a:ln>
          <a:effectLst/>
        </p:spPr>
        <p:txBody>
          <a:bodyPr>
            <a:spAutoFit/>
          </a:bodyPr>
          <a:lstStyle/>
          <a:p>
            <a:r>
              <a:rPr lang="ar-SA"/>
              <a:t>ص</a:t>
            </a:r>
            <a:endParaRPr lang="en-US"/>
          </a:p>
        </p:txBody>
      </p:sp>
      <p:sp>
        <p:nvSpPr>
          <p:cNvPr id="106582" name="Text Box 86"/>
          <p:cNvSpPr txBox="1">
            <a:spLocks noChangeArrowheads="1"/>
          </p:cNvSpPr>
          <p:nvPr/>
        </p:nvSpPr>
        <p:spPr bwMode="auto">
          <a:xfrm>
            <a:off x="5148263" y="5229225"/>
            <a:ext cx="358775" cy="396875"/>
          </a:xfrm>
          <a:prstGeom prst="rect">
            <a:avLst/>
          </a:prstGeom>
          <a:noFill/>
          <a:ln w="9525" algn="ctr">
            <a:noFill/>
            <a:miter lim="800000"/>
            <a:headEnd/>
            <a:tailEnd/>
          </a:ln>
          <a:effectLst/>
        </p:spPr>
        <p:txBody>
          <a:bodyPr>
            <a:spAutoFit/>
          </a:bodyPr>
          <a:lstStyle/>
          <a:p>
            <a:r>
              <a:rPr lang="ar-SA"/>
              <a:t>ب</a:t>
            </a:r>
            <a:endParaRPr lang="en-US"/>
          </a:p>
        </p:txBody>
      </p:sp>
      <p:graphicFrame>
        <p:nvGraphicFramePr>
          <p:cNvPr id="106584" name="Object 88"/>
          <p:cNvGraphicFramePr>
            <a:graphicFrameLocks noChangeAspect="1"/>
          </p:cNvGraphicFramePr>
          <p:nvPr/>
        </p:nvGraphicFramePr>
        <p:xfrm>
          <a:off x="1908175" y="5013325"/>
          <a:ext cx="350838" cy="388938"/>
        </p:xfrm>
        <a:graphic>
          <a:graphicData uri="http://schemas.openxmlformats.org/presentationml/2006/ole">
            <mc:AlternateContent xmlns:mc="http://schemas.openxmlformats.org/markup-compatibility/2006">
              <mc:Choice xmlns:v="urn:schemas-microsoft-com:vml" Requires="v">
                <p:oleObj spid="_x0000_s106592" name="Equation" r:id="rId14" imgW="114120" imgH="126720" progId="Equation.3">
                  <p:embed/>
                </p:oleObj>
              </mc:Choice>
              <mc:Fallback>
                <p:oleObj name="Equation" r:id="rId14" imgW="114120" imgH="126720" progId="Equation.3">
                  <p:embed/>
                  <p:pic>
                    <p:nvPicPr>
                      <p:cNvPr id="0" name="Picture 8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908175" y="5013325"/>
                        <a:ext cx="350838" cy="3889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6585" name="Object 89"/>
          <p:cNvGraphicFramePr>
            <a:graphicFrameLocks noChangeAspect="1"/>
          </p:cNvGraphicFramePr>
          <p:nvPr/>
        </p:nvGraphicFramePr>
        <p:xfrm>
          <a:off x="2987675" y="5013325"/>
          <a:ext cx="350838" cy="388938"/>
        </p:xfrm>
        <a:graphic>
          <a:graphicData uri="http://schemas.openxmlformats.org/presentationml/2006/ole">
            <mc:AlternateContent xmlns:mc="http://schemas.openxmlformats.org/markup-compatibility/2006">
              <mc:Choice xmlns:v="urn:schemas-microsoft-com:vml" Requires="v">
                <p:oleObj spid="_x0000_s106593" name="Equation" r:id="rId15" imgW="114120" imgH="126720" progId="Equation.3">
                  <p:embed/>
                </p:oleObj>
              </mc:Choice>
              <mc:Fallback>
                <p:oleObj name="Equation" r:id="rId15" imgW="114120" imgH="126720" progId="Equation.3">
                  <p:embed/>
                  <p:pic>
                    <p:nvPicPr>
                      <p:cNvPr id="0" name="Picture 8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987675" y="5013325"/>
                        <a:ext cx="350838" cy="3889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6586" name="Text Box 90"/>
          <p:cNvSpPr txBox="1">
            <a:spLocks noChangeArrowheads="1"/>
          </p:cNvSpPr>
          <p:nvPr/>
        </p:nvSpPr>
        <p:spPr bwMode="auto">
          <a:xfrm>
            <a:off x="4643438" y="5013325"/>
            <a:ext cx="647700" cy="396875"/>
          </a:xfrm>
          <a:prstGeom prst="rect">
            <a:avLst/>
          </a:prstGeom>
          <a:noFill/>
          <a:ln w="9525" algn="ctr">
            <a:noFill/>
            <a:miter lim="800000"/>
            <a:headEnd/>
            <a:tailEnd/>
          </a:ln>
          <a:effectLst/>
        </p:spPr>
        <p:txBody>
          <a:bodyPr>
            <a:spAutoFit/>
          </a:bodyPr>
          <a:lstStyle/>
          <a:p>
            <a:r>
              <a:rPr lang="ar-SA"/>
              <a:t>=</a:t>
            </a:r>
            <a:endParaRPr lang="en-US"/>
          </a:p>
        </p:txBody>
      </p:sp>
      <p:sp>
        <p:nvSpPr>
          <p:cNvPr id="106587" name="WordArt 91"/>
          <p:cNvSpPr>
            <a:spLocks noChangeArrowheads="1" noChangeShapeType="1" noTextEdit="1"/>
          </p:cNvSpPr>
          <p:nvPr/>
        </p:nvSpPr>
        <p:spPr bwMode="auto">
          <a:xfrm>
            <a:off x="6300788" y="692150"/>
            <a:ext cx="385762" cy="647700"/>
          </a:xfrm>
          <a:prstGeom prst="rect">
            <a:avLst/>
          </a:prstGeom>
        </p:spPr>
        <p:txBody>
          <a:bodyPr wrap="none" fromWordArt="1">
            <a:prstTxWarp prst="textFadeUp">
              <a:avLst>
                <a:gd name="adj" fmla="val 9991"/>
              </a:avLst>
            </a:prstTxWarp>
          </a:bodyPr>
          <a:lstStyle/>
          <a:p>
            <a:r>
              <a:rPr lang="ar-JO" sz="3600" kern="10">
                <a:ln w="12700">
                  <a:solidFill>
                    <a:srgbClr val="B2B2B2"/>
                  </a:solidFill>
                  <a:round/>
                  <a:headEnd/>
                  <a:tailEnd/>
                </a:ln>
                <a:gradFill rotWithShape="0">
                  <a:gsLst>
                    <a:gs pos="0">
                      <a:srgbClr val="520402"/>
                    </a:gs>
                    <a:gs pos="100000">
                      <a:srgbClr val="FFCC00"/>
                    </a:gs>
                  </a:gsLst>
                  <a:lin ang="5400000" scaled="1"/>
                </a:gradFill>
                <a:effectLst>
                  <a:outerShdw dist="35921" dir="2700000" sy="50000" rotWithShape="0">
                    <a:srgbClr val="875B0D">
                      <a:alpha val="70000"/>
                    </a:srgbClr>
                  </a:outerShdw>
                </a:effectLst>
                <a:latin typeface="Arial Black"/>
              </a:rPr>
              <a:t>**</a:t>
            </a:r>
          </a:p>
        </p:txBody>
      </p:sp>
      <p:sp>
        <p:nvSpPr>
          <p:cNvPr id="106588" name="WordArt 92"/>
          <p:cNvSpPr>
            <a:spLocks noChangeArrowheads="1" noChangeShapeType="1" noTextEdit="1"/>
          </p:cNvSpPr>
          <p:nvPr/>
        </p:nvSpPr>
        <p:spPr bwMode="auto">
          <a:xfrm>
            <a:off x="2195513" y="765175"/>
            <a:ext cx="385762" cy="647700"/>
          </a:xfrm>
          <a:prstGeom prst="rect">
            <a:avLst/>
          </a:prstGeom>
        </p:spPr>
        <p:txBody>
          <a:bodyPr wrap="none" fromWordArt="1">
            <a:prstTxWarp prst="textFadeUp">
              <a:avLst>
                <a:gd name="adj" fmla="val 9991"/>
              </a:avLst>
            </a:prstTxWarp>
          </a:bodyPr>
          <a:lstStyle/>
          <a:p>
            <a:r>
              <a:rPr lang="ar-JO" sz="3600" kern="10">
                <a:ln w="12700">
                  <a:solidFill>
                    <a:srgbClr val="B2B2B2"/>
                  </a:solidFill>
                  <a:round/>
                  <a:headEnd/>
                  <a:tailEnd/>
                </a:ln>
                <a:gradFill rotWithShape="0">
                  <a:gsLst>
                    <a:gs pos="0">
                      <a:srgbClr val="520402"/>
                    </a:gs>
                    <a:gs pos="100000">
                      <a:srgbClr val="FFCC00"/>
                    </a:gs>
                  </a:gsLst>
                  <a:lin ang="5400000" scaled="1"/>
                </a:gradFill>
                <a:effectLst>
                  <a:outerShdw dist="35921" dir="2700000" sy="50000" rotWithShape="0">
                    <a:srgbClr val="875B0D">
                      <a:alpha val="70000"/>
                    </a:srgbClr>
                  </a:outerShdw>
                </a:effectLst>
                <a:latin typeface="Arial Black"/>
              </a:rPr>
              <a:t>**</a:t>
            </a:r>
          </a:p>
        </p:txBody>
      </p:sp>
      <p:sp>
        <p:nvSpPr>
          <p:cNvPr id="106589" name="AutoShape 93">
            <a:hlinkClick r:id="rId16" action="ppaction://hlinksldjump" highlightClick="1"/>
          </p:cNvPr>
          <p:cNvSpPr>
            <a:spLocks noChangeArrowheads="1"/>
          </p:cNvSpPr>
          <p:nvPr/>
        </p:nvSpPr>
        <p:spPr bwMode="auto">
          <a:xfrm>
            <a:off x="0" y="6453188"/>
            <a:ext cx="539750" cy="404812"/>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med">
    <p:blinds dir="vert"/>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1" nodeType="afterEffect">
                                  <p:stCondLst>
                                    <p:cond delay="0"/>
                                  </p:stCondLst>
                                  <p:childTnLst>
                                    <p:set>
                                      <p:cBhvr>
                                        <p:cTn id="6" dur="1" fill="hold">
                                          <p:stCondLst>
                                            <p:cond delay="0"/>
                                          </p:stCondLst>
                                        </p:cTn>
                                        <p:tgtEl>
                                          <p:spTgt spid="106519"/>
                                        </p:tgtEl>
                                        <p:attrNameLst>
                                          <p:attrName>style.visibility</p:attrName>
                                        </p:attrNameLst>
                                      </p:cBhvr>
                                      <p:to>
                                        <p:strVal val="visible"/>
                                      </p:to>
                                    </p:set>
                                    <p:anim calcmode="lin" valueType="num">
                                      <p:cBhvr>
                                        <p:cTn id="7" dur="2000" fill="hold"/>
                                        <p:tgtEl>
                                          <p:spTgt spid="106519"/>
                                        </p:tgtEl>
                                        <p:attrNameLst>
                                          <p:attrName>ppt_w</p:attrName>
                                        </p:attrNameLst>
                                      </p:cBhvr>
                                      <p:tavLst>
                                        <p:tav tm="0">
                                          <p:val>
                                            <p:fltVal val="0"/>
                                          </p:val>
                                        </p:tav>
                                        <p:tav tm="100000">
                                          <p:val>
                                            <p:strVal val="#ppt_w"/>
                                          </p:val>
                                        </p:tav>
                                      </p:tavLst>
                                    </p:anim>
                                    <p:anim calcmode="lin" valueType="num">
                                      <p:cBhvr>
                                        <p:cTn id="8" dur="2000" fill="hold"/>
                                        <p:tgtEl>
                                          <p:spTgt spid="106519"/>
                                        </p:tgtEl>
                                        <p:attrNameLst>
                                          <p:attrName>ppt_h</p:attrName>
                                        </p:attrNameLst>
                                      </p:cBhvr>
                                      <p:tavLst>
                                        <p:tav tm="0">
                                          <p:val>
                                            <p:fltVal val="0"/>
                                          </p:val>
                                        </p:tav>
                                        <p:tav tm="100000">
                                          <p:val>
                                            <p:strVal val="#ppt_h"/>
                                          </p:val>
                                        </p:tav>
                                      </p:tavLst>
                                    </p:anim>
                                    <p:anim calcmode="lin" valueType="num">
                                      <p:cBhvr>
                                        <p:cTn id="9" dur="2000" fill="hold"/>
                                        <p:tgtEl>
                                          <p:spTgt spid="106519"/>
                                        </p:tgtEl>
                                        <p:attrNameLst>
                                          <p:attrName>ppt_x</p:attrName>
                                        </p:attrNameLst>
                                      </p:cBhvr>
                                      <p:tavLst>
                                        <p:tav tm="0" fmla="#ppt_x+(cos(-2*pi*(1-$))*-#ppt_x-sin(-2*pi*(1-$))*(1-#ppt_y))*(1-$)">
                                          <p:val>
                                            <p:fltVal val="0"/>
                                          </p:val>
                                        </p:tav>
                                        <p:tav tm="100000">
                                          <p:val>
                                            <p:fltVal val="1"/>
                                          </p:val>
                                        </p:tav>
                                      </p:tavLst>
                                    </p:anim>
                                    <p:anim calcmode="lin" valueType="num">
                                      <p:cBhvr>
                                        <p:cTn id="10" dur="2000" fill="hold"/>
                                        <p:tgtEl>
                                          <p:spTgt spid="106519"/>
                                        </p:tgtEl>
                                        <p:attrNameLst>
                                          <p:attrName>ppt_y</p:attrName>
                                        </p:attrNameLst>
                                      </p:cBhvr>
                                      <p:tavLst>
                                        <p:tav tm="0" fmla="#ppt_y+(sin(-2*pi*(1-$))*-#ppt_x+cos(-2*pi*(1-$))*(1-#ppt_y))*(1-$)">
                                          <p:val>
                                            <p:fltVal val="0"/>
                                          </p:val>
                                        </p:tav>
                                        <p:tav tm="100000">
                                          <p:val>
                                            <p:fltVal val="1"/>
                                          </p:val>
                                        </p:tav>
                                      </p:tavLst>
                                    </p:anim>
                                  </p:childTnLst>
                                </p:cTn>
                              </p:par>
                              <p:par>
                                <p:cTn id="11" presetID="15" presetClass="entr" presetSubtype="0" fill="hold" grpId="0" nodeType="withEffect">
                                  <p:stCondLst>
                                    <p:cond delay="0"/>
                                  </p:stCondLst>
                                  <p:childTnLst>
                                    <p:set>
                                      <p:cBhvr>
                                        <p:cTn id="12" dur="1" fill="hold">
                                          <p:stCondLst>
                                            <p:cond delay="0"/>
                                          </p:stCondLst>
                                        </p:cTn>
                                        <p:tgtEl>
                                          <p:spTgt spid="106520"/>
                                        </p:tgtEl>
                                        <p:attrNameLst>
                                          <p:attrName>style.visibility</p:attrName>
                                        </p:attrNameLst>
                                      </p:cBhvr>
                                      <p:to>
                                        <p:strVal val="visible"/>
                                      </p:to>
                                    </p:set>
                                    <p:anim calcmode="lin" valueType="num">
                                      <p:cBhvr>
                                        <p:cTn id="13" dur="1000" fill="hold"/>
                                        <p:tgtEl>
                                          <p:spTgt spid="106520"/>
                                        </p:tgtEl>
                                        <p:attrNameLst>
                                          <p:attrName>ppt_w</p:attrName>
                                        </p:attrNameLst>
                                      </p:cBhvr>
                                      <p:tavLst>
                                        <p:tav tm="0">
                                          <p:val>
                                            <p:fltVal val="0"/>
                                          </p:val>
                                        </p:tav>
                                        <p:tav tm="100000">
                                          <p:val>
                                            <p:strVal val="#ppt_w"/>
                                          </p:val>
                                        </p:tav>
                                      </p:tavLst>
                                    </p:anim>
                                    <p:anim calcmode="lin" valueType="num">
                                      <p:cBhvr>
                                        <p:cTn id="14" dur="1000" fill="hold"/>
                                        <p:tgtEl>
                                          <p:spTgt spid="106520"/>
                                        </p:tgtEl>
                                        <p:attrNameLst>
                                          <p:attrName>ppt_h</p:attrName>
                                        </p:attrNameLst>
                                      </p:cBhvr>
                                      <p:tavLst>
                                        <p:tav tm="0">
                                          <p:val>
                                            <p:fltVal val="0"/>
                                          </p:val>
                                        </p:tav>
                                        <p:tav tm="100000">
                                          <p:val>
                                            <p:strVal val="#ppt_h"/>
                                          </p:val>
                                        </p:tav>
                                      </p:tavLst>
                                    </p:anim>
                                    <p:anim calcmode="lin" valueType="num">
                                      <p:cBhvr>
                                        <p:cTn id="15" dur="1000" fill="hold"/>
                                        <p:tgtEl>
                                          <p:spTgt spid="106520"/>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106520"/>
                                        </p:tgtEl>
                                        <p:attrNameLst>
                                          <p:attrName>ppt_y</p:attrName>
                                        </p:attrNameLst>
                                      </p:cBhvr>
                                      <p:tavLst>
                                        <p:tav tm="0" fmla="#ppt_y+(sin(-2*pi*(1-$))*-#ppt_x+cos(-2*pi*(1-$))*(1-#ppt_y))*(1-$)">
                                          <p:val>
                                            <p:fltVal val="0"/>
                                          </p:val>
                                        </p:tav>
                                        <p:tav tm="100000">
                                          <p:val>
                                            <p:fltVal val="1"/>
                                          </p:val>
                                        </p:tav>
                                      </p:tavLst>
                                    </p:anim>
                                  </p:childTnLst>
                                </p:cTn>
                              </p:par>
                              <p:par>
                                <p:cTn id="17" presetID="15" presetClass="entr" presetSubtype="0" fill="hold" grpId="1" nodeType="withEffect">
                                  <p:stCondLst>
                                    <p:cond delay="0"/>
                                  </p:stCondLst>
                                  <p:childTnLst>
                                    <p:set>
                                      <p:cBhvr>
                                        <p:cTn id="18" dur="1" fill="hold">
                                          <p:stCondLst>
                                            <p:cond delay="0"/>
                                          </p:stCondLst>
                                        </p:cTn>
                                        <p:tgtEl>
                                          <p:spTgt spid="106521"/>
                                        </p:tgtEl>
                                        <p:attrNameLst>
                                          <p:attrName>style.visibility</p:attrName>
                                        </p:attrNameLst>
                                      </p:cBhvr>
                                      <p:to>
                                        <p:strVal val="visible"/>
                                      </p:to>
                                    </p:set>
                                    <p:anim calcmode="lin" valueType="num">
                                      <p:cBhvr>
                                        <p:cTn id="19" dur="1000" fill="hold"/>
                                        <p:tgtEl>
                                          <p:spTgt spid="106521"/>
                                        </p:tgtEl>
                                        <p:attrNameLst>
                                          <p:attrName>ppt_w</p:attrName>
                                        </p:attrNameLst>
                                      </p:cBhvr>
                                      <p:tavLst>
                                        <p:tav tm="0">
                                          <p:val>
                                            <p:fltVal val="0"/>
                                          </p:val>
                                        </p:tav>
                                        <p:tav tm="100000">
                                          <p:val>
                                            <p:strVal val="#ppt_w"/>
                                          </p:val>
                                        </p:tav>
                                      </p:tavLst>
                                    </p:anim>
                                    <p:anim calcmode="lin" valueType="num">
                                      <p:cBhvr>
                                        <p:cTn id="20" dur="1000" fill="hold"/>
                                        <p:tgtEl>
                                          <p:spTgt spid="106521"/>
                                        </p:tgtEl>
                                        <p:attrNameLst>
                                          <p:attrName>ppt_h</p:attrName>
                                        </p:attrNameLst>
                                      </p:cBhvr>
                                      <p:tavLst>
                                        <p:tav tm="0">
                                          <p:val>
                                            <p:fltVal val="0"/>
                                          </p:val>
                                        </p:tav>
                                        <p:tav tm="100000">
                                          <p:val>
                                            <p:strVal val="#ppt_h"/>
                                          </p:val>
                                        </p:tav>
                                      </p:tavLst>
                                    </p:anim>
                                    <p:anim calcmode="lin" valueType="num">
                                      <p:cBhvr>
                                        <p:cTn id="21" dur="1000" fill="hold"/>
                                        <p:tgtEl>
                                          <p:spTgt spid="106521"/>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106521"/>
                                        </p:tgtEl>
                                        <p:attrNameLst>
                                          <p:attrName>ppt_y</p:attrName>
                                        </p:attrNameLst>
                                      </p:cBhvr>
                                      <p:tavLst>
                                        <p:tav tm="0" fmla="#ppt_y+(sin(-2*pi*(1-$))*-#ppt_x+cos(-2*pi*(1-$))*(1-#ppt_y))*(1-$)">
                                          <p:val>
                                            <p:fltVal val="0"/>
                                          </p:val>
                                        </p:tav>
                                        <p:tav tm="100000">
                                          <p:val>
                                            <p:fltVal val="1"/>
                                          </p:val>
                                        </p:tav>
                                      </p:tavLst>
                                    </p:anim>
                                  </p:childTnLst>
                                </p:cTn>
                              </p:par>
                              <p:par>
                                <p:cTn id="23" presetID="15" presetClass="entr" presetSubtype="0" fill="hold" grpId="1" nodeType="withEffect">
                                  <p:stCondLst>
                                    <p:cond delay="0"/>
                                  </p:stCondLst>
                                  <p:childTnLst>
                                    <p:set>
                                      <p:cBhvr>
                                        <p:cTn id="24" dur="1" fill="hold">
                                          <p:stCondLst>
                                            <p:cond delay="0"/>
                                          </p:stCondLst>
                                        </p:cTn>
                                        <p:tgtEl>
                                          <p:spTgt spid="106522"/>
                                        </p:tgtEl>
                                        <p:attrNameLst>
                                          <p:attrName>style.visibility</p:attrName>
                                        </p:attrNameLst>
                                      </p:cBhvr>
                                      <p:to>
                                        <p:strVal val="visible"/>
                                      </p:to>
                                    </p:set>
                                    <p:anim calcmode="lin" valueType="num">
                                      <p:cBhvr>
                                        <p:cTn id="25" dur="1000" fill="hold"/>
                                        <p:tgtEl>
                                          <p:spTgt spid="106522"/>
                                        </p:tgtEl>
                                        <p:attrNameLst>
                                          <p:attrName>ppt_w</p:attrName>
                                        </p:attrNameLst>
                                      </p:cBhvr>
                                      <p:tavLst>
                                        <p:tav tm="0">
                                          <p:val>
                                            <p:fltVal val="0"/>
                                          </p:val>
                                        </p:tav>
                                        <p:tav tm="100000">
                                          <p:val>
                                            <p:strVal val="#ppt_w"/>
                                          </p:val>
                                        </p:tav>
                                      </p:tavLst>
                                    </p:anim>
                                    <p:anim calcmode="lin" valueType="num">
                                      <p:cBhvr>
                                        <p:cTn id="26" dur="1000" fill="hold"/>
                                        <p:tgtEl>
                                          <p:spTgt spid="106522"/>
                                        </p:tgtEl>
                                        <p:attrNameLst>
                                          <p:attrName>ppt_h</p:attrName>
                                        </p:attrNameLst>
                                      </p:cBhvr>
                                      <p:tavLst>
                                        <p:tav tm="0">
                                          <p:val>
                                            <p:fltVal val="0"/>
                                          </p:val>
                                        </p:tav>
                                        <p:tav tm="100000">
                                          <p:val>
                                            <p:strVal val="#ppt_h"/>
                                          </p:val>
                                        </p:tav>
                                      </p:tavLst>
                                    </p:anim>
                                    <p:anim calcmode="lin" valueType="num">
                                      <p:cBhvr>
                                        <p:cTn id="27" dur="1000" fill="hold"/>
                                        <p:tgtEl>
                                          <p:spTgt spid="106522"/>
                                        </p:tgtEl>
                                        <p:attrNameLst>
                                          <p:attrName>ppt_x</p:attrName>
                                        </p:attrNameLst>
                                      </p:cBhvr>
                                      <p:tavLst>
                                        <p:tav tm="0" fmla="#ppt_x+(cos(-2*pi*(1-$))*-#ppt_x-sin(-2*pi*(1-$))*(1-#ppt_y))*(1-$)">
                                          <p:val>
                                            <p:fltVal val="0"/>
                                          </p:val>
                                        </p:tav>
                                        <p:tav tm="100000">
                                          <p:val>
                                            <p:fltVal val="1"/>
                                          </p:val>
                                        </p:tav>
                                      </p:tavLst>
                                    </p:anim>
                                    <p:anim calcmode="lin" valueType="num">
                                      <p:cBhvr>
                                        <p:cTn id="28" dur="1000" fill="hold"/>
                                        <p:tgtEl>
                                          <p:spTgt spid="106522"/>
                                        </p:tgtEl>
                                        <p:attrNameLst>
                                          <p:attrName>ppt_y</p:attrName>
                                        </p:attrNameLst>
                                      </p:cBhvr>
                                      <p:tavLst>
                                        <p:tav tm="0" fmla="#ppt_y+(sin(-2*pi*(1-$))*-#ppt_x+cos(-2*pi*(1-$))*(1-#ppt_y))*(1-$)">
                                          <p:val>
                                            <p:fltVal val="0"/>
                                          </p:val>
                                        </p:tav>
                                        <p:tav tm="100000">
                                          <p:val>
                                            <p:fltVal val="1"/>
                                          </p:val>
                                        </p:tav>
                                      </p:tavLst>
                                    </p:anim>
                                  </p:childTnLst>
                                </p:cTn>
                              </p:par>
                              <p:par>
                                <p:cTn id="29" presetID="15" presetClass="entr" presetSubtype="0" fill="hold" grpId="1" nodeType="withEffect">
                                  <p:stCondLst>
                                    <p:cond delay="0"/>
                                  </p:stCondLst>
                                  <p:childTnLst>
                                    <p:set>
                                      <p:cBhvr>
                                        <p:cTn id="30" dur="1" fill="hold">
                                          <p:stCondLst>
                                            <p:cond delay="0"/>
                                          </p:stCondLst>
                                        </p:cTn>
                                        <p:tgtEl>
                                          <p:spTgt spid="106523"/>
                                        </p:tgtEl>
                                        <p:attrNameLst>
                                          <p:attrName>style.visibility</p:attrName>
                                        </p:attrNameLst>
                                      </p:cBhvr>
                                      <p:to>
                                        <p:strVal val="visible"/>
                                      </p:to>
                                    </p:set>
                                    <p:anim calcmode="lin" valueType="num">
                                      <p:cBhvr>
                                        <p:cTn id="31" dur="1000" fill="hold"/>
                                        <p:tgtEl>
                                          <p:spTgt spid="106523"/>
                                        </p:tgtEl>
                                        <p:attrNameLst>
                                          <p:attrName>ppt_w</p:attrName>
                                        </p:attrNameLst>
                                      </p:cBhvr>
                                      <p:tavLst>
                                        <p:tav tm="0">
                                          <p:val>
                                            <p:fltVal val="0"/>
                                          </p:val>
                                        </p:tav>
                                        <p:tav tm="100000">
                                          <p:val>
                                            <p:strVal val="#ppt_w"/>
                                          </p:val>
                                        </p:tav>
                                      </p:tavLst>
                                    </p:anim>
                                    <p:anim calcmode="lin" valueType="num">
                                      <p:cBhvr>
                                        <p:cTn id="32" dur="1000" fill="hold"/>
                                        <p:tgtEl>
                                          <p:spTgt spid="106523"/>
                                        </p:tgtEl>
                                        <p:attrNameLst>
                                          <p:attrName>ppt_h</p:attrName>
                                        </p:attrNameLst>
                                      </p:cBhvr>
                                      <p:tavLst>
                                        <p:tav tm="0">
                                          <p:val>
                                            <p:fltVal val="0"/>
                                          </p:val>
                                        </p:tav>
                                        <p:tav tm="100000">
                                          <p:val>
                                            <p:strVal val="#ppt_h"/>
                                          </p:val>
                                        </p:tav>
                                      </p:tavLst>
                                    </p:anim>
                                    <p:anim calcmode="lin" valueType="num">
                                      <p:cBhvr>
                                        <p:cTn id="33" dur="1000" fill="hold"/>
                                        <p:tgtEl>
                                          <p:spTgt spid="106523"/>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106523"/>
                                        </p:tgtEl>
                                        <p:attrNameLst>
                                          <p:attrName>ppt_y</p:attrName>
                                        </p:attrNameLst>
                                      </p:cBhvr>
                                      <p:tavLst>
                                        <p:tav tm="0" fmla="#ppt_y+(sin(-2*pi*(1-$))*-#ppt_x+cos(-2*pi*(1-$))*(1-#ppt_y))*(1-$)">
                                          <p:val>
                                            <p:fltVal val="0"/>
                                          </p:val>
                                        </p:tav>
                                        <p:tav tm="100000">
                                          <p:val>
                                            <p:fltVal val="1"/>
                                          </p:val>
                                        </p:tav>
                                      </p:tavLst>
                                    </p:anim>
                                  </p:childTnLst>
                                </p:cTn>
                              </p:par>
                              <p:par>
                                <p:cTn id="35" presetID="15" presetClass="entr" presetSubtype="0" fill="hold" grpId="0" nodeType="withEffect">
                                  <p:stCondLst>
                                    <p:cond delay="0"/>
                                  </p:stCondLst>
                                  <p:childTnLst>
                                    <p:set>
                                      <p:cBhvr>
                                        <p:cTn id="36" dur="1" fill="hold">
                                          <p:stCondLst>
                                            <p:cond delay="0"/>
                                          </p:stCondLst>
                                        </p:cTn>
                                        <p:tgtEl>
                                          <p:spTgt spid="106524"/>
                                        </p:tgtEl>
                                        <p:attrNameLst>
                                          <p:attrName>style.visibility</p:attrName>
                                        </p:attrNameLst>
                                      </p:cBhvr>
                                      <p:to>
                                        <p:strVal val="visible"/>
                                      </p:to>
                                    </p:set>
                                    <p:anim calcmode="lin" valueType="num">
                                      <p:cBhvr>
                                        <p:cTn id="37" dur="1000" fill="hold"/>
                                        <p:tgtEl>
                                          <p:spTgt spid="106524"/>
                                        </p:tgtEl>
                                        <p:attrNameLst>
                                          <p:attrName>ppt_w</p:attrName>
                                        </p:attrNameLst>
                                      </p:cBhvr>
                                      <p:tavLst>
                                        <p:tav tm="0">
                                          <p:val>
                                            <p:fltVal val="0"/>
                                          </p:val>
                                        </p:tav>
                                        <p:tav tm="100000">
                                          <p:val>
                                            <p:strVal val="#ppt_w"/>
                                          </p:val>
                                        </p:tav>
                                      </p:tavLst>
                                    </p:anim>
                                    <p:anim calcmode="lin" valueType="num">
                                      <p:cBhvr>
                                        <p:cTn id="38" dur="1000" fill="hold"/>
                                        <p:tgtEl>
                                          <p:spTgt spid="106524"/>
                                        </p:tgtEl>
                                        <p:attrNameLst>
                                          <p:attrName>ppt_h</p:attrName>
                                        </p:attrNameLst>
                                      </p:cBhvr>
                                      <p:tavLst>
                                        <p:tav tm="0">
                                          <p:val>
                                            <p:fltVal val="0"/>
                                          </p:val>
                                        </p:tav>
                                        <p:tav tm="100000">
                                          <p:val>
                                            <p:strVal val="#ppt_h"/>
                                          </p:val>
                                        </p:tav>
                                      </p:tavLst>
                                    </p:anim>
                                    <p:anim calcmode="lin" valueType="num">
                                      <p:cBhvr>
                                        <p:cTn id="39" dur="1000" fill="hold"/>
                                        <p:tgtEl>
                                          <p:spTgt spid="106524"/>
                                        </p:tgtEl>
                                        <p:attrNameLst>
                                          <p:attrName>ppt_x</p:attrName>
                                        </p:attrNameLst>
                                      </p:cBhvr>
                                      <p:tavLst>
                                        <p:tav tm="0" fmla="#ppt_x+(cos(-2*pi*(1-$))*-#ppt_x-sin(-2*pi*(1-$))*(1-#ppt_y))*(1-$)">
                                          <p:val>
                                            <p:fltVal val="0"/>
                                          </p:val>
                                        </p:tav>
                                        <p:tav tm="100000">
                                          <p:val>
                                            <p:fltVal val="1"/>
                                          </p:val>
                                        </p:tav>
                                      </p:tavLst>
                                    </p:anim>
                                    <p:anim calcmode="lin" valueType="num">
                                      <p:cBhvr>
                                        <p:cTn id="40" dur="1000" fill="hold"/>
                                        <p:tgtEl>
                                          <p:spTgt spid="106524"/>
                                        </p:tgtEl>
                                        <p:attrNameLst>
                                          <p:attrName>ppt_y</p:attrName>
                                        </p:attrNameLst>
                                      </p:cBhvr>
                                      <p:tavLst>
                                        <p:tav tm="0" fmla="#ppt_y+(sin(-2*pi*(1-$))*-#ppt_x+cos(-2*pi*(1-$))*(1-#ppt_y))*(1-$)">
                                          <p:val>
                                            <p:fltVal val="0"/>
                                          </p:val>
                                        </p:tav>
                                        <p:tav tm="100000">
                                          <p:val>
                                            <p:fltVal val="1"/>
                                          </p:val>
                                        </p:tav>
                                      </p:tavLst>
                                    </p:anim>
                                  </p:childTnLst>
                                </p:cTn>
                              </p:par>
                              <p:par>
                                <p:cTn id="41" presetID="15" presetClass="entr" presetSubtype="0" fill="hold" grpId="0" nodeType="withEffect">
                                  <p:stCondLst>
                                    <p:cond delay="0"/>
                                  </p:stCondLst>
                                  <p:childTnLst>
                                    <p:set>
                                      <p:cBhvr>
                                        <p:cTn id="42" dur="1" fill="hold">
                                          <p:stCondLst>
                                            <p:cond delay="0"/>
                                          </p:stCondLst>
                                        </p:cTn>
                                        <p:tgtEl>
                                          <p:spTgt spid="106525"/>
                                        </p:tgtEl>
                                        <p:attrNameLst>
                                          <p:attrName>style.visibility</p:attrName>
                                        </p:attrNameLst>
                                      </p:cBhvr>
                                      <p:to>
                                        <p:strVal val="visible"/>
                                      </p:to>
                                    </p:set>
                                    <p:anim calcmode="lin" valueType="num">
                                      <p:cBhvr>
                                        <p:cTn id="43" dur="1000" fill="hold"/>
                                        <p:tgtEl>
                                          <p:spTgt spid="106525"/>
                                        </p:tgtEl>
                                        <p:attrNameLst>
                                          <p:attrName>ppt_w</p:attrName>
                                        </p:attrNameLst>
                                      </p:cBhvr>
                                      <p:tavLst>
                                        <p:tav tm="0">
                                          <p:val>
                                            <p:fltVal val="0"/>
                                          </p:val>
                                        </p:tav>
                                        <p:tav tm="100000">
                                          <p:val>
                                            <p:strVal val="#ppt_w"/>
                                          </p:val>
                                        </p:tav>
                                      </p:tavLst>
                                    </p:anim>
                                    <p:anim calcmode="lin" valueType="num">
                                      <p:cBhvr>
                                        <p:cTn id="44" dur="1000" fill="hold"/>
                                        <p:tgtEl>
                                          <p:spTgt spid="106525"/>
                                        </p:tgtEl>
                                        <p:attrNameLst>
                                          <p:attrName>ppt_h</p:attrName>
                                        </p:attrNameLst>
                                      </p:cBhvr>
                                      <p:tavLst>
                                        <p:tav tm="0">
                                          <p:val>
                                            <p:fltVal val="0"/>
                                          </p:val>
                                        </p:tav>
                                        <p:tav tm="100000">
                                          <p:val>
                                            <p:strVal val="#ppt_h"/>
                                          </p:val>
                                        </p:tav>
                                      </p:tavLst>
                                    </p:anim>
                                    <p:anim calcmode="lin" valueType="num">
                                      <p:cBhvr>
                                        <p:cTn id="45" dur="1000" fill="hold"/>
                                        <p:tgtEl>
                                          <p:spTgt spid="106525"/>
                                        </p:tgtEl>
                                        <p:attrNameLst>
                                          <p:attrName>ppt_x</p:attrName>
                                        </p:attrNameLst>
                                      </p:cBhvr>
                                      <p:tavLst>
                                        <p:tav tm="0" fmla="#ppt_x+(cos(-2*pi*(1-$))*-#ppt_x-sin(-2*pi*(1-$))*(1-#ppt_y))*(1-$)">
                                          <p:val>
                                            <p:fltVal val="0"/>
                                          </p:val>
                                        </p:tav>
                                        <p:tav tm="100000">
                                          <p:val>
                                            <p:fltVal val="1"/>
                                          </p:val>
                                        </p:tav>
                                      </p:tavLst>
                                    </p:anim>
                                    <p:anim calcmode="lin" valueType="num">
                                      <p:cBhvr>
                                        <p:cTn id="46" dur="1000" fill="hold"/>
                                        <p:tgtEl>
                                          <p:spTgt spid="106525"/>
                                        </p:tgtEl>
                                        <p:attrNameLst>
                                          <p:attrName>ppt_y</p:attrName>
                                        </p:attrNameLst>
                                      </p:cBhvr>
                                      <p:tavLst>
                                        <p:tav tm="0" fmla="#ppt_y+(sin(-2*pi*(1-$))*-#ppt_x+cos(-2*pi*(1-$))*(1-#ppt_y))*(1-$)">
                                          <p:val>
                                            <p:fltVal val="0"/>
                                          </p:val>
                                        </p:tav>
                                        <p:tav tm="100000">
                                          <p:val>
                                            <p:fltVal val="1"/>
                                          </p:val>
                                        </p:tav>
                                      </p:tavLst>
                                    </p:anim>
                                  </p:childTnLst>
                                </p:cTn>
                              </p:par>
                              <p:par>
                                <p:cTn id="47" presetID="15" presetClass="entr" presetSubtype="0" fill="hold" grpId="0" nodeType="withEffect">
                                  <p:stCondLst>
                                    <p:cond delay="0"/>
                                  </p:stCondLst>
                                  <p:childTnLst>
                                    <p:set>
                                      <p:cBhvr>
                                        <p:cTn id="48" dur="1" fill="hold">
                                          <p:stCondLst>
                                            <p:cond delay="0"/>
                                          </p:stCondLst>
                                        </p:cTn>
                                        <p:tgtEl>
                                          <p:spTgt spid="106526"/>
                                        </p:tgtEl>
                                        <p:attrNameLst>
                                          <p:attrName>style.visibility</p:attrName>
                                        </p:attrNameLst>
                                      </p:cBhvr>
                                      <p:to>
                                        <p:strVal val="visible"/>
                                      </p:to>
                                    </p:set>
                                    <p:anim calcmode="lin" valueType="num">
                                      <p:cBhvr>
                                        <p:cTn id="49" dur="1000" fill="hold"/>
                                        <p:tgtEl>
                                          <p:spTgt spid="106526"/>
                                        </p:tgtEl>
                                        <p:attrNameLst>
                                          <p:attrName>ppt_w</p:attrName>
                                        </p:attrNameLst>
                                      </p:cBhvr>
                                      <p:tavLst>
                                        <p:tav tm="0">
                                          <p:val>
                                            <p:fltVal val="0"/>
                                          </p:val>
                                        </p:tav>
                                        <p:tav tm="100000">
                                          <p:val>
                                            <p:strVal val="#ppt_w"/>
                                          </p:val>
                                        </p:tav>
                                      </p:tavLst>
                                    </p:anim>
                                    <p:anim calcmode="lin" valueType="num">
                                      <p:cBhvr>
                                        <p:cTn id="50" dur="1000" fill="hold"/>
                                        <p:tgtEl>
                                          <p:spTgt spid="106526"/>
                                        </p:tgtEl>
                                        <p:attrNameLst>
                                          <p:attrName>ppt_h</p:attrName>
                                        </p:attrNameLst>
                                      </p:cBhvr>
                                      <p:tavLst>
                                        <p:tav tm="0">
                                          <p:val>
                                            <p:fltVal val="0"/>
                                          </p:val>
                                        </p:tav>
                                        <p:tav tm="100000">
                                          <p:val>
                                            <p:strVal val="#ppt_h"/>
                                          </p:val>
                                        </p:tav>
                                      </p:tavLst>
                                    </p:anim>
                                    <p:anim calcmode="lin" valueType="num">
                                      <p:cBhvr>
                                        <p:cTn id="51" dur="1000" fill="hold"/>
                                        <p:tgtEl>
                                          <p:spTgt spid="106526"/>
                                        </p:tgtEl>
                                        <p:attrNameLst>
                                          <p:attrName>ppt_x</p:attrName>
                                        </p:attrNameLst>
                                      </p:cBhvr>
                                      <p:tavLst>
                                        <p:tav tm="0" fmla="#ppt_x+(cos(-2*pi*(1-$))*-#ppt_x-sin(-2*pi*(1-$))*(1-#ppt_y))*(1-$)">
                                          <p:val>
                                            <p:fltVal val="0"/>
                                          </p:val>
                                        </p:tav>
                                        <p:tav tm="100000">
                                          <p:val>
                                            <p:fltVal val="1"/>
                                          </p:val>
                                        </p:tav>
                                      </p:tavLst>
                                    </p:anim>
                                    <p:anim calcmode="lin" valueType="num">
                                      <p:cBhvr>
                                        <p:cTn id="52" dur="1000" fill="hold"/>
                                        <p:tgtEl>
                                          <p:spTgt spid="106526"/>
                                        </p:tgtEl>
                                        <p:attrNameLst>
                                          <p:attrName>ppt_y</p:attrName>
                                        </p:attrNameLst>
                                      </p:cBhvr>
                                      <p:tavLst>
                                        <p:tav tm="0" fmla="#ppt_y+(sin(-2*pi*(1-$))*-#ppt_x+cos(-2*pi*(1-$))*(1-#ppt_y))*(1-$)">
                                          <p:val>
                                            <p:fltVal val="0"/>
                                          </p:val>
                                        </p:tav>
                                        <p:tav tm="100000">
                                          <p:val>
                                            <p:fltVal val="1"/>
                                          </p:val>
                                        </p:tav>
                                      </p:tavLst>
                                    </p:anim>
                                  </p:childTnLst>
                                </p:cTn>
                              </p:par>
                              <p:par>
                                <p:cTn id="53" presetID="15" presetClass="entr" presetSubtype="0" fill="hold" grpId="1" nodeType="withEffect">
                                  <p:stCondLst>
                                    <p:cond delay="0"/>
                                  </p:stCondLst>
                                  <p:childTnLst>
                                    <p:set>
                                      <p:cBhvr>
                                        <p:cTn id="54" dur="1" fill="hold">
                                          <p:stCondLst>
                                            <p:cond delay="0"/>
                                          </p:stCondLst>
                                        </p:cTn>
                                        <p:tgtEl>
                                          <p:spTgt spid="106527"/>
                                        </p:tgtEl>
                                        <p:attrNameLst>
                                          <p:attrName>style.visibility</p:attrName>
                                        </p:attrNameLst>
                                      </p:cBhvr>
                                      <p:to>
                                        <p:strVal val="visible"/>
                                      </p:to>
                                    </p:set>
                                    <p:anim calcmode="lin" valueType="num">
                                      <p:cBhvr>
                                        <p:cTn id="55" dur="1000" fill="hold"/>
                                        <p:tgtEl>
                                          <p:spTgt spid="106527"/>
                                        </p:tgtEl>
                                        <p:attrNameLst>
                                          <p:attrName>ppt_w</p:attrName>
                                        </p:attrNameLst>
                                      </p:cBhvr>
                                      <p:tavLst>
                                        <p:tav tm="0">
                                          <p:val>
                                            <p:fltVal val="0"/>
                                          </p:val>
                                        </p:tav>
                                        <p:tav tm="100000">
                                          <p:val>
                                            <p:strVal val="#ppt_w"/>
                                          </p:val>
                                        </p:tav>
                                      </p:tavLst>
                                    </p:anim>
                                    <p:anim calcmode="lin" valueType="num">
                                      <p:cBhvr>
                                        <p:cTn id="56" dur="1000" fill="hold"/>
                                        <p:tgtEl>
                                          <p:spTgt spid="106527"/>
                                        </p:tgtEl>
                                        <p:attrNameLst>
                                          <p:attrName>ppt_h</p:attrName>
                                        </p:attrNameLst>
                                      </p:cBhvr>
                                      <p:tavLst>
                                        <p:tav tm="0">
                                          <p:val>
                                            <p:fltVal val="0"/>
                                          </p:val>
                                        </p:tav>
                                        <p:tav tm="100000">
                                          <p:val>
                                            <p:strVal val="#ppt_h"/>
                                          </p:val>
                                        </p:tav>
                                      </p:tavLst>
                                    </p:anim>
                                    <p:anim calcmode="lin" valueType="num">
                                      <p:cBhvr>
                                        <p:cTn id="57" dur="1000" fill="hold"/>
                                        <p:tgtEl>
                                          <p:spTgt spid="106527"/>
                                        </p:tgtEl>
                                        <p:attrNameLst>
                                          <p:attrName>ppt_x</p:attrName>
                                        </p:attrNameLst>
                                      </p:cBhvr>
                                      <p:tavLst>
                                        <p:tav tm="0" fmla="#ppt_x+(cos(-2*pi*(1-$))*-#ppt_x-sin(-2*pi*(1-$))*(1-#ppt_y))*(1-$)">
                                          <p:val>
                                            <p:fltVal val="0"/>
                                          </p:val>
                                        </p:tav>
                                        <p:tav tm="100000">
                                          <p:val>
                                            <p:fltVal val="1"/>
                                          </p:val>
                                        </p:tav>
                                      </p:tavLst>
                                    </p:anim>
                                    <p:anim calcmode="lin" valueType="num">
                                      <p:cBhvr>
                                        <p:cTn id="58" dur="1000" fill="hold"/>
                                        <p:tgtEl>
                                          <p:spTgt spid="106527"/>
                                        </p:tgtEl>
                                        <p:attrNameLst>
                                          <p:attrName>ppt_y</p:attrName>
                                        </p:attrNameLst>
                                      </p:cBhvr>
                                      <p:tavLst>
                                        <p:tav tm="0" fmla="#ppt_y+(sin(-2*pi*(1-$))*-#ppt_x+cos(-2*pi*(1-$))*(1-#ppt_y))*(1-$)">
                                          <p:val>
                                            <p:fltVal val="0"/>
                                          </p:val>
                                        </p:tav>
                                        <p:tav tm="100000">
                                          <p:val>
                                            <p:fltVal val="1"/>
                                          </p:val>
                                        </p:tav>
                                      </p:tavLst>
                                    </p:anim>
                                  </p:childTnLst>
                                </p:cTn>
                              </p:par>
                              <p:par>
                                <p:cTn id="59" presetID="15" presetClass="entr" presetSubtype="0" fill="hold" grpId="0" nodeType="withEffect">
                                  <p:stCondLst>
                                    <p:cond delay="0"/>
                                  </p:stCondLst>
                                  <p:childTnLst>
                                    <p:set>
                                      <p:cBhvr>
                                        <p:cTn id="60" dur="1" fill="hold">
                                          <p:stCondLst>
                                            <p:cond delay="0"/>
                                          </p:stCondLst>
                                        </p:cTn>
                                        <p:tgtEl>
                                          <p:spTgt spid="106528"/>
                                        </p:tgtEl>
                                        <p:attrNameLst>
                                          <p:attrName>style.visibility</p:attrName>
                                        </p:attrNameLst>
                                      </p:cBhvr>
                                      <p:to>
                                        <p:strVal val="visible"/>
                                      </p:to>
                                    </p:set>
                                    <p:anim calcmode="lin" valueType="num">
                                      <p:cBhvr>
                                        <p:cTn id="61" dur="1000" fill="hold"/>
                                        <p:tgtEl>
                                          <p:spTgt spid="106528"/>
                                        </p:tgtEl>
                                        <p:attrNameLst>
                                          <p:attrName>ppt_w</p:attrName>
                                        </p:attrNameLst>
                                      </p:cBhvr>
                                      <p:tavLst>
                                        <p:tav tm="0">
                                          <p:val>
                                            <p:fltVal val="0"/>
                                          </p:val>
                                        </p:tav>
                                        <p:tav tm="100000">
                                          <p:val>
                                            <p:strVal val="#ppt_w"/>
                                          </p:val>
                                        </p:tav>
                                      </p:tavLst>
                                    </p:anim>
                                    <p:anim calcmode="lin" valueType="num">
                                      <p:cBhvr>
                                        <p:cTn id="62" dur="1000" fill="hold"/>
                                        <p:tgtEl>
                                          <p:spTgt spid="106528"/>
                                        </p:tgtEl>
                                        <p:attrNameLst>
                                          <p:attrName>ppt_h</p:attrName>
                                        </p:attrNameLst>
                                      </p:cBhvr>
                                      <p:tavLst>
                                        <p:tav tm="0">
                                          <p:val>
                                            <p:fltVal val="0"/>
                                          </p:val>
                                        </p:tav>
                                        <p:tav tm="100000">
                                          <p:val>
                                            <p:strVal val="#ppt_h"/>
                                          </p:val>
                                        </p:tav>
                                      </p:tavLst>
                                    </p:anim>
                                    <p:anim calcmode="lin" valueType="num">
                                      <p:cBhvr>
                                        <p:cTn id="63" dur="1000" fill="hold"/>
                                        <p:tgtEl>
                                          <p:spTgt spid="106528"/>
                                        </p:tgtEl>
                                        <p:attrNameLst>
                                          <p:attrName>ppt_x</p:attrName>
                                        </p:attrNameLst>
                                      </p:cBhvr>
                                      <p:tavLst>
                                        <p:tav tm="0" fmla="#ppt_x+(cos(-2*pi*(1-$))*-#ppt_x-sin(-2*pi*(1-$))*(1-#ppt_y))*(1-$)">
                                          <p:val>
                                            <p:fltVal val="0"/>
                                          </p:val>
                                        </p:tav>
                                        <p:tav tm="100000">
                                          <p:val>
                                            <p:fltVal val="1"/>
                                          </p:val>
                                        </p:tav>
                                      </p:tavLst>
                                    </p:anim>
                                    <p:anim calcmode="lin" valueType="num">
                                      <p:cBhvr>
                                        <p:cTn id="64" dur="1000" fill="hold"/>
                                        <p:tgtEl>
                                          <p:spTgt spid="106528"/>
                                        </p:tgtEl>
                                        <p:attrNameLst>
                                          <p:attrName>ppt_y</p:attrName>
                                        </p:attrNameLst>
                                      </p:cBhvr>
                                      <p:tavLst>
                                        <p:tav tm="0" fmla="#ppt_y+(sin(-2*pi*(1-$))*-#ppt_x+cos(-2*pi*(1-$))*(1-#ppt_y))*(1-$)">
                                          <p:val>
                                            <p:fltVal val="0"/>
                                          </p:val>
                                        </p:tav>
                                        <p:tav tm="100000">
                                          <p:val>
                                            <p:fltVal val="1"/>
                                          </p:val>
                                        </p:tav>
                                      </p:tavLst>
                                    </p:anim>
                                  </p:childTnLst>
                                </p:cTn>
                              </p:par>
                              <p:par>
                                <p:cTn id="65" presetID="15" presetClass="entr" presetSubtype="0" fill="hold" grpId="0" nodeType="withEffect">
                                  <p:stCondLst>
                                    <p:cond delay="0"/>
                                  </p:stCondLst>
                                  <p:childTnLst>
                                    <p:set>
                                      <p:cBhvr>
                                        <p:cTn id="66" dur="1" fill="hold">
                                          <p:stCondLst>
                                            <p:cond delay="0"/>
                                          </p:stCondLst>
                                        </p:cTn>
                                        <p:tgtEl>
                                          <p:spTgt spid="106529"/>
                                        </p:tgtEl>
                                        <p:attrNameLst>
                                          <p:attrName>style.visibility</p:attrName>
                                        </p:attrNameLst>
                                      </p:cBhvr>
                                      <p:to>
                                        <p:strVal val="visible"/>
                                      </p:to>
                                    </p:set>
                                    <p:anim calcmode="lin" valueType="num">
                                      <p:cBhvr>
                                        <p:cTn id="67" dur="1000" fill="hold"/>
                                        <p:tgtEl>
                                          <p:spTgt spid="106529"/>
                                        </p:tgtEl>
                                        <p:attrNameLst>
                                          <p:attrName>ppt_w</p:attrName>
                                        </p:attrNameLst>
                                      </p:cBhvr>
                                      <p:tavLst>
                                        <p:tav tm="0">
                                          <p:val>
                                            <p:fltVal val="0"/>
                                          </p:val>
                                        </p:tav>
                                        <p:tav tm="100000">
                                          <p:val>
                                            <p:strVal val="#ppt_w"/>
                                          </p:val>
                                        </p:tav>
                                      </p:tavLst>
                                    </p:anim>
                                    <p:anim calcmode="lin" valueType="num">
                                      <p:cBhvr>
                                        <p:cTn id="68" dur="1000" fill="hold"/>
                                        <p:tgtEl>
                                          <p:spTgt spid="106529"/>
                                        </p:tgtEl>
                                        <p:attrNameLst>
                                          <p:attrName>ppt_h</p:attrName>
                                        </p:attrNameLst>
                                      </p:cBhvr>
                                      <p:tavLst>
                                        <p:tav tm="0">
                                          <p:val>
                                            <p:fltVal val="0"/>
                                          </p:val>
                                        </p:tav>
                                        <p:tav tm="100000">
                                          <p:val>
                                            <p:strVal val="#ppt_h"/>
                                          </p:val>
                                        </p:tav>
                                      </p:tavLst>
                                    </p:anim>
                                    <p:anim calcmode="lin" valueType="num">
                                      <p:cBhvr>
                                        <p:cTn id="69" dur="1000" fill="hold"/>
                                        <p:tgtEl>
                                          <p:spTgt spid="106529"/>
                                        </p:tgtEl>
                                        <p:attrNameLst>
                                          <p:attrName>ppt_x</p:attrName>
                                        </p:attrNameLst>
                                      </p:cBhvr>
                                      <p:tavLst>
                                        <p:tav tm="0" fmla="#ppt_x+(cos(-2*pi*(1-$))*-#ppt_x-sin(-2*pi*(1-$))*(1-#ppt_y))*(1-$)">
                                          <p:val>
                                            <p:fltVal val="0"/>
                                          </p:val>
                                        </p:tav>
                                        <p:tav tm="100000">
                                          <p:val>
                                            <p:fltVal val="1"/>
                                          </p:val>
                                        </p:tav>
                                      </p:tavLst>
                                    </p:anim>
                                    <p:anim calcmode="lin" valueType="num">
                                      <p:cBhvr>
                                        <p:cTn id="70" dur="1000" fill="hold"/>
                                        <p:tgtEl>
                                          <p:spTgt spid="106529"/>
                                        </p:tgtEl>
                                        <p:attrNameLst>
                                          <p:attrName>ppt_y</p:attrName>
                                        </p:attrNameLst>
                                      </p:cBhvr>
                                      <p:tavLst>
                                        <p:tav tm="0" fmla="#ppt_y+(sin(-2*pi*(1-$))*-#ppt_x+cos(-2*pi*(1-$))*(1-#ppt_y))*(1-$)">
                                          <p:val>
                                            <p:fltVal val="0"/>
                                          </p:val>
                                        </p:tav>
                                        <p:tav tm="100000">
                                          <p:val>
                                            <p:fltVal val="1"/>
                                          </p:val>
                                        </p:tav>
                                      </p:tavLst>
                                    </p:anim>
                                  </p:childTnLst>
                                </p:cTn>
                              </p:par>
                              <p:par>
                                <p:cTn id="71" presetID="15" presetClass="entr" presetSubtype="0" fill="hold" grpId="0" nodeType="withEffect">
                                  <p:stCondLst>
                                    <p:cond delay="0"/>
                                  </p:stCondLst>
                                  <p:childTnLst>
                                    <p:set>
                                      <p:cBhvr>
                                        <p:cTn id="72" dur="1" fill="hold">
                                          <p:stCondLst>
                                            <p:cond delay="0"/>
                                          </p:stCondLst>
                                        </p:cTn>
                                        <p:tgtEl>
                                          <p:spTgt spid="106530"/>
                                        </p:tgtEl>
                                        <p:attrNameLst>
                                          <p:attrName>style.visibility</p:attrName>
                                        </p:attrNameLst>
                                      </p:cBhvr>
                                      <p:to>
                                        <p:strVal val="visible"/>
                                      </p:to>
                                    </p:set>
                                    <p:anim calcmode="lin" valueType="num">
                                      <p:cBhvr>
                                        <p:cTn id="73" dur="1000" fill="hold"/>
                                        <p:tgtEl>
                                          <p:spTgt spid="106530"/>
                                        </p:tgtEl>
                                        <p:attrNameLst>
                                          <p:attrName>ppt_w</p:attrName>
                                        </p:attrNameLst>
                                      </p:cBhvr>
                                      <p:tavLst>
                                        <p:tav tm="0">
                                          <p:val>
                                            <p:fltVal val="0"/>
                                          </p:val>
                                        </p:tav>
                                        <p:tav tm="100000">
                                          <p:val>
                                            <p:strVal val="#ppt_w"/>
                                          </p:val>
                                        </p:tav>
                                      </p:tavLst>
                                    </p:anim>
                                    <p:anim calcmode="lin" valueType="num">
                                      <p:cBhvr>
                                        <p:cTn id="74" dur="1000" fill="hold"/>
                                        <p:tgtEl>
                                          <p:spTgt spid="106530"/>
                                        </p:tgtEl>
                                        <p:attrNameLst>
                                          <p:attrName>ppt_h</p:attrName>
                                        </p:attrNameLst>
                                      </p:cBhvr>
                                      <p:tavLst>
                                        <p:tav tm="0">
                                          <p:val>
                                            <p:fltVal val="0"/>
                                          </p:val>
                                        </p:tav>
                                        <p:tav tm="100000">
                                          <p:val>
                                            <p:strVal val="#ppt_h"/>
                                          </p:val>
                                        </p:tav>
                                      </p:tavLst>
                                    </p:anim>
                                    <p:anim calcmode="lin" valueType="num">
                                      <p:cBhvr>
                                        <p:cTn id="75" dur="1000" fill="hold"/>
                                        <p:tgtEl>
                                          <p:spTgt spid="106530"/>
                                        </p:tgtEl>
                                        <p:attrNameLst>
                                          <p:attrName>ppt_x</p:attrName>
                                        </p:attrNameLst>
                                      </p:cBhvr>
                                      <p:tavLst>
                                        <p:tav tm="0" fmla="#ppt_x+(cos(-2*pi*(1-$))*-#ppt_x-sin(-2*pi*(1-$))*(1-#ppt_y))*(1-$)">
                                          <p:val>
                                            <p:fltVal val="0"/>
                                          </p:val>
                                        </p:tav>
                                        <p:tav tm="100000">
                                          <p:val>
                                            <p:fltVal val="1"/>
                                          </p:val>
                                        </p:tav>
                                      </p:tavLst>
                                    </p:anim>
                                    <p:anim calcmode="lin" valueType="num">
                                      <p:cBhvr>
                                        <p:cTn id="76" dur="1000" fill="hold"/>
                                        <p:tgtEl>
                                          <p:spTgt spid="106530"/>
                                        </p:tgtEl>
                                        <p:attrNameLst>
                                          <p:attrName>ppt_y</p:attrName>
                                        </p:attrNameLst>
                                      </p:cBhvr>
                                      <p:tavLst>
                                        <p:tav tm="0" fmla="#ppt_y+(sin(-2*pi*(1-$))*-#ppt_x+cos(-2*pi*(1-$))*(1-#ppt_y))*(1-$)">
                                          <p:val>
                                            <p:fltVal val="0"/>
                                          </p:val>
                                        </p:tav>
                                        <p:tav tm="100000">
                                          <p:val>
                                            <p:fltVal val="1"/>
                                          </p:val>
                                        </p:tav>
                                      </p:tavLst>
                                    </p:anim>
                                  </p:childTnLst>
                                </p:cTn>
                              </p:par>
                              <p:par>
                                <p:cTn id="77" presetID="15" presetClass="entr" presetSubtype="0" fill="hold" grpId="0" nodeType="withEffect">
                                  <p:stCondLst>
                                    <p:cond delay="0"/>
                                  </p:stCondLst>
                                  <p:childTnLst>
                                    <p:set>
                                      <p:cBhvr>
                                        <p:cTn id="78" dur="1" fill="hold">
                                          <p:stCondLst>
                                            <p:cond delay="0"/>
                                          </p:stCondLst>
                                        </p:cTn>
                                        <p:tgtEl>
                                          <p:spTgt spid="106531"/>
                                        </p:tgtEl>
                                        <p:attrNameLst>
                                          <p:attrName>style.visibility</p:attrName>
                                        </p:attrNameLst>
                                      </p:cBhvr>
                                      <p:to>
                                        <p:strVal val="visible"/>
                                      </p:to>
                                    </p:set>
                                    <p:anim calcmode="lin" valueType="num">
                                      <p:cBhvr>
                                        <p:cTn id="79" dur="1000" fill="hold"/>
                                        <p:tgtEl>
                                          <p:spTgt spid="106531"/>
                                        </p:tgtEl>
                                        <p:attrNameLst>
                                          <p:attrName>ppt_w</p:attrName>
                                        </p:attrNameLst>
                                      </p:cBhvr>
                                      <p:tavLst>
                                        <p:tav tm="0">
                                          <p:val>
                                            <p:fltVal val="0"/>
                                          </p:val>
                                        </p:tav>
                                        <p:tav tm="100000">
                                          <p:val>
                                            <p:strVal val="#ppt_w"/>
                                          </p:val>
                                        </p:tav>
                                      </p:tavLst>
                                    </p:anim>
                                    <p:anim calcmode="lin" valueType="num">
                                      <p:cBhvr>
                                        <p:cTn id="80" dur="1000" fill="hold"/>
                                        <p:tgtEl>
                                          <p:spTgt spid="106531"/>
                                        </p:tgtEl>
                                        <p:attrNameLst>
                                          <p:attrName>ppt_h</p:attrName>
                                        </p:attrNameLst>
                                      </p:cBhvr>
                                      <p:tavLst>
                                        <p:tav tm="0">
                                          <p:val>
                                            <p:fltVal val="0"/>
                                          </p:val>
                                        </p:tav>
                                        <p:tav tm="100000">
                                          <p:val>
                                            <p:strVal val="#ppt_h"/>
                                          </p:val>
                                        </p:tav>
                                      </p:tavLst>
                                    </p:anim>
                                    <p:anim calcmode="lin" valueType="num">
                                      <p:cBhvr>
                                        <p:cTn id="81" dur="1000" fill="hold"/>
                                        <p:tgtEl>
                                          <p:spTgt spid="106531"/>
                                        </p:tgtEl>
                                        <p:attrNameLst>
                                          <p:attrName>ppt_x</p:attrName>
                                        </p:attrNameLst>
                                      </p:cBhvr>
                                      <p:tavLst>
                                        <p:tav tm="0" fmla="#ppt_x+(cos(-2*pi*(1-$))*-#ppt_x-sin(-2*pi*(1-$))*(1-#ppt_y))*(1-$)">
                                          <p:val>
                                            <p:fltVal val="0"/>
                                          </p:val>
                                        </p:tav>
                                        <p:tav tm="100000">
                                          <p:val>
                                            <p:fltVal val="1"/>
                                          </p:val>
                                        </p:tav>
                                      </p:tavLst>
                                    </p:anim>
                                    <p:anim calcmode="lin" valueType="num">
                                      <p:cBhvr>
                                        <p:cTn id="82" dur="1000" fill="hold"/>
                                        <p:tgtEl>
                                          <p:spTgt spid="106531"/>
                                        </p:tgtEl>
                                        <p:attrNameLst>
                                          <p:attrName>ppt_y</p:attrName>
                                        </p:attrNameLst>
                                      </p:cBhvr>
                                      <p:tavLst>
                                        <p:tav tm="0" fmla="#ppt_y+(sin(-2*pi*(1-$))*-#ppt_x+cos(-2*pi*(1-$))*(1-#ppt_y))*(1-$)">
                                          <p:val>
                                            <p:fltVal val="0"/>
                                          </p:val>
                                        </p:tav>
                                        <p:tav tm="100000">
                                          <p:val>
                                            <p:fltVal val="1"/>
                                          </p:val>
                                        </p:tav>
                                      </p:tavLst>
                                    </p:anim>
                                  </p:childTnLst>
                                </p:cTn>
                              </p:par>
                              <p:par>
                                <p:cTn id="83" presetID="15" presetClass="entr" presetSubtype="0" fill="hold" grpId="0" nodeType="withEffect">
                                  <p:stCondLst>
                                    <p:cond delay="0"/>
                                  </p:stCondLst>
                                  <p:childTnLst>
                                    <p:set>
                                      <p:cBhvr>
                                        <p:cTn id="84" dur="1" fill="hold">
                                          <p:stCondLst>
                                            <p:cond delay="0"/>
                                          </p:stCondLst>
                                        </p:cTn>
                                        <p:tgtEl>
                                          <p:spTgt spid="106532"/>
                                        </p:tgtEl>
                                        <p:attrNameLst>
                                          <p:attrName>style.visibility</p:attrName>
                                        </p:attrNameLst>
                                      </p:cBhvr>
                                      <p:to>
                                        <p:strVal val="visible"/>
                                      </p:to>
                                    </p:set>
                                    <p:anim calcmode="lin" valueType="num">
                                      <p:cBhvr>
                                        <p:cTn id="85" dur="1000" fill="hold"/>
                                        <p:tgtEl>
                                          <p:spTgt spid="106532"/>
                                        </p:tgtEl>
                                        <p:attrNameLst>
                                          <p:attrName>ppt_w</p:attrName>
                                        </p:attrNameLst>
                                      </p:cBhvr>
                                      <p:tavLst>
                                        <p:tav tm="0">
                                          <p:val>
                                            <p:fltVal val="0"/>
                                          </p:val>
                                        </p:tav>
                                        <p:tav tm="100000">
                                          <p:val>
                                            <p:strVal val="#ppt_w"/>
                                          </p:val>
                                        </p:tav>
                                      </p:tavLst>
                                    </p:anim>
                                    <p:anim calcmode="lin" valueType="num">
                                      <p:cBhvr>
                                        <p:cTn id="86" dur="1000" fill="hold"/>
                                        <p:tgtEl>
                                          <p:spTgt spid="106532"/>
                                        </p:tgtEl>
                                        <p:attrNameLst>
                                          <p:attrName>ppt_h</p:attrName>
                                        </p:attrNameLst>
                                      </p:cBhvr>
                                      <p:tavLst>
                                        <p:tav tm="0">
                                          <p:val>
                                            <p:fltVal val="0"/>
                                          </p:val>
                                        </p:tav>
                                        <p:tav tm="100000">
                                          <p:val>
                                            <p:strVal val="#ppt_h"/>
                                          </p:val>
                                        </p:tav>
                                      </p:tavLst>
                                    </p:anim>
                                    <p:anim calcmode="lin" valueType="num">
                                      <p:cBhvr>
                                        <p:cTn id="87" dur="1000" fill="hold"/>
                                        <p:tgtEl>
                                          <p:spTgt spid="106532"/>
                                        </p:tgtEl>
                                        <p:attrNameLst>
                                          <p:attrName>ppt_x</p:attrName>
                                        </p:attrNameLst>
                                      </p:cBhvr>
                                      <p:tavLst>
                                        <p:tav tm="0" fmla="#ppt_x+(cos(-2*pi*(1-$))*-#ppt_x-sin(-2*pi*(1-$))*(1-#ppt_y))*(1-$)">
                                          <p:val>
                                            <p:fltVal val="0"/>
                                          </p:val>
                                        </p:tav>
                                        <p:tav tm="100000">
                                          <p:val>
                                            <p:fltVal val="1"/>
                                          </p:val>
                                        </p:tav>
                                      </p:tavLst>
                                    </p:anim>
                                    <p:anim calcmode="lin" valueType="num">
                                      <p:cBhvr>
                                        <p:cTn id="88" dur="1000" fill="hold"/>
                                        <p:tgtEl>
                                          <p:spTgt spid="106532"/>
                                        </p:tgtEl>
                                        <p:attrNameLst>
                                          <p:attrName>ppt_y</p:attrName>
                                        </p:attrNameLst>
                                      </p:cBhvr>
                                      <p:tavLst>
                                        <p:tav tm="0" fmla="#ppt_y+(sin(-2*pi*(1-$))*-#ppt_x+cos(-2*pi*(1-$))*(1-#ppt_y))*(1-$)">
                                          <p:val>
                                            <p:fltVal val="0"/>
                                          </p:val>
                                        </p:tav>
                                        <p:tav tm="100000">
                                          <p:val>
                                            <p:fltVal val="1"/>
                                          </p:val>
                                        </p:tav>
                                      </p:tavLst>
                                    </p:anim>
                                  </p:childTnLst>
                                </p:cTn>
                              </p:par>
                              <p:par>
                                <p:cTn id="89" presetID="15" presetClass="entr" presetSubtype="0" fill="hold" grpId="1" nodeType="withEffect">
                                  <p:stCondLst>
                                    <p:cond delay="0"/>
                                  </p:stCondLst>
                                  <p:childTnLst>
                                    <p:set>
                                      <p:cBhvr>
                                        <p:cTn id="90" dur="1" fill="hold">
                                          <p:stCondLst>
                                            <p:cond delay="0"/>
                                          </p:stCondLst>
                                        </p:cTn>
                                        <p:tgtEl>
                                          <p:spTgt spid="106533"/>
                                        </p:tgtEl>
                                        <p:attrNameLst>
                                          <p:attrName>style.visibility</p:attrName>
                                        </p:attrNameLst>
                                      </p:cBhvr>
                                      <p:to>
                                        <p:strVal val="visible"/>
                                      </p:to>
                                    </p:set>
                                    <p:anim calcmode="lin" valueType="num">
                                      <p:cBhvr>
                                        <p:cTn id="91" dur="1000" fill="hold"/>
                                        <p:tgtEl>
                                          <p:spTgt spid="106533"/>
                                        </p:tgtEl>
                                        <p:attrNameLst>
                                          <p:attrName>ppt_w</p:attrName>
                                        </p:attrNameLst>
                                      </p:cBhvr>
                                      <p:tavLst>
                                        <p:tav tm="0">
                                          <p:val>
                                            <p:fltVal val="0"/>
                                          </p:val>
                                        </p:tav>
                                        <p:tav tm="100000">
                                          <p:val>
                                            <p:strVal val="#ppt_w"/>
                                          </p:val>
                                        </p:tav>
                                      </p:tavLst>
                                    </p:anim>
                                    <p:anim calcmode="lin" valueType="num">
                                      <p:cBhvr>
                                        <p:cTn id="92" dur="1000" fill="hold"/>
                                        <p:tgtEl>
                                          <p:spTgt spid="106533"/>
                                        </p:tgtEl>
                                        <p:attrNameLst>
                                          <p:attrName>ppt_h</p:attrName>
                                        </p:attrNameLst>
                                      </p:cBhvr>
                                      <p:tavLst>
                                        <p:tav tm="0">
                                          <p:val>
                                            <p:fltVal val="0"/>
                                          </p:val>
                                        </p:tav>
                                        <p:tav tm="100000">
                                          <p:val>
                                            <p:strVal val="#ppt_h"/>
                                          </p:val>
                                        </p:tav>
                                      </p:tavLst>
                                    </p:anim>
                                    <p:anim calcmode="lin" valueType="num">
                                      <p:cBhvr>
                                        <p:cTn id="93" dur="1000" fill="hold"/>
                                        <p:tgtEl>
                                          <p:spTgt spid="106533"/>
                                        </p:tgtEl>
                                        <p:attrNameLst>
                                          <p:attrName>ppt_x</p:attrName>
                                        </p:attrNameLst>
                                      </p:cBhvr>
                                      <p:tavLst>
                                        <p:tav tm="0" fmla="#ppt_x+(cos(-2*pi*(1-$))*-#ppt_x-sin(-2*pi*(1-$))*(1-#ppt_y))*(1-$)">
                                          <p:val>
                                            <p:fltVal val="0"/>
                                          </p:val>
                                        </p:tav>
                                        <p:tav tm="100000">
                                          <p:val>
                                            <p:fltVal val="1"/>
                                          </p:val>
                                        </p:tav>
                                      </p:tavLst>
                                    </p:anim>
                                    <p:anim calcmode="lin" valueType="num">
                                      <p:cBhvr>
                                        <p:cTn id="94" dur="1000" fill="hold"/>
                                        <p:tgtEl>
                                          <p:spTgt spid="106533"/>
                                        </p:tgtEl>
                                        <p:attrNameLst>
                                          <p:attrName>ppt_y</p:attrName>
                                        </p:attrNameLst>
                                      </p:cBhvr>
                                      <p:tavLst>
                                        <p:tav tm="0" fmla="#ppt_y+(sin(-2*pi*(1-$))*-#ppt_x+cos(-2*pi*(1-$))*(1-#ppt_y))*(1-$)">
                                          <p:val>
                                            <p:fltVal val="0"/>
                                          </p:val>
                                        </p:tav>
                                        <p:tav tm="100000">
                                          <p:val>
                                            <p:fltVal val="1"/>
                                          </p:val>
                                        </p:tav>
                                      </p:tavLst>
                                    </p:anim>
                                  </p:childTnLst>
                                </p:cTn>
                              </p:par>
                              <p:par>
                                <p:cTn id="95" presetID="15" presetClass="entr" presetSubtype="0" fill="hold" grpId="1" nodeType="withEffect">
                                  <p:stCondLst>
                                    <p:cond delay="0"/>
                                  </p:stCondLst>
                                  <p:childTnLst>
                                    <p:set>
                                      <p:cBhvr>
                                        <p:cTn id="96" dur="1" fill="hold">
                                          <p:stCondLst>
                                            <p:cond delay="0"/>
                                          </p:stCondLst>
                                        </p:cTn>
                                        <p:tgtEl>
                                          <p:spTgt spid="106535"/>
                                        </p:tgtEl>
                                        <p:attrNameLst>
                                          <p:attrName>style.visibility</p:attrName>
                                        </p:attrNameLst>
                                      </p:cBhvr>
                                      <p:to>
                                        <p:strVal val="visible"/>
                                      </p:to>
                                    </p:set>
                                    <p:anim calcmode="lin" valueType="num">
                                      <p:cBhvr>
                                        <p:cTn id="97" dur="1000" fill="hold"/>
                                        <p:tgtEl>
                                          <p:spTgt spid="106535"/>
                                        </p:tgtEl>
                                        <p:attrNameLst>
                                          <p:attrName>ppt_w</p:attrName>
                                        </p:attrNameLst>
                                      </p:cBhvr>
                                      <p:tavLst>
                                        <p:tav tm="0">
                                          <p:val>
                                            <p:fltVal val="0"/>
                                          </p:val>
                                        </p:tav>
                                        <p:tav tm="100000">
                                          <p:val>
                                            <p:strVal val="#ppt_w"/>
                                          </p:val>
                                        </p:tav>
                                      </p:tavLst>
                                    </p:anim>
                                    <p:anim calcmode="lin" valueType="num">
                                      <p:cBhvr>
                                        <p:cTn id="98" dur="1000" fill="hold"/>
                                        <p:tgtEl>
                                          <p:spTgt spid="106535"/>
                                        </p:tgtEl>
                                        <p:attrNameLst>
                                          <p:attrName>ppt_h</p:attrName>
                                        </p:attrNameLst>
                                      </p:cBhvr>
                                      <p:tavLst>
                                        <p:tav tm="0">
                                          <p:val>
                                            <p:fltVal val="0"/>
                                          </p:val>
                                        </p:tav>
                                        <p:tav tm="100000">
                                          <p:val>
                                            <p:strVal val="#ppt_h"/>
                                          </p:val>
                                        </p:tav>
                                      </p:tavLst>
                                    </p:anim>
                                    <p:anim calcmode="lin" valueType="num">
                                      <p:cBhvr>
                                        <p:cTn id="99" dur="1000" fill="hold"/>
                                        <p:tgtEl>
                                          <p:spTgt spid="106535"/>
                                        </p:tgtEl>
                                        <p:attrNameLst>
                                          <p:attrName>ppt_x</p:attrName>
                                        </p:attrNameLst>
                                      </p:cBhvr>
                                      <p:tavLst>
                                        <p:tav tm="0" fmla="#ppt_x+(cos(-2*pi*(1-$))*-#ppt_x-sin(-2*pi*(1-$))*(1-#ppt_y))*(1-$)">
                                          <p:val>
                                            <p:fltVal val="0"/>
                                          </p:val>
                                        </p:tav>
                                        <p:tav tm="100000">
                                          <p:val>
                                            <p:fltVal val="1"/>
                                          </p:val>
                                        </p:tav>
                                      </p:tavLst>
                                    </p:anim>
                                    <p:anim calcmode="lin" valueType="num">
                                      <p:cBhvr>
                                        <p:cTn id="100" dur="1000" fill="hold"/>
                                        <p:tgtEl>
                                          <p:spTgt spid="106535"/>
                                        </p:tgtEl>
                                        <p:attrNameLst>
                                          <p:attrName>ppt_y</p:attrName>
                                        </p:attrNameLst>
                                      </p:cBhvr>
                                      <p:tavLst>
                                        <p:tav tm="0" fmla="#ppt_y+(sin(-2*pi*(1-$))*-#ppt_x+cos(-2*pi*(1-$))*(1-#ppt_y))*(1-$)">
                                          <p:val>
                                            <p:fltVal val="0"/>
                                          </p:val>
                                        </p:tav>
                                        <p:tav tm="100000">
                                          <p:val>
                                            <p:fltVal val="1"/>
                                          </p:val>
                                        </p:tav>
                                      </p:tavLst>
                                    </p:anim>
                                  </p:childTnLst>
                                </p:cTn>
                              </p:par>
                              <p:par>
                                <p:cTn id="101" presetID="15" presetClass="entr" presetSubtype="0" fill="hold" grpId="1" nodeType="withEffect">
                                  <p:stCondLst>
                                    <p:cond delay="0"/>
                                  </p:stCondLst>
                                  <p:childTnLst>
                                    <p:set>
                                      <p:cBhvr>
                                        <p:cTn id="102" dur="1" fill="hold">
                                          <p:stCondLst>
                                            <p:cond delay="0"/>
                                          </p:stCondLst>
                                        </p:cTn>
                                        <p:tgtEl>
                                          <p:spTgt spid="106536"/>
                                        </p:tgtEl>
                                        <p:attrNameLst>
                                          <p:attrName>style.visibility</p:attrName>
                                        </p:attrNameLst>
                                      </p:cBhvr>
                                      <p:to>
                                        <p:strVal val="visible"/>
                                      </p:to>
                                    </p:set>
                                    <p:anim calcmode="lin" valueType="num">
                                      <p:cBhvr>
                                        <p:cTn id="103" dur="1000" fill="hold"/>
                                        <p:tgtEl>
                                          <p:spTgt spid="106536"/>
                                        </p:tgtEl>
                                        <p:attrNameLst>
                                          <p:attrName>ppt_w</p:attrName>
                                        </p:attrNameLst>
                                      </p:cBhvr>
                                      <p:tavLst>
                                        <p:tav tm="0">
                                          <p:val>
                                            <p:fltVal val="0"/>
                                          </p:val>
                                        </p:tav>
                                        <p:tav tm="100000">
                                          <p:val>
                                            <p:strVal val="#ppt_w"/>
                                          </p:val>
                                        </p:tav>
                                      </p:tavLst>
                                    </p:anim>
                                    <p:anim calcmode="lin" valueType="num">
                                      <p:cBhvr>
                                        <p:cTn id="104" dur="1000" fill="hold"/>
                                        <p:tgtEl>
                                          <p:spTgt spid="106536"/>
                                        </p:tgtEl>
                                        <p:attrNameLst>
                                          <p:attrName>ppt_h</p:attrName>
                                        </p:attrNameLst>
                                      </p:cBhvr>
                                      <p:tavLst>
                                        <p:tav tm="0">
                                          <p:val>
                                            <p:fltVal val="0"/>
                                          </p:val>
                                        </p:tav>
                                        <p:tav tm="100000">
                                          <p:val>
                                            <p:strVal val="#ppt_h"/>
                                          </p:val>
                                        </p:tav>
                                      </p:tavLst>
                                    </p:anim>
                                    <p:anim calcmode="lin" valueType="num">
                                      <p:cBhvr>
                                        <p:cTn id="105" dur="1000" fill="hold"/>
                                        <p:tgtEl>
                                          <p:spTgt spid="106536"/>
                                        </p:tgtEl>
                                        <p:attrNameLst>
                                          <p:attrName>ppt_x</p:attrName>
                                        </p:attrNameLst>
                                      </p:cBhvr>
                                      <p:tavLst>
                                        <p:tav tm="0" fmla="#ppt_x+(cos(-2*pi*(1-$))*-#ppt_x-sin(-2*pi*(1-$))*(1-#ppt_y))*(1-$)">
                                          <p:val>
                                            <p:fltVal val="0"/>
                                          </p:val>
                                        </p:tav>
                                        <p:tav tm="100000">
                                          <p:val>
                                            <p:fltVal val="1"/>
                                          </p:val>
                                        </p:tav>
                                      </p:tavLst>
                                    </p:anim>
                                    <p:anim calcmode="lin" valueType="num">
                                      <p:cBhvr>
                                        <p:cTn id="106" dur="1000" fill="hold"/>
                                        <p:tgtEl>
                                          <p:spTgt spid="106536"/>
                                        </p:tgtEl>
                                        <p:attrNameLst>
                                          <p:attrName>ppt_y</p:attrName>
                                        </p:attrNameLst>
                                      </p:cBhvr>
                                      <p:tavLst>
                                        <p:tav tm="0" fmla="#ppt_y+(sin(-2*pi*(1-$))*-#ppt_x+cos(-2*pi*(1-$))*(1-#ppt_y))*(1-$)">
                                          <p:val>
                                            <p:fltVal val="0"/>
                                          </p:val>
                                        </p:tav>
                                        <p:tav tm="100000">
                                          <p:val>
                                            <p:fltVal val="1"/>
                                          </p:val>
                                        </p:tav>
                                      </p:tavLst>
                                    </p:anim>
                                  </p:childTnLst>
                                </p:cTn>
                              </p:par>
                              <p:par>
                                <p:cTn id="107" presetID="15" presetClass="entr" presetSubtype="0" fill="hold" grpId="1" nodeType="withEffect">
                                  <p:stCondLst>
                                    <p:cond delay="0"/>
                                  </p:stCondLst>
                                  <p:childTnLst>
                                    <p:set>
                                      <p:cBhvr>
                                        <p:cTn id="108" dur="1" fill="hold">
                                          <p:stCondLst>
                                            <p:cond delay="0"/>
                                          </p:stCondLst>
                                        </p:cTn>
                                        <p:tgtEl>
                                          <p:spTgt spid="106537"/>
                                        </p:tgtEl>
                                        <p:attrNameLst>
                                          <p:attrName>style.visibility</p:attrName>
                                        </p:attrNameLst>
                                      </p:cBhvr>
                                      <p:to>
                                        <p:strVal val="visible"/>
                                      </p:to>
                                    </p:set>
                                    <p:anim calcmode="lin" valueType="num">
                                      <p:cBhvr>
                                        <p:cTn id="109" dur="1000" fill="hold"/>
                                        <p:tgtEl>
                                          <p:spTgt spid="106537"/>
                                        </p:tgtEl>
                                        <p:attrNameLst>
                                          <p:attrName>ppt_w</p:attrName>
                                        </p:attrNameLst>
                                      </p:cBhvr>
                                      <p:tavLst>
                                        <p:tav tm="0">
                                          <p:val>
                                            <p:fltVal val="0"/>
                                          </p:val>
                                        </p:tav>
                                        <p:tav tm="100000">
                                          <p:val>
                                            <p:strVal val="#ppt_w"/>
                                          </p:val>
                                        </p:tav>
                                      </p:tavLst>
                                    </p:anim>
                                    <p:anim calcmode="lin" valueType="num">
                                      <p:cBhvr>
                                        <p:cTn id="110" dur="1000" fill="hold"/>
                                        <p:tgtEl>
                                          <p:spTgt spid="106537"/>
                                        </p:tgtEl>
                                        <p:attrNameLst>
                                          <p:attrName>ppt_h</p:attrName>
                                        </p:attrNameLst>
                                      </p:cBhvr>
                                      <p:tavLst>
                                        <p:tav tm="0">
                                          <p:val>
                                            <p:fltVal val="0"/>
                                          </p:val>
                                        </p:tav>
                                        <p:tav tm="100000">
                                          <p:val>
                                            <p:strVal val="#ppt_h"/>
                                          </p:val>
                                        </p:tav>
                                      </p:tavLst>
                                    </p:anim>
                                    <p:anim calcmode="lin" valueType="num">
                                      <p:cBhvr>
                                        <p:cTn id="111" dur="1000" fill="hold"/>
                                        <p:tgtEl>
                                          <p:spTgt spid="106537"/>
                                        </p:tgtEl>
                                        <p:attrNameLst>
                                          <p:attrName>ppt_x</p:attrName>
                                        </p:attrNameLst>
                                      </p:cBhvr>
                                      <p:tavLst>
                                        <p:tav tm="0" fmla="#ppt_x+(cos(-2*pi*(1-$))*-#ppt_x-sin(-2*pi*(1-$))*(1-#ppt_y))*(1-$)">
                                          <p:val>
                                            <p:fltVal val="0"/>
                                          </p:val>
                                        </p:tav>
                                        <p:tav tm="100000">
                                          <p:val>
                                            <p:fltVal val="1"/>
                                          </p:val>
                                        </p:tav>
                                      </p:tavLst>
                                    </p:anim>
                                    <p:anim calcmode="lin" valueType="num">
                                      <p:cBhvr>
                                        <p:cTn id="112" dur="1000" fill="hold"/>
                                        <p:tgtEl>
                                          <p:spTgt spid="106537"/>
                                        </p:tgtEl>
                                        <p:attrNameLst>
                                          <p:attrName>ppt_y</p:attrName>
                                        </p:attrNameLst>
                                      </p:cBhvr>
                                      <p:tavLst>
                                        <p:tav tm="0" fmla="#ppt_y+(sin(-2*pi*(1-$))*-#ppt_x+cos(-2*pi*(1-$))*(1-#ppt_y))*(1-$)">
                                          <p:val>
                                            <p:fltVal val="0"/>
                                          </p:val>
                                        </p:tav>
                                        <p:tav tm="100000">
                                          <p:val>
                                            <p:fltVal val="1"/>
                                          </p:val>
                                        </p:tav>
                                      </p:tavLst>
                                    </p:anim>
                                  </p:childTnLst>
                                </p:cTn>
                              </p:par>
                              <p:par>
                                <p:cTn id="113" presetID="15" presetClass="entr" presetSubtype="0" fill="hold" grpId="0" nodeType="withEffect">
                                  <p:stCondLst>
                                    <p:cond delay="0"/>
                                  </p:stCondLst>
                                  <p:childTnLst>
                                    <p:set>
                                      <p:cBhvr>
                                        <p:cTn id="114" dur="1" fill="hold">
                                          <p:stCondLst>
                                            <p:cond delay="0"/>
                                          </p:stCondLst>
                                        </p:cTn>
                                        <p:tgtEl>
                                          <p:spTgt spid="106538"/>
                                        </p:tgtEl>
                                        <p:attrNameLst>
                                          <p:attrName>style.visibility</p:attrName>
                                        </p:attrNameLst>
                                      </p:cBhvr>
                                      <p:to>
                                        <p:strVal val="visible"/>
                                      </p:to>
                                    </p:set>
                                    <p:anim calcmode="lin" valueType="num">
                                      <p:cBhvr>
                                        <p:cTn id="115" dur="1000" fill="hold"/>
                                        <p:tgtEl>
                                          <p:spTgt spid="106538"/>
                                        </p:tgtEl>
                                        <p:attrNameLst>
                                          <p:attrName>ppt_w</p:attrName>
                                        </p:attrNameLst>
                                      </p:cBhvr>
                                      <p:tavLst>
                                        <p:tav tm="0">
                                          <p:val>
                                            <p:fltVal val="0"/>
                                          </p:val>
                                        </p:tav>
                                        <p:tav tm="100000">
                                          <p:val>
                                            <p:strVal val="#ppt_w"/>
                                          </p:val>
                                        </p:tav>
                                      </p:tavLst>
                                    </p:anim>
                                    <p:anim calcmode="lin" valueType="num">
                                      <p:cBhvr>
                                        <p:cTn id="116" dur="1000" fill="hold"/>
                                        <p:tgtEl>
                                          <p:spTgt spid="106538"/>
                                        </p:tgtEl>
                                        <p:attrNameLst>
                                          <p:attrName>ppt_h</p:attrName>
                                        </p:attrNameLst>
                                      </p:cBhvr>
                                      <p:tavLst>
                                        <p:tav tm="0">
                                          <p:val>
                                            <p:fltVal val="0"/>
                                          </p:val>
                                        </p:tav>
                                        <p:tav tm="100000">
                                          <p:val>
                                            <p:strVal val="#ppt_h"/>
                                          </p:val>
                                        </p:tav>
                                      </p:tavLst>
                                    </p:anim>
                                    <p:anim calcmode="lin" valueType="num">
                                      <p:cBhvr>
                                        <p:cTn id="117" dur="1000" fill="hold"/>
                                        <p:tgtEl>
                                          <p:spTgt spid="106538"/>
                                        </p:tgtEl>
                                        <p:attrNameLst>
                                          <p:attrName>ppt_x</p:attrName>
                                        </p:attrNameLst>
                                      </p:cBhvr>
                                      <p:tavLst>
                                        <p:tav tm="0" fmla="#ppt_x+(cos(-2*pi*(1-$))*-#ppt_x-sin(-2*pi*(1-$))*(1-#ppt_y))*(1-$)">
                                          <p:val>
                                            <p:fltVal val="0"/>
                                          </p:val>
                                        </p:tav>
                                        <p:tav tm="100000">
                                          <p:val>
                                            <p:fltVal val="1"/>
                                          </p:val>
                                        </p:tav>
                                      </p:tavLst>
                                    </p:anim>
                                    <p:anim calcmode="lin" valueType="num">
                                      <p:cBhvr>
                                        <p:cTn id="118" dur="1000" fill="hold"/>
                                        <p:tgtEl>
                                          <p:spTgt spid="106538"/>
                                        </p:tgtEl>
                                        <p:attrNameLst>
                                          <p:attrName>ppt_y</p:attrName>
                                        </p:attrNameLst>
                                      </p:cBhvr>
                                      <p:tavLst>
                                        <p:tav tm="0" fmla="#ppt_y+(sin(-2*pi*(1-$))*-#ppt_x+cos(-2*pi*(1-$))*(1-#ppt_y))*(1-$)">
                                          <p:val>
                                            <p:fltVal val="0"/>
                                          </p:val>
                                        </p:tav>
                                        <p:tav tm="100000">
                                          <p:val>
                                            <p:fltVal val="1"/>
                                          </p:val>
                                        </p:tav>
                                      </p:tavLst>
                                    </p:anim>
                                  </p:childTnLst>
                                </p:cTn>
                              </p:par>
                              <p:par>
                                <p:cTn id="119" presetID="15" presetClass="entr" presetSubtype="0" fill="hold" grpId="1" nodeType="withEffect">
                                  <p:stCondLst>
                                    <p:cond delay="0"/>
                                  </p:stCondLst>
                                  <p:childTnLst>
                                    <p:set>
                                      <p:cBhvr>
                                        <p:cTn id="120" dur="1" fill="hold">
                                          <p:stCondLst>
                                            <p:cond delay="0"/>
                                          </p:stCondLst>
                                        </p:cTn>
                                        <p:tgtEl>
                                          <p:spTgt spid="106539"/>
                                        </p:tgtEl>
                                        <p:attrNameLst>
                                          <p:attrName>style.visibility</p:attrName>
                                        </p:attrNameLst>
                                      </p:cBhvr>
                                      <p:to>
                                        <p:strVal val="visible"/>
                                      </p:to>
                                    </p:set>
                                    <p:anim calcmode="lin" valueType="num">
                                      <p:cBhvr>
                                        <p:cTn id="121" dur="1000" fill="hold"/>
                                        <p:tgtEl>
                                          <p:spTgt spid="106539"/>
                                        </p:tgtEl>
                                        <p:attrNameLst>
                                          <p:attrName>ppt_w</p:attrName>
                                        </p:attrNameLst>
                                      </p:cBhvr>
                                      <p:tavLst>
                                        <p:tav tm="0">
                                          <p:val>
                                            <p:fltVal val="0"/>
                                          </p:val>
                                        </p:tav>
                                        <p:tav tm="100000">
                                          <p:val>
                                            <p:strVal val="#ppt_w"/>
                                          </p:val>
                                        </p:tav>
                                      </p:tavLst>
                                    </p:anim>
                                    <p:anim calcmode="lin" valueType="num">
                                      <p:cBhvr>
                                        <p:cTn id="122" dur="1000" fill="hold"/>
                                        <p:tgtEl>
                                          <p:spTgt spid="106539"/>
                                        </p:tgtEl>
                                        <p:attrNameLst>
                                          <p:attrName>ppt_h</p:attrName>
                                        </p:attrNameLst>
                                      </p:cBhvr>
                                      <p:tavLst>
                                        <p:tav tm="0">
                                          <p:val>
                                            <p:fltVal val="0"/>
                                          </p:val>
                                        </p:tav>
                                        <p:tav tm="100000">
                                          <p:val>
                                            <p:strVal val="#ppt_h"/>
                                          </p:val>
                                        </p:tav>
                                      </p:tavLst>
                                    </p:anim>
                                    <p:anim calcmode="lin" valueType="num">
                                      <p:cBhvr>
                                        <p:cTn id="123" dur="1000" fill="hold"/>
                                        <p:tgtEl>
                                          <p:spTgt spid="106539"/>
                                        </p:tgtEl>
                                        <p:attrNameLst>
                                          <p:attrName>ppt_x</p:attrName>
                                        </p:attrNameLst>
                                      </p:cBhvr>
                                      <p:tavLst>
                                        <p:tav tm="0" fmla="#ppt_x+(cos(-2*pi*(1-$))*-#ppt_x-sin(-2*pi*(1-$))*(1-#ppt_y))*(1-$)">
                                          <p:val>
                                            <p:fltVal val="0"/>
                                          </p:val>
                                        </p:tav>
                                        <p:tav tm="100000">
                                          <p:val>
                                            <p:fltVal val="1"/>
                                          </p:val>
                                        </p:tav>
                                      </p:tavLst>
                                    </p:anim>
                                    <p:anim calcmode="lin" valueType="num">
                                      <p:cBhvr>
                                        <p:cTn id="124" dur="1000" fill="hold"/>
                                        <p:tgtEl>
                                          <p:spTgt spid="106539"/>
                                        </p:tgtEl>
                                        <p:attrNameLst>
                                          <p:attrName>ppt_y</p:attrName>
                                        </p:attrNameLst>
                                      </p:cBhvr>
                                      <p:tavLst>
                                        <p:tav tm="0" fmla="#ppt_y+(sin(-2*pi*(1-$))*-#ppt_x+cos(-2*pi*(1-$))*(1-#ppt_y))*(1-$)">
                                          <p:val>
                                            <p:fltVal val="0"/>
                                          </p:val>
                                        </p:tav>
                                        <p:tav tm="100000">
                                          <p:val>
                                            <p:fltVal val="1"/>
                                          </p:val>
                                        </p:tav>
                                      </p:tavLst>
                                    </p:anim>
                                  </p:childTnLst>
                                </p:cTn>
                              </p:par>
                              <p:par>
                                <p:cTn id="125" presetID="15" presetClass="entr" presetSubtype="0" fill="hold" grpId="1" nodeType="withEffect">
                                  <p:stCondLst>
                                    <p:cond delay="0"/>
                                  </p:stCondLst>
                                  <p:childTnLst>
                                    <p:set>
                                      <p:cBhvr>
                                        <p:cTn id="126" dur="1" fill="hold">
                                          <p:stCondLst>
                                            <p:cond delay="0"/>
                                          </p:stCondLst>
                                        </p:cTn>
                                        <p:tgtEl>
                                          <p:spTgt spid="106540"/>
                                        </p:tgtEl>
                                        <p:attrNameLst>
                                          <p:attrName>style.visibility</p:attrName>
                                        </p:attrNameLst>
                                      </p:cBhvr>
                                      <p:to>
                                        <p:strVal val="visible"/>
                                      </p:to>
                                    </p:set>
                                    <p:anim calcmode="lin" valueType="num">
                                      <p:cBhvr>
                                        <p:cTn id="127" dur="1000" fill="hold"/>
                                        <p:tgtEl>
                                          <p:spTgt spid="106540"/>
                                        </p:tgtEl>
                                        <p:attrNameLst>
                                          <p:attrName>ppt_w</p:attrName>
                                        </p:attrNameLst>
                                      </p:cBhvr>
                                      <p:tavLst>
                                        <p:tav tm="0">
                                          <p:val>
                                            <p:fltVal val="0"/>
                                          </p:val>
                                        </p:tav>
                                        <p:tav tm="100000">
                                          <p:val>
                                            <p:strVal val="#ppt_w"/>
                                          </p:val>
                                        </p:tav>
                                      </p:tavLst>
                                    </p:anim>
                                    <p:anim calcmode="lin" valueType="num">
                                      <p:cBhvr>
                                        <p:cTn id="128" dur="1000" fill="hold"/>
                                        <p:tgtEl>
                                          <p:spTgt spid="106540"/>
                                        </p:tgtEl>
                                        <p:attrNameLst>
                                          <p:attrName>ppt_h</p:attrName>
                                        </p:attrNameLst>
                                      </p:cBhvr>
                                      <p:tavLst>
                                        <p:tav tm="0">
                                          <p:val>
                                            <p:fltVal val="0"/>
                                          </p:val>
                                        </p:tav>
                                        <p:tav tm="100000">
                                          <p:val>
                                            <p:strVal val="#ppt_h"/>
                                          </p:val>
                                        </p:tav>
                                      </p:tavLst>
                                    </p:anim>
                                    <p:anim calcmode="lin" valueType="num">
                                      <p:cBhvr>
                                        <p:cTn id="129" dur="1000" fill="hold"/>
                                        <p:tgtEl>
                                          <p:spTgt spid="106540"/>
                                        </p:tgtEl>
                                        <p:attrNameLst>
                                          <p:attrName>ppt_x</p:attrName>
                                        </p:attrNameLst>
                                      </p:cBhvr>
                                      <p:tavLst>
                                        <p:tav tm="0" fmla="#ppt_x+(cos(-2*pi*(1-$))*-#ppt_x-sin(-2*pi*(1-$))*(1-#ppt_y))*(1-$)">
                                          <p:val>
                                            <p:fltVal val="0"/>
                                          </p:val>
                                        </p:tav>
                                        <p:tav tm="100000">
                                          <p:val>
                                            <p:fltVal val="1"/>
                                          </p:val>
                                        </p:tav>
                                      </p:tavLst>
                                    </p:anim>
                                    <p:anim calcmode="lin" valueType="num">
                                      <p:cBhvr>
                                        <p:cTn id="130" dur="1000" fill="hold"/>
                                        <p:tgtEl>
                                          <p:spTgt spid="106540"/>
                                        </p:tgtEl>
                                        <p:attrNameLst>
                                          <p:attrName>ppt_y</p:attrName>
                                        </p:attrNameLst>
                                      </p:cBhvr>
                                      <p:tavLst>
                                        <p:tav tm="0" fmla="#ppt_y+(sin(-2*pi*(1-$))*-#ppt_x+cos(-2*pi*(1-$))*(1-#ppt_y))*(1-$)">
                                          <p:val>
                                            <p:fltVal val="0"/>
                                          </p:val>
                                        </p:tav>
                                        <p:tav tm="100000">
                                          <p:val>
                                            <p:fltVal val="1"/>
                                          </p:val>
                                        </p:tav>
                                      </p:tavLst>
                                    </p:anim>
                                  </p:childTnLst>
                                </p:cTn>
                              </p:par>
                              <p:par>
                                <p:cTn id="131" presetID="15" presetClass="entr" presetSubtype="0" fill="hold" grpId="1" nodeType="withEffect">
                                  <p:stCondLst>
                                    <p:cond delay="0"/>
                                  </p:stCondLst>
                                  <p:childTnLst>
                                    <p:set>
                                      <p:cBhvr>
                                        <p:cTn id="132" dur="1" fill="hold">
                                          <p:stCondLst>
                                            <p:cond delay="0"/>
                                          </p:stCondLst>
                                        </p:cTn>
                                        <p:tgtEl>
                                          <p:spTgt spid="106541"/>
                                        </p:tgtEl>
                                        <p:attrNameLst>
                                          <p:attrName>style.visibility</p:attrName>
                                        </p:attrNameLst>
                                      </p:cBhvr>
                                      <p:to>
                                        <p:strVal val="visible"/>
                                      </p:to>
                                    </p:set>
                                    <p:anim calcmode="lin" valueType="num">
                                      <p:cBhvr>
                                        <p:cTn id="133" dur="1000" fill="hold"/>
                                        <p:tgtEl>
                                          <p:spTgt spid="106541"/>
                                        </p:tgtEl>
                                        <p:attrNameLst>
                                          <p:attrName>ppt_w</p:attrName>
                                        </p:attrNameLst>
                                      </p:cBhvr>
                                      <p:tavLst>
                                        <p:tav tm="0">
                                          <p:val>
                                            <p:fltVal val="0"/>
                                          </p:val>
                                        </p:tav>
                                        <p:tav tm="100000">
                                          <p:val>
                                            <p:strVal val="#ppt_w"/>
                                          </p:val>
                                        </p:tav>
                                      </p:tavLst>
                                    </p:anim>
                                    <p:anim calcmode="lin" valueType="num">
                                      <p:cBhvr>
                                        <p:cTn id="134" dur="1000" fill="hold"/>
                                        <p:tgtEl>
                                          <p:spTgt spid="106541"/>
                                        </p:tgtEl>
                                        <p:attrNameLst>
                                          <p:attrName>ppt_h</p:attrName>
                                        </p:attrNameLst>
                                      </p:cBhvr>
                                      <p:tavLst>
                                        <p:tav tm="0">
                                          <p:val>
                                            <p:fltVal val="0"/>
                                          </p:val>
                                        </p:tav>
                                        <p:tav tm="100000">
                                          <p:val>
                                            <p:strVal val="#ppt_h"/>
                                          </p:val>
                                        </p:tav>
                                      </p:tavLst>
                                    </p:anim>
                                    <p:anim calcmode="lin" valueType="num">
                                      <p:cBhvr>
                                        <p:cTn id="135" dur="1000" fill="hold"/>
                                        <p:tgtEl>
                                          <p:spTgt spid="106541"/>
                                        </p:tgtEl>
                                        <p:attrNameLst>
                                          <p:attrName>ppt_x</p:attrName>
                                        </p:attrNameLst>
                                      </p:cBhvr>
                                      <p:tavLst>
                                        <p:tav tm="0" fmla="#ppt_x+(cos(-2*pi*(1-$))*-#ppt_x-sin(-2*pi*(1-$))*(1-#ppt_y))*(1-$)">
                                          <p:val>
                                            <p:fltVal val="0"/>
                                          </p:val>
                                        </p:tav>
                                        <p:tav tm="100000">
                                          <p:val>
                                            <p:fltVal val="1"/>
                                          </p:val>
                                        </p:tav>
                                      </p:tavLst>
                                    </p:anim>
                                    <p:anim calcmode="lin" valueType="num">
                                      <p:cBhvr>
                                        <p:cTn id="136" dur="1000" fill="hold"/>
                                        <p:tgtEl>
                                          <p:spTgt spid="106541"/>
                                        </p:tgtEl>
                                        <p:attrNameLst>
                                          <p:attrName>ppt_y</p:attrName>
                                        </p:attrNameLst>
                                      </p:cBhvr>
                                      <p:tavLst>
                                        <p:tav tm="0" fmla="#ppt_y+(sin(-2*pi*(1-$))*-#ppt_x+cos(-2*pi*(1-$))*(1-#ppt_y))*(1-$)">
                                          <p:val>
                                            <p:fltVal val="0"/>
                                          </p:val>
                                        </p:tav>
                                        <p:tav tm="100000">
                                          <p:val>
                                            <p:fltVal val="1"/>
                                          </p:val>
                                        </p:tav>
                                      </p:tavLst>
                                    </p:anim>
                                  </p:childTnLst>
                                </p:cTn>
                              </p:par>
                              <p:par>
                                <p:cTn id="137" presetID="15" presetClass="entr" presetSubtype="0" fill="hold" grpId="1" nodeType="withEffect">
                                  <p:stCondLst>
                                    <p:cond delay="0"/>
                                  </p:stCondLst>
                                  <p:childTnLst>
                                    <p:set>
                                      <p:cBhvr>
                                        <p:cTn id="138" dur="1" fill="hold">
                                          <p:stCondLst>
                                            <p:cond delay="0"/>
                                          </p:stCondLst>
                                        </p:cTn>
                                        <p:tgtEl>
                                          <p:spTgt spid="106542"/>
                                        </p:tgtEl>
                                        <p:attrNameLst>
                                          <p:attrName>style.visibility</p:attrName>
                                        </p:attrNameLst>
                                      </p:cBhvr>
                                      <p:to>
                                        <p:strVal val="visible"/>
                                      </p:to>
                                    </p:set>
                                    <p:anim calcmode="lin" valueType="num">
                                      <p:cBhvr>
                                        <p:cTn id="139" dur="1000" fill="hold"/>
                                        <p:tgtEl>
                                          <p:spTgt spid="106542"/>
                                        </p:tgtEl>
                                        <p:attrNameLst>
                                          <p:attrName>ppt_w</p:attrName>
                                        </p:attrNameLst>
                                      </p:cBhvr>
                                      <p:tavLst>
                                        <p:tav tm="0">
                                          <p:val>
                                            <p:fltVal val="0"/>
                                          </p:val>
                                        </p:tav>
                                        <p:tav tm="100000">
                                          <p:val>
                                            <p:strVal val="#ppt_w"/>
                                          </p:val>
                                        </p:tav>
                                      </p:tavLst>
                                    </p:anim>
                                    <p:anim calcmode="lin" valueType="num">
                                      <p:cBhvr>
                                        <p:cTn id="140" dur="1000" fill="hold"/>
                                        <p:tgtEl>
                                          <p:spTgt spid="106542"/>
                                        </p:tgtEl>
                                        <p:attrNameLst>
                                          <p:attrName>ppt_h</p:attrName>
                                        </p:attrNameLst>
                                      </p:cBhvr>
                                      <p:tavLst>
                                        <p:tav tm="0">
                                          <p:val>
                                            <p:fltVal val="0"/>
                                          </p:val>
                                        </p:tav>
                                        <p:tav tm="100000">
                                          <p:val>
                                            <p:strVal val="#ppt_h"/>
                                          </p:val>
                                        </p:tav>
                                      </p:tavLst>
                                    </p:anim>
                                    <p:anim calcmode="lin" valueType="num">
                                      <p:cBhvr>
                                        <p:cTn id="141" dur="1000" fill="hold"/>
                                        <p:tgtEl>
                                          <p:spTgt spid="106542"/>
                                        </p:tgtEl>
                                        <p:attrNameLst>
                                          <p:attrName>ppt_x</p:attrName>
                                        </p:attrNameLst>
                                      </p:cBhvr>
                                      <p:tavLst>
                                        <p:tav tm="0" fmla="#ppt_x+(cos(-2*pi*(1-$))*-#ppt_x-sin(-2*pi*(1-$))*(1-#ppt_y))*(1-$)">
                                          <p:val>
                                            <p:fltVal val="0"/>
                                          </p:val>
                                        </p:tav>
                                        <p:tav tm="100000">
                                          <p:val>
                                            <p:fltVal val="1"/>
                                          </p:val>
                                        </p:tav>
                                      </p:tavLst>
                                    </p:anim>
                                    <p:anim calcmode="lin" valueType="num">
                                      <p:cBhvr>
                                        <p:cTn id="142" dur="1000" fill="hold"/>
                                        <p:tgtEl>
                                          <p:spTgt spid="106542"/>
                                        </p:tgtEl>
                                        <p:attrNameLst>
                                          <p:attrName>ppt_y</p:attrName>
                                        </p:attrNameLst>
                                      </p:cBhvr>
                                      <p:tavLst>
                                        <p:tav tm="0" fmla="#ppt_y+(sin(-2*pi*(1-$))*-#ppt_x+cos(-2*pi*(1-$))*(1-#ppt_y))*(1-$)">
                                          <p:val>
                                            <p:fltVal val="0"/>
                                          </p:val>
                                        </p:tav>
                                        <p:tav tm="100000">
                                          <p:val>
                                            <p:fltVal val="1"/>
                                          </p:val>
                                        </p:tav>
                                      </p:tavLst>
                                    </p:anim>
                                  </p:childTnLst>
                                </p:cTn>
                              </p:par>
                              <p:par>
                                <p:cTn id="143" presetID="15" presetClass="entr" presetSubtype="0" fill="hold" grpId="1" nodeType="withEffect">
                                  <p:stCondLst>
                                    <p:cond delay="0"/>
                                  </p:stCondLst>
                                  <p:childTnLst>
                                    <p:set>
                                      <p:cBhvr>
                                        <p:cTn id="144" dur="1" fill="hold">
                                          <p:stCondLst>
                                            <p:cond delay="0"/>
                                          </p:stCondLst>
                                        </p:cTn>
                                        <p:tgtEl>
                                          <p:spTgt spid="106543"/>
                                        </p:tgtEl>
                                        <p:attrNameLst>
                                          <p:attrName>style.visibility</p:attrName>
                                        </p:attrNameLst>
                                      </p:cBhvr>
                                      <p:to>
                                        <p:strVal val="visible"/>
                                      </p:to>
                                    </p:set>
                                    <p:anim calcmode="lin" valueType="num">
                                      <p:cBhvr>
                                        <p:cTn id="145" dur="1000" fill="hold"/>
                                        <p:tgtEl>
                                          <p:spTgt spid="106543"/>
                                        </p:tgtEl>
                                        <p:attrNameLst>
                                          <p:attrName>ppt_w</p:attrName>
                                        </p:attrNameLst>
                                      </p:cBhvr>
                                      <p:tavLst>
                                        <p:tav tm="0">
                                          <p:val>
                                            <p:fltVal val="0"/>
                                          </p:val>
                                        </p:tav>
                                        <p:tav tm="100000">
                                          <p:val>
                                            <p:strVal val="#ppt_w"/>
                                          </p:val>
                                        </p:tav>
                                      </p:tavLst>
                                    </p:anim>
                                    <p:anim calcmode="lin" valueType="num">
                                      <p:cBhvr>
                                        <p:cTn id="146" dur="1000" fill="hold"/>
                                        <p:tgtEl>
                                          <p:spTgt spid="106543"/>
                                        </p:tgtEl>
                                        <p:attrNameLst>
                                          <p:attrName>ppt_h</p:attrName>
                                        </p:attrNameLst>
                                      </p:cBhvr>
                                      <p:tavLst>
                                        <p:tav tm="0">
                                          <p:val>
                                            <p:fltVal val="0"/>
                                          </p:val>
                                        </p:tav>
                                        <p:tav tm="100000">
                                          <p:val>
                                            <p:strVal val="#ppt_h"/>
                                          </p:val>
                                        </p:tav>
                                      </p:tavLst>
                                    </p:anim>
                                    <p:anim calcmode="lin" valueType="num">
                                      <p:cBhvr>
                                        <p:cTn id="147" dur="1000" fill="hold"/>
                                        <p:tgtEl>
                                          <p:spTgt spid="106543"/>
                                        </p:tgtEl>
                                        <p:attrNameLst>
                                          <p:attrName>ppt_x</p:attrName>
                                        </p:attrNameLst>
                                      </p:cBhvr>
                                      <p:tavLst>
                                        <p:tav tm="0" fmla="#ppt_x+(cos(-2*pi*(1-$))*-#ppt_x-sin(-2*pi*(1-$))*(1-#ppt_y))*(1-$)">
                                          <p:val>
                                            <p:fltVal val="0"/>
                                          </p:val>
                                        </p:tav>
                                        <p:tav tm="100000">
                                          <p:val>
                                            <p:fltVal val="1"/>
                                          </p:val>
                                        </p:tav>
                                      </p:tavLst>
                                    </p:anim>
                                    <p:anim calcmode="lin" valueType="num">
                                      <p:cBhvr>
                                        <p:cTn id="148" dur="1000" fill="hold"/>
                                        <p:tgtEl>
                                          <p:spTgt spid="106543"/>
                                        </p:tgtEl>
                                        <p:attrNameLst>
                                          <p:attrName>ppt_y</p:attrName>
                                        </p:attrNameLst>
                                      </p:cBhvr>
                                      <p:tavLst>
                                        <p:tav tm="0" fmla="#ppt_y+(sin(-2*pi*(1-$))*-#ppt_x+cos(-2*pi*(1-$))*(1-#ppt_y))*(1-$)">
                                          <p:val>
                                            <p:fltVal val="0"/>
                                          </p:val>
                                        </p:tav>
                                        <p:tav tm="100000">
                                          <p:val>
                                            <p:fltVal val="1"/>
                                          </p:val>
                                        </p:tav>
                                      </p:tavLst>
                                    </p:anim>
                                  </p:childTnLst>
                                </p:cTn>
                              </p:par>
                              <p:par>
                                <p:cTn id="149" presetID="15" presetClass="entr" presetSubtype="0" fill="hold" grpId="0" nodeType="withEffect">
                                  <p:stCondLst>
                                    <p:cond delay="0"/>
                                  </p:stCondLst>
                                  <p:childTnLst>
                                    <p:set>
                                      <p:cBhvr>
                                        <p:cTn id="150" dur="1" fill="hold">
                                          <p:stCondLst>
                                            <p:cond delay="0"/>
                                          </p:stCondLst>
                                        </p:cTn>
                                        <p:tgtEl>
                                          <p:spTgt spid="106545"/>
                                        </p:tgtEl>
                                        <p:attrNameLst>
                                          <p:attrName>style.visibility</p:attrName>
                                        </p:attrNameLst>
                                      </p:cBhvr>
                                      <p:to>
                                        <p:strVal val="visible"/>
                                      </p:to>
                                    </p:set>
                                    <p:anim calcmode="lin" valueType="num">
                                      <p:cBhvr>
                                        <p:cTn id="151" dur="1000" fill="hold"/>
                                        <p:tgtEl>
                                          <p:spTgt spid="106545"/>
                                        </p:tgtEl>
                                        <p:attrNameLst>
                                          <p:attrName>ppt_w</p:attrName>
                                        </p:attrNameLst>
                                      </p:cBhvr>
                                      <p:tavLst>
                                        <p:tav tm="0">
                                          <p:val>
                                            <p:fltVal val="0"/>
                                          </p:val>
                                        </p:tav>
                                        <p:tav tm="100000">
                                          <p:val>
                                            <p:strVal val="#ppt_w"/>
                                          </p:val>
                                        </p:tav>
                                      </p:tavLst>
                                    </p:anim>
                                    <p:anim calcmode="lin" valueType="num">
                                      <p:cBhvr>
                                        <p:cTn id="152" dur="1000" fill="hold"/>
                                        <p:tgtEl>
                                          <p:spTgt spid="106545"/>
                                        </p:tgtEl>
                                        <p:attrNameLst>
                                          <p:attrName>ppt_h</p:attrName>
                                        </p:attrNameLst>
                                      </p:cBhvr>
                                      <p:tavLst>
                                        <p:tav tm="0">
                                          <p:val>
                                            <p:fltVal val="0"/>
                                          </p:val>
                                        </p:tav>
                                        <p:tav tm="100000">
                                          <p:val>
                                            <p:strVal val="#ppt_h"/>
                                          </p:val>
                                        </p:tav>
                                      </p:tavLst>
                                    </p:anim>
                                    <p:anim calcmode="lin" valueType="num">
                                      <p:cBhvr>
                                        <p:cTn id="153" dur="1000" fill="hold"/>
                                        <p:tgtEl>
                                          <p:spTgt spid="106545"/>
                                        </p:tgtEl>
                                        <p:attrNameLst>
                                          <p:attrName>ppt_x</p:attrName>
                                        </p:attrNameLst>
                                      </p:cBhvr>
                                      <p:tavLst>
                                        <p:tav tm="0" fmla="#ppt_x+(cos(-2*pi*(1-$))*-#ppt_x-sin(-2*pi*(1-$))*(1-#ppt_y))*(1-$)">
                                          <p:val>
                                            <p:fltVal val="0"/>
                                          </p:val>
                                        </p:tav>
                                        <p:tav tm="100000">
                                          <p:val>
                                            <p:fltVal val="1"/>
                                          </p:val>
                                        </p:tav>
                                      </p:tavLst>
                                    </p:anim>
                                    <p:anim calcmode="lin" valueType="num">
                                      <p:cBhvr>
                                        <p:cTn id="154" dur="1000" fill="hold"/>
                                        <p:tgtEl>
                                          <p:spTgt spid="106545"/>
                                        </p:tgtEl>
                                        <p:attrNameLst>
                                          <p:attrName>ppt_y</p:attrName>
                                        </p:attrNameLst>
                                      </p:cBhvr>
                                      <p:tavLst>
                                        <p:tav tm="0" fmla="#ppt_y+(sin(-2*pi*(1-$))*-#ppt_x+cos(-2*pi*(1-$))*(1-#ppt_y))*(1-$)">
                                          <p:val>
                                            <p:fltVal val="0"/>
                                          </p:val>
                                        </p:tav>
                                        <p:tav tm="100000">
                                          <p:val>
                                            <p:fltVal val="1"/>
                                          </p:val>
                                        </p:tav>
                                      </p:tavLst>
                                    </p:anim>
                                  </p:childTnLst>
                                </p:cTn>
                              </p:par>
                              <p:par>
                                <p:cTn id="155" presetID="15" presetClass="entr" presetSubtype="0" fill="hold" grpId="0" nodeType="withEffect">
                                  <p:stCondLst>
                                    <p:cond delay="0"/>
                                  </p:stCondLst>
                                  <p:childTnLst>
                                    <p:set>
                                      <p:cBhvr>
                                        <p:cTn id="156" dur="1" fill="hold">
                                          <p:stCondLst>
                                            <p:cond delay="0"/>
                                          </p:stCondLst>
                                        </p:cTn>
                                        <p:tgtEl>
                                          <p:spTgt spid="106546"/>
                                        </p:tgtEl>
                                        <p:attrNameLst>
                                          <p:attrName>style.visibility</p:attrName>
                                        </p:attrNameLst>
                                      </p:cBhvr>
                                      <p:to>
                                        <p:strVal val="visible"/>
                                      </p:to>
                                    </p:set>
                                    <p:anim calcmode="lin" valueType="num">
                                      <p:cBhvr>
                                        <p:cTn id="157" dur="1000" fill="hold"/>
                                        <p:tgtEl>
                                          <p:spTgt spid="106546"/>
                                        </p:tgtEl>
                                        <p:attrNameLst>
                                          <p:attrName>ppt_w</p:attrName>
                                        </p:attrNameLst>
                                      </p:cBhvr>
                                      <p:tavLst>
                                        <p:tav tm="0">
                                          <p:val>
                                            <p:fltVal val="0"/>
                                          </p:val>
                                        </p:tav>
                                        <p:tav tm="100000">
                                          <p:val>
                                            <p:strVal val="#ppt_w"/>
                                          </p:val>
                                        </p:tav>
                                      </p:tavLst>
                                    </p:anim>
                                    <p:anim calcmode="lin" valueType="num">
                                      <p:cBhvr>
                                        <p:cTn id="158" dur="1000" fill="hold"/>
                                        <p:tgtEl>
                                          <p:spTgt spid="106546"/>
                                        </p:tgtEl>
                                        <p:attrNameLst>
                                          <p:attrName>ppt_h</p:attrName>
                                        </p:attrNameLst>
                                      </p:cBhvr>
                                      <p:tavLst>
                                        <p:tav tm="0">
                                          <p:val>
                                            <p:fltVal val="0"/>
                                          </p:val>
                                        </p:tav>
                                        <p:tav tm="100000">
                                          <p:val>
                                            <p:strVal val="#ppt_h"/>
                                          </p:val>
                                        </p:tav>
                                      </p:tavLst>
                                    </p:anim>
                                    <p:anim calcmode="lin" valueType="num">
                                      <p:cBhvr>
                                        <p:cTn id="159" dur="1000" fill="hold"/>
                                        <p:tgtEl>
                                          <p:spTgt spid="106546"/>
                                        </p:tgtEl>
                                        <p:attrNameLst>
                                          <p:attrName>ppt_x</p:attrName>
                                        </p:attrNameLst>
                                      </p:cBhvr>
                                      <p:tavLst>
                                        <p:tav tm="0" fmla="#ppt_x+(cos(-2*pi*(1-$))*-#ppt_x-sin(-2*pi*(1-$))*(1-#ppt_y))*(1-$)">
                                          <p:val>
                                            <p:fltVal val="0"/>
                                          </p:val>
                                        </p:tav>
                                        <p:tav tm="100000">
                                          <p:val>
                                            <p:fltVal val="1"/>
                                          </p:val>
                                        </p:tav>
                                      </p:tavLst>
                                    </p:anim>
                                    <p:anim calcmode="lin" valueType="num">
                                      <p:cBhvr>
                                        <p:cTn id="160" dur="1000" fill="hold"/>
                                        <p:tgtEl>
                                          <p:spTgt spid="106546"/>
                                        </p:tgtEl>
                                        <p:attrNameLst>
                                          <p:attrName>ppt_y</p:attrName>
                                        </p:attrNameLst>
                                      </p:cBhvr>
                                      <p:tavLst>
                                        <p:tav tm="0" fmla="#ppt_y+(sin(-2*pi*(1-$))*-#ppt_x+cos(-2*pi*(1-$))*(1-#ppt_y))*(1-$)">
                                          <p:val>
                                            <p:fltVal val="0"/>
                                          </p:val>
                                        </p:tav>
                                        <p:tav tm="100000">
                                          <p:val>
                                            <p:fltVal val="1"/>
                                          </p:val>
                                        </p:tav>
                                      </p:tavLst>
                                    </p:anim>
                                  </p:childTnLst>
                                </p:cTn>
                              </p:par>
                              <p:par>
                                <p:cTn id="161" presetID="15" presetClass="entr" presetSubtype="0" fill="hold" grpId="0" nodeType="withEffect">
                                  <p:stCondLst>
                                    <p:cond delay="0"/>
                                  </p:stCondLst>
                                  <p:childTnLst>
                                    <p:set>
                                      <p:cBhvr>
                                        <p:cTn id="162" dur="1" fill="hold">
                                          <p:stCondLst>
                                            <p:cond delay="0"/>
                                          </p:stCondLst>
                                        </p:cTn>
                                        <p:tgtEl>
                                          <p:spTgt spid="106547"/>
                                        </p:tgtEl>
                                        <p:attrNameLst>
                                          <p:attrName>style.visibility</p:attrName>
                                        </p:attrNameLst>
                                      </p:cBhvr>
                                      <p:to>
                                        <p:strVal val="visible"/>
                                      </p:to>
                                    </p:set>
                                    <p:anim calcmode="lin" valueType="num">
                                      <p:cBhvr>
                                        <p:cTn id="163" dur="1000" fill="hold"/>
                                        <p:tgtEl>
                                          <p:spTgt spid="106547"/>
                                        </p:tgtEl>
                                        <p:attrNameLst>
                                          <p:attrName>ppt_w</p:attrName>
                                        </p:attrNameLst>
                                      </p:cBhvr>
                                      <p:tavLst>
                                        <p:tav tm="0">
                                          <p:val>
                                            <p:fltVal val="0"/>
                                          </p:val>
                                        </p:tav>
                                        <p:tav tm="100000">
                                          <p:val>
                                            <p:strVal val="#ppt_w"/>
                                          </p:val>
                                        </p:tav>
                                      </p:tavLst>
                                    </p:anim>
                                    <p:anim calcmode="lin" valueType="num">
                                      <p:cBhvr>
                                        <p:cTn id="164" dur="1000" fill="hold"/>
                                        <p:tgtEl>
                                          <p:spTgt spid="106547"/>
                                        </p:tgtEl>
                                        <p:attrNameLst>
                                          <p:attrName>ppt_h</p:attrName>
                                        </p:attrNameLst>
                                      </p:cBhvr>
                                      <p:tavLst>
                                        <p:tav tm="0">
                                          <p:val>
                                            <p:fltVal val="0"/>
                                          </p:val>
                                        </p:tav>
                                        <p:tav tm="100000">
                                          <p:val>
                                            <p:strVal val="#ppt_h"/>
                                          </p:val>
                                        </p:tav>
                                      </p:tavLst>
                                    </p:anim>
                                    <p:anim calcmode="lin" valueType="num">
                                      <p:cBhvr>
                                        <p:cTn id="165" dur="1000" fill="hold"/>
                                        <p:tgtEl>
                                          <p:spTgt spid="106547"/>
                                        </p:tgtEl>
                                        <p:attrNameLst>
                                          <p:attrName>ppt_x</p:attrName>
                                        </p:attrNameLst>
                                      </p:cBhvr>
                                      <p:tavLst>
                                        <p:tav tm="0" fmla="#ppt_x+(cos(-2*pi*(1-$))*-#ppt_x-sin(-2*pi*(1-$))*(1-#ppt_y))*(1-$)">
                                          <p:val>
                                            <p:fltVal val="0"/>
                                          </p:val>
                                        </p:tav>
                                        <p:tav tm="100000">
                                          <p:val>
                                            <p:fltVal val="1"/>
                                          </p:val>
                                        </p:tav>
                                      </p:tavLst>
                                    </p:anim>
                                    <p:anim calcmode="lin" valueType="num">
                                      <p:cBhvr>
                                        <p:cTn id="166" dur="1000" fill="hold"/>
                                        <p:tgtEl>
                                          <p:spTgt spid="106547"/>
                                        </p:tgtEl>
                                        <p:attrNameLst>
                                          <p:attrName>ppt_y</p:attrName>
                                        </p:attrNameLst>
                                      </p:cBhvr>
                                      <p:tavLst>
                                        <p:tav tm="0" fmla="#ppt_y+(sin(-2*pi*(1-$))*-#ppt_x+cos(-2*pi*(1-$))*(1-#ppt_y))*(1-$)">
                                          <p:val>
                                            <p:fltVal val="0"/>
                                          </p:val>
                                        </p:tav>
                                        <p:tav tm="100000">
                                          <p:val>
                                            <p:fltVal val="1"/>
                                          </p:val>
                                        </p:tav>
                                      </p:tavLst>
                                    </p:anim>
                                  </p:childTnLst>
                                </p:cTn>
                              </p:par>
                              <p:par>
                                <p:cTn id="167" presetID="15" presetClass="entr" presetSubtype="0" fill="hold" grpId="1" nodeType="withEffect">
                                  <p:stCondLst>
                                    <p:cond delay="0"/>
                                  </p:stCondLst>
                                  <p:childTnLst>
                                    <p:set>
                                      <p:cBhvr>
                                        <p:cTn id="168" dur="1" fill="hold">
                                          <p:stCondLst>
                                            <p:cond delay="0"/>
                                          </p:stCondLst>
                                        </p:cTn>
                                        <p:tgtEl>
                                          <p:spTgt spid="106548"/>
                                        </p:tgtEl>
                                        <p:attrNameLst>
                                          <p:attrName>style.visibility</p:attrName>
                                        </p:attrNameLst>
                                      </p:cBhvr>
                                      <p:to>
                                        <p:strVal val="visible"/>
                                      </p:to>
                                    </p:set>
                                    <p:anim calcmode="lin" valueType="num">
                                      <p:cBhvr>
                                        <p:cTn id="169" dur="1000" fill="hold"/>
                                        <p:tgtEl>
                                          <p:spTgt spid="106548"/>
                                        </p:tgtEl>
                                        <p:attrNameLst>
                                          <p:attrName>ppt_w</p:attrName>
                                        </p:attrNameLst>
                                      </p:cBhvr>
                                      <p:tavLst>
                                        <p:tav tm="0">
                                          <p:val>
                                            <p:fltVal val="0"/>
                                          </p:val>
                                        </p:tav>
                                        <p:tav tm="100000">
                                          <p:val>
                                            <p:strVal val="#ppt_w"/>
                                          </p:val>
                                        </p:tav>
                                      </p:tavLst>
                                    </p:anim>
                                    <p:anim calcmode="lin" valueType="num">
                                      <p:cBhvr>
                                        <p:cTn id="170" dur="1000" fill="hold"/>
                                        <p:tgtEl>
                                          <p:spTgt spid="106548"/>
                                        </p:tgtEl>
                                        <p:attrNameLst>
                                          <p:attrName>ppt_h</p:attrName>
                                        </p:attrNameLst>
                                      </p:cBhvr>
                                      <p:tavLst>
                                        <p:tav tm="0">
                                          <p:val>
                                            <p:fltVal val="0"/>
                                          </p:val>
                                        </p:tav>
                                        <p:tav tm="100000">
                                          <p:val>
                                            <p:strVal val="#ppt_h"/>
                                          </p:val>
                                        </p:tav>
                                      </p:tavLst>
                                    </p:anim>
                                    <p:anim calcmode="lin" valueType="num">
                                      <p:cBhvr>
                                        <p:cTn id="171" dur="1000" fill="hold"/>
                                        <p:tgtEl>
                                          <p:spTgt spid="106548"/>
                                        </p:tgtEl>
                                        <p:attrNameLst>
                                          <p:attrName>ppt_x</p:attrName>
                                        </p:attrNameLst>
                                      </p:cBhvr>
                                      <p:tavLst>
                                        <p:tav tm="0" fmla="#ppt_x+(cos(-2*pi*(1-$))*-#ppt_x-sin(-2*pi*(1-$))*(1-#ppt_y))*(1-$)">
                                          <p:val>
                                            <p:fltVal val="0"/>
                                          </p:val>
                                        </p:tav>
                                        <p:tav tm="100000">
                                          <p:val>
                                            <p:fltVal val="1"/>
                                          </p:val>
                                        </p:tav>
                                      </p:tavLst>
                                    </p:anim>
                                    <p:anim calcmode="lin" valueType="num">
                                      <p:cBhvr>
                                        <p:cTn id="172" dur="1000" fill="hold"/>
                                        <p:tgtEl>
                                          <p:spTgt spid="106548"/>
                                        </p:tgtEl>
                                        <p:attrNameLst>
                                          <p:attrName>ppt_y</p:attrName>
                                        </p:attrNameLst>
                                      </p:cBhvr>
                                      <p:tavLst>
                                        <p:tav tm="0" fmla="#ppt_y+(sin(-2*pi*(1-$))*-#ppt_x+cos(-2*pi*(1-$))*(1-#ppt_y))*(1-$)">
                                          <p:val>
                                            <p:fltVal val="0"/>
                                          </p:val>
                                        </p:tav>
                                        <p:tav tm="100000">
                                          <p:val>
                                            <p:fltVal val="1"/>
                                          </p:val>
                                        </p:tav>
                                      </p:tavLst>
                                    </p:anim>
                                  </p:childTnLst>
                                </p:cTn>
                              </p:par>
                              <p:par>
                                <p:cTn id="173" presetID="15" presetClass="entr" presetSubtype="0" fill="hold" grpId="1" nodeType="withEffect">
                                  <p:stCondLst>
                                    <p:cond delay="0"/>
                                  </p:stCondLst>
                                  <p:childTnLst>
                                    <p:set>
                                      <p:cBhvr>
                                        <p:cTn id="174" dur="1" fill="hold">
                                          <p:stCondLst>
                                            <p:cond delay="0"/>
                                          </p:stCondLst>
                                        </p:cTn>
                                        <p:tgtEl>
                                          <p:spTgt spid="106549"/>
                                        </p:tgtEl>
                                        <p:attrNameLst>
                                          <p:attrName>style.visibility</p:attrName>
                                        </p:attrNameLst>
                                      </p:cBhvr>
                                      <p:to>
                                        <p:strVal val="visible"/>
                                      </p:to>
                                    </p:set>
                                    <p:anim calcmode="lin" valueType="num">
                                      <p:cBhvr>
                                        <p:cTn id="175" dur="1000" fill="hold"/>
                                        <p:tgtEl>
                                          <p:spTgt spid="106549"/>
                                        </p:tgtEl>
                                        <p:attrNameLst>
                                          <p:attrName>ppt_w</p:attrName>
                                        </p:attrNameLst>
                                      </p:cBhvr>
                                      <p:tavLst>
                                        <p:tav tm="0">
                                          <p:val>
                                            <p:fltVal val="0"/>
                                          </p:val>
                                        </p:tav>
                                        <p:tav tm="100000">
                                          <p:val>
                                            <p:strVal val="#ppt_w"/>
                                          </p:val>
                                        </p:tav>
                                      </p:tavLst>
                                    </p:anim>
                                    <p:anim calcmode="lin" valueType="num">
                                      <p:cBhvr>
                                        <p:cTn id="176" dur="1000" fill="hold"/>
                                        <p:tgtEl>
                                          <p:spTgt spid="106549"/>
                                        </p:tgtEl>
                                        <p:attrNameLst>
                                          <p:attrName>ppt_h</p:attrName>
                                        </p:attrNameLst>
                                      </p:cBhvr>
                                      <p:tavLst>
                                        <p:tav tm="0">
                                          <p:val>
                                            <p:fltVal val="0"/>
                                          </p:val>
                                        </p:tav>
                                        <p:tav tm="100000">
                                          <p:val>
                                            <p:strVal val="#ppt_h"/>
                                          </p:val>
                                        </p:tav>
                                      </p:tavLst>
                                    </p:anim>
                                    <p:anim calcmode="lin" valueType="num">
                                      <p:cBhvr>
                                        <p:cTn id="177" dur="1000" fill="hold"/>
                                        <p:tgtEl>
                                          <p:spTgt spid="106549"/>
                                        </p:tgtEl>
                                        <p:attrNameLst>
                                          <p:attrName>ppt_x</p:attrName>
                                        </p:attrNameLst>
                                      </p:cBhvr>
                                      <p:tavLst>
                                        <p:tav tm="0" fmla="#ppt_x+(cos(-2*pi*(1-$))*-#ppt_x-sin(-2*pi*(1-$))*(1-#ppt_y))*(1-$)">
                                          <p:val>
                                            <p:fltVal val="0"/>
                                          </p:val>
                                        </p:tav>
                                        <p:tav tm="100000">
                                          <p:val>
                                            <p:fltVal val="1"/>
                                          </p:val>
                                        </p:tav>
                                      </p:tavLst>
                                    </p:anim>
                                    <p:anim calcmode="lin" valueType="num">
                                      <p:cBhvr>
                                        <p:cTn id="178" dur="1000" fill="hold"/>
                                        <p:tgtEl>
                                          <p:spTgt spid="106549"/>
                                        </p:tgtEl>
                                        <p:attrNameLst>
                                          <p:attrName>ppt_y</p:attrName>
                                        </p:attrNameLst>
                                      </p:cBhvr>
                                      <p:tavLst>
                                        <p:tav tm="0" fmla="#ppt_y+(sin(-2*pi*(1-$))*-#ppt_x+cos(-2*pi*(1-$))*(1-#ppt_y))*(1-$)">
                                          <p:val>
                                            <p:fltVal val="0"/>
                                          </p:val>
                                        </p:tav>
                                        <p:tav tm="100000">
                                          <p:val>
                                            <p:fltVal val="1"/>
                                          </p:val>
                                        </p:tav>
                                      </p:tavLst>
                                    </p:anim>
                                  </p:childTnLst>
                                </p:cTn>
                              </p:par>
                              <p:par>
                                <p:cTn id="179" presetID="15" presetClass="entr" presetSubtype="0" fill="hold" grpId="1" nodeType="withEffect">
                                  <p:stCondLst>
                                    <p:cond delay="0"/>
                                  </p:stCondLst>
                                  <p:childTnLst>
                                    <p:set>
                                      <p:cBhvr>
                                        <p:cTn id="180" dur="1" fill="hold">
                                          <p:stCondLst>
                                            <p:cond delay="0"/>
                                          </p:stCondLst>
                                        </p:cTn>
                                        <p:tgtEl>
                                          <p:spTgt spid="106550"/>
                                        </p:tgtEl>
                                        <p:attrNameLst>
                                          <p:attrName>style.visibility</p:attrName>
                                        </p:attrNameLst>
                                      </p:cBhvr>
                                      <p:to>
                                        <p:strVal val="visible"/>
                                      </p:to>
                                    </p:set>
                                    <p:anim calcmode="lin" valueType="num">
                                      <p:cBhvr>
                                        <p:cTn id="181" dur="1000" fill="hold"/>
                                        <p:tgtEl>
                                          <p:spTgt spid="106550"/>
                                        </p:tgtEl>
                                        <p:attrNameLst>
                                          <p:attrName>ppt_w</p:attrName>
                                        </p:attrNameLst>
                                      </p:cBhvr>
                                      <p:tavLst>
                                        <p:tav tm="0">
                                          <p:val>
                                            <p:fltVal val="0"/>
                                          </p:val>
                                        </p:tav>
                                        <p:tav tm="100000">
                                          <p:val>
                                            <p:strVal val="#ppt_w"/>
                                          </p:val>
                                        </p:tav>
                                      </p:tavLst>
                                    </p:anim>
                                    <p:anim calcmode="lin" valueType="num">
                                      <p:cBhvr>
                                        <p:cTn id="182" dur="1000" fill="hold"/>
                                        <p:tgtEl>
                                          <p:spTgt spid="106550"/>
                                        </p:tgtEl>
                                        <p:attrNameLst>
                                          <p:attrName>ppt_h</p:attrName>
                                        </p:attrNameLst>
                                      </p:cBhvr>
                                      <p:tavLst>
                                        <p:tav tm="0">
                                          <p:val>
                                            <p:fltVal val="0"/>
                                          </p:val>
                                        </p:tav>
                                        <p:tav tm="100000">
                                          <p:val>
                                            <p:strVal val="#ppt_h"/>
                                          </p:val>
                                        </p:tav>
                                      </p:tavLst>
                                    </p:anim>
                                    <p:anim calcmode="lin" valueType="num">
                                      <p:cBhvr>
                                        <p:cTn id="183" dur="1000" fill="hold"/>
                                        <p:tgtEl>
                                          <p:spTgt spid="106550"/>
                                        </p:tgtEl>
                                        <p:attrNameLst>
                                          <p:attrName>ppt_x</p:attrName>
                                        </p:attrNameLst>
                                      </p:cBhvr>
                                      <p:tavLst>
                                        <p:tav tm="0" fmla="#ppt_x+(cos(-2*pi*(1-$))*-#ppt_x-sin(-2*pi*(1-$))*(1-#ppt_y))*(1-$)">
                                          <p:val>
                                            <p:fltVal val="0"/>
                                          </p:val>
                                        </p:tav>
                                        <p:tav tm="100000">
                                          <p:val>
                                            <p:fltVal val="1"/>
                                          </p:val>
                                        </p:tav>
                                      </p:tavLst>
                                    </p:anim>
                                    <p:anim calcmode="lin" valueType="num">
                                      <p:cBhvr>
                                        <p:cTn id="184" dur="1000" fill="hold"/>
                                        <p:tgtEl>
                                          <p:spTgt spid="106550"/>
                                        </p:tgtEl>
                                        <p:attrNameLst>
                                          <p:attrName>ppt_y</p:attrName>
                                        </p:attrNameLst>
                                      </p:cBhvr>
                                      <p:tavLst>
                                        <p:tav tm="0" fmla="#ppt_y+(sin(-2*pi*(1-$))*-#ppt_x+cos(-2*pi*(1-$))*(1-#ppt_y))*(1-$)">
                                          <p:val>
                                            <p:fltVal val="0"/>
                                          </p:val>
                                        </p:tav>
                                        <p:tav tm="100000">
                                          <p:val>
                                            <p:fltVal val="1"/>
                                          </p:val>
                                        </p:tav>
                                      </p:tavLst>
                                    </p:anim>
                                  </p:childTnLst>
                                </p:cTn>
                              </p:par>
                              <p:par>
                                <p:cTn id="185" presetID="15" presetClass="entr" presetSubtype="0" fill="hold" grpId="1" nodeType="withEffect">
                                  <p:stCondLst>
                                    <p:cond delay="0"/>
                                  </p:stCondLst>
                                  <p:childTnLst>
                                    <p:set>
                                      <p:cBhvr>
                                        <p:cTn id="186" dur="1" fill="hold">
                                          <p:stCondLst>
                                            <p:cond delay="0"/>
                                          </p:stCondLst>
                                        </p:cTn>
                                        <p:tgtEl>
                                          <p:spTgt spid="106551"/>
                                        </p:tgtEl>
                                        <p:attrNameLst>
                                          <p:attrName>style.visibility</p:attrName>
                                        </p:attrNameLst>
                                      </p:cBhvr>
                                      <p:to>
                                        <p:strVal val="visible"/>
                                      </p:to>
                                    </p:set>
                                    <p:anim calcmode="lin" valueType="num">
                                      <p:cBhvr>
                                        <p:cTn id="187" dur="1000" fill="hold"/>
                                        <p:tgtEl>
                                          <p:spTgt spid="106551"/>
                                        </p:tgtEl>
                                        <p:attrNameLst>
                                          <p:attrName>ppt_w</p:attrName>
                                        </p:attrNameLst>
                                      </p:cBhvr>
                                      <p:tavLst>
                                        <p:tav tm="0">
                                          <p:val>
                                            <p:fltVal val="0"/>
                                          </p:val>
                                        </p:tav>
                                        <p:tav tm="100000">
                                          <p:val>
                                            <p:strVal val="#ppt_w"/>
                                          </p:val>
                                        </p:tav>
                                      </p:tavLst>
                                    </p:anim>
                                    <p:anim calcmode="lin" valueType="num">
                                      <p:cBhvr>
                                        <p:cTn id="188" dur="1000" fill="hold"/>
                                        <p:tgtEl>
                                          <p:spTgt spid="106551"/>
                                        </p:tgtEl>
                                        <p:attrNameLst>
                                          <p:attrName>ppt_h</p:attrName>
                                        </p:attrNameLst>
                                      </p:cBhvr>
                                      <p:tavLst>
                                        <p:tav tm="0">
                                          <p:val>
                                            <p:fltVal val="0"/>
                                          </p:val>
                                        </p:tav>
                                        <p:tav tm="100000">
                                          <p:val>
                                            <p:strVal val="#ppt_h"/>
                                          </p:val>
                                        </p:tav>
                                      </p:tavLst>
                                    </p:anim>
                                    <p:anim calcmode="lin" valueType="num">
                                      <p:cBhvr>
                                        <p:cTn id="189" dur="1000" fill="hold"/>
                                        <p:tgtEl>
                                          <p:spTgt spid="106551"/>
                                        </p:tgtEl>
                                        <p:attrNameLst>
                                          <p:attrName>ppt_x</p:attrName>
                                        </p:attrNameLst>
                                      </p:cBhvr>
                                      <p:tavLst>
                                        <p:tav tm="0" fmla="#ppt_x+(cos(-2*pi*(1-$))*-#ppt_x-sin(-2*pi*(1-$))*(1-#ppt_y))*(1-$)">
                                          <p:val>
                                            <p:fltVal val="0"/>
                                          </p:val>
                                        </p:tav>
                                        <p:tav tm="100000">
                                          <p:val>
                                            <p:fltVal val="1"/>
                                          </p:val>
                                        </p:tav>
                                      </p:tavLst>
                                    </p:anim>
                                    <p:anim calcmode="lin" valueType="num">
                                      <p:cBhvr>
                                        <p:cTn id="190" dur="1000" fill="hold"/>
                                        <p:tgtEl>
                                          <p:spTgt spid="106551"/>
                                        </p:tgtEl>
                                        <p:attrNameLst>
                                          <p:attrName>ppt_y</p:attrName>
                                        </p:attrNameLst>
                                      </p:cBhvr>
                                      <p:tavLst>
                                        <p:tav tm="0" fmla="#ppt_y+(sin(-2*pi*(1-$))*-#ppt_x+cos(-2*pi*(1-$))*(1-#ppt_y))*(1-$)">
                                          <p:val>
                                            <p:fltVal val="0"/>
                                          </p:val>
                                        </p:tav>
                                        <p:tav tm="100000">
                                          <p:val>
                                            <p:fltVal val="1"/>
                                          </p:val>
                                        </p:tav>
                                      </p:tavLst>
                                    </p:anim>
                                  </p:childTnLst>
                                </p:cTn>
                              </p:par>
                              <p:par>
                                <p:cTn id="191" presetID="15" presetClass="entr" presetSubtype="0" fill="hold" nodeType="withEffect">
                                  <p:stCondLst>
                                    <p:cond delay="0"/>
                                  </p:stCondLst>
                                  <p:childTnLst>
                                    <p:set>
                                      <p:cBhvr>
                                        <p:cTn id="192" dur="1" fill="hold">
                                          <p:stCondLst>
                                            <p:cond delay="0"/>
                                          </p:stCondLst>
                                        </p:cTn>
                                        <p:tgtEl>
                                          <p:spTgt spid="106552"/>
                                        </p:tgtEl>
                                        <p:attrNameLst>
                                          <p:attrName>style.visibility</p:attrName>
                                        </p:attrNameLst>
                                      </p:cBhvr>
                                      <p:to>
                                        <p:strVal val="visible"/>
                                      </p:to>
                                    </p:set>
                                    <p:anim calcmode="lin" valueType="num">
                                      <p:cBhvr>
                                        <p:cTn id="193" dur="1000" fill="hold"/>
                                        <p:tgtEl>
                                          <p:spTgt spid="106552"/>
                                        </p:tgtEl>
                                        <p:attrNameLst>
                                          <p:attrName>ppt_w</p:attrName>
                                        </p:attrNameLst>
                                      </p:cBhvr>
                                      <p:tavLst>
                                        <p:tav tm="0">
                                          <p:val>
                                            <p:fltVal val="0"/>
                                          </p:val>
                                        </p:tav>
                                        <p:tav tm="100000">
                                          <p:val>
                                            <p:strVal val="#ppt_w"/>
                                          </p:val>
                                        </p:tav>
                                      </p:tavLst>
                                    </p:anim>
                                    <p:anim calcmode="lin" valueType="num">
                                      <p:cBhvr>
                                        <p:cTn id="194" dur="1000" fill="hold"/>
                                        <p:tgtEl>
                                          <p:spTgt spid="106552"/>
                                        </p:tgtEl>
                                        <p:attrNameLst>
                                          <p:attrName>ppt_h</p:attrName>
                                        </p:attrNameLst>
                                      </p:cBhvr>
                                      <p:tavLst>
                                        <p:tav tm="0">
                                          <p:val>
                                            <p:fltVal val="0"/>
                                          </p:val>
                                        </p:tav>
                                        <p:tav tm="100000">
                                          <p:val>
                                            <p:strVal val="#ppt_h"/>
                                          </p:val>
                                        </p:tav>
                                      </p:tavLst>
                                    </p:anim>
                                    <p:anim calcmode="lin" valueType="num">
                                      <p:cBhvr>
                                        <p:cTn id="195" dur="1000" fill="hold"/>
                                        <p:tgtEl>
                                          <p:spTgt spid="106552"/>
                                        </p:tgtEl>
                                        <p:attrNameLst>
                                          <p:attrName>ppt_x</p:attrName>
                                        </p:attrNameLst>
                                      </p:cBhvr>
                                      <p:tavLst>
                                        <p:tav tm="0" fmla="#ppt_x+(cos(-2*pi*(1-$))*-#ppt_x-sin(-2*pi*(1-$))*(1-#ppt_y))*(1-$)">
                                          <p:val>
                                            <p:fltVal val="0"/>
                                          </p:val>
                                        </p:tav>
                                        <p:tav tm="100000">
                                          <p:val>
                                            <p:fltVal val="1"/>
                                          </p:val>
                                        </p:tav>
                                      </p:tavLst>
                                    </p:anim>
                                    <p:anim calcmode="lin" valueType="num">
                                      <p:cBhvr>
                                        <p:cTn id="196" dur="1000" fill="hold"/>
                                        <p:tgtEl>
                                          <p:spTgt spid="106552"/>
                                        </p:tgtEl>
                                        <p:attrNameLst>
                                          <p:attrName>ppt_y</p:attrName>
                                        </p:attrNameLst>
                                      </p:cBhvr>
                                      <p:tavLst>
                                        <p:tav tm="0" fmla="#ppt_y+(sin(-2*pi*(1-$))*-#ppt_x+cos(-2*pi*(1-$))*(1-#ppt_y))*(1-$)">
                                          <p:val>
                                            <p:fltVal val="0"/>
                                          </p:val>
                                        </p:tav>
                                        <p:tav tm="100000">
                                          <p:val>
                                            <p:fltVal val="1"/>
                                          </p:val>
                                        </p:tav>
                                      </p:tavLst>
                                    </p:anim>
                                  </p:childTnLst>
                                </p:cTn>
                              </p:par>
                              <p:par>
                                <p:cTn id="197" presetID="15" presetClass="entr" presetSubtype="0" fill="hold" nodeType="withEffect">
                                  <p:stCondLst>
                                    <p:cond delay="0"/>
                                  </p:stCondLst>
                                  <p:childTnLst>
                                    <p:set>
                                      <p:cBhvr>
                                        <p:cTn id="198" dur="1" fill="hold">
                                          <p:stCondLst>
                                            <p:cond delay="0"/>
                                          </p:stCondLst>
                                        </p:cTn>
                                        <p:tgtEl>
                                          <p:spTgt spid="106554"/>
                                        </p:tgtEl>
                                        <p:attrNameLst>
                                          <p:attrName>style.visibility</p:attrName>
                                        </p:attrNameLst>
                                      </p:cBhvr>
                                      <p:to>
                                        <p:strVal val="visible"/>
                                      </p:to>
                                    </p:set>
                                    <p:anim calcmode="lin" valueType="num">
                                      <p:cBhvr>
                                        <p:cTn id="199" dur="1000" fill="hold"/>
                                        <p:tgtEl>
                                          <p:spTgt spid="106554"/>
                                        </p:tgtEl>
                                        <p:attrNameLst>
                                          <p:attrName>ppt_w</p:attrName>
                                        </p:attrNameLst>
                                      </p:cBhvr>
                                      <p:tavLst>
                                        <p:tav tm="0">
                                          <p:val>
                                            <p:fltVal val="0"/>
                                          </p:val>
                                        </p:tav>
                                        <p:tav tm="100000">
                                          <p:val>
                                            <p:strVal val="#ppt_w"/>
                                          </p:val>
                                        </p:tav>
                                      </p:tavLst>
                                    </p:anim>
                                    <p:anim calcmode="lin" valueType="num">
                                      <p:cBhvr>
                                        <p:cTn id="200" dur="1000" fill="hold"/>
                                        <p:tgtEl>
                                          <p:spTgt spid="106554"/>
                                        </p:tgtEl>
                                        <p:attrNameLst>
                                          <p:attrName>ppt_h</p:attrName>
                                        </p:attrNameLst>
                                      </p:cBhvr>
                                      <p:tavLst>
                                        <p:tav tm="0">
                                          <p:val>
                                            <p:fltVal val="0"/>
                                          </p:val>
                                        </p:tav>
                                        <p:tav tm="100000">
                                          <p:val>
                                            <p:strVal val="#ppt_h"/>
                                          </p:val>
                                        </p:tav>
                                      </p:tavLst>
                                    </p:anim>
                                    <p:anim calcmode="lin" valueType="num">
                                      <p:cBhvr>
                                        <p:cTn id="201" dur="1000" fill="hold"/>
                                        <p:tgtEl>
                                          <p:spTgt spid="106554"/>
                                        </p:tgtEl>
                                        <p:attrNameLst>
                                          <p:attrName>ppt_x</p:attrName>
                                        </p:attrNameLst>
                                      </p:cBhvr>
                                      <p:tavLst>
                                        <p:tav tm="0" fmla="#ppt_x+(cos(-2*pi*(1-$))*-#ppt_x-sin(-2*pi*(1-$))*(1-#ppt_y))*(1-$)">
                                          <p:val>
                                            <p:fltVal val="0"/>
                                          </p:val>
                                        </p:tav>
                                        <p:tav tm="100000">
                                          <p:val>
                                            <p:fltVal val="1"/>
                                          </p:val>
                                        </p:tav>
                                      </p:tavLst>
                                    </p:anim>
                                    <p:anim calcmode="lin" valueType="num">
                                      <p:cBhvr>
                                        <p:cTn id="202" dur="1000" fill="hold"/>
                                        <p:tgtEl>
                                          <p:spTgt spid="106554"/>
                                        </p:tgtEl>
                                        <p:attrNameLst>
                                          <p:attrName>ppt_y</p:attrName>
                                        </p:attrNameLst>
                                      </p:cBhvr>
                                      <p:tavLst>
                                        <p:tav tm="0" fmla="#ppt_y+(sin(-2*pi*(1-$))*-#ppt_x+cos(-2*pi*(1-$))*(1-#ppt_y))*(1-$)">
                                          <p:val>
                                            <p:fltVal val="0"/>
                                          </p:val>
                                        </p:tav>
                                        <p:tav tm="100000">
                                          <p:val>
                                            <p:fltVal val="1"/>
                                          </p:val>
                                        </p:tav>
                                      </p:tavLst>
                                    </p:anim>
                                  </p:childTnLst>
                                </p:cTn>
                              </p:par>
                              <p:par>
                                <p:cTn id="203" presetID="15" presetClass="entr" presetSubtype="0" fill="hold" nodeType="withEffect">
                                  <p:stCondLst>
                                    <p:cond delay="0"/>
                                  </p:stCondLst>
                                  <p:childTnLst>
                                    <p:set>
                                      <p:cBhvr>
                                        <p:cTn id="204" dur="1" fill="hold">
                                          <p:stCondLst>
                                            <p:cond delay="0"/>
                                          </p:stCondLst>
                                        </p:cTn>
                                        <p:tgtEl>
                                          <p:spTgt spid="106560"/>
                                        </p:tgtEl>
                                        <p:attrNameLst>
                                          <p:attrName>style.visibility</p:attrName>
                                        </p:attrNameLst>
                                      </p:cBhvr>
                                      <p:to>
                                        <p:strVal val="visible"/>
                                      </p:to>
                                    </p:set>
                                    <p:anim calcmode="lin" valueType="num">
                                      <p:cBhvr>
                                        <p:cTn id="205" dur="1000" fill="hold"/>
                                        <p:tgtEl>
                                          <p:spTgt spid="106560"/>
                                        </p:tgtEl>
                                        <p:attrNameLst>
                                          <p:attrName>ppt_w</p:attrName>
                                        </p:attrNameLst>
                                      </p:cBhvr>
                                      <p:tavLst>
                                        <p:tav tm="0">
                                          <p:val>
                                            <p:fltVal val="0"/>
                                          </p:val>
                                        </p:tav>
                                        <p:tav tm="100000">
                                          <p:val>
                                            <p:strVal val="#ppt_w"/>
                                          </p:val>
                                        </p:tav>
                                      </p:tavLst>
                                    </p:anim>
                                    <p:anim calcmode="lin" valueType="num">
                                      <p:cBhvr>
                                        <p:cTn id="206" dur="1000" fill="hold"/>
                                        <p:tgtEl>
                                          <p:spTgt spid="106560"/>
                                        </p:tgtEl>
                                        <p:attrNameLst>
                                          <p:attrName>ppt_h</p:attrName>
                                        </p:attrNameLst>
                                      </p:cBhvr>
                                      <p:tavLst>
                                        <p:tav tm="0">
                                          <p:val>
                                            <p:fltVal val="0"/>
                                          </p:val>
                                        </p:tav>
                                        <p:tav tm="100000">
                                          <p:val>
                                            <p:strVal val="#ppt_h"/>
                                          </p:val>
                                        </p:tav>
                                      </p:tavLst>
                                    </p:anim>
                                    <p:anim calcmode="lin" valueType="num">
                                      <p:cBhvr>
                                        <p:cTn id="207" dur="1000" fill="hold"/>
                                        <p:tgtEl>
                                          <p:spTgt spid="106560"/>
                                        </p:tgtEl>
                                        <p:attrNameLst>
                                          <p:attrName>ppt_x</p:attrName>
                                        </p:attrNameLst>
                                      </p:cBhvr>
                                      <p:tavLst>
                                        <p:tav tm="0" fmla="#ppt_x+(cos(-2*pi*(1-$))*-#ppt_x-sin(-2*pi*(1-$))*(1-#ppt_y))*(1-$)">
                                          <p:val>
                                            <p:fltVal val="0"/>
                                          </p:val>
                                        </p:tav>
                                        <p:tav tm="100000">
                                          <p:val>
                                            <p:fltVal val="1"/>
                                          </p:val>
                                        </p:tav>
                                      </p:tavLst>
                                    </p:anim>
                                    <p:anim calcmode="lin" valueType="num">
                                      <p:cBhvr>
                                        <p:cTn id="208" dur="1000" fill="hold"/>
                                        <p:tgtEl>
                                          <p:spTgt spid="106560"/>
                                        </p:tgtEl>
                                        <p:attrNameLst>
                                          <p:attrName>ppt_y</p:attrName>
                                        </p:attrNameLst>
                                      </p:cBhvr>
                                      <p:tavLst>
                                        <p:tav tm="0" fmla="#ppt_y+(sin(-2*pi*(1-$))*-#ppt_x+cos(-2*pi*(1-$))*(1-#ppt_y))*(1-$)">
                                          <p:val>
                                            <p:fltVal val="0"/>
                                          </p:val>
                                        </p:tav>
                                        <p:tav tm="100000">
                                          <p:val>
                                            <p:fltVal val="1"/>
                                          </p:val>
                                        </p:tav>
                                      </p:tavLst>
                                    </p:anim>
                                  </p:childTnLst>
                                </p:cTn>
                              </p:par>
                              <p:par>
                                <p:cTn id="209" presetID="15" presetClass="entr" presetSubtype="0" fill="hold" nodeType="withEffect">
                                  <p:stCondLst>
                                    <p:cond delay="0"/>
                                  </p:stCondLst>
                                  <p:childTnLst>
                                    <p:set>
                                      <p:cBhvr>
                                        <p:cTn id="210" dur="1" fill="hold">
                                          <p:stCondLst>
                                            <p:cond delay="0"/>
                                          </p:stCondLst>
                                        </p:cTn>
                                        <p:tgtEl>
                                          <p:spTgt spid="106563"/>
                                        </p:tgtEl>
                                        <p:attrNameLst>
                                          <p:attrName>style.visibility</p:attrName>
                                        </p:attrNameLst>
                                      </p:cBhvr>
                                      <p:to>
                                        <p:strVal val="visible"/>
                                      </p:to>
                                    </p:set>
                                    <p:anim calcmode="lin" valueType="num">
                                      <p:cBhvr>
                                        <p:cTn id="211" dur="1000" fill="hold"/>
                                        <p:tgtEl>
                                          <p:spTgt spid="106563"/>
                                        </p:tgtEl>
                                        <p:attrNameLst>
                                          <p:attrName>ppt_w</p:attrName>
                                        </p:attrNameLst>
                                      </p:cBhvr>
                                      <p:tavLst>
                                        <p:tav tm="0">
                                          <p:val>
                                            <p:fltVal val="0"/>
                                          </p:val>
                                        </p:tav>
                                        <p:tav tm="100000">
                                          <p:val>
                                            <p:strVal val="#ppt_w"/>
                                          </p:val>
                                        </p:tav>
                                      </p:tavLst>
                                    </p:anim>
                                    <p:anim calcmode="lin" valueType="num">
                                      <p:cBhvr>
                                        <p:cTn id="212" dur="1000" fill="hold"/>
                                        <p:tgtEl>
                                          <p:spTgt spid="106563"/>
                                        </p:tgtEl>
                                        <p:attrNameLst>
                                          <p:attrName>ppt_h</p:attrName>
                                        </p:attrNameLst>
                                      </p:cBhvr>
                                      <p:tavLst>
                                        <p:tav tm="0">
                                          <p:val>
                                            <p:fltVal val="0"/>
                                          </p:val>
                                        </p:tav>
                                        <p:tav tm="100000">
                                          <p:val>
                                            <p:strVal val="#ppt_h"/>
                                          </p:val>
                                        </p:tav>
                                      </p:tavLst>
                                    </p:anim>
                                    <p:anim calcmode="lin" valueType="num">
                                      <p:cBhvr>
                                        <p:cTn id="213" dur="1000" fill="hold"/>
                                        <p:tgtEl>
                                          <p:spTgt spid="106563"/>
                                        </p:tgtEl>
                                        <p:attrNameLst>
                                          <p:attrName>ppt_x</p:attrName>
                                        </p:attrNameLst>
                                      </p:cBhvr>
                                      <p:tavLst>
                                        <p:tav tm="0" fmla="#ppt_x+(cos(-2*pi*(1-$))*-#ppt_x-sin(-2*pi*(1-$))*(1-#ppt_y))*(1-$)">
                                          <p:val>
                                            <p:fltVal val="0"/>
                                          </p:val>
                                        </p:tav>
                                        <p:tav tm="100000">
                                          <p:val>
                                            <p:fltVal val="1"/>
                                          </p:val>
                                        </p:tav>
                                      </p:tavLst>
                                    </p:anim>
                                    <p:anim calcmode="lin" valueType="num">
                                      <p:cBhvr>
                                        <p:cTn id="214" dur="1000" fill="hold"/>
                                        <p:tgtEl>
                                          <p:spTgt spid="106563"/>
                                        </p:tgtEl>
                                        <p:attrNameLst>
                                          <p:attrName>ppt_y</p:attrName>
                                        </p:attrNameLst>
                                      </p:cBhvr>
                                      <p:tavLst>
                                        <p:tav tm="0" fmla="#ppt_y+(sin(-2*pi*(1-$))*-#ppt_x+cos(-2*pi*(1-$))*(1-#ppt_y))*(1-$)">
                                          <p:val>
                                            <p:fltVal val="0"/>
                                          </p:val>
                                        </p:tav>
                                        <p:tav tm="100000">
                                          <p:val>
                                            <p:fltVal val="1"/>
                                          </p:val>
                                        </p:tav>
                                      </p:tavLst>
                                    </p:anim>
                                  </p:childTnLst>
                                </p:cTn>
                              </p:par>
                              <p:par>
                                <p:cTn id="215" presetID="15" presetClass="entr" presetSubtype="0" fill="hold" nodeType="withEffect">
                                  <p:stCondLst>
                                    <p:cond delay="0"/>
                                  </p:stCondLst>
                                  <p:childTnLst>
                                    <p:set>
                                      <p:cBhvr>
                                        <p:cTn id="216" dur="1" fill="hold">
                                          <p:stCondLst>
                                            <p:cond delay="0"/>
                                          </p:stCondLst>
                                        </p:cTn>
                                        <p:tgtEl>
                                          <p:spTgt spid="106564"/>
                                        </p:tgtEl>
                                        <p:attrNameLst>
                                          <p:attrName>style.visibility</p:attrName>
                                        </p:attrNameLst>
                                      </p:cBhvr>
                                      <p:to>
                                        <p:strVal val="visible"/>
                                      </p:to>
                                    </p:set>
                                    <p:anim calcmode="lin" valueType="num">
                                      <p:cBhvr>
                                        <p:cTn id="217" dur="1000" fill="hold"/>
                                        <p:tgtEl>
                                          <p:spTgt spid="106564"/>
                                        </p:tgtEl>
                                        <p:attrNameLst>
                                          <p:attrName>ppt_w</p:attrName>
                                        </p:attrNameLst>
                                      </p:cBhvr>
                                      <p:tavLst>
                                        <p:tav tm="0">
                                          <p:val>
                                            <p:fltVal val="0"/>
                                          </p:val>
                                        </p:tav>
                                        <p:tav tm="100000">
                                          <p:val>
                                            <p:strVal val="#ppt_w"/>
                                          </p:val>
                                        </p:tav>
                                      </p:tavLst>
                                    </p:anim>
                                    <p:anim calcmode="lin" valueType="num">
                                      <p:cBhvr>
                                        <p:cTn id="218" dur="1000" fill="hold"/>
                                        <p:tgtEl>
                                          <p:spTgt spid="106564"/>
                                        </p:tgtEl>
                                        <p:attrNameLst>
                                          <p:attrName>ppt_h</p:attrName>
                                        </p:attrNameLst>
                                      </p:cBhvr>
                                      <p:tavLst>
                                        <p:tav tm="0">
                                          <p:val>
                                            <p:fltVal val="0"/>
                                          </p:val>
                                        </p:tav>
                                        <p:tav tm="100000">
                                          <p:val>
                                            <p:strVal val="#ppt_h"/>
                                          </p:val>
                                        </p:tav>
                                      </p:tavLst>
                                    </p:anim>
                                    <p:anim calcmode="lin" valueType="num">
                                      <p:cBhvr>
                                        <p:cTn id="219" dur="1000" fill="hold"/>
                                        <p:tgtEl>
                                          <p:spTgt spid="106564"/>
                                        </p:tgtEl>
                                        <p:attrNameLst>
                                          <p:attrName>ppt_x</p:attrName>
                                        </p:attrNameLst>
                                      </p:cBhvr>
                                      <p:tavLst>
                                        <p:tav tm="0" fmla="#ppt_x+(cos(-2*pi*(1-$))*-#ppt_x-sin(-2*pi*(1-$))*(1-#ppt_y))*(1-$)">
                                          <p:val>
                                            <p:fltVal val="0"/>
                                          </p:val>
                                        </p:tav>
                                        <p:tav tm="100000">
                                          <p:val>
                                            <p:fltVal val="1"/>
                                          </p:val>
                                        </p:tav>
                                      </p:tavLst>
                                    </p:anim>
                                    <p:anim calcmode="lin" valueType="num">
                                      <p:cBhvr>
                                        <p:cTn id="220" dur="1000" fill="hold"/>
                                        <p:tgtEl>
                                          <p:spTgt spid="106564"/>
                                        </p:tgtEl>
                                        <p:attrNameLst>
                                          <p:attrName>ppt_y</p:attrName>
                                        </p:attrNameLst>
                                      </p:cBhvr>
                                      <p:tavLst>
                                        <p:tav tm="0" fmla="#ppt_y+(sin(-2*pi*(1-$))*-#ppt_x+cos(-2*pi*(1-$))*(1-#ppt_y))*(1-$)">
                                          <p:val>
                                            <p:fltVal val="0"/>
                                          </p:val>
                                        </p:tav>
                                        <p:tav tm="100000">
                                          <p:val>
                                            <p:fltVal val="1"/>
                                          </p:val>
                                        </p:tav>
                                      </p:tavLst>
                                    </p:anim>
                                  </p:childTnLst>
                                </p:cTn>
                              </p:par>
                              <p:par>
                                <p:cTn id="221" presetID="15" presetClass="entr" presetSubtype="0" fill="hold" nodeType="withEffect">
                                  <p:stCondLst>
                                    <p:cond delay="0"/>
                                  </p:stCondLst>
                                  <p:childTnLst>
                                    <p:set>
                                      <p:cBhvr>
                                        <p:cTn id="222" dur="1" fill="hold">
                                          <p:stCondLst>
                                            <p:cond delay="0"/>
                                          </p:stCondLst>
                                        </p:cTn>
                                        <p:tgtEl>
                                          <p:spTgt spid="106566"/>
                                        </p:tgtEl>
                                        <p:attrNameLst>
                                          <p:attrName>style.visibility</p:attrName>
                                        </p:attrNameLst>
                                      </p:cBhvr>
                                      <p:to>
                                        <p:strVal val="visible"/>
                                      </p:to>
                                    </p:set>
                                    <p:anim calcmode="lin" valueType="num">
                                      <p:cBhvr>
                                        <p:cTn id="223" dur="1000" fill="hold"/>
                                        <p:tgtEl>
                                          <p:spTgt spid="106566"/>
                                        </p:tgtEl>
                                        <p:attrNameLst>
                                          <p:attrName>ppt_w</p:attrName>
                                        </p:attrNameLst>
                                      </p:cBhvr>
                                      <p:tavLst>
                                        <p:tav tm="0">
                                          <p:val>
                                            <p:fltVal val="0"/>
                                          </p:val>
                                        </p:tav>
                                        <p:tav tm="100000">
                                          <p:val>
                                            <p:strVal val="#ppt_w"/>
                                          </p:val>
                                        </p:tav>
                                      </p:tavLst>
                                    </p:anim>
                                    <p:anim calcmode="lin" valueType="num">
                                      <p:cBhvr>
                                        <p:cTn id="224" dur="1000" fill="hold"/>
                                        <p:tgtEl>
                                          <p:spTgt spid="106566"/>
                                        </p:tgtEl>
                                        <p:attrNameLst>
                                          <p:attrName>ppt_h</p:attrName>
                                        </p:attrNameLst>
                                      </p:cBhvr>
                                      <p:tavLst>
                                        <p:tav tm="0">
                                          <p:val>
                                            <p:fltVal val="0"/>
                                          </p:val>
                                        </p:tav>
                                        <p:tav tm="100000">
                                          <p:val>
                                            <p:strVal val="#ppt_h"/>
                                          </p:val>
                                        </p:tav>
                                      </p:tavLst>
                                    </p:anim>
                                    <p:anim calcmode="lin" valueType="num">
                                      <p:cBhvr>
                                        <p:cTn id="225" dur="1000" fill="hold"/>
                                        <p:tgtEl>
                                          <p:spTgt spid="106566"/>
                                        </p:tgtEl>
                                        <p:attrNameLst>
                                          <p:attrName>ppt_x</p:attrName>
                                        </p:attrNameLst>
                                      </p:cBhvr>
                                      <p:tavLst>
                                        <p:tav tm="0" fmla="#ppt_x+(cos(-2*pi*(1-$))*-#ppt_x-sin(-2*pi*(1-$))*(1-#ppt_y))*(1-$)">
                                          <p:val>
                                            <p:fltVal val="0"/>
                                          </p:val>
                                        </p:tav>
                                        <p:tav tm="100000">
                                          <p:val>
                                            <p:fltVal val="1"/>
                                          </p:val>
                                        </p:tav>
                                      </p:tavLst>
                                    </p:anim>
                                    <p:anim calcmode="lin" valueType="num">
                                      <p:cBhvr>
                                        <p:cTn id="226" dur="1000" fill="hold"/>
                                        <p:tgtEl>
                                          <p:spTgt spid="106566"/>
                                        </p:tgtEl>
                                        <p:attrNameLst>
                                          <p:attrName>ppt_y</p:attrName>
                                        </p:attrNameLst>
                                      </p:cBhvr>
                                      <p:tavLst>
                                        <p:tav tm="0" fmla="#ppt_y+(sin(-2*pi*(1-$))*-#ppt_x+cos(-2*pi*(1-$))*(1-#ppt_y))*(1-$)">
                                          <p:val>
                                            <p:fltVal val="0"/>
                                          </p:val>
                                        </p:tav>
                                        <p:tav tm="100000">
                                          <p:val>
                                            <p:fltVal val="1"/>
                                          </p:val>
                                        </p:tav>
                                      </p:tavLst>
                                    </p:anim>
                                  </p:childTnLst>
                                </p:cTn>
                              </p:par>
                              <p:par>
                                <p:cTn id="227" presetID="15" presetClass="entr" presetSubtype="0" fill="hold" grpId="1" nodeType="withEffect">
                                  <p:stCondLst>
                                    <p:cond delay="0"/>
                                  </p:stCondLst>
                                  <p:childTnLst>
                                    <p:set>
                                      <p:cBhvr>
                                        <p:cTn id="228" dur="1" fill="hold">
                                          <p:stCondLst>
                                            <p:cond delay="0"/>
                                          </p:stCondLst>
                                        </p:cTn>
                                        <p:tgtEl>
                                          <p:spTgt spid="106569"/>
                                        </p:tgtEl>
                                        <p:attrNameLst>
                                          <p:attrName>style.visibility</p:attrName>
                                        </p:attrNameLst>
                                      </p:cBhvr>
                                      <p:to>
                                        <p:strVal val="visible"/>
                                      </p:to>
                                    </p:set>
                                    <p:anim calcmode="lin" valueType="num">
                                      <p:cBhvr>
                                        <p:cTn id="229" dur="1000" fill="hold"/>
                                        <p:tgtEl>
                                          <p:spTgt spid="106569"/>
                                        </p:tgtEl>
                                        <p:attrNameLst>
                                          <p:attrName>ppt_w</p:attrName>
                                        </p:attrNameLst>
                                      </p:cBhvr>
                                      <p:tavLst>
                                        <p:tav tm="0">
                                          <p:val>
                                            <p:fltVal val="0"/>
                                          </p:val>
                                        </p:tav>
                                        <p:tav tm="100000">
                                          <p:val>
                                            <p:strVal val="#ppt_w"/>
                                          </p:val>
                                        </p:tav>
                                      </p:tavLst>
                                    </p:anim>
                                    <p:anim calcmode="lin" valueType="num">
                                      <p:cBhvr>
                                        <p:cTn id="230" dur="1000" fill="hold"/>
                                        <p:tgtEl>
                                          <p:spTgt spid="106569"/>
                                        </p:tgtEl>
                                        <p:attrNameLst>
                                          <p:attrName>ppt_h</p:attrName>
                                        </p:attrNameLst>
                                      </p:cBhvr>
                                      <p:tavLst>
                                        <p:tav tm="0">
                                          <p:val>
                                            <p:fltVal val="0"/>
                                          </p:val>
                                        </p:tav>
                                        <p:tav tm="100000">
                                          <p:val>
                                            <p:strVal val="#ppt_h"/>
                                          </p:val>
                                        </p:tav>
                                      </p:tavLst>
                                    </p:anim>
                                    <p:anim calcmode="lin" valueType="num">
                                      <p:cBhvr>
                                        <p:cTn id="231" dur="1000" fill="hold"/>
                                        <p:tgtEl>
                                          <p:spTgt spid="106569"/>
                                        </p:tgtEl>
                                        <p:attrNameLst>
                                          <p:attrName>ppt_x</p:attrName>
                                        </p:attrNameLst>
                                      </p:cBhvr>
                                      <p:tavLst>
                                        <p:tav tm="0" fmla="#ppt_x+(cos(-2*pi*(1-$))*-#ppt_x-sin(-2*pi*(1-$))*(1-#ppt_y))*(1-$)">
                                          <p:val>
                                            <p:fltVal val="0"/>
                                          </p:val>
                                        </p:tav>
                                        <p:tav tm="100000">
                                          <p:val>
                                            <p:fltVal val="1"/>
                                          </p:val>
                                        </p:tav>
                                      </p:tavLst>
                                    </p:anim>
                                    <p:anim calcmode="lin" valueType="num">
                                      <p:cBhvr>
                                        <p:cTn id="232" dur="1000" fill="hold"/>
                                        <p:tgtEl>
                                          <p:spTgt spid="106569"/>
                                        </p:tgtEl>
                                        <p:attrNameLst>
                                          <p:attrName>ppt_y</p:attrName>
                                        </p:attrNameLst>
                                      </p:cBhvr>
                                      <p:tavLst>
                                        <p:tav tm="0" fmla="#ppt_y+(sin(-2*pi*(1-$))*-#ppt_x+cos(-2*pi*(1-$))*(1-#ppt_y))*(1-$)">
                                          <p:val>
                                            <p:fltVal val="0"/>
                                          </p:val>
                                        </p:tav>
                                        <p:tav tm="100000">
                                          <p:val>
                                            <p:fltVal val="1"/>
                                          </p:val>
                                        </p:tav>
                                      </p:tavLst>
                                    </p:anim>
                                  </p:childTnLst>
                                </p:cTn>
                              </p:par>
                              <p:par>
                                <p:cTn id="233" presetID="15" presetClass="entr" presetSubtype="0" fill="hold" grpId="1" nodeType="withEffect">
                                  <p:stCondLst>
                                    <p:cond delay="0"/>
                                  </p:stCondLst>
                                  <p:childTnLst>
                                    <p:set>
                                      <p:cBhvr>
                                        <p:cTn id="234" dur="1" fill="hold">
                                          <p:stCondLst>
                                            <p:cond delay="0"/>
                                          </p:stCondLst>
                                        </p:cTn>
                                        <p:tgtEl>
                                          <p:spTgt spid="106570"/>
                                        </p:tgtEl>
                                        <p:attrNameLst>
                                          <p:attrName>style.visibility</p:attrName>
                                        </p:attrNameLst>
                                      </p:cBhvr>
                                      <p:to>
                                        <p:strVal val="visible"/>
                                      </p:to>
                                    </p:set>
                                    <p:anim calcmode="lin" valueType="num">
                                      <p:cBhvr>
                                        <p:cTn id="235" dur="1000" fill="hold"/>
                                        <p:tgtEl>
                                          <p:spTgt spid="106570"/>
                                        </p:tgtEl>
                                        <p:attrNameLst>
                                          <p:attrName>ppt_w</p:attrName>
                                        </p:attrNameLst>
                                      </p:cBhvr>
                                      <p:tavLst>
                                        <p:tav tm="0">
                                          <p:val>
                                            <p:fltVal val="0"/>
                                          </p:val>
                                        </p:tav>
                                        <p:tav tm="100000">
                                          <p:val>
                                            <p:strVal val="#ppt_w"/>
                                          </p:val>
                                        </p:tav>
                                      </p:tavLst>
                                    </p:anim>
                                    <p:anim calcmode="lin" valueType="num">
                                      <p:cBhvr>
                                        <p:cTn id="236" dur="1000" fill="hold"/>
                                        <p:tgtEl>
                                          <p:spTgt spid="106570"/>
                                        </p:tgtEl>
                                        <p:attrNameLst>
                                          <p:attrName>ppt_h</p:attrName>
                                        </p:attrNameLst>
                                      </p:cBhvr>
                                      <p:tavLst>
                                        <p:tav tm="0">
                                          <p:val>
                                            <p:fltVal val="0"/>
                                          </p:val>
                                        </p:tav>
                                        <p:tav tm="100000">
                                          <p:val>
                                            <p:strVal val="#ppt_h"/>
                                          </p:val>
                                        </p:tav>
                                      </p:tavLst>
                                    </p:anim>
                                    <p:anim calcmode="lin" valueType="num">
                                      <p:cBhvr>
                                        <p:cTn id="237" dur="1000" fill="hold"/>
                                        <p:tgtEl>
                                          <p:spTgt spid="106570"/>
                                        </p:tgtEl>
                                        <p:attrNameLst>
                                          <p:attrName>ppt_x</p:attrName>
                                        </p:attrNameLst>
                                      </p:cBhvr>
                                      <p:tavLst>
                                        <p:tav tm="0" fmla="#ppt_x+(cos(-2*pi*(1-$))*-#ppt_x-sin(-2*pi*(1-$))*(1-#ppt_y))*(1-$)">
                                          <p:val>
                                            <p:fltVal val="0"/>
                                          </p:val>
                                        </p:tav>
                                        <p:tav tm="100000">
                                          <p:val>
                                            <p:fltVal val="1"/>
                                          </p:val>
                                        </p:tav>
                                      </p:tavLst>
                                    </p:anim>
                                    <p:anim calcmode="lin" valueType="num">
                                      <p:cBhvr>
                                        <p:cTn id="238" dur="1000" fill="hold"/>
                                        <p:tgtEl>
                                          <p:spTgt spid="106570"/>
                                        </p:tgtEl>
                                        <p:attrNameLst>
                                          <p:attrName>ppt_y</p:attrName>
                                        </p:attrNameLst>
                                      </p:cBhvr>
                                      <p:tavLst>
                                        <p:tav tm="0" fmla="#ppt_y+(sin(-2*pi*(1-$))*-#ppt_x+cos(-2*pi*(1-$))*(1-#ppt_y))*(1-$)">
                                          <p:val>
                                            <p:fltVal val="0"/>
                                          </p:val>
                                        </p:tav>
                                        <p:tav tm="100000">
                                          <p:val>
                                            <p:fltVal val="1"/>
                                          </p:val>
                                        </p:tav>
                                      </p:tavLst>
                                    </p:anim>
                                  </p:childTnLst>
                                </p:cTn>
                              </p:par>
                              <p:par>
                                <p:cTn id="239" presetID="15" presetClass="entr" presetSubtype="0" fill="hold" grpId="1" nodeType="withEffect">
                                  <p:stCondLst>
                                    <p:cond delay="0"/>
                                  </p:stCondLst>
                                  <p:childTnLst>
                                    <p:set>
                                      <p:cBhvr>
                                        <p:cTn id="240" dur="1" fill="hold">
                                          <p:stCondLst>
                                            <p:cond delay="0"/>
                                          </p:stCondLst>
                                        </p:cTn>
                                        <p:tgtEl>
                                          <p:spTgt spid="106571"/>
                                        </p:tgtEl>
                                        <p:attrNameLst>
                                          <p:attrName>style.visibility</p:attrName>
                                        </p:attrNameLst>
                                      </p:cBhvr>
                                      <p:to>
                                        <p:strVal val="visible"/>
                                      </p:to>
                                    </p:set>
                                    <p:anim calcmode="lin" valueType="num">
                                      <p:cBhvr>
                                        <p:cTn id="241" dur="1000" fill="hold"/>
                                        <p:tgtEl>
                                          <p:spTgt spid="106571"/>
                                        </p:tgtEl>
                                        <p:attrNameLst>
                                          <p:attrName>ppt_w</p:attrName>
                                        </p:attrNameLst>
                                      </p:cBhvr>
                                      <p:tavLst>
                                        <p:tav tm="0">
                                          <p:val>
                                            <p:fltVal val="0"/>
                                          </p:val>
                                        </p:tav>
                                        <p:tav tm="100000">
                                          <p:val>
                                            <p:strVal val="#ppt_w"/>
                                          </p:val>
                                        </p:tav>
                                      </p:tavLst>
                                    </p:anim>
                                    <p:anim calcmode="lin" valueType="num">
                                      <p:cBhvr>
                                        <p:cTn id="242" dur="1000" fill="hold"/>
                                        <p:tgtEl>
                                          <p:spTgt spid="106571"/>
                                        </p:tgtEl>
                                        <p:attrNameLst>
                                          <p:attrName>ppt_h</p:attrName>
                                        </p:attrNameLst>
                                      </p:cBhvr>
                                      <p:tavLst>
                                        <p:tav tm="0">
                                          <p:val>
                                            <p:fltVal val="0"/>
                                          </p:val>
                                        </p:tav>
                                        <p:tav tm="100000">
                                          <p:val>
                                            <p:strVal val="#ppt_h"/>
                                          </p:val>
                                        </p:tav>
                                      </p:tavLst>
                                    </p:anim>
                                    <p:anim calcmode="lin" valueType="num">
                                      <p:cBhvr>
                                        <p:cTn id="243" dur="1000" fill="hold"/>
                                        <p:tgtEl>
                                          <p:spTgt spid="106571"/>
                                        </p:tgtEl>
                                        <p:attrNameLst>
                                          <p:attrName>ppt_x</p:attrName>
                                        </p:attrNameLst>
                                      </p:cBhvr>
                                      <p:tavLst>
                                        <p:tav tm="0" fmla="#ppt_x+(cos(-2*pi*(1-$))*-#ppt_x-sin(-2*pi*(1-$))*(1-#ppt_y))*(1-$)">
                                          <p:val>
                                            <p:fltVal val="0"/>
                                          </p:val>
                                        </p:tav>
                                        <p:tav tm="100000">
                                          <p:val>
                                            <p:fltVal val="1"/>
                                          </p:val>
                                        </p:tav>
                                      </p:tavLst>
                                    </p:anim>
                                    <p:anim calcmode="lin" valueType="num">
                                      <p:cBhvr>
                                        <p:cTn id="244" dur="1000" fill="hold"/>
                                        <p:tgtEl>
                                          <p:spTgt spid="106571"/>
                                        </p:tgtEl>
                                        <p:attrNameLst>
                                          <p:attrName>ppt_y</p:attrName>
                                        </p:attrNameLst>
                                      </p:cBhvr>
                                      <p:tavLst>
                                        <p:tav tm="0" fmla="#ppt_y+(sin(-2*pi*(1-$))*-#ppt_x+cos(-2*pi*(1-$))*(1-#ppt_y))*(1-$)">
                                          <p:val>
                                            <p:fltVal val="0"/>
                                          </p:val>
                                        </p:tav>
                                        <p:tav tm="100000">
                                          <p:val>
                                            <p:fltVal val="1"/>
                                          </p:val>
                                        </p:tav>
                                      </p:tavLst>
                                    </p:anim>
                                  </p:childTnLst>
                                </p:cTn>
                              </p:par>
                              <p:par>
                                <p:cTn id="245" presetID="15" presetClass="entr" presetSubtype="0" fill="hold" grpId="1" nodeType="withEffect">
                                  <p:stCondLst>
                                    <p:cond delay="0"/>
                                  </p:stCondLst>
                                  <p:childTnLst>
                                    <p:set>
                                      <p:cBhvr>
                                        <p:cTn id="246" dur="1" fill="hold">
                                          <p:stCondLst>
                                            <p:cond delay="0"/>
                                          </p:stCondLst>
                                        </p:cTn>
                                        <p:tgtEl>
                                          <p:spTgt spid="106572"/>
                                        </p:tgtEl>
                                        <p:attrNameLst>
                                          <p:attrName>style.visibility</p:attrName>
                                        </p:attrNameLst>
                                      </p:cBhvr>
                                      <p:to>
                                        <p:strVal val="visible"/>
                                      </p:to>
                                    </p:set>
                                    <p:anim calcmode="lin" valueType="num">
                                      <p:cBhvr>
                                        <p:cTn id="247" dur="1000" fill="hold"/>
                                        <p:tgtEl>
                                          <p:spTgt spid="106572"/>
                                        </p:tgtEl>
                                        <p:attrNameLst>
                                          <p:attrName>ppt_w</p:attrName>
                                        </p:attrNameLst>
                                      </p:cBhvr>
                                      <p:tavLst>
                                        <p:tav tm="0">
                                          <p:val>
                                            <p:fltVal val="0"/>
                                          </p:val>
                                        </p:tav>
                                        <p:tav tm="100000">
                                          <p:val>
                                            <p:strVal val="#ppt_w"/>
                                          </p:val>
                                        </p:tav>
                                      </p:tavLst>
                                    </p:anim>
                                    <p:anim calcmode="lin" valueType="num">
                                      <p:cBhvr>
                                        <p:cTn id="248" dur="1000" fill="hold"/>
                                        <p:tgtEl>
                                          <p:spTgt spid="106572"/>
                                        </p:tgtEl>
                                        <p:attrNameLst>
                                          <p:attrName>ppt_h</p:attrName>
                                        </p:attrNameLst>
                                      </p:cBhvr>
                                      <p:tavLst>
                                        <p:tav tm="0">
                                          <p:val>
                                            <p:fltVal val="0"/>
                                          </p:val>
                                        </p:tav>
                                        <p:tav tm="100000">
                                          <p:val>
                                            <p:strVal val="#ppt_h"/>
                                          </p:val>
                                        </p:tav>
                                      </p:tavLst>
                                    </p:anim>
                                    <p:anim calcmode="lin" valueType="num">
                                      <p:cBhvr>
                                        <p:cTn id="249" dur="1000" fill="hold"/>
                                        <p:tgtEl>
                                          <p:spTgt spid="106572"/>
                                        </p:tgtEl>
                                        <p:attrNameLst>
                                          <p:attrName>ppt_x</p:attrName>
                                        </p:attrNameLst>
                                      </p:cBhvr>
                                      <p:tavLst>
                                        <p:tav tm="0" fmla="#ppt_x+(cos(-2*pi*(1-$))*-#ppt_x-sin(-2*pi*(1-$))*(1-#ppt_y))*(1-$)">
                                          <p:val>
                                            <p:fltVal val="0"/>
                                          </p:val>
                                        </p:tav>
                                        <p:tav tm="100000">
                                          <p:val>
                                            <p:fltVal val="1"/>
                                          </p:val>
                                        </p:tav>
                                      </p:tavLst>
                                    </p:anim>
                                    <p:anim calcmode="lin" valueType="num">
                                      <p:cBhvr>
                                        <p:cTn id="250" dur="1000" fill="hold"/>
                                        <p:tgtEl>
                                          <p:spTgt spid="106572"/>
                                        </p:tgtEl>
                                        <p:attrNameLst>
                                          <p:attrName>ppt_y</p:attrName>
                                        </p:attrNameLst>
                                      </p:cBhvr>
                                      <p:tavLst>
                                        <p:tav tm="0" fmla="#ppt_y+(sin(-2*pi*(1-$))*-#ppt_x+cos(-2*pi*(1-$))*(1-#ppt_y))*(1-$)">
                                          <p:val>
                                            <p:fltVal val="0"/>
                                          </p:val>
                                        </p:tav>
                                        <p:tav tm="100000">
                                          <p:val>
                                            <p:fltVal val="1"/>
                                          </p:val>
                                        </p:tav>
                                      </p:tavLst>
                                    </p:anim>
                                  </p:childTnLst>
                                </p:cTn>
                              </p:par>
                              <p:par>
                                <p:cTn id="251" presetID="15" presetClass="entr" presetSubtype="0" fill="hold" grpId="1" nodeType="withEffect">
                                  <p:stCondLst>
                                    <p:cond delay="0"/>
                                  </p:stCondLst>
                                  <p:childTnLst>
                                    <p:set>
                                      <p:cBhvr>
                                        <p:cTn id="252" dur="1" fill="hold">
                                          <p:stCondLst>
                                            <p:cond delay="0"/>
                                          </p:stCondLst>
                                        </p:cTn>
                                        <p:tgtEl>
                                          <p:spTgt spid="106573"/>
                                        </p:tgtEl>
                                        <p:attrNameLst>
                                          <p:attrName>style.visibility</p:attrName>
                                        </p:attrNameLst>
                                      </p:cBhvr>
                                      <p:to>
                                        <p:strVal val="visible"/>
                                      </p:to>
                                    </p:set>
                                    <p:anim calcmode="lin" valueType="num">
                                      <p:cBhvr>
                                        <p:cTn id="253" dur="1000" fill="hold"/>
                                        <p:tgtEl>
                                          <p:spTgt spid="106573"/>
                                        </p:tgtEl>
                                        <p:attrNameLst>
                                          <p:attrName>ppt_w</p:attrName>
                                        </p:attrNameLst>
                                      </p:cBhvr>
                                      <p:tavLst>
                                        <p:tav tm="0">
                                          <p:val>
                                            <p:fltVal val="0"/>
                                          </p:val>
                                        </p:tav>
                                        <p:tav tm="100000">
                                          <p:val>
                                            <p:strVal val="#ppt_w"/>
                                          </p:val>
                                        </p:tav>
                                      </p:tavLst>
                                    </p:anim>
                                    <p:anim calcmode="lin" valueType="num">
                                      <p:cBhvr>
                                        <p:cTn id="254" dur="1000" fill="hold"/>
                                        <p:tgtEl>
                                          <p:spTgt spid="106573"/>
                                        </p:tgtEl>
                                        <p:attrNameLst>
                                          <p:attrName>ppt_h</p:attrName>
                                        </p:attrNameLst>
                                      </p:cBhvr>
                                      <p:tavLst>
                                        <p:tav tm="0">
                                          <p:val>
                                            <p:fltVal val="0"/>
                                          </p:val>
                                        </p:tav>
                                        <p:tav tm="100000">
                                          <p:val>
                                            <p:strVal val="#ppt_h"/>
                                          </p:val>
                                        </p:tav>
                                      </p:tavLst>
                                    </p:anim>
                                    <p:anim calcmode="lin" valueType="num">
                                      <p:cBhvr>
                                        <p:cTn id="255" dur="1000" fill="hold"/>
                                        <p:tgtEl>
                                          <p:spTgt spid="106573"/>
                                        </p:tgtEl>
                                        <p:attrNameLst>
                                          <p:attrName>ppt_x</p:attrName>
                                        </p:attrNameLst>
                                      </p:cBhvr>
                                      <p:tavLst>
                                        <p:tav tm="0" fmla="#ppt_x+(cos(-2*pi*(1-$))*-#ppt_x-sin(-2*pi*(1-$))*(1-#ppt_y))*(1-$)">
                                          <p:val>
                                            <p:fltVal val="0"/>
                                          </p:val>
                                        </p:tav>
                                        <p:tav tm="100000">
                                          <p:val>
                                            <p:fltVal val="1"/>
                                          </p:val>
                                        </p:tav>
                                      </p:tavLst>
                                    </p:anim>
                                    <p:anim calcmode="lin" valueType="num">
                                      <p:cBhvr>
                                        <p:cTn id="256" dur="1000" fill="hold"/>
                                        <p:tgtEl>
                                          <p:spTgt spid="106573"/>
                                        </p:tgtEl>
                                        <p:attrNameLst>
                                          <p:attrName>ppt_y</p:attrName>
                                        </p:attrNameLst>
                                      </p:cBhvr>
                                      <p:tavLst>
                                        <p:tav tm="0" fmla="#ppt_y+(sin(-2*pi*(1-$))*-#ppt_x+cos(-2*pi*(1-$))*(1-#ppt_y))*(1-$)">
                                          <p:val>
                                            <p:fltVal val="0"/>
                                          </p:val>
                                        </p:tav>
                                        <p:tav tm="100000">
                                          <p:val>
                                            <p:fltVal val="1"/>
                                          </p:val>
                                        </p:tav>
                                      </p:tavLst>
                                    </p:anim>
                                  </p:childTnLst>
                                </p:cTn>
                              </p:par>
                              <p:par>
                                <p:cTn id="257" presetID="15" presetClass="entr" presetSubtype="0" fill="hold" grpId="1" nodeType="withEffect">
                                  <p:stCondLst>
                                    <p:cond delay="0"/>
                                  </p:stCondLst>
                                  <p:childTnLst>
                                    <p:set>
                                      <p:cBhvr>
                                        <p:cTn id="258" dur="1" fill="hold">
                                          <p:stCondLst>
                                            <p:cond delay="0"/>
                                          </p:stCondLst>
                                        </p:cTn>
                                        <p:tgtEl>
                                          <p:spTgt spid="106574"/>
                                        </p:tgtEl>
                                        <p:attrNameLst>
                                          <p:attrName>style.visibility</p:attrName>
                                        </p:attrNameLst>
                                      </p:cBhvr>
                                      <p:to>
                                        <p:strVal val="visible"/>
                                      </p:to>
                                    </p:set>
                                    <p:anim calcmode="lin" valueType="num">
                                      <p:cBhvr>
                                        <p:cTn id="259" dur="1000" fill="hold"/>
                                        <p:tgtEl>
                                          <p:spTgt spid="106574"/>
                                        </p:tgtEl>
                                        <p:attrNameLst>
                                          <p:attrName>ppt_w</p:attrName>
                                        </p:attrNameLst>
                                      </p:cBhvr>
                                      <p:tavLst>
                                        <p:tav tm="0">
                                          <p:val>
                                            <p:fltVal val="0"/>
                                          </p:val>
                                        </p:tav>
                                        <p:tav tm="100000">
                                          <p:val>
                                            <p:strVal val="#ppt_w"/>
                                          </p:val>
                                        </p:tav>
                                      </p:tavLst>
                                    </p:anim>
                                    <p:anim calcmode="lin" valueType="num">
                                      <p:cBhvr>
                                        <p:cTn id="260" dur="1000" fill="hold"/>
                                        <p:tgtEl>
                                          <p:spTgt spid="106574"/>
                                        </p:tgtEl>
                                        <p:attrNameLst>
                                          <p:attrName>ppt_h</p:attrName>
                                        </p:attrNameLst>
                                      </p:cBhvr>
                                      <p:tavLst>
                                        <p:tav tm="0">
                                          <p:val>
                                            <p:fltVal val="0"/>
                                          </p:val>
                                        </p:tav>
                                        <p:tav tm="100000">
                                          <p:val>
                                            <p:strVal val="#ppt_h"/>
                                          </p:val>
                                        </p:tav>
                                      </p:tavLst>
                                    </p:anim>
                                    <p:anim calcmode="lin" valueType="num">
                                      <p:cBhvr>
                                        <p:cTn id="261" dur="1000" fill="hold"/>
                                        <p:tgtEl>
                                          <p:spTgt spid="106574"/>
                                        </p:tgtEl>
                                        <p:attrNameLst>
                                          <p:attrName>ppt_x</p:attrName>
                                        </p:attrNameLst>
                                      </p:cBhvr>
                                      <p:tavLst>
                                        <p:tav tm="0" fmla="#ppt_x+(cos(-2*pi*(1-$))*-#ppt_x-sin(-2*pi*(1-$))*(1-#ppt_y))*(1-$)">
                                          <p:val>
                                            <p:fltVal val="0"/>
                                          </p:val>
                                        </p:tav>
                                        <p:tav tm="100000">
                                          <p:val>
                                            <p:fltVal val="1"/>
                                          </p:val>
                                        </p:tav>
                                      </p:tavLst>
                                    </p:anim>
                                    <p:anim calcmode="lin" valueType="num">
                                      <p:cBhvr>
                                        <p:cTn id="262" dur="1000" fill="hold"/>
                                        <p:tgtEl>
                                          <p:spTgt spid="106574"/>
                                        </p:tgtEl>
                                        <p:attrNameLst>
                                          <p:attrName>ppt_y</p:attrName>
                                        </p:attrNameLst>
                                      </p:cBhvr>
                                      <p:tavLst>
                                        <p:tav tm="0" fmla="#ppt_y+(sin(-2*pi*(1-$))*-#ppt_x+cos(-2*pi*(1-$))*(1-#ppt_y))*(1-$)">
                                          <p:val>
                                            <p:fltVal val="0"/>
                                          </p:val>
                                        </p:tav>
                                        <p:tav tm="100000">
                                          <p:val>
                                            <p:fltVal val="1"/>
                                          </p:val>
                                        </p:tav>
                                      </p:tavLst>
                                    </p:anim>
                                  </p:childTnLst>
                                </p:cTn>
                              </p:par>
                              <p:par>
                                <p:cTn id="263" presetID="15" presetClass="entr" presetSubtype="0" fill="hold" grpId="1" nodeType="withEffect">
                                  <p:stCondLst>
                                    <p:cond delay="0"/>
                                  </p:stCondLst>
                                  <p:childTnLst>
                                    <p:set>
                                      <p:cBhvr>
                                        <p:cTn id="264" dur="1" fill="hold">
                                          <p:stCondLst>
                                            <p:cond delay="0"/>
                                          </p:stCondLst>
                                        </p:cTn>
                                        <p:tgtEl>
                                          <p:spTgt spid="106575"/>
                                        </p:tgtEl>
                                        <p:attrNameLst>
                                          <p:attrName>style.visibility</p:attrName>
                                        </p:attrNameLst>
                                      </p:cBhvr>
                                      <p:to>
                                        <p:strVal val="visible"/>
                                      </p:to>
                                    </p:set>
                                    <p:anim calcmode="lin" valueType="num">
                                      <p:cBhvr>
                                        <p:cTn id="265" dur="1000" fill="hold"/>
                                        <p:tgtEl>
                                          <p:spTgt spid="106575"/>
                                        </p:tgtEl>
                                        <p:attrNameLst>
                                          <p:attrName>ppt_w</p:attrName>
                                        </p:attrNameLst>
                                      </p:cBhvr>
                                      <p:tavLst>
                                        <p:tav tm="0">
                                          <p:val>
                                            <p:fltVal val="0"/>
                                          </p:val>
                                        </p:tav>
                                        <p:tav tm="100000">
                                          <p:val>
                                            <p:strVal val="#ppt_w"/>
                                          </p:val>
                                        </p:tav>
                                      </p:tavLst>
                                    </p:anim>
                                    <p:anim calcmode="lin" valueType="num">
                                      <p:cBhvr>
                                        <p:cTn id="266" dur="1000" fill="hold"/>
                                        <p:tgtEl>
                                          <p:spTgt spid="106575"/>
                                        </p:tgtEl>
                                        <p:attrNameLst>
                                          <p:attrName>ppt_h</p:attrName>
                                        </p:attrNameLst>
                                      </p:cBhvr>
                                      <p:tavLst>
                                        <p:tav tm="0">
                                          <p:val>
                                            <p:fltVal val="0"/>
                                          </p:val>
                                        </p:tav>
                                        <p:tav tm="100000">
                                          <p:val>
                                            <p:strVal val="#ppt_h"/>
                                          </p:val>
                                        </p:tav>
                                      </p:tavLst>
                                    </p:anim>
                                    <p:anim calcmode="lin" valueType="num">
                                      <p:cBhvr>
                                        <p:cTn id="267" dur="1000" fill="hold"/>
                                        <p:tgtEl>
                                          <p:spTgt spid="106575"/>
                                        </p:tgtEl>
                                        <p:attrNameLst>
                                          <p:attrName>ppt_x</p:attrName>
                                        </p:attrNameLst>
                                      </p:cBhvr>
                                      <p:tavLst>
                                        <p:tav tm="0" fmla="#ppt_x+(cos(-2*pi*(1-$))*-#ppt_x-sin(-2*pi*(1-$))*(1-#ppt_y))*(1-$)">
                                          <p:val>
                                            <p:fltVal val="0"/>
                                          </p:val>
                                        </p:tav>
                                        <p:tav tm="100000">
                                          <p:val>
                                            <p:fltVal val="1"/>
                                          </p:val>
                                        </p:tav>
                                      </p:tavLst>
                                    </p:anim>
                                    <p:anim calcmode="lin" valueType="num">
                                      <p:cBhvr>
                                        <p:cTn id="268" dur="1000" fill="hold"/>
                                        <p:tgtEl>
                                          <p:spTgt spid="106575"/>
                                        </p:tgtEl>
                                        <p:attrNameLst>
                                          <p:attrName>ppt_y</p:attrName>
                                        </p:attrNameLst>
                                      </p:cBhvr>
                                      <p:tavLst>
                                        <p:tav tm="0" fmla="#ppt_y+(sin(-2*pi*(1-$))*-#ppt_x+cos(-2*pi*(1-$))*(1-#ppt_y))*(1-$)">
                                          <p:val>
                                            <p:fltVal val="0"/>
                                          </p:val>
                                        </p:tav>
                                        <p:tav tm="100000">
                                          <p:val>
                                            <p:fltVal val="1"/>
                                          </p:val>
                                        </p:tav>
                                      </p:tavLst>
                                    </p:anim>
                                  </p:childTnLst>
                                </p:cTn>
                              </p:par>
                              <p:par>
                                <p:cTn id="269" presetID="15" presetClass="entr" presetSubtype="0" fill="hold" grpId="1" nodeType="withEffect">
                                  <p:stCondLst>
                                    <p:cond delay="0"/>
                                  </p:stCondLst>
                                  <p:childTnLst>
                                    <p:set>
                                      <p:cBhvr>
                                        <p:cTn id="270" dur="1" fill="hold">
                                          <p:stCondLst>
                                            <p:cond delay="0"/>
                                          </p:stCondLst>
                                        </p:cTn>
                                        <p:tgtEl>
                                          <p:spTgt spid="106576"/>
                                        </p:tgtEl>
                                        <p:attrNameLst>
                                          <p:attrName>style.visibility</p:attrName>
                                        </p:attrNameLst>
                                      </p:cBhvr>
                                      <p:to>
                                        <p:strVal val="visible"/>
                                      </p:to>
                                    </p:set>
                                    <p:anim calcmode="lin" valueType="num">
                                      <p:cBhvr>
                                        <p:cTn id="271" dur="1000" fill="hold"/>
                                        <p:tgtEl>
                                          <p:spTgt spid="106576"/>
                                        </p:tgtEl>
                                        <p:attrNameLst>
                                          <p:attrName>ppt_w</p:attrName>
                                        </p:attrNameLst>
                                      </p:cBhvr>
                                      <p:tavLst>
                                        <p:tav tm="0">
                                          <p:val>
                                            <p:fltVal val="0"/>
                                          </p:val>
                                        </p:tav>
                                        <p:tav tm="100000">
                                          <p:val>
                                            <p:strVal val="#ppt_w"/>
                                          </p:val>
                                        </p:tav>
                                      </p:tavLst>
                                    </p:anim>
                                    <p:anim calcmode="lin" valueType="num">
                                      <p:cBhvr>
                                        <p:cTn id="272" dur="1000" fill="hold"/>
                                        <p:tgtEl>
                                          <p:spTgt spid="106576"/>
                                        </p:tgtEl>
                                        <p:attrNameLst>
                                          <p:attrName>ppt_h</p:attrName>
                                        </p:attrNameLst>
                                      </p:cBhvr>
                                      <p:tavLst>
                                        <p:tav tm="0">
                                          <p:val>
                                            <p:fltVal val="0"/>
                                          </p:val>
                                        </p:tav>
                                        <p:tav tm="100000">
                                          <p:val>
                                            <p:strVal val="#ppt_h"/>
                                          </p:val>
                                        </p:tav>
                                      </p:tavLst>
                                    </p:anim>
                                    <p:anim calcmode="lin" valueType="num">
                                      <p:cBhvr>
                                        <p:cTn id="273" dur="1000" fill="hold"/>
                                        <p:tgtEl>
                                          <p:spTgt spid="106576"/>
                                        </p:tgtEl>
                                        <p:attrNameLst>
                                          <p:attrName>ppt_x</p:attrName>
                                        </p:attrNameLst>
                                      </p:cBhvr>
                                      <p:tavLst>
                                        <p:tav tm="0" fmla="#ppt_x+(cos(-2*pi*(1-$))*-#ppt_x-sin(-2*pi*(1-$))*(1-#ppt_y))*(1-$)">
                                          <p:val>
                                            <p:fltVal val="0"/>
                                          </p:val>
                                        </p:tav>
                                        <p:tav tm="100000">
                                          <p:val>
                                            <p:fltVal val="1"/>
                                          </p:val>
                                        </p:tav>
                                      </p:tavLst>
                                    </p:anim>
                                    <p:anim calcmode="lin" valueType="num">
                                      <p:cBhvr>
                                        <p:cTn id="274" dur="1000" fill="hold"/>
                                        <p:tgtEl>
                                          <p:spTgt spid="106576"/>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519" grpId="1"/>
      <p:bldP spid="106520" grpId="0"/>
      <p:bldP spid="106521" grpId="1"/>
      <p:bldP spid="106522" grpId="1"/>
      <p:bldP spid="106523" grpId="1"/>
      <p:bldP spid="106524" grpId="0"/>
      <p:bldP spid="106525" grpId="0"/>
      <p:bldP spid="106526" grpId="0"/>
      <p:bldP spid="106527" grpId="1"/>
      <p:bldP spid="106528" grpId="0" animBg="1"/>
      <p:bldP spid="106529" grpId="0" animBg="1"/>
      <p:bldP spid="106530" grpId="0" animBg="1"/>
      <p:bldP spid="106531" grpId="0" animBg="1"/>
      <p:bldP spid="106532" grpId="0" animBg="1"/>
      <p:bldP spid="106533" grpId="1"/>
      <p:bldP spid="106535" grpId="1"/>
      <p:bldP spid="106536" grpId="1"/>
      <p:bldP spid="106537" grpId="1"/>
      <p:bldP spid="106538" grpId="0" animBg="1"/>
      <p:bldP spid="106539" grpId="1"/>
      <p:bldP spid="106540" grpId="1"/>
      <p:bldP spid="106541" grpId="1"/>
      <p:bldP spid="106542" grpId="1"/>
      <p:bldP spid="106543" grpId="1"/>
      <p:bldP spid="106545" grpId="0" animBg="1"/>
      <p:bldP spid="106546" grpId="0" animBg="1"/>
      <p:bldP spid="106547" grpId="0" animBg="1"/>
      <p:bldP spid="106548" grpId="1"/>
      <p:bldP spid="106549" grpId="1"/>
      <p:bldP spid="106550" grpId="1"/>
      <p:bldP spid="106551" grpId="1"/>
      <p:bldP spid="106569" grpId="1"/>
      <p:bldP spid="106570" grpId="1"/>
      <p:bldP spid="106571" grpId="1"/>
      <p:bldP spid="106572" grpId="1"/>
      <p:bldP spid="106573" grpId="1"/>
      <p:bldP spid="106574" grpId="1"/>
      <p:bldP spid="106575" grpId="1"/>
      <p:bldP spid="106576" grpId="1"/>
    </p:bldLst>
  </p:timing>
</p:sld>
</file>

<file path=ppt/slides/slide37.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66"/>
            </a:gs>
            <a:gs pos="50000">
              <a:schemeClr val="accent2"/>
            </a:gs>
            <a:gs pos="100000">
              <a:srgbClr val="FFFF66"/>
            </a:gs>
          </a:gsLst>
          <a:lin ang="2700000" scaled="1"/>
        </a:gradFill>
        <a:effectLst/>
      </p:bgPr>
    </p:bg>
    <p:spTree>
      <p:nvGrpSpPr>
        <p:cNvPr id="1" name=""/>
        <p:cNvGrpSpPr/>
        <p:nvPr/>
      </p:nvGrpSpPr>
      <p:grpSpPr>
        <a:xfrm>
          <a:off x="0" y="0"/>
          <a:ext cx="0" cy="0"/>
          <a:chOff x="0" y="0"/>
          <a:chExt cx="0" cy="0"/>
        </a:xfrm>
      </p:grpSpPr>
      <p:sp>
        <p:nvSpPr>
          <p:cNvPr id="111620" name="WordArt 4" descr="عمودي ضيق"/>
          <p:cNvSpPr>
            <a:spLocks noChangeArrowheads="1" noChangeShapeType="1" noTextEdit="1"/>
          </p:cNvSpPr>
          <p:nvPr/>
        </p:nvSpPr>
        <p:spPr bwMode="auto">
          <a:xfrm>
            <a:off x="6877050" y="620713"/>
            <a:ext cx="1866900" cy="1084262"/>
          </a:xfrm>
          <a:prstGeom prst="rect">
            <a:avLst/>
          </a:prstGeom>
        </p:spPr>
        <p:txBody>
          <a:bodyPr wrap="none" fromWordArt="1">
            <a:prstTxWarp prst="textCurveUp">
              <a:avLst>
                <a:gd name="adj" fmla="val 40356"/>
              </a:avLst>
            </a:prstTxWarp>
          </a:bodyPr>
          <a:lstStyle/>
          <a:p>
            <a:pPr rtl="1"/>
            <a:r>
              <a:rPr lang="ar-JO" sz="3600" kern="10">
                <a:ln w="12700">
                  <a:solidFill>
                    <a:srgbClr val="000000"/>
                  </a:solidFill>
                  <a:round/>
                  <a:headEnd/>
                  <a:tailEnd/>
                </a:ln>
                <a:pattFill prst="dashHorz">
                  <a:fgClr>
                    <a:srgbClr val="808080"/>
                  </a:fgClr>
                  <a:bgClr>
                    <a:srgbClr val="FFFF00"/>
                  </a:bgClr>
                </a:pattFill>
                <a:effectLst>
                  <a:outerShdw dist="45791" dir="2021404" algn="ctr" rotWithShape="0">
                    <a:srgbClr val="808080">
                      <a:alpha val="80000"/>
                    </a:srgbClr>
                  </a:outerShdw>
                </a:effectLst>
                <a:latin typeface="Arial Black"/>
              </a:rPr>
              <a:t>مثال ((2)):</a:t>
            </a:r>
          </a:p>
        </p:txBody>
      </p:sp>
      <p:sp>
        <p:nvSpPr>
          <p:cNvPr id="111621" name="Text Box 5"/>
          <p:cNvSpPr txBox="1">
            <a:spLocks noChangeArrowheads="1"/>
          </p:cNvSpPr>
          <p:nvPr/>
        </p:nvSpPr>
        <p:spPr bwMode="auto">
          <a:xfrm>
            <a:off x="468313" y="836613"/>
            <a:ext cx="6192837" cy="396875"/>
          </a:xfrm>
          <a:prstGeom prst="rect">
            <a:avLst/>
          </a:prstGeom>
          <a:noFill/>
          <a:ln w="9525" algn="ctr">
            <a:noFill/>
            <a:miter lim="800000"/>
            <a:headEnd/>
            <a:tailEnd/>
          </a:ln>
          <a:effectLst/>
        </p:spPr>
        <p:txBody>
          <a:bodyPr>
            <a:spAutoFit/>
          </a:bodyPr>
          <a:lstStyle/>
          <a:p>
            <a:pPr algn="r"/>
            <a:r>
              <a:rPr lang="ar-SA"/>
              <a:t>أجد قيمة س في المعادلات الاّتية :</a:t>
            </a:r>
            <a:endParaRPr lang="en-US"/>
          </a:p>
        </p:txBody>
      </p:sp>
      <p:sp>
        <p:nvSpPr>
          <p:cNvPr id="111623" name="AutoShape 7"/>
          <p:cNvSpPr>
            <a:spLocks noChangeArrowheads="1"/>
          </p:cNvSpPr>
          <p:nvPr/>
        </p:nvSpPr>
        <p:spPr bwMode="auto">
          <a:xfrm>
            <a:off x="6300788" y="1484313"/>
            <a:ext cx="792162" cy="600075"/>
          </a:xfrm>
          <a:prstGeom prst="star8">
            <a:avLst>
              <a:gd name="adj" fmla="val 38250"/>
            </a:avLst>
          </a:prstGeom>
          <a:gradFill rotWithShape="1">
            <a:gsLst>
              <a:gs pos="0">
                <a:schemeClr val="bg1"/>
              </a:gs>
              <a:gs pos="100000">
                <a:srgbClr val="6600CC"/>
              </a:gs>
            </a:gsLst>
            <a:path path="shape">
              <a:fillToRect l="50000" t="50000" r="50000" b="50000"/>
            </a:path>
          </a:gradFill>
          <a:ln w="9525" algn="ctr">
            <a:noFill/>
            <a:miter lim="800000"/>
            <a:headEnd/>
            <a:tailEnd/>
          </a:ln>
          <a:effectLst/>
        </p:spPr>
        <p:txBody>
          <a:bodyPr wrap="none" anchor="ctr">
            <a:spAutoFit/>
          </a:bodyPr>
          <a:lstStyle/>
          <a:p>
            <a:r>
              <a:rPr lang="ar-SA" sz="1800"/>
              <a:t>أ  ))</a:t>
            </a:r>
            <a:endParaRPr lang="en-US" sz="1800"/>
          </a:p>
        </p:txBody>
      </p:sp>
      <p:sp>
        <p:nvSpPr>
          <p:cNvPr id="111624" name="AutoShape 8"/>
          <p:cNvSpPr>
            <a:spLocks noChangeArrowheads="1"/>
          </p:cNvSpPr>
          <p:nvPr/>
        </p:nvSpPr>
        <p:spPr bwMode="auto">
          <a:xfrm>
            <a:off x="3203575" y="1557338"/>
            <a:ext cx="858838" cy="600075"/>
          </a:xfrm>
          <a:prstGeom prst="star8">
            <a:avLst>
              <a:gd name="adj" fmla="val 38250"/>
            </a:avLst>
          </a:prstGeom>
          <a:gradFill rotWithShape="1">
            <a:gsLst>
              <a:gs pos="0">
                <a:schemeClr val="bg1"/>
              </a:gs>
              <a:gs pos="100000">
                <a:srgbClr val="6600CC"/>
              </a:gs>
            </a:gsLst>
            <a:path path="shape">
              <a:fillToRect l="50000" t="50000" r="50000" b="50000"/>
            </a:path>
          </a:gradFill>
          <a:ln w="9525" algn="ctr">
            <a:noFill/>
            <a:miter lim="800000"/>
            <a:headEnd/>
            <a:tailEnd/>
          </a:ln>
          <a:effectLst/>
        </p:spPr>
        <p:txBody>
          <a:bodyPr wrap="none" anchor="ctr">
            <a:spAutoFit/>
          </a:bodyPr>
          <a:lstStyle/>
          <a:p>
            <a:r>
              <a:rPr lang="ar-SA" sz="1800"/>
              <a:t>ب ))</a:t>
            </a:r>
            <a:endParaRPr lang="en-US" sz="1800"/>
          </a:p>
        </p:txBody>
      </p:sp>
      <p:sp>
        <p:nvSpPr>
          <p:cNvPr id="111628" name="Text Box 12"/>
          <p:cNvSpPr txBox="1">
            <a:spLocks noChangeArrowheads="1"/>
          </p:cNvSpPr>
          <p:nvPr/>
        </p:nvSpPr>
        <p:spPr bwMode="auto">
          <a:xfrm>
            <a:off x="5580063" y="1484313"/>
            <a:ext cx="360362" cy="396875"/>
          </a:xfrm>
          <a:prstGeom prst="rect">
            <a:avLst/>
          </a:prstGeom>
          <a:noFill/>
          <a:ln w="9525" algn="ctr">
            <a:noFill/>
            <a:miter lim="800000"/>
            <a:headEnd/>
            <a:tailEnd/>
          </a:ln>
          <a:effectLst/>
        </p:spPr>
        <p:txBody>
          <a:bodyPr>
            <a:spAutoFit/>
          </a:bodyPr>
          <a:lstStyle/>
          <a:p>
            <a:r>
              <a:rPr lang="ar-SA"/>
              <a:t>س</a:t>
            </a:r>
            <a:endParaRPr lang="en-US"/>
          </a:p>
        </p:txBody>
      </p:sp>
      <p:sp>
        <p:nvSpPr>
          <p:cNvPr id="111634" name="Text Box 18"/>
          <p:cNvSpPr txBox="1">
            <a:spLocks noChangeArrowheads="1"/>
          </p:cNvSpPr>
          <p:nvPr/>
        </p:nvSpPr>
        <p:spPr bwMode="auto">
          <a:xfrm>
            <a:off x="1619250" y="1484313"/>
            <a:ext cx="327025" cy="396875"/>
          </a:xfrm>
          <a:prstGeom prst="rect">
            <a:avLst/>
          </a:prstGeom>
          <a:noFill/>
          <a:ln w="9525" algn="ctr">
            <a:noFill/>
            <a:miter lim="800000"/>
            <a:headEnd/>
            <a:tailEnd/>
          </a:ln>
          <a:effectLst/>
        </p:spPr>
        <p:txBody>
          <a:bodyPr>
            <a:spAutoFit/>
          </a:bodyPr>
          <a:lstStyle/>
          <a:p>
            <a:r>
              <a:rPr lang="ar-SA"/>
              <a:t>4</a:t>
            </a:r>
            <a:endParaRPr lang="en-US"/>
          </a:p>
        </p:txBody>
      </p:sp>
      <p:sp>
        <p:nvSpPr>
          <p:cNvPr id="111635" name="Text Box 19"/>
          <p:cNvSpPr txBox="1">
            <a:spLocks noChangeArrowheads="1"/>
          </p:cNvSpPr>
          <p:nvPr/>
        </p:nvSpPr>
        <p:spPr bwMode="auto">
          <a:xfrm>
            <a:off x="4752975" y="1484313"/>
            <a:ext cx="539750" cy="396875"/>
          </a:xfrm>
          <a:prstGeom prst="rect">
            <a:avLst/>
          </a:prstGeom>
          <a:noFill/>
          <a:ln w="9525" algn="ctr">
            <a:noFill/>
            <a:miter lim="800000"/>
            <a:headEnd/>
            <a:tailEnd/>
          </a:ln>
          <a:effectLst/>
        </p:spPr>
        <p:txBody>
          <a:bodyPr wrap="none">
            <a:spAutoFit/>
          </a:bodyPr>
          <a:lstStyle/>
          <a:p>
            <a:r>
              <a:rPr lang="ar-SA"/>
              <a:t>10 </a:t>
            </a:r>
            <a:endParaRPr lang="en-US"/>
          </a:p>
        </p:txBody>
      </p:sp>
      <p:sp>
        <p:nvSpPr>
          <p:cNvPr id="111636" name="Text Box 20"/>
          <p:cNvSpPr txBox="1">
            <a:spLocks noChangeArrowheads="1"/>
          </p:cNvSpPr>
          <p:nvPr/>
        </p:nvSpPr>
        <p:spPr bwMode="auto">
          <a:xfrm>
            <a:off x="4859338" y="1916113"/>
            <a:ext cx="327025" cy="396875"/>
          </a:xfrm>
          <a:prstGeom prst="rect">
            <a:avLst/>
          </a:prstGeom>
          <a:noFill/>
          <a:ln w="9525" algn="ctr">
            <a:noFill/>
            <a:miter lim="800000"/>
            <a:headEnd/>
            <a:tailEnd/>
          </a:ln>
          <a:effectLst/>
        </p:spPr>
        <p:txBody>
          <a:bodyPr wrap="none">
            <a:spAutoFit/>
          </a:bodyPr>
          <a:lstStyle/>
          <a:p>
            <a:r>
              <a:rPr lang="ar-SA"/>
              <a:t>7</a:t>
            </a:r>
            <a:endParaRPr lang="en-US"/>
          </a:p>
        </p:txBody>
      </p:sp>
      <p:sp>
        <p:nvSpPr>
          <p:cNvPr id="111637" name="Text Box 21"/>
          <p:cNvSpPr txBox="1">
            <a:spLocks noChangeArrowheads="1"/>
          </p:cNvSpPr>
          <p:nvPr/>
        </p:nvSpPr>
        <p:spPr bwMode="auto">
          <a:xfrm>
            <a:off x="5651500" y="1916113"/>
            <a:ext cx="327025" cy="396875"/>
          </a:xfrm>
          <a:prstGeom prst="rect">
            <a:avLst/>
          </a:prstGeom>
          <a:noFill/>
          <a:ln w="9525" algn="ctr">
            <a:noFill/>
            <a:miter lim="800000"/>
            <a:headEnd/>
            <a:tailEnd/>
          </a:ln>
          <a:effectLst/>
        </p:spPr>
        <p:txBody>
          <a:bodyPr>
            <a:spAutoFit/>
          </a:bodyPr>
          <a:lstStyle/>
          <a:p>
            <a:r>
              <a:rPr lang="ar-SA"/>
              <a:t>7</a:t>
            </a:r>
            <a:endParaRPr lang="en-US"/>
          </a:p>
        </p:txBody>
      </p:sp>
      <p:sp>
        <p:nvSpPr>
          <p:cNvPr id="111638" name="Line 22"/>
          <p:cNvSpPr>
            <a:spLocks noChangeShapeType="1"/>
          </p:cNvSpPr>
          <p:nvPr/>
        </p:nvSpPr>
        <p:spPr bwMode="auto">
          <a:xfrm>
            <a:off x="2627313" y="1844675"/>
            <a:ext cx="503237" cy="0"/>
          </a:xfrm>
          <a:prstGeom prst="line">
            <a:avLst/>
          </a:prstGeom>
          <a:noFill/>
          <a:ln w="28575">
            <a:solidFill>
              <a:schemeClr val="tx1"/>
            </a:solidFill>
            <a:round/>
            <a:headEnd/>
            <a:tailEnd/>
          </a:ln>
          <a:effectLst/>
        </p:spPr>
        <p:txBody>
          <a:bodyPr>
            <a:spAutoFit/>
          </a:bodyPr>
          <a:lstStyle/>
          <a:p>
            <a:endParaRPr lang="ar-JO"/>
          </a:p>
        </p:txBody>
      </p:sp>
      <p:sp>
        <p:nvSpPr>
          <p:cNvPr id="111639" name="Line 23"/>
          <p:cNvSpPr>
            <a:spLocks noChangeShapeType="1"/>
          </p:cNvSpPr>
          <p:nvPr/>
        </p:nvSpPr>
        <p:spPr bwMode="auto">
          <a:xfrm>
            <a:off x="1403350" y="1844675"/>
            <a:ext cx="792163" cy="0"/>
          </a:xfrm>
          <a:prstGeom prst="line">
            <a:avLst/>
          </a:prstGeom>
          <a:noFill/>
          <a:ln w="28575">
            <a:solidFill>
              <a:schemeClr val="tx1"/>
            </a:solidFill>
            <a:round/>
            <a:headEnd/>
            <a:tailEnd/>
          </a:ln>
          <a:effectLst/>
        </p:spPr>
        <p:txBody>
          <a:bodyPr>
            <a:spAutoFit/>
          </a:bodyPr>
          <a:lstStyle/>
          <a:p>
            <a:endParaRPr lang="ar-JO"/>
          </a:p>
        </p:txBody>
      </p:sp>
      <p:sp>
        <p:nvSpPr>
          <p:cNvPr id="111640" name="Line 24"/>
          <p:cNvSpPr>
            <a:spLocks noChangeShapeType="1"/>
          </p:cNvSpPr>
          <p:nvPr/>
        </p:nvSpPr>
        <p:spPr bwMode="auto">
          <a:xfrm>
            <a:off x="8027988" y="5013325"/>
            <a:ext cx="503237" cy="0"/>
          </a:xfrm>
          <a:prstGeom prst="line">
            <a:avLst/>
          </a:prstGeom>
          <a:noFill/>
          <a:ln w="28575">
            <a:solidFill>
              <a:schemeClr val="tx1"/>
            </a:solidFill>
            <a:round/>
            <a:headEnd/>
            <a:tailEnd/>
          </a:ln>
          <a:effectLst/>
        </p:spPr>
        <p:txBody>
          <a:bodyPr>
            <a:spAutoFit/>
          </a:bodyPr>
          <a:lstStyle/>
          <a:p>
            <a:endParaRPr lang="ar-JO"/>
          </a:p>
        </p:txBody>
      </p:sp>
      <p:sp>
        <p:nvSpPr>
          <p:cNvPr id="111641" name="Line 25"/>
          <p:cNvSpPr>
            <a:spLocks noChangeShapeType="1"/>
          </p:cNvSpPr>
          <p:nvPr/>
        </p:nvSpPr>
        <p:spPr bwMode="auto">
          <a:xfrm>
            <a:off x="7164388" y="5013325"/>
            <a:ext cx="503237" cy="0"/>
          </a:xfrm>
          <a:prstGeom prst="line">
            <a:avLst/>
          </a:prstGeom>
          <a:noFill/>
          <a:ln w="28575">
            <a:solidFill>
              <a:schemeClr val="tx1"/>
            </a:solidFill>
            <a:round/>
            <a:headEnd/>
            <a:tailEnd/>
          </a:ln>
          <a:effectLst/>
        </p:spPr>
        <p:txBody>
          <a:bodyPr>
            <a:spAutoFit/>
          </a:bodyPr>
          <a:lstStyle/>
          <a:p>
            <a:endParaRPr lang="ar-JO"/>
          </a:p>
        </p:txBody>
      </p:sp>
      <p:sp>
        <p:nvSpPr>
          <p:cNvPr id="111642" name="Line 26"/>
          <p:cNvSpPr>
            <a:spLocks noChangeShapeType="1"/>
          </p:cNvSpPr>
          <p:nvPr/>
        </p:nvSpPr>
        <p:spPr bwMode="auto">
          <a:xfrm>
            <a:off x="4787900" y="1916113"/>
            <a:ext cx="503238" cy="0"/>
          </a:xfrm>
          <a:prstGeom prst="line">
            <a:avLst/>
          </a:prstGeom>
          <a:noFill/>
          <a:ln w="28575">
            <a:solidFill>
              <a:schemeClr val="tx1"/>
            </a:solidFill>
            <a:round/>
            <a:headEnd/>
            <a:tailEnd/>
          </a:ln>
          <a:effectLst/>
        </p:spPr>
        <p:txBody>
          <a:bodyPr>
            <a:spAutoFit/>
          </a:bodyPr>
          <a:lstStyle/>
          <a:p>
            <a:endParaRPr lang="ar-JO"/>
          </a:p>
        </p:txBody>
      </p:sp>
      <p:sp>
        <p:nvSpPr>
          <p:cNvPr id="111643" name="Line 27"/>
          <p:cNvSpPr>
            <a:spLocks noChangeShapeType="1"/>
          </p:cNvSpPr>
          <p:nvPr/>
        </p:nvSpPr>
        <p:spPr bwMode="auto">
          <a:xfrm>
            <a:off x="5580063" y="1916113"/>
            <a:ext cx="503237" cy="0"/>
          </a:xfrm>
          <a:prstGeom prst="line">
            <a:avLst/>
          </a:prstGeom>
          <a:noFill/>
          <a:ln w="28575">
            <a:solidFill>
              <a:schemeClr val="tx1"/>
            </a:solidFill>
            <a:round/>
            <a:headEnd/>
            <a:tailEnd/>
          </a:ln>
          <a:effectLst/>
        </p:spPr>
        <p:txBody>
          <a:bodyPr>
            <a:spAutoFit/>
          </a:bodyPr>
          <a:lstStyle/>
          <a:p>
            <a:endParaRPr lang="ar-JO"/>
          </a:p>
        </p:txBody>
      </p:sp>
      <p:sp>
        <p:nvSpPr>
          <p:cNvPr id="111646" name="Text Box 30"/>
          <p:cNvSpPr txBox="1">
            <a:spLocks noChangeArrowheads="1"/>
          </p:cNvSpPr>
          <p:nvPr/>
        </p:nvSpPr>
        <p:spPr bwMode="auto">
          <a:xfrm>
            <a:off x="5219700" y="1700213"/>
            <a:ext cx="503238" cy="396875"/>
          </a:xfrm>
          <a:prstGeom prst="rect">
            <a:avLst/>
          </a:prstGeom>
          <a:noFill/>
          <a:ln w="9525" algn="ctr">
            <a:noFill/>
            <a:miter lim="800000"/>
            <a:headEnd/>
            <a:tailEnd/>
          </a:ln>
          <a:effectLst/>
        </p:spPr>
        <p:txBody>
          <a:bodyPr>
            <a:spAutoFit/>
          </a:bodyPr>
          <a:lstStyle/>
          <a:p>
            <a:r>
              <a:rPr lang="ar-SA"/>
              <a:t>=</a:t>
            </a:r>
            <a:endParaRPr lang="en-US"/>
          </a:p>
        </p:txBody>
      </p:sp>
      <p:sp>
        <p:nvSpPr>
          <p:cNvPr id="111647" name="Text Box 31"/>
          <p:cNvSpPr txBox="1">
            <a:spLocks noChangeArrowheads="1"/>
          </p:cNvSpPr>
          <p:nvPr/>
        </p:nvSpPr>
        <p:spPr bwMode="auto">
          <a:xfrm>
            <a:off x="2124075" y="1628775"/>
            <a:ext cx="503238" cy="396875"/>
          </a:xfrm>
          <a:prstGeom prst="rect">
            <a:avLst/>
          </a:prstGeom>
          <a:noFill/>
          <a:ln w="9525" algn="ctr">
            <a:noFill/>
            <a:miter lim="800000"/>
            <a:headEnd/>
            <a:tailEnd/>
          </a:ln>
          <a:effectLst/>
        </p:spPr>
        <p:txBody>
          <a:bodyPr>
            <a:spAutoFit/>
          </a:bodyPr>
          <a:lstStyle/>
          <a:p>
            <a:r>
              <a:rPr lang="ar-SA"/>
              <a:t>=</a:t>
            </a:r>
            <a:endParaRPr lang="en-US"/>
          </a:p>
        </p:txBody>
      </p:sp>
      <p:sp>
        <p:nvSpPr>
          <p:cNvPr id="111648" name="Text Box 32"/>
          <p:cNvSpPr txBox="1">
            <a:spLocks noChangeArrowheads="1"/>
          </p:cNvSpPr>
          <p:nvPr/>
        </p:nvSpPr>
        <p:spPr bwMode="auto">
          <a:xfrm>
            <a:off x="1617663" y="1844675"/>
            <a:ext cx="331787" cy="396875"/>
          </a:xfrm>
          <a:prstGeom prst="rect">
            <a:avLst/>
          </a:prstGeom>
          <a:noFill/>
          <a:ln w="9525" algn="ctr">
            <a:noFill/>
            <a:miter lim="800000"/>
            <a:headEnd/>
            <a:tailEnd/>
          </a:ln>
          <a:effectLst/>
        </p:spPr>
        <p:txBody>
          <a:bodyPr wrap="none">
            <a:spAutoFit/>
          </a:bodyPr>
          <a:lstStyle/>
          <a:p>
            <a:r>
              <a:rPr lang="ar-SA"/>
              <a:t>+</a:t>
            </a:r>
            <a:endParaRPr lang="en-US"/>
          </a:p>
        </p:txBody>
      </p:sp>
      <p:sp>
        <p:nvSpPr>
          <p:cNvPr id="111649" name="Text Box 33"/>
          <p:cNvSpPr txBox="1">
            <a:spLocks noChangeArrowheads="1"/>
          </p:cNvSpPr>
          <p:nvPr/>
        </p:nvSpPr>
        <p:spPr bwMode="auto">
          <a:xfrm>
            <a:off x="1331913" y="1844675"/>
            <a:ext cx="327025" cy="396875"/>
          </a:xfrm>
          <a:prstGeom prst="rect">
            <a:avLst/>
          </a:prstGeom>
          <a:noFill/>
          <a:ln w="9525" algn="ctr">
            <a:noFill/>
            <a:miter lim="800000"/>
            <a:headEnd/>
            <a:tailEnd/>
          </a:ln>
          <a:effectLst/>
        </p:spPr>
        <p:txBody>
          <a:bodyPr wrap="none">
            <a:spAutoFit/>
          </a:bodyPr>
          <a:lstStyle/>
          <a:p>
            <a:r>
              <a:rPr lang="ar-SA"/>
              <a:t>2</a:t>
            </a:r>
            <a:endParaRPr lang="en-US"/>
          </a:p>
        </p:txBody>
      </p:sp>
      <p:sp>
        <p:nvSpPr>
          <p:cNvPr id="111650" name="Text Box 34"/>
          <p:cNvSpPr txBox="1">
            <a:spLocks noChangeArrowheads="1"/>
          </p:cNvSpPr>
          <p:nvPr/>
        </p:nvSpPr>
        <p:spPr bwMode="auto">
          <a:xfrm>
            <a:off x="1792288" y="1844675"/>
            <a:ext cx="412750" cy="396875"/>
          </a:xfrm>
          <a:prstGeom prst="rect">
            <a:avLst/>
          </a:prstGeom>
          <a:noFill/>
          <a:ln w="9525" algn="ctr">
            <a:noFill/>
            <a:miter lim="800000"/>
            <a:headEnd/>
            <a:tailEnd/>
          </a:ln>
          <a:effectLst/>
        </p:spPr>
        <p:txBody>
          <a:bodyPr wrap="none">
            <a:spAutoFit/>
          </a:bodyPr>
          <a:lstStyle/>
          <a:p>
            <a:r>
              <a:rPr lang="ar-SA"/>
              <a:t>س</a:t>
            </a:r>
            <a:endParaRPr lang="en-US"/>
          </a:p>
        </p:txBody>
      </p:sp>
      <p:sp>
        <p:nvSpPr>
          <p:cNvPr id="111651" name="Text Box 35"/>
          <p:cNvSpPr txBox="1">
            <a:spLocks noChangeArrowheads="1"/>
          </p:cNvSpPr>
          <p:nvPr/>
        </p:nvSpPr>
        <p:spPr bwMode="auto">
          <a:xfrm>
            <a:off x="2700338" y="1844675"/>
            <a:ext cx="327025" cy="396875"/>
          </a:xfrm>
          <a:prstGeom prst="rect">
            <a:avLst/>
          </a:prstGeom>
          <a:noFill/>
          <a:ln w="9525" algn="ctr">
            <a:noFill/>
            <a:miter lim="800000"/>
            <a:headEnd/>
            <a:tailEnd/>
          </a:ln>
          <a:effectLst/>
        </p:spPr>
        <p:txBody>
          <a:bodyPr wrap="none">
            <a:spAutoFit/>
          </a:bodyPr>
          <a:lstStyle/>
          <a:p>
            <a:r>
              <a:rPr lang="ar-SA"/>
              <a:t>5</a:t>
            </a:r>
            <a:endParaRPr lang="en-US"/>
          </a:p>
        </p:txBody>
      </p:sp>
      <p:sp>
        <p:nvSpPr>
          <p:cNvPr id="111652" name="Text Box 36"/>
          <p:cNvSpPr txBox="1">
            <a:spLocks noChangeArrowheads="1"/>
          </p:cNvSpPr>
          <p:nvPr/>
        </p:nvSpPr>
        <p:spPr bwMode="auto">
          <a:xfrm>
            <a:off x="2700338" y="1484313"/>
            <a:ext cx="327025" cy="396875"/>
          </a:xfrm>
          <a:prstGeom prst="rect">
            <a:avLst/>
          </a:prstGeom>
          <a:noFill/>
          <a:ln w="9525" algn="ctr">
            <a:noFill/>
            <a:miter lim="800000"/>
            <a:headEnd/>
            <a:tailEnd/>
          </a:ln>
          <a:effectLst/>
        </p:spPr>
        <p:txBody>
          <a:bodyPr wrap="none">
            <a:spAutoFit/>
          </a:bodyPr>
          <a:lstStyle/>
          <a:p>
            <a:r>
              <a:rPr lang="ar-SA"/>
              <a:t>2</a:t>
            </a:r>
            <a:endParaRPr lang="en-US"/>
          </a:p>
        </p:txBody>
      </p:sp>
      <p:sp>
        <p:nvSpPr>
          <p:cNvPr id="111675" name="AutoShape 59"/>
          <p:cNvSpPr>
            <a:spLocks noChangeArrowheads="1"/>
          </p:cNvSpPr>
          <p:nvPr/>
        </p:nvSpPr>
        <p:spPr bwMode="auto">
          <a:xfrm>
            <a:off x="8027988" y="2997200"/>
            <a:ext cx="792162" cy="600075"/>
          </a:xfrm>
          <a:prstGeom prst="star8">
            <a:avLst>
              <a:gd name="adj" fmla="val 38250"/>
            </a:avLst>
          </a:prstGeom>
          <a:gradFill rotWithShape="1">
            <a:gsLst>
              <a:gs pos="0">
                <a:schemeClr val="bg1"/>
              </a:gs>
              <a:gs pos="100000">
                <a:srgbClr val="6600CC"/>
              </a:gs>
            </a:gsLst>
            <a:path path="shape">
              <a:fillToRect l="50000" t="50000" r="50000" b="50000"/>
            </a:path>
          </a:gradFill>
          <a:ln w="9525" algn="ctr">
            <a:noFill/>
            <a:miter lim="800000"/>
            <a:headEnd/>
            <a:tailEnd/>
          </a:ln>
          <a:effectLst/>
        </p:spPr>
        <p:txBody>
          <a:bodyPr wrap="none" anchor="ctr">
            <a:spAutoFit/>
          </a:bodyPr>
          <a:lstStyle/>
          <a:p>
            <a:r>
              <a:rPr lang="ar-SA" sz="1800"/>
              <a:t>أ  ))</a:t>
            </a:r>
            <a:endParaRPr lang="en-US" sz="1800"/>
          </a:p>
        </p:txBody>
      </p:sp>
      <p:sp>
        <p:nvSpPr>
          <p:cNvPr id="111676" name="Text Box 60"/>
          <p:cNvSpPr txBox="1">
            <a:spLocks noChangeArrowheads="1"/>
          </p:cNvSpPr>
          <p:nvPr/>
        </p:nvSpPr>
        <p:spPr bwMode="auto">
          <a:xfrm>
            <a:off x="7380288" y="2997200"/>
            <a:ext cx="360362" cy="396875"/>
          </a:xfrm>
          <a:prstGeom prst="rect">
            <a:avLst/>
          </a:prstGeom>
          <a:noFill/>
          <a:ln w="9525" algn="ctr">
            <a:noFill/>
            <a:miter lim="800000"/>
            <a:headEnd/>
            <a:tailEnd/>
          </a:ln>
          <a:effectLst/>
        </p:spPr>
        <p:txBody>
          <a:bodyPr>
            <a:spAutoFit/>
          </a:bodyPr>
          <a:lstStyle/>
          <a:p>
            <a:r>
              <a:rPr lang="ar-SA"/>
              <a:t>س</a:t>
            </a:r>
            <a:endParaRPr lang="en-US"/>
          </a:p>
        </p:txBody>
      </p:sp>
      <p:sp>
        <p:nvSpPr>
          <p:cNvPr id="111677" name="Text Box 61"/>
          <p:cNvSpPr txBox="1">
            <a:spLocks noChangeArrowheads="1"/>
          </p:cNvSpPr>
          <p:nvPr/>
        </p:nvSpPr>
        <p:spPr bwMode="auto">
          <a:xfrm>
            <a:off x="6553200" y="2997200"/>
            <a:ext cx="539750" cy="396875"/>
          </a:xfrm>
          <a:prstGeom prst="rect">
            <a:avLst/>
          </a:prstGeom>
          <a:noFill/>
          <a:ln w="9525" algn="ctr">
            <a:noFill/>
            <a:miter lim="800000"/>
            <a:headEnd/>
            <a:tailEnd/>
          </a:ln>
          <a:effectLst/>
        </p:spPr>
        <p:txBody>
          <a:bodyPr wrap="none">
            <a:spAutoFit/>
          </a:bodyPr>
          <a:lstStyle/>
          <a:p>
            <a:r>
              <a:rPr lang="ar-SA"/>
              <a:t>10 </a:t>
            </a:r>
            <a:endParaRPr lang="en-US"/>
          </a:p>
        </p:txBody>
      </p:sp>
      <p:sp>
        <p:nvSpPr>
          <p:cNvPr id="111678" name="Text Box 62"/>
          <p:cNvSpPr txBox="1">
            <a:spLocks noChangeArrowheads="1"/>
          </p:cNvSpPr>
          <p:nvPr/>
        </p:nvSpPr>
        <p:spPr bwMode="auto">
          <a:xfrm>
            <a:off x="6588125" y="3429000"/>
            <a:ext cx="469900" cy="396875"/>
          </a:xfrm>
          <a:prstGeom prst="rect">
            <a:avLst/>
          </a:prstGeom>
          <a:noFill/>
          <a:ln w="9525" algn="ctr">
            <a:noFill/>
            <a:miter lim="800000"/>
            <a:headEnd/>
            <a:tailEnd/>
          </a:ln>
          <a:effectLst/>
        </p:spPr>
        <p:txBody>
          <a:bodyPr wrap="none">
            <a:spAutoFit/>
          </a:bodyPr>
          <a:lstStyle/>
          <a:p>
            <a:r>
              <a:rPr lang="ar-SA"/>
              <a:t>35</a:t>
            </a:r>
            <a:endParaRPr lang="en-US"/>
          </a:p>
        </p:txBody>
      </p:sp>
      <p:sp>
        <p:nvSpPr>
          <p:cNvPr id="111679" name="Text Box 63"/>
          <p:cNvSpPr txBox="1">
            <a:spLocks noChangeArrowheads="1"/>
          </p:cNvSpPr>
          <p:nvPr/>
        </p:nvSpPr>
        <p:spPr bwMode="auto">
          <a:xfrm>
            <a:off x="7451725" y="3429000"/>
            <a:ext cx="327025" cy="396875"/>
          </a:xfrm>
          <a:prstGeom prst="rect">
            <a:avLst/>
          </a:prstGeom>
          <a:noFill/>
          <a:ln w="9525" algn="ctr">
            <a:noFill/>
            <a:miter lim="800000"/>
            <a:headEnd/>
            <a:tailEnd/>
          </a:ln>
          <a:effectLst/>
        </p:spPr>
        <p:txBody>
          <a:bodyPr>
            <a:spAutoFit/>
          </a:bodyPr>
          <a:lstStyle/>
          <a:p>
            <a:r>
              <a:rPr lang="ar-SA"/>
              <a:t>7</a:t>
            </a:r>
            <a:endParaRPr lang="en-US"/>
          </a:p>
        </p:txBody>
      </p:sp>
      <p:sp>
        <p:nvSpPr>
          <p:cNvPr id="111680" name="Line 64"/>
          <p:cNvSpPr>
            <a:spLocks noChangeShapeType="1"/>
          </p:cNvSpPr>
          <p:nvPr/>
        </p:nvSpPr>
        <p:spPr bwMode="auto">
          <a:xfrm>
            <a:off x="6588125" y="3429000"/>
            <a:ext cx="503238" cy="0"/>
          </a:xfrm>
          <a:prstGeom prst="line">
            <a:avLst/>
          </a:prstGeom>
          <a:noFill/>
          <a:ln w="28575">
            <a:solidFill>
              <a:schemeClr val="tx1"/>
            </a:solidFill>
            <a:round/>
            <a:headEnd/>
            <a:tailEnd/>
          </a:ln>
          <a:effectLst/>
        </p:spPr>
        <p:txBody>
          <a:bodyPr>
            <a:spAutoFit/>
          </a:bodyPr>
          <a:lstStyle/>
          <a:p>
            <a:endParaRPr lang="ar-JO"/>
          </a:p>
        </p:txBody>
      </p:sp>
      <p:sp>
        <p:nvSpPr>
          <p:cNvPr id="111681" name="Line 65"/>
          <p:cNvSpPr>
            <a:spLocks noChangeShapeType="1"/>
          </p:cNvSpPr>
          <p:nvPr/>
        </p:nvSpPr>
        <p:spPr bwMode="auto">
          <a:xfrm>
            <a:off x="7380288" y="3429000"/>
            <a:ext cx="503237" cy="0"/>
          </a:xfrm>
          <a:prstGeom prst="line">
            <a:avLst/>
          </a:prstGeom>
          <a:noFill/>
          <a:ln w="28575">
            <a:solidFill>
              <a:schemeClr val="tx1"/>
            </a:solidFill>
            <a:round/>
            <a:headEnd/>
            <a:tailEnd/>
          </a:ln>
          <a:effectLst/>
        </p:spPr>
        <p:txBody>
          <a:bodyPr>
            <a:spAutoFit/>
          </a:bodyPr>
          <a:lstStyle/>
          <a:p>
            <a:endParaRPr lang="ar-JO"/>
          </a:p>
        </p:txBody>
      </p:sp>
      <p:sp>
        <p:nvSpPr>
          <p:cNvPr id="111682" name="Text Box 66"/>
          <p:cNvSpPr txBox="1">
            <a:spLocks noChangeArrowheads="1"/>
          </p:cNvSpPr>
          <p:nvPr/>
        </p:nvSpPr>
        <p:spPr bwMode="auto">
          <a:xfrm>
            <a:off x="7019925" y="3213100"/>
            <a:ext cx="503238" cy="396875"/>
          </a:xfrm>
          <a:prstGeom prst="rect">
            <a:avLst/>
          </a:prstGeom>
          <a:noFill/>
          <a:ln w="9525" algn="ctr">
            <a:noFill/>
            <a:miter lim="800000"/>
            <a:headEnd/>
            <a:tailEnd/>
          </a:ln>
          <a:effectLst/>
        </p:spPr>
        <p:txBody>
          <a:bodyPr>
            <a:spAutoFit/>
          </a:bodyPr>
          <a:lstStyle/>
          <a:p>
            <a:r>
              <a:rPr lang="ar-SA"/>
              <a:t>=</a:t>
            </a:r>
            <a:endParaRPr lang="en-US"/>
          </a:p>
        </p:txBody>
      </p:sp>
      <p:sp>
        <p:nvSpPr>
          <p:cNvPr id="111683" name="WordArt 67" descr="عمودي ضيق"/>
          <p:cNvSpPr>
            <a:spLocks noChangeArrowheads="1" noChangeShapeType="1" noTextEdit="1"/>
          </p:cNvSpPr>
          <p:nvPr/>
        </p:nvSpPr>
        <p:spPr bwMode="auto">
          <a:xfrm>
            <a:off x="8027988" y="2060575"/>
            <a:ext cx="847725" cy="884238"/>
          </a:xfrm>
          <a:prstGeom prst="rect">
            <a:avLst/>
          </a:prstGeom>
        </p:spPr>
        <p:txBody>
          <a:bodyPr wrap="none" fromWordArt="1">
            <a:prstTxWarp prst="textCurveUp">
              <a:avLst>
                <a:gd name="adj" fmla="val 40356"/>
              </a:avLst>
            </a:prstTxWarp>
          </a:bodyPr>
          <a:lstStyle/>
          <a:p>
            <a:pPr rtl="1"/>
            <a:r>
              <a:rPr lang="ar-JO" sz="3200" kern="10">
                <a:ln w="12700">
                  <a:solidFill>
                    <a:srgbClr val="000000"/>
                  </a:solidFill>
                  <a:round/>
                  <a:headEnd/>
                  <a:tailEnd/>
                </a:ln>
                <a:pattFill prst="dashHorz">
                  <a:fgClr>
                    <a:srgbClr val="808080"/>
                  </a:fgClr>
                  <a:bgClr>
                    <a:srgbClr val="FFFF00"/>
                  </a:bgClr>
                </a:pattFill>
                <a:effectLst>
                  <a:outerShdw dist="45791" dir="2021404" algn="ctr" rotWithShape="0">
                    <a:srgbClr val="808080">
                      <a:alpha val="80000"/>
                    </a:srgbClr>
                  </a:outerShdw>
                </a:effectLst>
                <a:latin typeface="Arial Black"/>
              </a:rPr>
              <a:t>الحل :</a:t>
            </a:r>
          </a:p>
        </p:txBody>
      </p:sp>
      <p:sp>
        <p:nvSpPr>
          <p:cNvPr id="111684" name="Text Box 68"/>
          <p:cNvSpPr txBox="1">
            <a:spLocks noChangeArrowheads="1"/>
          </p:cNvSpPr>
          <p:nvPr/>
        </p:nvSpPr>
        <p:spPr bwMode="auto">
          <a:xfrm>
            <a:off x="4427538" y="4221163"/>
            <a:ext cx="4105275" cy="1768475"/>
          </a:xfrm>
          <a:prstGeom prst="rect">
            <a:avLst/>
          </a:prstGeom>
          <a:noFill/>
          <a:ln w="9525" algn="ctr">
            <a:noFill/>
            <a:miter lim="800000"/>
            <a:headEnd/>
            <a:tailEnd/>
          </a:ln>
          <a:effectLst/>
        </p:spPr>
        <p:txBody>
          <a:bodyPr>
            <a:spAutoFit/>
          </a:bodyPr>
          <a:lstStyle/>
          <a:p>
            <a:pPr algn="r"/>
            <a:r>
              <a:rPr lang="ar-SA"/>
              <a:t>س   35 = 7   10     (بالضرب التبادلي )</a:t>
            </a:r>
          </a:p>
          <a:p>
            <a:pPr algn="r"/>
            <a:r>
              <a:rPr lang="ar-SA"/>
              <a:t>35 س = 70 </a:t>
            </a:r>
          </a:p>
          <a:p>
            <a:pPr algn="r"/>
            <a:endParaRPr lang="ar-SA"/>
          </a:p>
          <a:p>
            <a:pPr algn="r"/>
            <a:r>
              <a:rPr lang="ar-SA"/>
              <a:t>س= 2 </a:t>
            </a:r>
            <a:endParaRPr lang="en-US"/>
          </a:p>
        </p:txBody>
      </p:sp>
      <p:sp>
        <p:nvSpPr>
          <p:cNvPr id="111685" name="Rectangle 69"/>
          <p:cNvSpPr>
            <a:spLocks noChangeArrowheads="1"/>
          </p:cNvSpPr>
          <p:nvPr/>
        </p:nvSpPr>
        <p:spPr bwMode="auto">
          <a:xfrm>
            <a:off x="7164388" y="5013325"/>
            <a:ext cx="469900" cy="396875"/>
          </a:xfrm>
          <a:prstGeom prst="rect">
            <a:avLst/>
          </a:prstGeom>
          <a:noFill/>
          <a:ln w="9525" algn="ctr">
            <a:noFill/>
            <a:miter lim="800000"/>
            <a:headEnd/>
            <a:tailEnd/>
          </a:ln>
          <a:effectLst/>
        </p:spPr>
        <p:txBody>
          <a:bodyPr wrap="none">
            <a:spAutoFit/>
          </a:bodyPr>
          <a:lstStyle/>
          <a:p>
            <a:r>
              <a:rPr lang="ar-SA"/>
              <a:t>35</a:t>
            </a:r>
            <a:endParaRPr lang="en-US"/>
          </a:p>
        </p:txBody>
      </p:sp>
      <p:sp>
        <p:nvSpPr>
          <p:cNvPr id="111686" name="Rectangle 70"/>
          <p:cNvSpPr>
            <a:spLocks noChangeArrowheads="1"/>
          </p:cNvSpPr>
          <p:nvPr/>
        </p:nvSpPr>
        <p:spPr bwMode="auto">
          <a:xfrm>
            <a:off x="8027988" y="5013325"/>
            <a:ext cx="469900" cy="396875"/>
          </a:xfrm>
          <a:prstGeom prst="rect">
            <a:avLst/>
          </a:prstGeom>
          <a:noFill/>
          <a:ln w="9525" algn="ctr">
            <a:noFill/>
            <a:miter lim="800000"/>
            <a:headEnd/>
            <a:tailEnd/>
          </a:ln>
          <a:effectLst/>
        </p:spPr>
        <p:txBody>
          <a:bodyPr wrap="none">
            <a:spAutoFit/>
          </a:bodyPr>
          <a:lstStyle/>
          <a:p>
            <a:r>
              <a:rPr lang="ar-SA"/>
              <a:t>35</a:t>
            </a:r>
            <a:endParaRPr lang="en-US"/>
          </a:p>
        </p:txBody>
      </p:sp>
      <p:sp>
        <p:nvSpPr>
          <p:cNvPr id="111687" name="AutoShape 71"/>
          <p:cNvSpPr>
            <a:spLocks noChangeArrowheads="1"/>
          </p:cNvSpPr>
          <p:nvPr/>
        </p:nvSpPr>
        <p:spPr bwMode="auto">
          <a:xfrm>
            <a:off x="3390900" y="2997200"/>
            <a:ext cx="858838" cy="600075"/>
          </a:xfrm>
          <a:prstGeom prst="star8">
            <a:avLst>
              <a:gd name="adj" fmla="val 38250"/>
            </a:avLst>
          </a:prstGeom>
          <a:gradFill rotWithShape="1">
            <a:gsLst>
              <a:gs pos="0">
                <a:schemeClr val="bg1"/>
              </a:gs>
              <a:gs pos="100000">
                <a:srgbClr val="6600CC"/>
              </a:gs>
            </a:gsLst>
            <a:path path="shape">
              <a:fillToRect l="50000" t="50000" r="50000" b="50000"/>
            </a:path>
          </a:gradFill>
          <a:ln w="9525" algn="ctr">
            <a:noFill/>
            <a:miter lim="800000"/>
            <a:headEnd/>
            <a:tailEnd/>
          </a:ln>
          <a:effectLst/>
        </p:spPr>
        <p:txBody>
          <a:bodyPr wrap="none" anchor="ctr">
            <a:spAutoFit/>
          </a:bodyPr>
          <a:lstStyle/>
          <a:p>
            <a:r>
              <a:rPr lang="ar-SA" sz="1800"/>
              <a:t>ب ))</a:t>
            </a:r>
            <a:endParaRPr lang="en-US" sz="1800"/>
          </a:p>
        </p:txBody>
      </p:sp>
      <p:sp>
        <p:nvSpPr>
          <p:cNvPr id="111688" name="Text Box 72"/>
          <p:cNvSpPr txBox="1">
            <a:spLocks noChangeArrowheads="1"/>
          </p:cNvSpPr>
          <p:nvPr/>
        </p:nvSpPr>
        <p:spPr bwMode="auto">
          <a:xfrm>
            <a:off x="1806575" y="2924175"/>
            <a:ext cx="327025" cy="396875"/>
          </a:xfrm>
          <a:prstGeom prst="rect">
            <a:avLst/>
          </a:prstGeom>
          <a:noFill/>
          <a:ln w="9525" algn="ctr">
            <a:noFill/>
            <a:miter lim="800000"/>
            <a:headEnd/>
            <a:tailEnd/>
          </a:ln>
          <a:effectLst/>
        </p:spPr>
        <p:txBody>
          <a:bodyPr>
            <a:spAutoFit/>
          </a:bodyPr>
          <a:lstStyle/>
          <a:p>
            <a:r>
              <a:rPr lang="ar-SA"/>
              <a:t>4</a:t>
            </a:r>
            <a:endParaRPr lang="en-US"/>
          </a:p>
        </p:txBody>
      </p:sp>
      <p:sp>
        <p:nvSpPr>
          <p:cNvPr id="111689" name="Line 73"/>
          <p:cNvSpPr>
            <a:spLocks noChangeShapeType="1"/>
          </p:cNvSpPr>
          <p:nvPr/>
        </p:nvSpPr>
        <p:spPr bwMode="auto">
          <a:xfrm>
            <a:off x="2814638" y="3284538"/>
            <a:ext cx="503237" cy="0"/>
          </a:xfrm>
          <a:prstGeom prst="line">
            <a:avLst/>
          </a:prstGeom>
          <a:noFill/>
          <a:ln w="28575">
            <a:solidFill>
              <a:schemeClr val="tx1"/>
            </a:solidFill>
            <a:round/>
            <a:headEnd/>
            <a:tailEnd/>
          </a:ln>
          <a:effectLst/>
        </p:spPr>
        <p:txBody>
          <a:bodyPr>
            <a:spAutoFit/>
          </a:bodyPr>
          <a:lstStyle/>
          <a:p>
            <a:endParaRPr lang="ar-JO"/>
          </a:p>
        </p:txBody>
      </p:sp>
      <p:sp>
        <p:nvSpPr>
          <p:cNvPr id="111690" name="Line 74"/>
          <p:cNvSpPr>
            <a:spLocks noChangeShapeType="1"/>
          </p:cNvSpPr>
          <p:nvPr/>
        </p:nvSpPr>
        <p:spPr bwMode="auto">
          <a:xfrm>
            <a:off x="1590675" y="3284538"/>
            <a:ext cx="792163" cy="0"/>
          </a:xfrm>
          <a:prstGeom prst="line">
            <a:avLst/>
          </a:prstGeom>
          <a:noFill/>
          <a:ln w="28575">
            <a:solidFill>
              <a:schemeClr val="tx1"/>
            </a:solidFill>
            <a:round/>
            <a:headEnd/>
            <a:tailEnd/>
          </a:ln>
          <a:effectLst/>
        </p:spPr>
        <p:txBody>
          <a:bodyPr>
            <a:spAutoFit/>
          </a:bodyPr>
          <a:lstStyle/>
          <a:p>
            <a:endParaRPr lang="ar-JO"/>
          </a:p>
        </p:txBody>
      </p:sp>
      <p:sp>
        <p:nvSpPr>
          <p:cNvPr id="111691" name="Text Box 75"/>
          <p:cNvSpPr txBox="1">
            <a:spLocks noChangeArrowheads="1"/>
          </p:cNvSpPr>
          <p:nvPr/>
        </p:nvSpPr>
        <p:spPr bwMode="auto">
          <a:xfrm>
            <a:off x="2311400" y="3068638"/>
            <a:ext cx="503238" cy="396875"/>
          </a:xfrm>
          <a:prstGeom prst="rect">
            <a:avLst/>
          </a:prstGeom>
          <a:noFill/>
          <a:ln w="9525" algn="ctr">
            <a:noFill/>
            <a:miter lim="800000"/>
            <a:headEnd/>
            <a:tailEnd/>
          </a:ln>
          <a:effectLst/>
        </p:spPr>
        <p:txBody>
          <a:bodyPr>
            <a:spAutoFit/>
          </a:bodyPr>
          <a:lstStyle/>
          <a:p>
            <a:r>
              <a:rPr lang="ar-SA"/>
              <a:t>=</a:t>
            </a:r>
            <a:endParaRPr lang="en-US"/>
          </a:p>
        </p:txBody>
      </p:sp>
      <p:sp>
        <p:nvSpPr>
          <p:cNvPr id="111692" name="Text Box 76"/>
          <p:cNvSpPr txBox="1">
            <a:spLocks noChangeArrowheads="1"/>
          </p:cNvSpPr>
          <p:nvPr/>
        </p:nvSpPr>
        <p:spPr bwMode="auto">
          <a:xfrm>
            <a:off x="1804988" y="3284538"/>
            <a:ext cx="331787" cy="396875"/>
          </a:xfrm>
          <a:prstGeom prst="rect">
            <a:avLst/>
          </a:prstGeom>
          <a:noFill/>
          <a:ln w="9525" algn="ctr">
            <a:noFill/>
            <a:miter lim="800000"/>
            <a:headEnd/>
            <a:tailEnd/>
          </a:ln>
          <a:effectLst/>
        </p:spPr>
        <p:txBody>
          <a:bodyPr wrap="none">
            <a:spAutoFit/>
          </a:bodyPr>
          <a:lstStyle/>
          <a:p>
            <a:r>
              <a:rPr lang="ar-SA"/>
              <a:t>+</a:t>
            </a:r>
            <a:endParaRPr lang="en-US"/>
          </a:p>
        </p:txBody>
      </p:sp>
      <p:sp>
        <p:nvSpPr>
          <p:cNvPr id="111693" name="Text Box 77"/>
          <p:cNvSpPr txBox="1">
            <a:spLocks noChangeArrowheads="1"/>
          </p:cNvSpPr>
          <p:nvPr/>
        </p:nvSpPr>
        <p:spPr bwMode="auto">
          <a:xfrm>
            <a:off x="1519238" y="3284538"/>
            <a:ext cx="327025" cy="396875"/>
          </a:xfrm>
          <a:prstGeom prst="rect">
            <a:avLst/>
          </a:prstGeom>
          <a:noFill/>
          <a:ln w="9525" algn="ctr">
            <a:noFill/>
            <a:miter lim="800000"/>
            <a:headEnd/>
            <a:tailEnd/>
          </a:ln>
          <a:effectLst/>
        </p:spPr>
        <p:txBody>
          <a:bodyPr wrap="none">
            <a:spAutoFit/>
          </a:bodyPr>
          <a:lstStyle/>
          <a:p>
            <a:r>
              <a:rPr lang="ar-SA"/>
              <a:t>2</a:t>
            </a:r>
            <a:endParaRPr lang="en-US"/>
          </a:p>
        </p:txBody>
      </p:sp>
      <p:sp>
        <p:nvSpPr>
          <p:cNvPr id="111694" name="Text Box 78"/>
          <p:cNvSpPr txBox="1">
            <a:spLocks noChangeArrowheads="1"/>
          </p:cNvSpPr>
          <p:nvPr/>
        </p:nvSpPr>
        <p:spPr bwMode="auto">
          <a:xfrm>
            <a:off x="1979613" y="3284538"/>
            <a:ext cx="412750" cy="396875"/>
          </a:xfrm>
          <a:prstGeom prst="rect">
            <a:avLst/>
          </a:prstGeom>
          <a:noFill/>
          <a:ln w="9525" algn="ctr">
            <a:noFill/>
            <a:miter lim="800000"/>
            <a:headEnd/>
            <a:tailEnd/>
          </a:ln>
          <a:effectLst/>
        </p:spPr>
        <p:txBody>
          <a:bodyPr wrap="none">
            <a:spAutoFit/>
          </a:bodyPr>
          <a:lstStyle/>
          <a:p>
            <a:r>
              <a:rPr lang="ar-SA"/>
              <a:t>س</a:t>
            </a:r>
            <a:endParaRPr lang="en-US"/>
          </a:p>
        </p:txBody>
      </p:sp>
      <p:sp>
        <p:nvSpPr>
          <p:cNvPr id="111695" name="Text Box 79"/>
          <p:cNvSpPr txBox="1">
            <a:spLocks noChangeArrowheads="1"/>
          </p:cNvSpPr>
          <p:nvPr/>
        </p:nvSpPr>
        <p:spPr bwMode="auto">
          <a:xfrm>
            <a:off x="2887663" y="3284538"/>
            <a:ext cx="327025" cy="396875"/>
          </a:xfrm>
          <a:prstGeom prst="rect">
            <a:avLst/>
          </a:prstGeom>
          <a:noFill/>
          <a:ln w="9525" algn="ctr">
            <a:noFill/>
            <a:miter lim="800000"/>
            <a:headEnd/>
            <a:tailEnd/>
          </a:ln>
          <a:effectLst/>
        </p:spPr>
        <p:txBody>
          <a:bodyPr wrap="none">
            <a:spAutoFit/>
          </a:bodyPr>
          <a:lstStyle/>
          <a:p>
            <a:r>
              <a:rPr lang="ar-SA"/>
              <a:t>5</a:t>
            </a:r>
            <a:endParaRPr lang="en-US"/>
          </a:p>
        </p:txBody>
      </p:sp>
      <p:sp>
        <p:nvSpPr>
          <p:cNvPr id="111696" name="Text Box 80"/>
          <p:cNvSpPr txBox="1">
            <a:spLocks noChangeArrowheads="1"/>
          </p:cNvSpPr>
          <p:nvPr/>
        </p:nvSpPr>
        <p:spPr bwMode="auto">
          <a:xfrm>
            <a:off x="2887663" y="2924175"/>
            <a:ext cx="327025" cy="396875"/>
          </a:xfrm>
          <a:prstGeom prst="rect">
            <a:avLst/>
          </a:prstGeom>
          <a:noFill/>
          <a:ln w="9525" algn="ctr">
            <a:noFill/>
            <a:miter lim="800000"/>
            <a:headEnd/>
            <a:tailEnd/>
          </a:ln>
          <a:effectLst/>
        </p:spPr>
        <p:txBody>
          <a:bodyPr wrap="none">
            <a:spAutoFit/>
          </a:bodyPr>
          <a:lstStyle/>
          <a:p>
            <a:r>
              <a:rPr lang="ar-SA"/>
              <a:t>2</a:t>
            </a:r>
            <a:endParaRPr lang="en-US"/>
          </a:p>
        </p:txBody>
      </p:sp>
      <p:sp>
        <p:nvSpPr>
          <p:cNvPr id="111697" name="Text Box 81"/>
          <p:cNvSpPr txBox="1">
            <a:spLocks noChangeArrowheads="1"/>
          </p:cNvSpPr>
          <p:nvPr/>
        </p:nvSpPr>
        <p:spPr bwMode="auto">
          <a:xfrm>
            <a:off x="0" y="3933825"/>
            <a:ext cx="4067175" cy="2530475"/>
          </a:xfrm>
          <a:prstGeom prst="rect">
            <a:avLst/>
          </a:prstGeom>
          <a:noFill/>
          <a:ln w="9525" algn="ctr">
            <a:noFill/>
            <a:miter lim="800000"/>
            <a:headEnd/>
            <a:tailEnd/>
          </a:ln>
          <a:effectLst/>
        </p:spPr>
        <p:txBody>
          <a:bodyPr>
            <a:spAutoFit/>
          </a:bodyPr>
          <a:lstStyle/>
          <a:p>
            <a:pPr algn="r"/>
            <a:r>
              <a:rPr lang="ar-SA"/>
              <a:t>2(س + 2 ) = 4    5    (بالضرب التبادلي)</a:t>
            </a:r>
          </a:p>
          <a:p>
            <a:pPr algn="r"/>
            <a:r>
              <a:rPr lang="ar-SA"/>
              <a:t>2س + 4 = 20  بإضافة -4 الى الطرفين ينتج 2س +4 + -4 = 20 + -4</a:t>
            </a:r>
          </a:p>
          <a:p>
            <a:pPr algn="r"/>
            <a:r>
              <a:rPr lang="ar-SA"/>
              <a:t>2 س = 16</a:t>
            </a:r>
          </a:p>
          <a:p>
            <a:pPr algn="r"/>
            <a:endParaRPr lang="ar-SA"/>
          </a:p>
          <a:p>
            <a:pPr algn="r"/>
            <a:r>
              <a:rPr lang="ar-SA"/>
              <a:t>س= 8 </a:t>
            </a:r>
            <a:endParaRPr lang="en-US"/>
          </a:p>
        </p:txBody>
      </p:sp>
      <p:sp>
        <p:nvSpPr>
          <p:cNvPr id="111698" name="Line 82"/>
          <p:cNvSpPr>
            <a:spLocks noChangeShapeType="1"/>
          </p:cNvSpPr>
          <p:nvPr/>
        </p:nvSpPr>
        <p:spPr bwMode="auto">
          <a:xfrm>
            <a:off x="2843213" y="5445125"/>
            <a:ext cx="503237" cy="0"/>
          </a:xfrm>
          <a:prstGeom prst="line">
            <a:avLst/>
          </a:prstGeom>
          <a:noFill/>
          <a:ln w="28575">
            <a:solidFill>
              <a:schemeClr val="tx1"/>
            </a:solidFill>
            <a:round/>
            <a:headEnd/>
            <a:tailEnd/>
          </a:ln>
          <a:effectLst/>
        </p:spPr>
        <p:txBody>
          <a:bodyPr>
            <a:spAutoFit/>
          </a:bodyPr>
          <a:lstStyle/>
          <a:p>
            <a:endParaRPr lang="ar-JO"/>
          </a:p>
        </p:txBody>
      </p:sp>
      <p:sp>
        <p:nvSpPr>
          <p:cNvPr id="111699" name="Line 83"/>
          <p:cNvSpPr>
            <a:spLocks noChangeShapeType="1"/>
          </p:cNvSpPr>
          <p:nvPr/>
        </p:nvSpPr>
        <p:spPr bwMode="auto">
          <a:xfrm>
            <a:off x="3708400" y="5445125"/>
            <a:ext cx="503238" cy="0"/>
          </a:xfrm>
          <a:prstGeom prst="line">
            <a:avLst/>
          </a:prstGeom>
          <a:noFill/>
          <a:ln w="28575">
            <a:solidFill>
              <a:schemeClr val="tx1"/>
            </a:solidFill>
            <a:round/>
            <a:headEnd/>
            <a:tailEnd/>
          </a:ln>
          <a:effectLst/>
        </p:spPr>
        <p:txBody>
          <a:bodyPr>
            <a:spAutoFit/>
          </a:bodyPr>
          <a:lstStyle/>
          <a:p>
            <a:endParaRPr lang="ar-JO"/>
          </a:p>
        </p:txBody>
      </p:sp>
      <p:sp>
        <p:nvSpPr>
          <p:cNvPr id="111700" name="Text Box 84"/>
          <p:cNvSpPr txBox="1">
            <a:spLocks noChangeArrowheads="1"/>
          </p:cNvSpPr>
          <p:nvPr/>
        </p:nvSpPr>
        <p:spPr bwMode="auto">
          <a:xfrm>
            <a:off x="2843213" y="5445125"/>
            <a:ext cx="576262" cy="396875"/>
          </a:xfrm>
          <a:prstGeom prst="rect">
            <a:avLst/>
          </a:prstGeom>
          <a:noFill/>
          <a:ln w="9525" algn="ctr">
            <a:noFill/>
            <a:miter lim="800000"/>
            <a:headEnd/>
            <a:tailEnd/>
          </a:ln>
          <a:effectLst/>
        </p:spPr>
        <p:txBody>
          <a:bodyPr>
            <a:spAutoFit/>
          </a:bodyPr>
          <a:lstStyle/>
          <a:p>
            <a:r>
              <a:rPr lang="ar-SA"/>
              <a:t>2</a:t>
            </a:r>
            <a:endParaRPr lang="en-US"/>
          </a:p>
        </p:txBody>
      </p:sp>
      <p:sp>
        <p:nvSpPr>
          <p:cNvPr id="111701" name="Text Box 85"/>
          <p:cNvSpPr txBox="1">
            <a:spLocks noChangeArrowheads="1"/>
          </p:cNvSpPr>
          <p:nvPr/>
        </p:nvSpPr>
        <p:spPr bwMode="auto">
          <a:xfrm>
            <a:off x="3635375" y="5445125"/>
            <a:ext cx="576263" cy="396875"/>
          </a:xfrm>
          <a:prstGeom prst="rect">
            <a:avLst/>
          </a:prstGeom>
          <a:noFill/>
          <a:ln w="9525" algn="ctr">
            <a:noFill/>
            <a:miter lim="800000"/>
            <a:headEnd/>
            <a:tailEnd/>
          </a:ln>
          <a:effectLst/>
        </p:spPr>
        <p:txBody>
          <a:bodyPr>
            <a:spAutoFit/>
          </a:bodyPr>
          <a:lstStyle/>
          <a:p>
            <a:r>
              <a:rPr lang="ar-SA"/>
              <a:t>2</a:t>
            </a:r>
            <a:endParaRPr lang="en-US"/>
          </a:p>
        </p:txBody>
      </p:sp>
      <p:sp>
        <p:nvSpPr>
          <p:cNvPr id="111702" name="Line 86"/>
          <p:cNvSpPr>
            <a:spLocks noChangeShapeType="1"/>
          </p:cNvSpPr>
          <p:nvPr/>
        </p:nvSpPr>
        <p:spPr bwMode="auto">
          <a:xfrm>
            <a:off x="4427538" y="3141663"/>
            <a:ext cx="0" cy="3311525"/>
          </a:xfrm>
          <a:prstGeom prst="line">
            <a:avLst/>
          </a:prstGeom>
          <a:noFill/>
          <a:ln w="38100">
            <a:solidFill>
              <a:schemeClr val="tx1"/>
            </a:solidFill>
            <a:round/>
            <a:headEnd/>
            <a:tailEnd/>
          </a:ln>
          <a:effectLst/>
        </p:spPr>
        <p:txBody>
          <a:bodyPr>
            <a:spAutoFit/>
          </a:bodyPr>
          <a:lstStyle/>
          <a:p>
            <a:endParaRPr lang="ar-JO"/>
          </a:p>
        </p:txBody>
      </p:sp>
      <p:graphicFrame>
        <p:nvGraphicFramePr>
          <p:cNvPr id="111703" name="Object 87"/>
          <p:cNvGraphicFramePr>
            <a:graphicFrameLocks noGrp="1" noChangeAspect="1"/>
          </p:cNvGraphicFramePr>
          <p:nvPr>
            <p:ph sz="half" idx="1"/>
          </p:nvPr>
        </p:nvGraphicFramePr>
        <p:xfrm>
          <a:off x="7885113" y="4221163"/>
          <a:ext cx="387350" cy="431800"/>
        </p:xfrm>
        <a:graphic>
          <a:graphicData uri="http://schemas.openxmlformats.org/presentationml/2006/ole">
            <mc:AlternateContent xmlns:mc="http://schemas.openxmlformats.org/markup-compatibility/2006">
              <mc:Choice xmlns:v="urn:schemas-microsoft-com:vml" Requires="v">
                <p:oleObj spid="_x0000_s111709" name="Equation" r:id="rId4" imgW="114120" imgH="126720" progId="Equation.3">
                  <p:embed/>
                </p:oleObj>
              </mc:Choice>
              <mc:Fallback>
                <p:oleObj name="Equation" r:id="rId4" imgW="114120" imgH="126720" progId="Equation.3">
                  <p:embed/>
                  <p:pic>
                    <p:nvPicPr>
                      <p:cNvPr id="0" name="Picture 8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85113" y="4221163"/>
                        <a:ext cx="38735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1705" name="Object 89"/>
          <p:cNvGraphicFramePr>
            <a:graphicFrameLocks noGrp="1" noChangeAspect="1"/>
          </p:cNvGraphicFramePr>
          <p:nvPr>
            <p:ph sz="quarter" idx="2"/>
          </p:nvPr>
        </p:nvGraphicFramePr>
        <p:xfrm>
          <a:off x="6948488" y="4221163"/>
          <a:ext cx="331787" cy="368300"/>
        </p:xfrm>
        <a:graphic>
          <a:graphicData uri="http://schemas.openxmlformats.org/presentationml/2006/ole">
            <mc:AlternateContent xmlns:mc="http://schemas.openxmlformats.org/markup-compatibility/2006">
              <mc:Choice xmlns:v="urn:schemas-microsoft-com:vml" Requires="v">
                <p:oleObj spid="_x0000_s111710" name="Equation" r:id="rId6" imgW="114120" imgH="126720" progId="Equation.3">
                  <p:embed/>
                </p:oleObj>
              </mc:Choice>
              <mc:Fallback>
                <p:oleObj name="Equation" r:id="rId6" imgW="114120" imgH="126720" progId="Equation.3">
                  <p:embed/>
                  <p:pic>
                    <p:nvPicPr>
                      <p:cNvPr id="0" name="Picture 8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48488" y="4221163"/>
                        <a:ext cx="331787" cy="368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1708" name="Object 92"/>
          <p:cNvGraphicFramePr>
            <a:graphicFrameLocks noGrp="1" noChangeAspect="1"/>
          </p:cNvGraphicFramePr>
          <p:nvPr>
            <p:ph sz="quarter" idx="3"/>
          </p:nvPr>
        </p:nvGraphicFramePr>
        <p:xfrm>
          <a:off x="2124075" y="3860800"/>
          <a:ext cx="428625" cy="476250"/>
        </p:xfrm>
        <a:graphic>
          <a:graphicData uri="http://schemas.openxmlformats.org/presentationml/2006/ole">
            <mc:AlternateContent xmlns:mc="http://schemas.openxmlformats.org/markup-compatibility/2006">
              <mc:Choice xmlns:v="urn:schemas-microsoft-com:vml" Requires="v">
                <p:oleObj spid="_x0000_s111711" name="Equation" r:id="rId7" imgW="114120" imgH="126720" progId="Equation.3">
                  <p:embed/>
                </p:oleObj>
              </mc:Choice>
              <mc:Fallback>
                <p:oleObj name="Equation" r:id="rId7" imgW="114120" imgH="126720" progId="Equation.3">
                  <p:embed/>
                  <p:pic>
                    <p:nvPicPr>
                      <p:cNvPr id="0" name="Picture 9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24075" y="3860800"/>
                        <a:ext cx="428625" cy="476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1711" name="AutoShape 95">
            <a:hlinkClick r:id="rId8" action="ppaction://hlinksldjump" highlightClick="1"/>
          </p:cNvPr>
          <p:cNvSpPr>
            <a:spLocks noChangeArrowheads="1"/>
          </p:cNvSpPr>
          <p:nvPr/>
        </p:nvSpPr>
        <p:spPr bwMode="auto">
          <a:xfrm>
            <a:off x="0" y="6453188"/>
            <a:ext cx="539750" cy="404812"/>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med">
    <p:blinds/>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grpId="0" nodeType="withEffect">
                                  <p:stCondLst>
                                    <p:cond delay="0"/>
                                  </p:stCondLst>
                                  <p:childTnLst>
                                    <p:set>
                                      <p:cBhvr>
                                        <p:cTn id="6" dur="1" fill="hold">
                                          <p:stCondLst>
                                            <p:cond delay="0"/>
                                          </p:stCondLst>
                                        </p:cTn>
                                        <p:tgtEl>
                                          <p:spTgt spid="111684"/>
                                        </p:tgtEl>
                                        <p:attrNameLst>
                                          <p:attrName>style.visibility</p:attrName>
                                        </p:attrNameLst>
                                      </p:cBhvr>
                                      <p:to>
                                        <p:strVal val="visible"/>
                                      </p:to>
                                    </p:set>
                                    <p:animEffect transition="in" filter="plus(in)">
                                      <p:cBhvr>
                                        <p:cTn id="7" dur="2000"/>
                                        <p:tgtEl>
                                          <p:spTgt spid="111684"/>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11640"/>
                                        </p:tgtEl>
                                        <p:attrNameLst>
                                          <p:attrName>style.visibility</p:attrName>
                                        </p:attrNameLst>
                                      </p:cBhvr>
                                      <p:to>
                                        <p:strVal val="visible"/>
                                      </p:to>
                                    </p:set>
                                    <p:animEffect transition="in" filter="blinds(horizontal)">
                                      <p:cBhvr>
                                        <p:cTn id="10" dur="2000"/>
                                        <p:tgtEl>
                                          <p:spTgt spid="111640"/>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11641"/>
                                        </p:tgtEl>
                                        <p:attrNameLst>
                                          <p:attrName>style.visibility</p:attrName>
                                        </p:attrNameLst>
                                      </p:cBhvr>
                                      <p:to>
                                        <p:strVal val="visible"/>
                                      </p:to>
                                    </p:set>
                                    <p:animEffect transition="in" filter="blinds(horizontal)">
                                      <p:cBhvr>
                                        <p:cTn id="13" dur="2000"/>
                                        <p:tgtEl>
                                          <p:spTgt spid="111641"/>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11675"/>
                                        </p:tgtEl>
                                        <p:attrNameLst>
                                          <p:attrName>style.visibility</p:attrName>
                                        </p:attrNameLst>
                                      </p:cBhvr>
                                      <p:to>
                                        <p:strVal val="visible"/>
                                      </p:to>
                                    </p:set>
                                    <p:animEffect transition="in" filter="blinds(horizontal)">
                                      <p:cBhvr>
                                        <p:cTn id="16" dur="2000"/>
                                        <p:tgtEl>
                                          <p:spTgt spid="111675"/>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111676"/>
                                        </p:tgtEl>
                                        <p:attrNameLst>
                                          <p:attrName>style.visibility</p:attrName>
                                        </p:attrNameLst>
                                      </p:cBhvr>
                                      <p:to>
                                        <p:strVal val="visible"/>
                                      </p:to>
                                    </p:set>
                                    <p:animEffect transition="in" filter="blinds(horizontal)">
                                      <p:cBhvr>
                                        <p:cTn id="19" dur="2000"/>
                                        <p:tgtEl>
                                          <p:spTgt spid="111676"/>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111677"/>
                                        </p:tgtEl>
                                        <p:attrNameLst>
                                          <p:attrName>style.visibility</p:attrName>
                                        </p:attrNameLst>
                                      </p:cBhvr>
                                      <p:to>
                                        <p:strVal val="visible"/>
                                      </p:to>
                                    </p:set>
                                    <p:animEffect transition="in" filter="blinds(horizontal)">
                                      <p:cBhvr>
                                        <p:cTn id="22" dur="2000"/>
                                        <p:tgtEl>
                                          <p:spTgt spid="111677"/>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111678"/>
                                        </p:tgtEl>
                                        <p:attrNameLst>
                                          <p:attrName>style.visibility</p:attrName>
                                        </p:attrNameLst>
                                      </p:cBhvr>
                                      <p:to>
                                        <p:strVal val="visible"/>
                                      </p:to>
                                    </p:set>
                                    <p:animEffect transition="in" filter="blinds(horizontal)">
                                      <p:cBhvr>
                                        <p:cTn id="25" dur="2000"/>
                                        <p:tgtEl>
                                          <p:spTgt spid="111678"/>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111679"/>
                                        </p:tgtEl>
                                        <p:attrNameLst>
                                          <p:attrName>style.visibility</p:attrName>
                                        </p:attrNameLst>
                                      </p:cBhvr>
                                      <p:to>
                                        <p:strVal val="visible"/>
                                      </p:to>
                                    </p:set>
                                    <p:animEffect transition="in" filter="blinds(horizontal)">
                                      <p:cBhvr>
                                        <p:cTn id="28" dur="2000"/>
                                        <p:tgtEl>
                                          <p:spTgt spid="111679"/>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111680"/>
                                        </p:tgtEl>
                                        <p:attrNameLst>
                                          <p:attrName>style.visibility</p:attrName>
                                        </p:attrNameLst>
                                      </p:cBhvr>
                                      <p:to>
                                        <p:strVal val="visible"/>
                                      </p:to>
                                    </p:set>
                                    <p:animEffect transition="in" filter="blinds(horizontal)">
                                      <p:cBhvr>
                                        <p:cTn id="31" dur="2000"/>
                                        <p:tgtEl>
                                          <p:spTgt spid="111680"/>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111681"/>
                                        </p:tgtEl>
                                        <p:attrNameLst>
                                          <p:attrName>style.visibility</p:attrName>
                                        </p:attrNameLst>
                                      </p:cBhvr>
                                      <p:to>
                                        <p:strVal val="visible"/>
                                      </p:to>
                                    </p:set>
                                    <p:animEffect transition="in" filter="blinds(horizontal)">
                                      <p:cBhvr>
                                        <p:cTn id="34" dur="2000"/>
                                        <p:tgtEl>
                                          <p:spTgt spid="111681"/>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111682"/>
                                        </p:tgtEl>
                                        <p:attrNameLst>
                                          <p:attrName>style.visibility</p:attrName>
                                        </p:attrNameLst>
                                      </p:cBhvr>
                                      <p:to>
                                        <p:strVal val="visible"/>
                                      </p:to>
                                    </p:set>
                                    <p:animEffect transition="in" filter="blinds(horizontal)">
                                      <p:cBhvr>
                                        <p:cTn id="37" dur="2000"/>
                                        <p:tgtEl>
                                          <p:spTgt spid="111682"/>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111685"/>
                                        </p:tgtEl>
                                        <p:attrNameLst>
                                          <p:attrName>style.visibility</p:attrName>
                                        </p:attrNameLst>
                                      </p:cBhvr>
                                      <p:to>
                                        <p:strVal val="visible"/>
                                      </p:to>
                                    </p:set>
                                    <p:animEffect transition="in" filter="blinds(horizontal)">
                                      <p:cBhvr>
                                        <p:cTn id="40" dur="2000"/>
                                        <p:tgtEl>
                                          <p:spTgt spid="111685"/>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111686"/>
                                        </p:tgtEl>
                                        <p:attrNameLst>
                                          <p:attrName>style.visibility</p:attrName>
                                        </p:attrNameLst>
                                      </p:cBhvr>
                                      <p:to>
                                        <p:strVal val="visible"/>
                                      </p:to>
                                    </p:set>
                                    <p:animEffect transition="in" filter="blinds(horizontal)">
                                      <p:cBhvr>
                                        <p:cTn id="43" dur="2000"/>
                                        <p:tgtEl>
                                          <p:spTgt spid="111686"/>
                                        </p:tgtEl>
                                      </p:cBhvr>
                                    </p:animEffect>
                                  </p:childTnLst>
                                </p:cTn>
                              </p:par>
                              <p:par>
                                <p:cTn id="44" presetID="3" presetClass="entr" presetSubtype="10" fill="hold" nodeType="withEffect">
                                  <p:stCondLst>
                                    <p:cond delay="0"/>
                                  </p:stCondLst>
                                  <p:childTnLst>
                                    <p:set>
                                      <p:cBhvr>
                                        <p:cTn id="45" dur="1" fill="hold">
                                          <p:stCondLst>
                                            <p:cond delay="0"/>
                                          </p:stCondLst>
                                        </p:cTn>
                                        <p:tgtEl>
                                          <p:spTgt spid="111703"/>
                                        </p:tgtEl>
                                        <p:attrNameLst>
                                          <p:attrName>style.visibility</p:attrName>
                                        </p:attrNameLst>
                                      </p:cBhvr>
                                      <p:to>
                                        <p:strVal val="visible"/>
                                      </p:to>
                                    </p:set>
                                    <p:animEffect transition="in" filter="blinds(horizontal)">
                                      <p:cBhvr>
                                        <p:cTn id="46" dur="2000"/>
                                        <p:tgtEl>
                                          <p:spTgt spid="111703"/>
                                        </p:tgtEl>
                                      </p:cBhvr>
                                    </p:animEffect>
                                  </p:childTnLst>
                                </p:cTn>
                              </p:par>
                              <p:par>
                                <p:cTn id="47" presetID="3" presetClass="entr" presetSubtype="10" fill="hold" nodeType="withEffect">
                                  <p:stCondLst>
                                    <p:cond delay="0"/>
                                  </p:stCondLst>
                                  <p:childTnLst>
                                    <p:set>
                                      <p:cBhvr>
                                        <p:cTn id="48" dur="1" fill="hold">
                                          <p:stCondLst>
                                            <p:cond delay="0"/>
                                          </p:stCondLst>
                                        </p:cTn>
                                        <p:tgtEl>
                                          <p:spTgt spid="111705"/>
                                        </p:tgtEl>
                                        <p:attrNameLst>
                                          <p:attrName>style.visibility</p:attrName>
                                        </p:attrNameLst>
                                      </p:cBhvr>
                                      <p:to>
                                        <p:strVal val="visible"/>
                                      </p:to>
                                    </p:set>
                                    <p:animEffect transition="in" filter="blinds(horizontal)">
                                      <p:cBhvr>
                                        <p:cTn id="49" dur="2000"/>
                                        <p:tgtEl>
                                          <p:spTgt spid="111705"/>
                                        </p:tgtEl>
                                      </p:cBhvr>
                                    </p:animEffect>
                                  </p:childTnLst>
                                </p:cTn>
                              </p:par>
                            </p:childTnLst>
                          </p:cTn>
                        </p:par>
                        <p:par>
                          <p:cTn id="50" fill="hold">
                            <p:stCondLst>
                              <p:cond delay="2000"/>
                            </p:stCondLst>
                            <p:childTnLst>
                              <p:par>
                                <p:cTn id="51" presetID="13" presetClass="entr" presetSubtype="16" fill="hold" grpId="0" nodeType="afterEffect">
                                  <p:stCondLst>
                                    <p:cond delay="0"/>
                                  </p:stCondLst>
                                  <p:childTnLst>
                                    <p:set>
                                      <p:cBhvr>
                                        <p:cTn id="52" dur="1" fill="hold">
                                          <p:stCondLst>
                                            <p:cond delay="0"/>
                                          </p:stCondLst>
                                        </p:cTn>
                                        <p:tgtEl>
                                          <p:spTgt spid="111697"/>
                                        </p:tgtEl>
                                        <p:attrNameLst>
                                          <p:attrName>style.visibility</p:attrName>
                                        </p:attrNameLst>
                                      </p:cBhvr>
                                      <p:to>
                                        <p:strVal val="visible"/>
                                      </p:to>
                                    </p:set>
                                    <p:animEffect transition="in" filter="plus(in)">
                                      <p:cBhvr>
                                        <p:cTn id="53" dur="2000"/>
                                        <p:tgtEl>
                                          <p:spTgt spid="111697"/>
                                        </p:tgtEl>
                                      </p:cBhvr>
                                    </p:animEffect>
                                  </p:childTnLst>
                                </p:cTn>
                              </p:par>
                            </p:childTnLst>
                          </p:cTn>
                        </p:par>
                        <p:par>
                          <p:cTn id="54" fill="hold">
                            <p:stCondLst>
                              <p:cond delay="4000"/>
                            </p:stCondLst>
                            <p:childTnLst>
                              <p:par>
                                <p:cTn id="55" presetID="13" presetClass="entr" presetSubtype="16" fill="hold" grpId="0" nodeType="afterEffect">
                                  <p:stCondLst>
                                    <p:cond delay="0"/>
                                  </p:stCondLst>
                                  <p:childTnLst>
                                    <p:set>
                                      <p:cBhvr>
                                        <p:cTn id="56" dur="1" fill="hold">
                                          <p:stCondLst>
                                            <p:cond delay="0"/>
                                          </p:stCondLst>
                                        </p:cTn>
                                        <p:tgtEl>
                                          <p:spTgt spid="111687"/>
                                        </p:tgtEl>
                                        <p:attrNameLst>
                                          <p:attrName>style.visibility</p:attrName>
                                        </p:attrNameLst>
                                      </p:cBhvr>
                                      <p:to>
                                        <p:strVal val="visible"/>
                                      </p:to>
                                    </p:set>
                                    <p:animEffect transition="in" filter="plus(in)">
                                      <p:cBhvr>
                                        <p:cTn id="57" dur="1000"/>
                                        <p:tgtEl>
                                          <p:spTgt spid="111687"/>
                                        </p:tgtEl>
                                      </p:cBhvr>
                                    </p:animEffect>
                                  </p:childTnLst>
                                </p:cTn>
                              </p:par>
                            </p:childTnLst>
                          </p:cTn>
                        </p:par>
                        <p:par>
                          <p:cTn id="58" fill="hold">
                            <p:stCondLst>
                              <p:cond delay="5000"/>
                            </p:stCondLst>
                            <p:childTnLst>
                              <p:par>
                                <p:cTn id="59" presetID="13" presetClass="entr" presetSubtype="16" fill="hold" grpId="0" nodeType="afterEffect">
                                  <p:stCondLst>
                                    <p:cond delay="0"/>
                                  </p:stCondLst>
                                  <p:childTnLst>
                                    <p:set>
                                      <p:cBhvr>
                                        <p:cTn id="60" dur="1" fill="hold">
                                          <p:stCondLst>
                                            <p:cond delay="0"/>
                                          </p:stCondLst>
                                        </p:cTn>
                                        <p:tgtEl>
                                          <p:spTgt spid="111688"/>
                                        </p:tgtEl>
                                        <p:attrNameLst>
                                          <p:attrName>style.visibility</p:attrName>
                                        </p:attrNameLst>
                                      </p:cBhvr>
                                      <p:to>
                                        <p:strVal val="visible"/>
                                      </p:to>
                                    </p:set>
                                    <p:animEffect transition="in" filter="plus(in)">
                                      <p:cBhvr>
                                        <p:cTn id="61" dur="1000"/>
                                        <p:tgtEl>
                                          <p:spTgt spid="111688"/>
                                        </p:tgtEl>
                                      </p:cBhvr>
                                    </p:animEffect>
                                  </p:childTnLst>
                                </p:cTn>
                              </p:par>
                            </p:childTnLst>
                          </p:cTn>
                        </p:par>
                        <p:par>
                          <p:cTn id="62" fill="hold">
                            <p:stCondLst>
                              <p:cond delay="6000"/>
                            </p:stCondLst>
                            <p:childTnLst>
                              <p:par>
                                <p:cTn id="63" presetID="13" presetClass="entr" presetSubtype="16" fill="hold" grpId="0" nodeType="afterEffect">
                                  <p:stCondLst>
                                    <p:cond delay="0"/>
                                  </p:stCondLst>
                                  <p:childTnLst>
                                    <p:set>
                                      <p:cBhvr>
                                        <p:cTn id="64" dur="1" fill="hold">
                                          <p:stCondLst>
                                            <p:cond delay="0"/>
                                          </p:stCondLst>
                                        </p:cTn>
                                        <p:tgtEl>
                                          <p:spTgt spid="111689"/>
                                        </p:tgtEl>
                                        <p:attrNameLst>
                                          <p:attrName>style.visibility</p:attrName>
                                        </p:attrNameLst>
                                      </p:cBhvr>
                                      <p:to>
                                        <p:strVal val="visible"/>
                                      </p:to>
                                    </p:set>
                                    <p:animEffect transition="in" filter="plus(in)">
                                      <p:cBhvr>
                                        <p:cTn id="65" dur="1000"/>
                                        <p:tgtEl>
                                          <p:spTgt spid="111689"/>
                                        </p:tgtEl>
                                      </p:cBhvr>
                                    </p:animEffect>
                                  </p:childTnLst>
                                </p:cTn>
                              </p:par>
                            </p:childTnLst>
                          </p:cTn>
                        </p:par>
                        <p:par>
                          <p:cTn id="66" fill="hold">
                            <p:stCondLst>
                              <p:cond delay="7000"/>
                            </p:stCondLst>
                            <p:childTnLst>
                              <p:par>
                                <p:cTn id="67" presetID="13" presetClass="entr" presetSubtype="16" fill="hold" grpId="0" nodeType="afterEffect">
                                  <p:stCondLst>
                                    <p:cond delay="0"/>
                                  </p:stCondLst>
                                  <p:childTnLst>
                                    <p:set>
                                      <p:cBhvr>
                                        <p:cTn id="68" dur="1" fill="hold">
                                          <p:stCondLst>
                                            <p:cond delay="0"/>
                                          </p:stCondLst>
                                        </p:cTn>
                                        <p:tgtEl>
                                          <p:spTgt spid="111690"/>
                                        </p:tgtEl>
                                        <p:attrNameLst>
                                          <p:attrName>style.visibility</p:attrName>
                                        </p:attrNameLst>
                                      </p:cBhvr>
                                      <p:to>
                                        <p:strVal val="visible"/>
                                      </p:to>
                                    </p:set>
                                    <p:animEffect transition="in" filter="plus(in)">
                                      <p:cBhvr>
                                        <p:cTn id="69" dur="1000"/>
                                        <p:tgtEl>
                                          <p:spTgt spid="111690"/>
                                        </p:tgtEl>
                                      </p:cBhvr>
                                    </p:animEffect>
                                  </p:childTnLst>
                                </p:cTn>
                              </p:par>
                            </p:childTnLst>
                          </p:cTn>
                        </p:par>
                        <p:par>
                          <p:cTn id="70" fill="hold">
                            <p:stCondLst>
                              <p:cond delay="8000"/>
                            </p:stCondLst>
                            <p:childTnLst>
                              <p:par>
                                <p:cTn id="71" presetID="13" presetClass="entr" presetSubtype="16" fill="hold" grpId="0" nodeType="afterEffect">
                                  <p:stCondLst>
                                    <p:cond delay="0"/>
                                  </p:stCondLst>
                                  <p:childTnLst>
                                    <p:set>
                                      <p:cBhvr>
                                        <p:cTn id="72" dur="1" fill="hold">
                                          <p:stCondLst>
                                            <p:cond delay="0"/>
                                          </p:stCondLst>
                                        </p:cTn>
                                        <p:tgtEl>
                                          <p:spTgt spid="111691"/>
                                        </p:tgtEl>
                                        <p:attrNameLst>
                                          <p:attrName>style.visibility</p:attrName>
                                        </p:attrNameLst>
                                      </p:cBhvr>
                                      <p:to>
                                        <p:strVal val="visible"/>
                                      </p:to>
                                    </p:set>
                                    <p:animEffect transition="in" filter="plus(in)">
                                      <p:cBhvr>
                                        <p:cTn id="73" dur="1000"/>
                                        <p:tgtEl>
                                          <p:spTgt spid="111691"/>
                                        </p:tgtEl>
                                      </p:cBhvr>
                                    </p:animEffect>
                                  </p:childTnLst>
                                </p:cTn>
                              </p:par>
                            </p:childTnLst>
                          </p:cTn>
                        </p:par>
                        <p:par>
                          <p:cTn id="74" fill="hold">
                            <p:stCondLst>
                              <p:cond delay="9000"/>
                            </p:stCondLst>
                            <p:childTnLst>
                              <p:par>
                                <p:cTn id="75" presetID="13" presetClass="entr" presetSubtype="16" fill="hold" grpId="0" nodeType="afterEffect">
                                  <p:stCondLst>
                                    <p:cond delay="0"/>
                                  </p:stCondLst>
                                  <p:childTnLst>
                                    <p:set>
                                      <p:cBhvr>
                                        <p:cTn id="76" dur="1" fill="hold">
                                          <p:stCondLst>
                                            <p:cond delay="0"/>
                                          </p:stCondLst>
                                        </p:cTn>
                                        <p:tgtEl>
                                          <p:spTgt spid="111692"/>
                                        </p:tgtEl>
                                        <p:attrNameLst>
                                          <p:attrName>style.visibility</p:attrName>
                                        </p:attrNameLst>
                                      </p:cBhvr>
                                      <p:to>
                                        <p:strVal val="visible"/>
                                      </p:to>
                                    </p:set>
                                    <p:animEffect transition="in" filter="plus(in)">
                                      <p:cBhvr>
                                        <p:cTn id="77" dur="1000"/>
                                        <p:tgtEl>
                                          <p:spTgt spid="111692"/>
                                        </p:tgtEl>
                                      </p:cBhvr>
                                    </p:animEffect>
                                  </p:childTnLst>
                                </p:cTn>
                              </p:par>
                            </p:childTnLst>
                          </p:cTn>
                        </p:par>
                        <p:par>
                          <p:cTn id="78" fill="hold">
                            <p:stCondLst>
                              <p:cond delay="10000"/>
                            </p:stCondLst>
                            <p:childTnLst>
                              <p:par>
                                <p:cTn id="79" presetID="13" presetClass="entr" presetSubtype="16" fill="hold" grpId="0" nodeType="afterEffect">
                                  <p:stCondLst>
                                    <p:cond delay="0"/>
                                  </p:stCondLst>
                                  <p:childTnLst>
                                    <p:set>
                                      <p:cBhvr>
                                        <p:cTn id="80" dur="1" fill="hold">
                                          <p:stCondLst>
                                            <p:cond delay="0"/>
                                          </p:stCondLst>
                                        </p:cTn>
                                        <p:tgtEl>
                                          <p:spTgt spid="111693"/>
                                        </p:tgtEl>
                                        <p:attrNameLst>
                                          <p:attrName>style.visibility</p:attrName>
                                        </p:attrNameLst>
                                      </p:cBhvr>
                                      <p:to>
                                        <p:strVal val="visible"/>
                                      </p:to>
                                    </p:set>
                                    <p:animEffect transition="in" filter="plus(in)">
                                      <p:cBhvr>
                                        <p:cTn id="81" dur="1000"/>
                                        <p:tgtEl>
                                          <p:spTgt spid="111693"/>
                                        </p:tgtEl>
                                      </p:cBhvr>
                                    </p:animEffect>
                                  </p:childTnLst>
                                </p:cTn>
                              </p:par>
                            </p:childTnLst>
                          </p:cTn>
                        </p:par>
                        <p:par>
                          <p:cTn id="82" fill="hold">
                            <p:stCondLst>
                              <p:cond delay="11000"/>
                            </p:stCondLst>
                            <p:childTnLst>
                              <p:par>
                                <p:cTn id="83" presetID="13" presetClass="entr" presetSubtype="16" fill="hold" grpId="0" nodeType="afterEffect">
                                  <p:stCondLst>
                                    <p:cond delay="0"/>
                                  </p:stCondLst>
                                  <p:childTnLst>
                                    <p:set>
                                      <p:cBhvr>
                                        <p:cTn id="84" dur="1" fill="hold">
                                          <p:stCondLst>
                                            <p:cond delay="0"/>
                                          </p:stCondLst>
                                        </p:cTn>
                                        <p:tgtEl>
                                          <p:spTgt spid="111694"/>
                                        </p:tgtEl>
                                        <p:attrNameLst>
                                          <p:attrName>style.visibility</p:attrName>
                                        </p:attrNameLst>
                                      </p:cBhvr>
                                      <p:to>
                                        <p:strVal val="visible"/>
                                      </p:to>
                                    </p:set>
                                    <p:animEffect transition="in" filter="plus(in)">
                                      <p:cBhvr>
                                        <p:cTn id="85" dur="1000"/>
                                        <p:tgtEl>
                                          <p:spTgt spid="111694"/>
                                        </p:tgtEl>
                                      </p:cBhvr>
                                    </p:animEffect>
                                  </p:childTnLst>
                                </p:cTn>
                              </p:par>
                            </p:childTnLst>
                          </p:cTn>
                        </p:par>
                        <p:par>
                          <p:cTn id="86" fill="hold">
                            <p:stCondLst>
                              <p:cond delay="12000"/>
                            </p:stCondLst>
                            <p:childTnLst>
                              <p:par>
                                <p:cTn id="87" presetID="13" presetClass="entr" presetSubtype="16" fill="hold" grpId="0" nodeType="afterEffect">
                                  <p:stCondLst>
                                    <p:cond delay="0"/>
                                  </p:stCondLst>
                                  <p:childTnLst>
                                    <p:set>
                                      <p:cBhvr>
                                        <p:cTn id="88" dur="1" fill="hold">
                                          <p:stCondLst>
                                            <p:cond delay="0"/>
                                          </p:stCondLst>
                                        </p:cTn>
                                        <p:tgtEl>
                                          <p:spTgt spid="111695"/>
                                        </p:tgtEl>
                                        <p:attrNameLst>
                                          <p:attrName>style.visibility</p:attrName>
                                        </p:attrNameLst>
                                      </p:cBhvr>
                                      <p:to>
                                        <p:strVal val="visible"/>
                                      </p:to>
                                    </p:set>
                                    <p:animEffect transition="in" filter="plus(in)">
                                      <p:cBhvr>
                                        <p:cTn id="89" dur="1000"/>
                                        <p:tgtEl>
                                          <p:spTgt spid="111695"/>
                                        </p:tgtEl>
                                      </p:cBhvr>
                                    </p:animEffect>
                                  </p:childTnLst>
                                </p:cTn>
                              </p:par>
                            </p:childTnLst>
                          </p:cTn>
                        </p:par>
                        <p:par>
                          <p:cTn id="90" fill="hold">
                            <p:stCondLst>
                              <p:cond delay="13000"/>
                            </p:stCondLst>
                            <p:childTnLst>
                              <p:par>
                                <p:cTn id="91" presetID="13" presetClass="entr" presetSubtype="16" fill="hold" grpId="0" nodeType="afterEffect">
                                  <p:stCondLst>
                                    <p:cond delay="0"/>
                                  </p:stCondLst>
                                  <p:childTnLst>
                                    <p:set>
                                      <p:cBhvr>
                                        <p:cTn id="92" dur="1" fill="hold">
                                          <p:stCondLst>
                                            <p:cond delay="0"/>
                                          </p:stCondLst>
                                        </p:cTn>
                                        <p:tgtEl>
                                          <p:spTgt spid="111696"/>
                                        </p:tgtEl>
                                        <p:attrNameLst>
                                          <p:attrName>style.visibility</p:attrName>
                                        </p:attrNameLst>
                                      </p:cBhvr>
                                      <p:to>
                                        <p:strVal val="visible"/>
                                      </p:to>
                                    </p:set>
                                    <p:animEffect transition="in" filter="plus(in)">
                                      <p:cBhvr>
                                        <p:cTn id="93" dur="1000"/>
                                        <p:tgtEl>
                                          <p:spTgt spid="111696"/>
                                        </p:tgtEl>
                                      </p:cBhvr>
                                    </p:animEffect>
                                  </p:childTnLst>
                                </p:cTn>
                              </p:par>
                            </p:childTnLst>
                          </p:cTn>
                        </p:par>
                        <p:par>
                          <p:cTn id="94" fill="hold">
                            <p:stCondLst>
                              <p:cond delay="14000"/>
                            </p:stCondLst>
                            <p:childTnLst>
                              <p:par>
                                <p:cTn id="95" presetID="13" presetClass="entr" presetSubtype="16" fill="hold" grpId="0" nodeType="afterEffect">
                                  <p:stCondLst>
                                    <p:cond delay="0"/>
                                  </p:stCondLst>
                                  <p:childTnLst>
                                    <p:set>
                                      <p:cBhvr>
                                        <p:cTn id="96" dur="1" fill="hold">
                                          <p:stCondLst>
                                            <p:cond delay="0"/>
                                          </p:stCondLst>
                                        </p:cTn>
                                        <p:tgtEl>
                                          <p:spTgt spid="111698"/>
                                        </p:tgtEl>
                                        <p:attrNameLst>
                                          <p:attrName>style.visibility</p:attrName>
                                        </p:attrNameLst>
                                      </p:cBhvr>
                                      <p:to>
                                        <p:strVal val="visible"/>
                                      </p:to>
                                    </p:set>
                                    <p:animEffect transition="in" filter="plus(in)">
                                      <p:cBhvr>
                                        <p:cTn id="97" dur="1000"/>
                                        <p:tgtEl>
                                          <p:spTgt spid="111698"/>
                                        </p:tgtEl>
                                      </p:cBhvr>
                                    </p:animEffect>
                                  </p:childTnLst>
                                </p:cTn>
                              </p:par>
                            </p:childTnLst>
                          </p:cTn>
                        </p:par>
                        <p:par>
                          <p:cTn id="98" fill="hold">
                            <p:stCondLst>
                              <p:cond delay="15000"/>
                            </p:stCondLst>
                            <p:childTnLst>
                              <p:par>
                                <p:cTn id="99" presetID="13" presetClass="entr" presetSubtype="16" fill="hold" grpId="0" nodeType="afterEffect">
                                  <p:stCondLst>
                                    <p:cond delay="0"/>
                                  </p:stCondLst>
                                  <p:childTnLst>
                                    <p:set>
                                      <p:cBhvr>
                                        <p:cTn id="100" dur="1" fill="hold">
                                          <p:stCondLst>
                                            <p:cond delay="0"/>
                                          </p:stCondLst>
                                        </p:cTn>
                                        <p:tgtEl>
                                          <p:spTgt spid="111699"/>
                                        </p:tgtEl>
                                        <p:attrNameLst>
                                          <p:attrName>style.visibility</p:attrName>
                                        </p:attrNameLst>
                                      </p:cBhvr>
                                      <p:to>
                                        <p:strVal val="visible"/>
                                      </p:to>
                                    </p:set>
                                    <p:animEffect transition="in" filter="plus(in)">
                                      <p:cBhvr>
                                        <p:cTn id="101" dur="1000"/>
                                        <p:tgtEl>
                                          <p:spTgt spid="111699"/>
                                        </p:tgtEl>
                                      </p:cBhvr>
                                    </p:animEffect>
                                  </p:childTnLst>
                                </p:cTn>
                              </p:par>
                            </p:childTnLst>
                          </p:cTn>
                        </p:par>
                        <p:par>
                          <p:cTn id="102" fill="hold">
                            <p:stCondLst>
                              <p:cond delay="16000"/>
                            </p:stCondLst>
                            <p:childTnLst>
                              <p:par>
                                <p:cTn id="103" presetID="13" presetClass="entr" presetSubtype="16" fill="hold" grpId="0" nodeType="afterEffect">
                                  <p:stCondLst>
                                    <p:cond delay="0"/>
                                  </p:stCondLst>
                                  <p:childTnLst>
                                    <p:set>
                                      <p:cBhvr>
                                        <p:cTn id="104" dur="1" fill="hold">
                                          <p:stCondLst>
                                            <p:cond delay="0"/>
                                          </p:stCondLst>
                                        </p:cTn>
                                        <p:tgtEl>
                                          <p:spTgt spid="111700"/>
                                        </p:tgtEl>
                                        <p:attrNameLst>
                                          <p:attrName>style.visibility</p:attrName>
                                        </p:attrNameLst>
                                      </p:cBhvr>
                                      <p:to>
                                        <p:strVal val="visible"/>
                                      </p:to>
                                    </p:set>
                                    <p:animEffect transition="in" filter="plus(in)">
                                      <p:cBhvr>
                                        <p:cTn id="105" dur="1000"/>
                                        <p:tgtEl>
                                          <p:spTgt spid="111700"/>
                                        </p:tgtEl>
                                      </p:cBhvr>
                                    </p:animEffect>
                                  </p:childTnLst>
                                </p:cTn>
                              </p:par>
                            </p:childTnLst>
                          </p:cTn>
                        </p:par>
                        <p:par>
                          <p:cTn id="106" fill="hold">
                            <p:stCondLst>
                              <p:cond delay="17000"/>
                            </p:stCondLst>
                            <p:childTnLst>
                              <p:par>
                                <p:cTn id="107" presetID="13" presetClass="entr" presetSubtype="16" fill="hold" grpId="0" nodeType="afterEffect">
                                  <p:stCondLst>
                                    <p:cond delay="0"/>
                                  </p:stCondLst>
                                  <p:childTnLst>
                                    <p:set>
                                      <p:cBhvr>
                                        <p:cTn id="108" dur="1" fill="hold">
                                          <p:stCondLst>
                                            <p:cond delay="0"/>
                                          </p:stCondLst>
                                        </p:cTn>
                                        <p:tgtEl>
                                          <p:spTgt spid="111701"/>
                                        </p:tgtEl>
                                        <p:attrNameLst>
                                          <p:attrName>style.visibility</p:attrName>
                                        </p:attrNameLst>
                                      </p:cBhvr>
                                      <p:to>
                                        <p:strVal val="visible"/>
                                      </p:to>
                                    </p:set>
                                    <p:animEffect transition="in" filter="plus(in)">
                                      <p:cBhvr>
                                        <p:cTn id="109" dur="1000"/>
                                        <p:tgtEl>
                                          <p:spTgt spid="111701"/>
                                        </p:tgtEl>
                                      </p:cBhvr>
                                    </p:animEffect>
                                  </p:childTnLst>
                                </p:cTn>
                              </p:par>
                            </p:childTnLst>
                          </p:cTn>
                        </p:par>
                        <p:par>
                          <p:cTn id="110" fill="hold">
                            <p:stCondLst>
                              <p:cond delay="18000"/>
                            </p:stCondLst>
                            <p:childTnLst>
                              <p:par>
                                <p:cTn id="111" presetID="13" presetClass="entr" presetSubtype="16" fill="hold" grpId="0" nodeType="afterEffect">
                                  <p:stCondLst>
                                    <p:cond delay="0"/>
                                  </p:stCondLst>
                                  <p:childTnLst>
                                    <p:set>
                                      <p:cBhvr>
                                        <p:cTn id="112" dur="1" fill="hold">
                                          <p:stCondLst>
                                            <p:cond delay="0"/>
                                          </p:stCondLst>
                                        </p:cTn>
                                        <p:tgtEl>
                                          <p:spTgt spid="111702"/>
                                        </p:tgtEl>
                                        <p:attrNameLst>
                                          <p:attrName>style.visibility</p:attrName>
                                        </p:attrNameLst>
                                      </p:cBhvr>
                                      <p:to>
                                        <p:strVal val="visible"/>
                                      </p:to>
                                    </p:set>
                                    <p:animEffect transition="in" filter="plus(in)">
                                      <p:cBhvr>
                                        <p:cTn id="113" dur="1000"/>
                                        <p:tgtEl>
                                          <p:spTgt spid="111702"/>
                                        </p:tgtEl>
                                      </p:cBhvr>
                                    </p:animEffect>
                                  </p:childTnLst>
                                </p:cTn>
                              </p:par>
                            </p:childTnLst>
                          </p:cTn>
                        </p:par>
                        <p:par>
                          <p:cTn id="114" fill="hold">
                            <p:stCondLst>
                              <p:cond delay="19000"/>
                            </p:stCondLst>
                            <p:childTnLst>
                              <p:par>
                                <p:cTn id="115" presetID="13" presetClass="entr" presetSubtype="16" fill="hold" nodeType="afterEffect">
                                  <p:stCondLst>
                                    <p:cond delay="0"/>
                                  </p:stCondLst>
                                  <p:childTnLst>
                                    <p:set>
                                      <p:cBhvr>
                                        <p:cTn id="116" dur="1" fill="hold">
                                          <p:stCondLst>
                                            <p:cond delay="0"/>
                                          </p:stCondLst>
                                        </p:cTn>
                                        <p:tgtEl>
                                          <p:spTgt spid="111708"/>
                                        </p:tgtEl>
                                        <p:attrNameLst>
                                          <p:attrName>style.visibility</p:attrName>
                                        </p:attrNameLst>
                                      </p:cBhvr>
                                      <p:to>
                                        <p:strVal val="visible"/>
                                      </p:to>
                                    </p:set>
                                    <p:animEffect transition="in" filter="plus(in)">
                                      <p:cBhvr>
                                        <p:cTn id="117" dur="1000"/>
                                        <p:tgtEl>
                                          <p:spTgt spid="1117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40" grpId="0" animBg="1"/>
      <p:bldP spid="111641" grpId="0" animBg="1"/>
      <p:bldP spid="111675" grpId="0" animBg="1"/>
      <p:bldP spid="111676" grpId="0"/>
      <p:bldP spid="111677" grpId="0"/>
      <p:bldP spid="111678" grpId="0"/>
      <p:bldP spid="111679" grpId="0"/>
      <p:bldP spid="111680" grpId="0" animBg="1"/>
      <p:bldP spid="111681" grpId="0" animBg="1"/>
      <p:bldP spid="111682" grpId="0"/>
      <p:bldP spid="111684" grpId="0"/>
      <p:bldP spid="111685" grpId="0"/>
      <p:bldP spid="111686" grpId="0"/>
      <p:bldP spid="111687" grpId="0" animBg="1"/>
      <p:bldP spid="111688" grpId="0"/>
      <p:bldP spid="111689" grpId="0" animBg="1"/>
      <p:bldP spid="111690" grpId="0" animBg="1"/>
      <p:bldP spid="111691" grpId="0"/>
      <p:bldP spid="111692" grpId="0"/>
      <p:bldP spid="111693" grpId="0"/>
      <p:bldP spid="111694" grpId="0"/>
      <p:bldP spid="111695" grpId="0"/>
      <p:bldP spid="111696" grpId="0"/>
      <p:bldP spid="111697" grpId="0"/>
      <p:bldP spid="111698" grpId="0" animBg="1"/>
      <p:bldP spid="111699" grpId="0" animBg="1"/>
      <p:bldP spid="111700" grpId="0"/>
      <p:bldP spid="111701" grpId="0"/>
      <p:bldP spid="111702"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bg>
      <p:bgPr>
        <a:gradFill rotWithShape="0">
          <a:gsLst>
            <a:gs pos="0">
              <a:srgbClr val="9CFCFC">
                <a:gamma/>
                <a:shade val="46275"/>
                <a:invGamma/>
              </a:srgbClr>
            </a:gs>
            <a:gs pos="100000">
              <a:srgbClr val="9CFCFC"/>
            </a:gs>
          </a:gsLst>
          <a:lin ang="5400000" scaled="1"/>
        </a:gradFill>
        <a:effectLst/>
      </p:bgPr>
    </p:bg>
    <p:spTree>
      <p:nvGrpSpPr>
        <p:cNvPr id="1" name=""/>
        <p:cNvGrpSpPr/>
        <p:nvPr/>
      </p:nvGrpSpPr>
      <p:grpSpPr>
        <a:xfrm>
          <a:off x="0" y="0"/>
          <a:ext cx="0" cy="0"/>
          <a:chOff x="0" y="0"/>
          <a:chExt cx="0" cy="0"/>
        </a:xfrm>
      </p:grpSpPr>
      <p:sp>
        <p:nvSpPr>
          <p:cNvPr id="115716" name="WordArt 4"/>
          <p:cNvSpPr>
            <a:spLocks noChangeArrowheads="1" noChangeShapeType="1" noTextEdit="1"/>
          </p:cNvSpPr>
          <p:nvPr/>
        </p:nvSpPr>
        <p:spPr bwMode="auto">
          <a:xfrm>
            <a:off x="3635375" y="188913"/>
            <a:ext cx="1819275" cy="647700"/>
          </a:xfrm>
          <a:prstGeom prst="rect">
            <a:avLst/>
          </a:prstGeom>
        </p:spPr>
        <p:txBody>
          <a:bodyPr wrap="none" fromWordArt="1">
            <a:prstTxWarp prst="textPlain">
              <a:avLst>
                <a:gd name="adj" fmla="val 50000"/>
              </a:avLst>
            </a:prstTxWarp>
          </a:bodyPr>
          <a:lstStyle/>
          <a:p>
            <a:pPr rtl="1"/>
            <a:r>
              <a:rPr lang="ar-JO"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الدرس الرابع</a:t>
            </a:r>
          </a:p>
        </p:txBody>
      </p:sp>
      <p:sp>
        <p:nvSpPr>
          <p:cNvPr id="115717" name="WordArt 5"/>
          <p:cNvSpPr>
            <a:spLocks noChangeArrowheads="1" noChangeShapeType="1" noTextEdit="1"/>
          </p:cNvSpPr>
          <p:nvPr/>
        </p:nvSpPr>
        <p:spPr bwMode="auto">
          <a:xfrm>
            <a:off x="3059113" y="1125538"/>
            <a:ext cx="3019425" cy="647700"/>
          </a:xfrm>
          <a:prstGeom prst="rect">
            <a:avLst/>
          </a:prstGeom>
        </p:spPr>
        <p:txBody>
          <a:bodyPr spcFirstLastPara="1" wrap="none" fromWordArt="1">
            <a:prstTxWarp prst="textArchUp">
              <a:avLst>
                <a:gd name="adj" fmla="val 10800000"/>
              </a:avLst>
            </a:prstTxWarp>
          </a:bodyPr>
          <a:lstStyle/>
          <a:p>
            <a:pPr rtl="1"/>
            <a:r>
              <a:rPr lang="ar-JO" sz="3600" kern="10">
                <a:ln w="9525">
                  <a:solidFill>
                    <a:srgbClr val="000000"/>
                  </a:solidFill>
                  <a:round/>
                  <a:headEnd/>
                  <a:tailEnd/>
                </a:ln>
                <a:solidFill>
                  <a:srgbClr val="000000"/>
                </a:solidFill>
                <a:latin typeface="Arial Black"/>
              </a:rPr>
              <a:t> مقارنة الأعداد النسبية </a:t>
            </a:r>
          </a:p>
        </p:txBody>
      </p:sp>
      <p:sp>
        <p:nvSpPr>
          <p:cNvPr id="115718" name="WordArt 6"/>
          <p:cNvSpPr>
            <a:spLocks noChangeArrowheads="1" noChangeShapeType="1" noTextEdit="1"/>
          </p:cNvSpPr>
          <p:nvPr/>
        </p:nvSpPr>
        <p:spPr bwMode="auto">
          <a:xfrm>
            <a:off x="2484438" y="549275"/>
            <a:ext cx="385762" cy="647700"/>
          </a:xfrm>
          <a:prstGeom prst="rect">
            <a:avLst/>
          </a:prstGeom>
        </p:spPr>
        <p:txBody>
          <a:bodyPr wrap="none" fromWordArt="1">
            <a:prstTxWarp prst="textFadeUp">
              <a:avLst>
                <a:gd name="adj" fmla="val 9991"/>
              </a:avLst>
            </a:prstTxWarp>
          </a:bodyPr>
          <a:lstStyle/>
          <a:p>
            <a:r>
              <a:rPr lang="ar-JO" sz="3600" kern="10">
                <a:ln w="12700">
                  <a:solidFill>
                    <a:srgbClr val="B2B2B2"/>
                  </a:solidFill>
                  <a:round/>
                  <a:headEnd/>
                  <a:tailEnd/>
                </a:ln>
                <a:gradFill rotWithShape="0">
                  <a:gsLst>
                    <a:gs pos="0">
                      <a:srgbClr val="520402"/>
                    </a:gs>
                    <a:gs pos="100000">
                      <a:srgbClr val="FFCC00"/>
                    </a:gs>
                  </a:gsLst>
                  <a:lin ang="5400000" scaled="1"/>
                </a:gradFill>
                <a:effectLst>
                  <a:outerShdw dist="35921" dir="2700000" sy="50000" rotWithShape="0">
                    <a:srgbClr val="875B0D">
                      <a:alpha val="70000"/>
                    </a:srgbClr>
                  </a:outerShdw>
                </a:effectLst>
                <a:latin typeface="Arial Black"/>
              </a:rPr>
              <a:t>**</a:t>
            </a:r>
          </a:p>
        </p:txBody>
      </p:sp>
      <p:sp>
        <p:nvSpPr>
          <p:cNvPr id="115719" name="WordArt 7"/>
          <p:cNvSpPr>
            <a:spLocks noChangeArrowheads="1" noChangeShapeType="1" noTextEdit="1"/>
          </p:cNvSpPr>
          <p:nvPr/>
        </p:nvSpPr>
        <p:spPr bwMode="auto">
          <a:xfrm>
            <a:off x="6156325" y="476250"/>
            <a:ext cx="385763" cy="647700"/>
          </a:xfrm>
          <a:prstGeom prst="rect">
            <a:avLst/>
          </a:prstGeom>
        </p:spPr>
        <p:txBody>
          <a:bodyPr wrap="none" fromWordArt="1">
            <a:prstTxWarp prst="textFadeUp">
              <a:avLst>
                <a:gd name="adj" fmla="val 9991"/>
              </a:avLst>
            </a:prstTxWarp>
          </a:bodyPr>
          <a:lstStyle/>
          <a:p>
            <a:r>
              <a:rPr lang="ar-JO" sz="3600" kern="10">
                <a:ln w="12700">
                  <a:solidFill>
                    <a:srgbClr val="B2B2B2"/>
                  </a:solidFill>
                  <a:round/>
                  <a:headEnd/>
                  <a:tailEnd/>
                </a:ln>
                <a:gradFill rotWithShape="0">
                  <a:gsLst>
                    <a:gs pos="0">
                      <a:srgbClr val="520402"/>
                    </a:gs>
                    <a:gs pos="100000">
                      <a:srgbClr val="FFCC00"/>
                    </a:gs>
                  </a:gsLst>
                  <a:lin ang="5400000" scaled="1"/>
                </a:gradFill>
                <a:effectLst>
                  <a:outerShdw dist="35921" dir="2700000" sy="50000" rotWithShape="0">
                    <a:srgbClr val="875B0D">
                      <a:alpha val="70000"/>
                    </a:srgbClr>
                  </a:outerShdw>
                </a:effectLst>
                <a:latin typeface="Arial Black"/>
              </a:rPr>
              <a:t>**</a:t>
            </a:r>
          </a:p>
        </p:txBody>
      </p:sp>
      <p:sp>
        <p:nvSpPr>
          <p:cNvPr id="115720" name="WordArt 8"/>
          <p:cNvSpPr>
            <a:spLocks noChangeArrowheads="1" noChangeShapeType="1" noTextEdit="1"/>
          </p:cNvSpPr>
          <p:nvPr/>
        </p:nvSpPr>
        <p:spPr bwMode="auto">
          <a:xfrm>
            <a:off x="7019925" y="1700213"/>
            <a:ext cx="1933575" cy="647700"/>
          </a:xfrm>
          <a:prstGeom prst="rect">
            <a:avLst/>
          </a:prstGeom>
        </p:spPr>
        <p:txBody>
          <a:bodyPr wrap="none" fromWordArt="1">
            <a:prstTxWarp prst="textPlain">
              <a:avLst>
                <a:gd name="adj" fmla="val 50000"/>
              </a:avLst>
            </a:prstTxWarp>
          </a:bodyPr>
          <a:lstStyle/>
          <a:p>
            <a:pPr rtl="1"/>
            <a:r>
              <a:rPr lang="ar-JO" sz="3600" i="1" kern="10">
                <a:ln w="9525">
                  <a:solidFill>
                    <a:srgbClr val="000000"/>
                  </a:solidFill>
                  <a:round/>
                  <a:headEnd/>
                  <a:tailEnd/>
                </a:ln>
                <a:solidFill>
                  <a:srgbClr val="FFFFFF"/>
                </a:solidFill>
                <a:effectLst>
                  <a:outerShdw dist="35921" dir="2700000" algn="ctr" rotWithShape="0">
                    <a:srgbClr val="808080">
                      <a:alpha val="80000"/>
                    </a:srgbClr>
                  </a:outerShdw>
                </a:effectLst>
                <a:latin typeface="Arial Black"/>
              </a:rPr>
              <a:t>مثال ((1)):</a:t>
            </a:r>
          </a:p>
        </p:txBody>
      </p:sp>
      <p:sp>
        <p:nvSpPr>
          <p:cNvPr id="115721" name="Text Box 9"/>
          <p:cNvSpPr txBox="1">
            <a:spLocks noChangeArrowheads="1"/>
          </p:cNvSpPr>
          <p:nvPr/>
        </p:nvSpPr>
        <p:spPr bwMode="auto">
          <a:xfrm>
            <a:off x="250825" y="1773238"/>
            <a:ext cx="6626225" cy="854075"/>
          </a:xfrm>
          <a:prstGeom prst="rect">
            <a:avLst/>
          </a:prstGeom>
          <a:noFill/>
          <a:ln w="9525" algn="ctr">
            <a:noFill/>
            <a:miter lim="800000"/>
            <a:headEnd/>
            <a:tailEnd/>
          </a:ln>
          <a:effectLst/>
        </p:spPr>
        <p:txBody>
          <a:bodyPr>
            <a:spAutoFit/>
          </a:bodyPr>
          <a:lstStyle/>
          <a:p>
            <a:pPr algn="r"/>
            <a:r>
              <a:rPr lang="ar-SA"/>
              <a:t>قارن بين العددين النسبيين – 7  ،   5       .</a:t>
            </a:r>
          </a:p>
          <a:p>
            <a:pPr algn="r"/>
            <a:r>
              <a:rPr lang="ar-SA"/>
              <a:t>                                   8     -6</a:t>
            </a:r>
            <a:endParaRPr lang="en-US"/>
          </a:p>
        </p:txBody>
      </p:sp>
      <p:sp>
        <p:nvSpPr>
          <p:cNvPr id="115722" name="Line 10"/>
          <p:cNvSpPr>
            <a:spLocks noChangeShapeType="1"/>
          </p:cNvSpPr>
          <p:nvPr/>
        </p:nvSpPr>
        <p:spPr bwMode="auto">
          <a:xfrm>
            <a:off x="3563938" y="2205038"/>
            <a:ext cx="360362" cy="0"/>
          </a:xfrm>
          <a:prstGeom prst="line">
            <a:avLst/>
          </a:prstGeom>
          <a:noFill/>
          <a:ln w="9525">
            <a:noFill/>
            <a:round/>
            <a:headEnd/>
            <a:tailEnd/>
          </a:ln>
          <a:effectLst/>
        </p:spPr>
        <p:txBody>
          <a:bodyPr>
            <a:spAutoFit/>
          </a:bodyPr>
          <a:lstStyle/>
          <a:p>
            <a:endParaRPr lang="ar-JO"/>
          </a:p>
        </p:txBody>
      </p:sp>
      <p:sp>
        <p:nvSpPr>
          <p:cNvPr id="115723" name="Line 11"/>
          <p:cNvSpPr>
            <a:spLocks noChangeShapeType="1"/>
          </p:cNvSpPr>
          <p:nvPr/>
        </p:nvSpPr>
        <p:spPr bwMode="auto">
          <a:xfrm>
            <a:off x="3492500" y="2205038"/>
            <a:ext cx="431800" cy="0"/>
          </a:xfrm>
          <a:prstGeom prst="line">
            <a:avLst/>
          </a:prstGeom>
          <a:noFill/>
          <a:ln w="9525">
            <a:noFill/>
            <a:round/>
            <a:headEnd/>
            <a:tailEnd/>
          </a:ln>
          <a:effectLst/>
        </p:spPr>
        <p:txBody>
          <a:bodyPr>
            <a:spAutoFit/>
          </a:bodyPr>
          <a:lstStyle/>
          <a:p>
            <a:endParaRPr lang="ar-JO"/>
          </a:p>
        </p:txBody>
      </p:sp>
      <p:sp>
        <p:nvSpPr>
          <p:cNvPr id="115724" name="Line 12"/>
          <p:cNvSpPr>
            <a:spLocks noChangeShapeType="1"/>
          </p:cNvSpPr>
          <p:nvPr/>
        </p:nvSpPr>
        <p:spPr bwMode="auto">
          <a:xfrm>
            <a:off x="4140200" y="2133600"/>
            <a:ext cx="431800" cy="0"/>
          </a:xfrm>
          <a:prstGeom prst="line">
            <a:avLst/>
          </a:prstGeom>
          <a:noFill/>
          <a:ln w="28575">
            <a:solidFill>
              <a:schemeClr val="tx1"/>
            </a:solidFill>
            <a:round/>
            <a:headEnd/>
            <a:tailEnd/>
          </a:ln>
          <a:effectLst/>
        </p:spPr>
        <p:txBody>
          <a:bodyPr>
            <a:spAutoFit/>
          </a:bodyPr>
          <a:lstStyle/>
          <a:p>
            <a:endParaRPr lang="ar-JO"/>
          </a:p>
        </p:txBody>
      </p:sp>
      <p:sp>
        <p:nvSpPr>
          <p:cNvPr id="115729" name="Line 17"/>
          <p:cNvSpPr>
            <a:spLocks noChangeShapeType="1"/>
          </p:cNvSpPr>
          <p:nvPr/>
        </p:nvSpPr>
        <p:spPr bwMode="auto">
          <a:xfrm>
            <a:off x="3563938" y="2133600"/>
            <a:ext cx="431800" cy="0"/>
          </a:xfrm>
          <a:prstGeom prst="line">
            <a:avLst/>
          </a:prstGeom>
          <a:noFill/>
          <a:ln w="28575">
            <a:solidFill>
              <a:schemeClr val="tx1"/>
            </a:solidFill>
            <a:round/>
            <a:headEnd/>
            <a:tailEnd/>
          </a:ln>
          <a:effectLst/>
        </p:spPr>
        <p:txBody>
          <a:bodyPr>
            <a:spAutoFit/>
          </a:bodyPr>
          <a:lstStyle/>
          <a:p>
            <a:endParaRPr lang="ar-JO"/>
          </a:p>
        </p:txBody>
      </p:sp>
      <p:sp>
        <p:nvSpPr>
          <p:cNvPr id="115732" name="Line 20"/>
          <p:cNvSpPr>
            <a:spLocks noChangeShapeType="1"/>
          </p:cNvSpPr>
          <p:nvPr/>
        </p:nvSpPr>
        <p:spPr bwMode="auto">
          <a:xfrm>
            <a:off x="7380288" y="3141663"/>
            <a:ext cx="431800" cy="0"/>
          </a:xfrm>
          <a:prstGeom prst="line">
            <a:avLst/>
          </a:prstGeom>
          <a:noFill/>
          <a:ln w="28575">
            <a:solidFill>
              <a:schemeClr val="tx1"/>
            </a:solidFill>
            <a:round/>
            <a:headEnd/>
            <a:tailEnd/>
          </a:ln>
          <a:effectLst/>
        </p:spPr>
        <p:txBody>
          <a:bodyPr>
            <a:spAutoFit/>
          </a:bodyPr>
          <a:lstStyle/>
          <a:p>
            <a:endParaRPr lang="ar-JO"/>
          </a:p>
        </p:txBody>
      </p:sp>
      <p:sp>
        <p:nvSpPr>
          <p:cNvPr id="115734" name="Text Box 22"/>
          <p:cNvSpPr txBox="1">
            <a:spLocks noChangeArrowheads="1"/>
          </p:cNvSpPr>
          <p:nvPr/>
        </p:nvSpPr>
        <p:spPr bwMode="auto">
          <a:xfrm>
            <a:off x="755650" y="4724400"/>
            <a:ext cx="649288" cy="396875"/>
          </a:xfrm>
          <a:prstGeom prst="rect">
            <a:avLst/>
          </a:prstGeom>
          <a:noFill/>
          <a:ln w="9525" algn="ctr">
            <a:noFill/>
            <a:miter lim="800000"/>
            <a:headEnd/>
            <a:tailEnd/>
          </a:ln>
          <a:effectLst/>
        </p:spPr>
        <p:txBody>
          <a:bodyPr>
            <a:spAutoFit/>
          </a:bodyPr>
          <a:lstStyle/>
          <a:p>
            <a:r>
              <a:rPr lang="ar-SA"/>
              <a:t>5</a:t>
            </a:r>
            <a:endParaRPr lang="en-US"/>
          </a:p>
        </p:txBody>
      </p:sp>
      <p:sp>
        <p:nvSpPr>
          <p:cNvPr id="115735" name="Text Box 23"/>
          <p:cNvSpPr txBox="1">
            <a:spLocks noChangeArrowheads="1"/>
          </p:cNvSpPr>
          <p:nvPr/>
        </p:nvSpPr>
        <p:spPr bwMode="auto">
          <a:xfrm>
            <a:off x="5867400" y="3789363"/>
            <a:ext cx="649288" cy="396875"/>
          </a:xfrm>
          <a:prstGeom prst="rect">
            <a:avLst/>
          </a:prstGeom>
          <a:noFill/>
          <a:ln w="9525" algn="ctr">
            <a:noFill/>
            <a:miter lim="800000"/>
            <a:headEnd/>
            <a:tailEnd/>
          </a:ln>
          <a:effectLst/>
        </p:spPr>
        <p:txBody>
          <a:bodyPr>
            <a:spAutoFit/>
          </a:bodyPr>
          <a:lstStyle/>
          <a:p>
            <a:r>
              <a:rPr lang="ar-SA"/>
              <a:t>-21</a:t>
            </a:r>
            <a:endParaRPr lang="en-US"/>
          </a:p>
        </p:txBody>
      </p:sp>
      <p:sp>
        <p:nvSpPr>
          <p:cNvPr id="115736" name="Text Box 24"/>
          <p:cNvSpPr txBox="1">
            <a:spLocks noChangeArrowheads="1"/>
          </p:cNvSpPr>
          <p:nvPr/>
        </p:nvSpPr>
        <p:spPr bwMode="auto">
          <a:xfrm>
            <a:off x="7235825" y="3213100"/>
            <a:ext cx="649288" cy="396875"/>
          </a:xfrm>
          <a:prstGeom prst="rect">
            <a:avLst/>
          </a:prstGeom>
          <a:noFill/>
          <a:ln w="9525" algn="ctr">
            <a:noFill/>
            <a:miter lim="800000"/>
            <a:headEnd/>
            <a:tailEnd/>
          </a:ln>
          <a:effectLst/>
        </p:spPr>
        <p:txBody>
          <a:bodyPr>
            <a:spAutoFit/>
          </a:bodyPr>
          <a:lstStyle/>
          <a:p>
            <a:r>
              <a:rPr lang="ar-SA"/>
              <a:t>8</a:t>
            </a:r>
            <a:endParaRPr lang="en-US"/>
          </a:p>
        </p:txBody>
      </p:sp>
      <p:sp>
        <p:nvSpPr>
          <p:cNvPr id="115737" name="Text Box 25"/>
          <p:cNvSpPr txBox="1">
            <a:spLocks noChangeArrowheads="1"/>
          </p:cNvSpPr>
          <p:nvPr/>
        </p:nvSpPr>
        <p:spPr bwMode="auto">
          <a:xfrm>
            <a:off x="7235825" y="2708275"/>
            <a:ext cx="649288" cy="396875"/>
          </a:xfrm>
          <a:prstGeom prst="rect">
            <a:avLst/>
          </a:prstGeom>
          <a:noFill/>
          <a:ln w="9525" algn="ctr">
            <a:noFill/>
            <a:miter lim="800000"/>
            <a:headEnd/>
            <a:tailEnd/>
          </a:ln>
          <a:effectLst/>
        </p:spPr>
        <p:txBody>
          <a:bodyPr>
            <a:spAutoFit/>
          </a:bodyPr>
          <a:lstStyle/>
          <a:p>
            <a:r>
              <a:rPr lang="ar-SA"/>
              <a:t>-7</a:t>
            </a:r>
            <a:endParaRPr lang="en-US"/>
          </a:p>
        </p:txBody>
      </p:sp>
      <p:sp>
        <p:nvSpPr>
          <p:cNvPr id="115738" name="WordArt 26"/>
          <p:cNvSpPr>
            <a:spLocks noChangeArrowheads="1" noChangeShapeType="1" noTextEdit="1"/>
          </p:cNvSpPr>
          <p:nvPr/>
        </p:nvSpPr>
        <p:spPr bwMode="auto">
          <a:xfrm>
            <a:off x="7885113" y="2708275"/>
            <a:ext cx="981075" cy="571500"/>
          </a:xfrm>
          <a:prstGeom prst="rect">
            <a:avLst/>
          </a:prstGeom>
        </p:spPr>
        <p:txBody>
          <a:bodyPr wrap="none" fromWordArt="1">
            <a:prstTxWarp prst="textPlain">
              <a:avLst>
                <a:gd name="adj" fmla="val 50000"/>
              </a:avLst>
            </a:prstTxWarp>
          </a:bodyPr>
          <a:lstStyle/>
          <a:p>
            <a:pPr rtl="1"/>
            <a:r>
              <a:rPr lang="ar-JO" sz="3200" i="1" kern="10">
                <a:ln w="9525">
                  <a:solidFill>
                    <a:srgbClr val="000000"/>
                  </a:solidFill>
                  <a:round/>
                  <a:headEnd/>
                  <a:tailEnd/>
                </a:ln>
                <a:solidFill>
                  <a:srgbClr val="FFFFFF"/>
                </a:solidFill>
                <a:effectLst>
                  <a:outerShdw dist="35921" dir="2700000" algn="ctr" rotWithShape="0">
                    <a:srgbClr val="808080">
                      <a:alpha val="80000"/>
                    </a:srgbClr>
                  </a:outerShdw>
                </a:effectLst>
                <a:latin typeface="Arial Black"/>
              </a:rPr>
              <a:t>الحل : </a:t>
            </a:r>
          </a:p>
        </p:txBody>
      </p:sp>
      <p:sp>
        <p:nvSpPr>
          <p:cNvPr id="115739" name="Text Box 27"/>
          <p:cNvSpPr txBox="1">
            <a:spLocks noChangeArrowheads="1"/>
          </p:cNvSpPr>
          <p:nvPr/>
        </p:nvSpPr>
        <p:spPr bwMode="auto">
          <a:xfrm>
            <a:off x="468313" y="2924175"/>
            <a:ext cx="6696075" cy="854075"/>
          </a:xfrm>
          <a:prstGeom prst="rect">
            <a:avLst/>
          </a:prstGeom>
          <a:noFill/>
          <a:ln w="9525" algn="ctr">
            <a:noFill/>
            <a:miter lim="800000"/>
            <a:headEnd/>
            <a:tailEnd/>
          </a:ln>
          <a:effectLst/>
        </p:spPr>
        <p:txBody>
          <a:bodyPr>
            <a:spAutoFit/>
          </a:bodyPr>
          <a:lstStyle/>
          <a:p>
            <a:pPr algn="r"/>
            <a:r>
              <a:rPr lang="ar-SA"/>
              <a:t>في أبسط صورة ، كما أن                            في أبسط صورة أيضا.</a:t>
            </a:r>
          </a:p>
          <a:p>
            <a:pPr algn="r"/>
            <a:r>
              <a:rPr lang="ar-SA"/>
              <a:t>المضاعف المشترك الأصغر للعددين 8 ، 6 هو 24 .</a:t>
            </a:r>
            <a:endParaRPr lang="en-US"/>
          </a:p>
        </p:txBody>
      </p:sp>
      <p:sp>
        <p:nvSpPr>
          <p:cNvPr id="115740" name="Text Box 28"/>
          <p:cNvSpPr txBox="1">
            <a:spLocks noChangeArrowheads="1"/>
          </p:cNvSpPr>
          <p:nvPr/>
        </p:nvSpPr>
        <p:spPr bwMode="auto">
          <a:xfrm>
            <a:off x="5867400" y="4149725"/>
            <a:ext cx="649288" cy="396875"/>
          </a:xfrm>
          <a:prstGeom prst="rect">
            <a:avLst/>
          </a:prstGeom>
          <a:noFill/>
          <a:ln w="9525" algn="ctr">
            <a:noFill/>
            <a:miter lim="800000"/>
            <a:headEnd/>
            <a:tailEnd/>
          </a:ln>
          <a:effectLst/>
        </p:spPr>
        <p:txBody>
          <a:bodyPr>
            <a:spAutoFit/>
          </a:bodyPr>
          <a:lstStyle/>
          <a:p>
            <a:r>
              <a:rPr lang="ar-SA"/>
              <a:t>24</a:t>
            </a:r>
            <a:endParaRPr lang="en-US"/>
          </a:p>
        </p:txBody>
      </p:sp>
      <p:sp>
        <p:nvSpPr>
          <p:cNvPr id="115741" name="Text Box 29"/>
          <p:cNvSpPr txBox="1">
            <a:spLocks noChangeArrowheads="1"/>
          </p:cNvSpPr>
          <p:nvPr/>
        </p:nvSpPr>
        <p:spPr bwMode="auto">
          <a:xfrm>
            <a:off x="3851275" y="2781300"/>
            <a:ext cx="649288" cy="396875"/>
          </a:xfrm>
          <a:prstGeom prst="rect">
            <a:avLst/>
          </a:prstGeom>
          <a:noFill/>
          <a:ln w="9525" algn="ctr">
            <a:noFill/>
            <a:miter lim="800000"/>
            <a:headEnd/>
            <a:tailEnd/>
          </a:ln>
          <a:effectLst/>
        </p:spPr>
        <p:txBody>
          <a:bodyPr>
            <a:spAutoFit/>
          </a:bodyPr>
          <a:lstStyle/>
          <a:p>
            <a:r>
              <a:rPr lang="ar-SA"/>
              <a:t>=</a:t>
            </a:r>
            <a:endParaRPr lang="en-US"/>
          </a:p>
        </p:txBody>
      </p:sp>
      <p:sp>
        <p:nvSpPr>
          <p:cNvPr id="115743" name="Text Box 31"/>
          <p:cNvSpPr txBox="1">
            <a:spLocks noChangeArrowheads="1"/>
          </p:cNvSpPr>
          <p:nvPr/>
        </p:nvSpPr>
        <p:spPr bwMode="auto">
          <a:xfrm>
            <a:off x="4284663" y="2997200"/>
            <a:ext cx="649287" cy="396875"/>
          </a:xfrm>
          <a:prstGeom prst="rect">
            <a:avLst/>
          </a:prstGeom>
          <a:noFill/>
          <a:ln w="9525" algn="ctr">
            <a:noFill/>
            <a:miter lim="800000"/>
            <a:headEnd/>
            <a:tailEnd/>
          </a:ln>
          <a:effectLst/>
        </p:spPr>
        <p:txBody>
          <a:bodyPr>
            <a:spAutoFit/>
          </a:bodyPr>
          <a:lstStyle/>
          <a:p>
            <a:r>
              <a:rPr lang="ar-SA"/>
              <a:t>-6</a:t>
            </a:r>
            <a:endParaRPr lang="en-US"/>
          </a:p>
        </p:txBody>
      </p:sp>
      <p:sp>
        <p:nvSpPr>
          <p:cNvPr id="115744" name="Text Box 32"/>
          <p:cNvSpPr txBox="1">
            <a:spLocks noChangeArrowheads="1"/>
          </p:cNvSpPr>
          <p:nvPr/>
        </p:nvSpPr>
        <p:spPr bwMode="auto">
          <a:xfrm>
            <a:off x="3419475" y="2636838"/>
            <a:ext cx="649288" cy="396875"/>
          </a:xfrm>
          <a:prstGeom prst="rect">
            <a:avLst/>
          </a:prstGeom>
          <a:noFill/>
          <a:ln w="9525" algn="ctr">
            <a:noFill/>
            <a:miter lim="800000"/>
            <a:headEnd/>
            <a:tailEnd/>
          </a:ln>
          <a:effectLst/>
        </p:spPr>
        <p:txBody>
          <a:bodyPr>
            <a:spAutoFit/>
          </a:bodyPr>
          <a:lstStyle/>
          <a:p>
            <a:r>
              <a:rPr lang="ar-SA"/>
              <a:t>-5</a:t>
            </a:r>
            <a:endParaRPr lang="en-US"/>
          </a:p>
        </p:txBody>
      </p:sp>
      <p:sp>
        <p:nvSpPr>
          <p:cNvPr id="115745" name="Text Box 33"/>
          <p:cNvSpPr txBox="1">
            <a:spLocks noChangeArrowheads="1"/>
          </p:cNvSpPr>
          <p:nvPr/>
        </p:nvSpPr>
        <p:spPr bwMode="auto">
          <a:xfrm>
            <a:off x="3419475" y="2997200"/>
            <a:ext cx="649288" cy="396875"/>
          </a:xfrm>
          <a:prstGeom prst="rect">
            <a:avLst/>
          </a:prstGeom>
          <a:noFill/>
          <a:ln w="9525" algn="ctr">
            <a:noFill/>
            <a:miter lim="800000"/>
            <a:headEnd/>
            <a:tailEnd/>
          </a:ln>
          <a:effectLst/>
        </p:spPr>
        <p:txBody>
          <a:bodyPr>
            <a:spAutoFit/>
          </a:bodyPr>
          <a:lstStyle/>
          <a:p>
            <a:r>
              <a:rPr lang="ar-SA"/>
              <a:t>6</a:t>
            </a:r>
            <a:endParaRPr lang="en-US"/>
          </a:p>
        </p:txBody>
      </p:sp>
      <p:sp>
        <p:nvSpPr>
          <p:cNvPr id="115746" name="Text Box 34"/>
          <p:cNvSpPr txBox="1">
            <a:spLocks noChangeArrowheads="1"/>
          </p:cNvSpPr>
          <p:nvPr/>
        </p:nvSpPr>
        <p:spPr bwMode="auto">
          <a:xfrm>
            <a:off x="4284663" y="2636838"/>
            <a:ext cx="649287" cy="396875"/>
          </a:xfrm>
          <a:prstGeom prst="rect">
            <a:avLst/>
          </a:prstGeom>
          <a:noFill/>
          <a:ln w="9525" algn="ctr">
            <a:noFill/>
            <a:miter lim="800000"/>
            <a:headEnd/>
            <a:tailEnd/>
          </a:ln>
          <a:effectLst/>
        </p:spPr>
        <p:txBody>
          <a:bodyPr>
            <a:spAutoFit/>
          </a:bodyPr>
          <a:lstStyle/>
          <a:p>
            <a:r>
              <a:rPr lang="ar-SA"/>
              <a:t>5</a:t>
            </a:r>
            <a:endParaRPr lang="en-US"/>
          </a:p>
        </p:txBody>
      </p:sp>
      <p:sp>
        <p:nvSpPr>
          <p:cNvPr id="115747" name="Line 35"/>
          <p:cNvSpPr>
            <a:spLocks noChangeShapeType="1"/>
          </p:cNvSpPr>
          <p:nvPr/>
        </p:nvSpPr>
        <p:spPr bwMode="auto">
          <a:xfrm>
            <a:off x="4427538" y="2997200"/>
            <a:ext cx="431800" cy="0"/>
          </a:xfrm>
          <a:prstGeom prst="line">
            <a:avLst/>
          </a:prstGeom>
          <a:noFill/>
          <a:ln w="28575">
            <a:solidFill>
              <a:schemeClr val="tx1"/>
            </a:solidFill>
            <a:round/>
            <a:headEnd/>
            <a:tailEnd/>
          </a:ln>
          <a:effectLst/>
        </p:spPr>
        <p:txBody>
          <a:bodyPr>
            <a:spAutoFit/>
          </a:bodyPr>
          <a:lstStyle/>
          <a:p>
            <a:endParaRPr lang="ar-JO"/>
          </a:p>
        </p:txBody>
      </p:sp>
      <p:sp>
        <p:nvSpPr>
          <p:cNvPr id="115748" name="Line 36"/>
          <p:cNvSpPr>
            <a:spLocks noChangeShapeType="1"/>
          </p:cNvSpPr>
          <p:nvPr/>
        </p:nvSpPr>
        <p:spPr bwMode="auto">
          <a:xfrm>
            <a:off x="3492500" y="2997200"/>
            <a:ext cx="431800" cy="0"/>
          </a:xfrm>
          <a:prstGeom prst="line">
            <a:avLst/>
          </a:prstGeom>
          <a:noFill/>
          <a:ln w="28575">
            <a:solidFill>
              <a:schemeClr val="tx1"/>
            </a:solidFill>
            <a:round/>
            <a:headEnd/>
            <a:tailEnd/>
          </a:ln>
          <a:effectLst/>
        </p:spPr>
        <p:txBody>
          <a:bodyPr>
            <a:spAutoFit/>
          </a:bodyPr>
          <a:lstStyle/>
          <a:p>
            <a:endParaRPr lang="ar-JO"/>
          </a:p>
        </p:txBody>
      </p:sp>
      <p:sp>
        <p:nvSpPr>
          <p:cNvPr id="115749" name="Line 37"/>
          <p:cNvSpPr>
            <a:spLocks noChangeShapeType="1"/>
          </p:cNvSpPr>
          <p:nvPr/>
        </p:nvSpPr>
        <p:spPr bwMode="auto">
          <a:xfrm>
            <a:off x="3635375" y="4221163"/>
            <a:ext cx="431800" cy="0"/>
          </a:xfrm>
          <a:prstGeom prst="line">
            <a:avLst/>
          </a:prstGeom>
          <a:noFill/>
          <a:ln w="28575">
            <a:solidFill>
              <a:schemeClr val="tx1"/>
            </a:solidFill>
            <a:round/>
            <a:headEnd/>
            <a:tailEnd/>
          </a:ln>
          <a:effectLst/>
        </p:spPr>
        <p:txBody>
          <a:bodyPr>
            <a:spAutoFit/>
          </a:bodyPr>
          <a:lstStyle/>
          <a:p>
            <a:endParaRPr lang="ar-JO"/>
          </a:p>
        </p:txBody>
      </p:sp>
      <p:sp>
        <p:nvSpPr>
          <p:cNvPr id="115750" name="Line 38"/>
          <p:cNvSpPr>
            <a:spLocks noChangeShapeType="1"/>
          </p:cNvSpPr>
          <p:nvPr/>
        </p:nvSpPr>
        <p:spPr bwMode="auto">
          <a:xfrm>
            <a:off x="4427538" y="4221163"/>
            <a:ext cx="431800" cy="0"/>
          </a:xfrm>
          <a:prstGeom prst="line">
            <a:avLst/>
          </a:prstGeom>
          <a:noFill/>
          <a:ln w="28575">
            <a:solidFill>
              <a:schemeClr val="tx1"/>
            </a:solidFill>
            <a:round/>
            <a:headEnd/>
            <a:tailEnd/>
          </a:ln>
          <a:effectLst/>
        </p:spPr>
        <p:txBody>
          <a:bodyPr>
            <a:spAutoFit/>
          </a:bodyPr>
          <a:lstStyle/>
          <a:p>
            <a:endParaRPr lang="ar-JO"/>
          </a:p>
        </p:txBody>
      </p:sp>
      <p:sp>
        <p:nvSpPr>
          <p:cNvPr id="115751" name="Line 39"/>
          <p:cNvSpPr>
            <a:spLocks noChangeShapeType="1"/>
          </p:cNvSpPr>
          <p:nvPr/>
        </p:nvSpPr>
        <p:spPr bwMode="auto">
          <a:xfrm>
            <a:off x="5940425" y="4149725"/>
            <a:ext cx="431800" cy="0"/>
          </a:xfrm>
          <a:prstGeom prst="line">
            <a:avLst/>
          </a:prstGeom>
          <a:noFill/>
          <a:ln w="28575">
            <a:solidFill>
              <a:schemeClr val="tx1"/>
            </a:solidFill>
            <a:round/>
            <a:headEnd/>
            <a:tailEnd/>
          </a:ln>
          <a:effectLst/>
        </p:spPr>
        <p:txBody>
          <a:bodyPr>
            <a:spAutoFit/>
          </a:bodyPr>
          <a:lstStyle/>
          <a:p>
            <a:endParaRPr lang="ar-JO"/>
          </a:p>
        </p:txBody>
      </p:sp>
      <p:sp>
        <p:nvSpPr>
          <p:cNvPr id="115752" name="Line 40"/>
          <p:cNvSpPr>
            <a:spLocks noChangeShapeType="1"/>
          </p:cNvSpPr>
          <p:nvPr/>
        </p:nvSpPr>
        <p:spPr bwMode="auto">
          <a:xfrm>
            <a:off x="6804025" y="4149725"/>
            <a:ext cx="431800" cy="0"/>
          </a:xfrm>
          <a:prstGeom prst="line">
            <a:avLst/>
          </a:prstGeom>
          <a:noFill/>
          <a:ln w="28575">
            <a:solidFill>
              <a:schemeClr val="tx1"/>
            </a:solidFill>
            <a:round/>
            <a:headEnd/>
            <a:tailEnd/>
          </a:ln>
          <a:effectLst/>
        </p:spPr>
        <p:txBody>
          <a:bodyPr>
            <a:spAutoFit/>
          </a:bodyPr>
          <a:lstStyle/>
          <a:p>
            <a:endParaRPr lang="ar-JO"/>
          </a:p>
        </p:txBody>
      </p:sp>
      <p:sp>
        <p:nvSpPr>
          <p:cNvPr id="115753" name="Text Box 41"/>
          <p:cNvSpPr txBox="1">
            <a:spLocks noChangeArrowheads="1"/>
          </p:cNvSpPr>
          <p:nvPr/>
        </p:nvSpPr>
        <p:spPr bwMode="auto">
          <a:xfrm>
            <a:off x="3492500" y="4221163"/>
            <a:ext cx="649288" cy="396875"/>
          </a:xfrm>
          <a:prstGeom prst="rect">
            <a:avLst/>
          </a:prstGeom>
          <a:noFill/>
          <a:ln w="9525" algn="ctr">
            <a:noFill/>
            <a:miter lim="800000"/>
            <a:headEnd/>
            <a:tailEnd/>
          </a:ln>
          <a:effectLst/>
        </p:spPr>
        <p:txBody>
          <a:bodyPr>
            <a:spAutoFit/>
          </a:bodyPr>
          <a:lstStyle/>
          <a:p>
            <a:r>
              <a:rPr lang="ar-SA"/>
              <a:t>24</a:t>
            </a:r>
            <a:endParaRPr lang="en-US"/>
          </a:p>
        </p:txBody>
      </p:sp>
      <p:sp>
        <p:nvSpPr>
          <p:cNvPr id="115754" name="Text Box 42"/>
          <p:cNvSpPr txBox="1">
            <a:spLocks noChangeArrowheads="1"/>
          </p:cNvSpPr>
          <p:nvPr/>
        </p:nvSpPr>
        <p:spPr bwMode="auto">
          <a:xfrm>
            <a:off x="4356100" y="4221163"/>
            <a:ext cx="649288" cy="396875"/>
          </a:xfrm>
          <a:prstGeom prst="rect">
            <a:avLst/>
          </a:prstGeom>
          <a:noFill/>
          <a:ln w="9525" algn="ctr">
            <a:noFill/>
            <a:miter lim="800000"/>
            <a:headEnd/>
            <a:tailEnd/>
          </a:ln>
          <a:effectLst/>
        </p:spPr>
        <p:txBody>
          <a:bodyPr>
            <a:spAutoFit/>
          </a:bodyPr>
          <a:lstStyle/>
          <a:p>
            <a:r>
              <a:rPr lang="ar-SA"/>
              <a:t>6</a:t>
            </a:r>
            <a:endParaRPr lang="en-US"/>
          </a:p>
        </p:txBody>
      </p:sp>
      <p:sp>
        <p:nvSpPr>
          <p:cNvPr id="115755" name="Text Box 43"/>
          <p:cNvSpPr txBox="1">
            <a:spLocks noChangeArrowheads="1"/>
          </p:cNvSpPr>
          <p:nvPr/>
        </p:nvSpPr>
        <p:spPr bwMode="auto">
          <a:xfrm>
            <a:off x="3563938" y="3860800"/>
            <a:ext cx="649287" cy="396875"/>
          </a:xfrm>
          <a:prstGeom prst="rect">
            <a:avLst/>
          </a:prstGeom>
          <a:noFill/>
          <a:ln w="9525" algn="ctr">
            <a:noFill/>
            <a:miter lim="800000"/>
            <a:headEnd/>
            <a:tailEnd/>
          </a:ln>
          <a:effectLst/>
        </p:spPr>
        <p:txBody>
          <a:bodyPr>
            <a:spAutoFit/>
          </a:bodyPr>
          <a:lstStyle/>
          <a:p>
            <a:r>
              <a:rPr lang="ar-SA"/>
              <a:t>-20</a:t>
            </a:r>
            <a:endParaRPr lang="en-US"/>
          </a:p>
        </p:txBody>
      </p:sp>
      <p:sp>
        <p:nvSpPr>
          <p:cNvPr id="115756" name="Text Box 44"/>
          <p:cNvSpPr txBox="1">
            <a:spLocks noChangeArrowheads="1"/>
          </p:cNvSpPr>
          <p:nvPr/>
        </p:nvSpPr>
        <p:spPr bwMode="auto">
          <a:xfrm>
            <a:off x="4284663" y="3789363"/>
            <a:ext cx="649287" cy="396875"/>
          </a:xfrm>
          <a:prstGeom prst="rect">
            <a:avLst/>
          </a:prstGeom>
          <a:noFill/>
          <a:ln w="9525" algn="ctr">
            <a:noFill/>
            <a:miter lim="800000"/>
            <a:headEnd/>
            <a:tailEnd/>
          </a:ln>
          <a:effectLst/>
        </p:spPr>
        <p:txBody>
          <a:bodyPr>
            <a:spAutoFit/>
          </a:bodyPr>
          <a:lstStyle/>
          <a:p>
            <a:r>
              <a:rPr lang="ar-SA"/>
              <a:t>-5</a:t>
            </a:r>
            <a:endParaRPr lang="en-US"/>
          </a:p>
        </p:txBody>
      </p:sp>
      <p:sp>
        <p:nvSpPr>
          <p:cNvPr id="115757" name="Text Box 45"/>
          <p:cNvSpPr txBox="1">
            <a:spLocks noChangeArrowheads="1"/>
          </p:cNvSpPr>
          <p:nvPr/>
        </p:nvSpPr>
        <p:spPr bwMode="auto">
          <a:xfrm>
            <a:off x="6732588" y="4149725"/>
            <a:ext cx="649287" cy="396875"/>
          </a:xfrm>
          <a:prstGeom prst="rect">
            <a:avLst/>
          </a:prstGeom>
          <a:noFill/>
          <a:ln w="9525" algn="ctr">
            <a:noFill/>
            <a:miter lim="800000"/>
            <a:headEnd/>
            <a:tailEnd/>
          </a:ln>
          <a:effectLst/>
        </p:spPr>
        <p:txBody>
          <a:bodyPr>
            <a:spAutoFit/>
          </a:bodyPr>
          <a:lstStyle/>
          <a:p>
            <a:r>
              <a:rPr lang="ar-SA"/>
              <a:t>8</a:t>
            </a:r>
            <a:endParaRPr lang="en-US"/>
          </a:p>
        </p:txBody>
      </p:sp>
      <p:sp>
        <p:nvSpPr>
          <p:cNvPr id="115758" name="Text Box 46"/>
          <p:cNvSpPr txBox="1">
            <a:spLocks noChangeArrowheads="1"/>
          </p:cNvSpPr>
          <p:nvPr/>
        </p:nvSpPr>
        <p:spPr bwMode="auto">
          <a:xfrm>
            <a:off x="3851275" y="5300663"/>
            <a:ext cx="649288" cy="396875"/>
          </a:xfrm>
          <a:prstGeom prst="rect">
            <a:avLst/>
          </a:prstGeom>
          <a:noFill/>
          <a:ln w="9525" algn="ctr">
            <a:noFill/>
            <a:miter lim="800000"/>
            <a:headEnd/>
            <a:tailEnd/>
          </a:ln>
          <a:effectLst/>
        </p:spPr>
        <p:txBody>
          <a:bodyPr>
            <a:spAutoFit/>
          </a:bodyPr>
          <a:lstStyle/>
          <a:p>
            <a:r>
              <a:rPr lang="ar-SA"/>
              <a:t>24</a:t>
            </a:r>
            <a:endParaRPr lang="en-US"/>
          </a:p>
        </p:txBody>
      </p:sp>
      <p:sp>
        <p:nvSpPr>
          <p:cNvPr id="115759" name="Text Box 47"/>
          <p:cNvSpPr txBox="1">
            <a:spLocks noChangeArrowheads="1"/>
          </p:cNvSpPr>
          <p:nvPr/>
        </p:nvSpPr>
        <p:spPr bwMode="auto">
          <a:xfrm>
            <a:off x="6732588" y="3789363"/>
            <a:ext cx="649287" cy="396875"/>
          </a:xfrm>
          <a:prstGeom prst="rect">
            <a:avLst/>
          </a:prstGeom>
          <a:noFill/>
          <a:ln w="9525" algn="ctr">
            <a:noFill/>
            <a:miter lim="800000"/>
            <a:headEnd/>
            <a:tailEnd/>
          </a:ln>
          <a:effectLst/>
        </p:spPr>
        <p:txBody>
          <a:bodyPr>
            <a:spAutoFit/>
          </a:bodyPr>
          <a:lstStyle/>
          <a:p>
            <a:r>
              <a:rPr lang="ar-SA"/>
              <a:t>-7</a:t>
            </a:r>
            <a:endParaRPr lang="en-US"/>
          </a:p>
        </p:txBody>
      </p:sp>
      <p:sp>
        <p:nvSpPr>
          <p:cNvPr id="115760" name="Text Box 48"/>
          <p:cNvSpPr txBox="1">
            <a:spLocks noChangeArrowheads="1"/>
          </p:cNvSpPr>
          <p:nvPr/>
        </p:nvSpPr>
        <p:spPr bwMode="auto">
          <a:xfrm>
            <a:off x="3851275" y="4797425"/>
            <a:ext cx="649288" cy="396875"/>
          </a:xfrm>
          <a:prstGeom prst="rect">
            <a:avLst/>
          </a:prstGeom>
          <a:noFill/>
          <a:ln w="9525" algn="ctr">
            <a:noFill/>
            <a:miter lim="800000"/>
            <a:headEnd/>
            <a:tailEnd/>
          </a:ln>
          <a:effectLst/>
        </p:spPr>
        <p:txBody>
          <a:bodyPr>
            <a:spAutoFit/>
          </a:bodyPr>
          <a:lstStyle/>
          <a:p>
            <a:r>
              <a:rPr lang="ar-SA"/>
              <a:t>-20</a:t>
            </a:r>
            <a:endParaRPr lang="en-US"/>
          </a:p>
        </p:txBody>
      </p:sp>
      <p:sp>
        <p:nvSpPr>
          <p:cNvPr id="115761" name="Text Box 49"/>
          <p:cNvSpPr txBox="1">
            <a:spLocks noChangeArrowheads="1"/>
          </p:cNvSpPr>
          <p:nvPr/>
        </p:nvSpPr>
        <p:spPr bwMode="auto">
          <a:xfrm>
            <a:off x="7524750" y="3860800"/>
            <a:ext cx="649288" cy="396875"/>
          </a:xfrm>
          <a:prstGeom prst="rect">
            <a:avLst/>
          </a:prstGeom>
          <a:noFill/>
          <a:ln w="9525" algn="ctr">
            <a:noFill/>
            <a:miter lim="800000"/>
            <a:headEnd/>
            <a:tailEnd/>
          </a:ln>
          <a:effectLst/>
        </p:spPr>
        <p:txBody>
          <a:bodyPr>
            <a:spAutoFit/>
          </a:bodyPr>
          <a:lstStyle/>
          <a:p>
            <a:r>
              <a:rPr lang="ar-SA"/>
              <a:t>ومنه</a:t>
            </a:r>
            <a:endParaRPr lang="en-US"/>
          </a:p>
        </p:txBody>
      </p:sp>
      <p:sp>
        <p:nvSpPr>
          <p:cNvPr id="115762" name="Text Box 50"/>
          <p:cNvSpPr txBox="1">
            <a:spLocks noChangeArrowheads="1"/>
          </p:cNvSpPr>
          <p:nvPr/>
        </p:nvSpPr>
        <p:spPr bwMode="auto">
          <a:xfrm>
            <a:off x="5076825" y="4005263"/>
            <a:ext cx="649288" cy="396875"/>
          </a:xfrm>
          <a:prstGeom prst="rect">
            <a:avLst/>
          </a:prstGeom>
          <a:noFill/>
          <a:ln w="9525" algn="ctr">
            <a:noFill/>
            <a:miter lim="800000"/>
            <a:headEnd/>
            <a:tailEnd/>
          </a:ln>
          <a:effectLst/>
        </p:spPr>
        <p:txBody>
          <a:bodyPr>
            <a:spAutoFit/>
          </a:bodyPr>
          <a:lstStyle/>
          <a:p>
            <a:r>
              <a:rPr lang="ar-SA"/>
              <a:t>،</a:t>
            </a:r>
            <a:endParaRPr lang="en-US"/>
          </a:p>
        </p:txBody>
      </p:sp>
      <p:sp>
        <p:nvSpPr>
          <p:cNvPr id="115763" name="Text Box 51"/>
          <p:cNvSpPr txBox="1">
            <a:spLocks noChangeArrowheads="1"/>
          </p:cNvSpPr>
          <p:nvPr/>
        </p:nvSpPr>
        <p:spPr bwMode="auto">
          <a:xfrm>
            <a:off x="6300788" y="3933825"/>
            <a:ext cx="649287" cy="396875"/>
          </a:xfrm>
          <a:prstGeom prst="rect">
            <a:avLst/>
          </a:prstGeom>
          <a:noFill/>
          <a:ln w="9525" algn="ctr">
            <a:noFill/>
            <a:miter lim="800000"/>
            <a:headEnd/>
            <a:tailEnd/>
          </a:ln>
          <a:effectLst/>
        </p:spPr>
        <p:txBody>
          <a:bodyPr>
            <a:spAutoFit/>
          </a:bodyPr>
          <a:lstStyle/>
          <a:p>
            <a:r>
              <a:rPr lang="ar-SA"/>
              <a:t>=</a:t>
            </a:r>
            <a:endParaRPr lang="en-US"/>
          </a:p>
        </p:txBody>
      </p:sp>
      <p:sp>
        <p:nvSpPr>
          <p:cNvPr id="115764" name="Text Box 52"/>
          <p:cNvSpPr txBox="1">
            <a:spLocks noChangeArrowheads="1"/>
          </p:cNvSpPr>
          <p:nvPr/>
        </p:nvSpPr>
        <p:spPr bwMode="auto">
          <a:xfrm>
            <a:off x="3924300" y="4005263"/>
            <a:ext cx="649288" cy="396875"/>
          </a:xfrm>
          <a:prstGeom prst="rect">
            <a:avLst/>
          </a:prstGeom>
          <a:noFill/>
          <a:ln w="9525" algn="ctr">
            <a:noFill/>
            <a:miter lim="800000"/>
            <a:headEnd/>
            <a:tailEnd/>
          </a:ln>
          <a:effectLst/>
        </p:spPr>
        <p:txBody>
          <a:bodyPr>
            <a:spAutoFit/>
          </a:bodyPr>
          <a:lstStyle/>
          <a:p>
            <a:r>
              <a:rPr lang="ar-SA"/>
              <a:t>=</a:t>
            </a:r>
            <a:endParaRPr lang="en-US"/>
          </a:p>
        </p:txBody>
      </p:sp>
      <p:sp>
        <p:nvSpPr>
          <p:cNvPr id="115765" name="Text Box 53"/>
          <p:cNvSpPr txBox="1">
            <a:spLocks noChangeArrowheads="1"/>
          </p:cNvSpPr>
          <p:nvPr/>
        </p:nvSpPr>
        <p:spPr bwMode="auto">
          <a:xfrm>
            <a:off x="4427538" y="5013325"/>
            <a:ext cx="649287" cy="396875"/>
          </a:xfrm>
          <a:prstGeom prst="rect">
            <a:avLst/>
          </a:prstGeom>
          <a:noFill/>
          <a:ln w="9525" algn="ctr">
            <a:noFill/>
            <a:miter lim="800000"/>
            <a:headEnd/>
            <a:tailEnd/>
          </a:ln>
          <a:effectLst/>
        </p:spPr>
        <p:txBody>
          <a:bodyPr>
            <a:spAutoFit/>
          </a:bodyPr>
          <a:lstStyle/>
          <a:p>
            <a:r>
              <a:rPr lang="ar-SA"/>
              <a:t>&lt;</a:t>
            </a:r>
            <a:endParaRPr lang="en-US"/>
          </a:p>
        </p:txBody>
      </p:sp>
      <p:sp>
        <p:nvSpPr>
          <p:cNvPr id="115766" name="Text Box 54"/>
          <p:cNvSpPr txBox="1">
            <a:spLocks noChangeArrowheads="1"/>
          </p:cNvSpPr>
          <p:nvPr/>
        </p:nvSpPr>
        <p:spPr bwMode="auto">
          <a:xfrm>
            <a:off x="5003800" y="4797425"/>
            <a:ext cx="649288" cy="396875"/>
          </a:xfrm>
          <a:prstGeom prst="rect">
            <a:avLst/>
          </a:prstGeom>
          <a:noFill/>
          <a:ln w="9525" algn="ctr">
            <a:noFill/>
            <a:miter lim="800000"/>
            <a:headEnd/>
            <a:tailEnd/>
          </a:ln>
          <a:effectLst/>
        </p:spPr>
        <p:txBody>
          <a:bodyPr>
            <a:spAutoFit/>
          </a:bodyPr>
          <a:lstStyle/>
          <a:p>
            <a:r>
              <a:rPr lang="ar-SA"/>
              <a:t>-21</a:t>
            </a:r>
            <a:endParaRPr lang="en-US"/>
          </a:p>
        </p:txBody>
      </p:sp>
      <p:sp>
        <p:nvSpPr>
          <p:cNvPr id="115767" name="Text Box 55"/>
          <p:cNvSpPr txBox="1">
            <a:spLocks noChangeArrowheads="1"/>
          </p:cNvSpPr>
          <p:nvPr/>
        </p:nvSpPr>
        <p:spPr bwMode="auto">
          <a:xfrm>
            <a:off x="5003800" y="5300663"/>
            <a:ext cx="649288" cy="396875"/>
          </a:xfrm>
          <a:prstGeom prst="rect">
            <a:avLst/>
          </a:prstGeom>
          <a:noFill/>
          <a:ln w="9525" algn="ctr">
            <a:noFill/>
            <a:miter lim="800000"/>
            <a:headEnd/>
            <a:tailEnd/>
          </a:ln>
          <a:effectLst/>
        </p:spPr>
        <p:txBody>
          <a:bodyPr>
            <a:spAutoFit/>
          </a:bodyPr>
          <a:lstStyle/>
          <a:p>
            <a:r>
              <a:rPr lang="ar-SA"/>
              <a:t>24</a:t>
            </a:r>
            <a:endParaRPr lang="en-US"/>
          </a:p>
        </p:txBody>
      </p:sp>
      <p:sp>
        <p:nvSpPr>
          <p:cNvPr id="115768" name="Text Box 56"/>
          <p:cNvSpPr txBox="1">
            <a:spLocks noChangeArrowheads="1"/>
          </p:cNvSpPr>
          <p:nvPr/>
        </p:nvSpPr>
        <p:spPr bwMode="auto">
          <a:xfrm>
            <a:off x="5724525" y="5013325"/>
            <a:ext cx="2809875" cy="396875"/>
          </a:xfrm>
          <a:prstGeom prst="rect">
            <a:avLst/>
          </a:prstGeom>
          <a:noFill/>
          <a:ln w="9525" algn="ctr">
            <a:noFill/>
            <a:miter lim="800000"/>
            <a:headEnd/>
            <a:tailEnd/>
          </a:ln>
          <a:effectLst/>
        </p:spPr>
        <p:txBody>
          <a:bodyPr>
            <a:spAutoFit/>
          </a:bodyPr>
          <a:lstStyle/>
          <a:p>
            <a:pPr algn="r"/>
            <a:r>
              <a:rPr lang="ar-SA"/>
              <a:t>وبما أن : -21 &lt; -20      اذا  </a:t>
            </a:r>
            <a:endParaRPr lang="en-US"/>
          </a:p>
        </p:txBody>
      </p:sp>
      <p:sp>
        <p:nvSpPr>
          <p:cNvPr id="115769" name="Line 57"/>
          <p:cNvSpPr>
            <a:spLocks noChangeShapeType="1"/>
          </p:cNvSpPr>
          <p:nvPr/>
        </p:nvSpPr>
        <p:spPr bwMode="auto">
          <a:xfrm>
            <a:off x="2124075" y="5229225"/>
            <a:ext cx="431800" cy="0"/>
          </a:xfrm>
          <a:prstGeom prst="line">
            <a:avLst/>
          </a:prstGeom>
          <a:noFill/>
          <a:ln w="28575">
            <a:solidFill>
              <a:schemeClr val="tx1"/>
            </a:solidFill>
            <a:round/>
            <a:headEnd/>
            <a:tailEnd/>
          </a:ln>
          <a:effectLst/>
        </p:spPr>
        <p:txBody>
          <a:bodyPr>
            <a:spAutoFit/>
          </a:bodyPr>
          <a:lstStyle/>
          <a:p>
            <a:endParaRPr lang="ar-JO"/>
          </a:p>
        </p:txBody>
      </p:sp>
      <p:sp>
        <p:nvSpPr>
          <p:cNvPr id="115770" name="Line 58"/>
          <p:cNvSpPr>
            <a:spLocks noChangeShapeType="1"/>
          </p:cNvSpPr>
          <p:nvPr/>
        </p:nvSpPr>
        <p:spPr bwMode="auto">
          <a:xfrm>
            <a:off x="3995738" y="5229225"/>
            <a:ext cx="431800" cy="0"/>
          </a:xfrm>
          <a:prstGeom prst="line">
            <a:avLst/>
          </a:prstGeom>
          <a:noFill/>
          <a:ln w="28575">
            <a:solidFill>
              <a:schemeClr val="tx1"/>
            </a:solidFill>
            <a:round/>
            <a:headEnd/>
            <a:tailEnd/>
          </a:ln>
          <a:effectLst/>
        </p:spPr>
        <p:txBody>
          <a:bodyPr>
            <a:spAutoFit/>
          </a:bodyPr>
          <a:lstStyle/>
          <a:p>
            <a:endParaRPr lang="ar-JO"/>
          </a:p>
        </p:txBody>
      </p:sp>
      <p:sp>
        <p:nvSpPr>
          <p:cNvPr id="115771" name="Line 59"/>
          <p:cNvSpPr>
            <a:spLocks noChangeShapeType="1"/>
          </p:cNvSpPr>
          <p:nvPr/>
        </p:nvSpPr>
        <p:spPr bwMode="auto">
          <a:xfrm>
            <a:off x="5148263" y="5229225"/>
            <a:ext cx="431800" cy="0"/>
          </a:xfrm>
          <a:prstGeom prst="line">
            <a:avLst/>
          </a:prstGeom>
          <a:noFill/>
          <a:ln w="28575">
            <a:solidFill>
              <a:schemeClr val="tx1"/>
            </a:solidFill>
            <a:round/>
            <a:headEnd/>
            <a:tailEnd/>
          </a:ln>
          <a:effectLst/>
        </p:spPr>
        <p:txBody>
          <a:bodyPr>
            <a:spAutoFit/>
          </a:bodyPr>
          <a:lstStyle/>
          <a:p>
            <a:endParaRPr lang="ar-JO"/>
          </a:p>
        </p:txBody>
      </p:sp>
      <p:sp>
        <p:nvSpPr>
          <p:cNvPr id="115773" name="Text Box 61"/>
          <p:cNvSpPr txBox="1">
            <a:spLocks noChangeArrowheads="1"/>
          </p:cNvSpPr>
          <p:nvPr/>
        </p:nvSpPr>
        <p:spPr bwMode="auto">
          <a:xfrm>
            <a:off x="755650" y="5229225"/>
            <a:ext cx="649288" cy="396875"/>
          </a:xfrm>
          <a:prstGeom prst="rect">
            <a:avLst/>
          </a:prstGeom>
          <a:noFill/>
          <a:ln w="9525" algn="ctr">
            <a:noFill/>
            <a:miter lim="800000"/>
            <a:headEnd/>
            <a:tailEnd/>
          </a:ln>
          <a:effectLst/>
        </p:spPr>
        <p:txBody>
          <a:bodyPr>
            <a:spAutoFit/>
          </a:bodyPr>
          <a:lstStyle/>
          <a:p>
            <a:r>
              <a:rPr lang="ar-SA"/>
              <a:t>-6</a:t>
            </a:r>
            <a:endParaRPr lang="en-US"/>
          </a:p>
        </p:txBody>
      </p:sp>
      <p:sp>
        <p:nvSpPr>
          <p:cNvPr id="115774" name="Text Box 62"/>
          <p:cNvSpPr txBox="1">
            <a:spLocks noChangeArrowheads="1"/>
          </p:cNvSpPr>
          <p:nvPr/>
        </p:nvSpPr>
        <p:spPr bwMode="auto">
          <a:xfrm>
            <a:off x="1476375" y="5013325"/>
            <a:ext cx="649288" cy="396875"/>
          </a:xfrm>
          <a:prstGeom prst="rect">
            <a:avLst/>
          </a:prstGeom>
          <a:noFill/>
          <a:ln w="9525" algn="ctr">
            <a:noFill/>
            <a:miter lim="800000"/>
            <a:headEnd/>
            <a:tailEnd/>
          </a:ln>
          <a:effectLst/>
        </p:spPr>
        <p:txBody>
          <a:bodyPr>
            <a:spAutoFit/>
          </a:bodyPr>
          <a:lstStyle/>
          <a:p>
            <a:r>
              <a:rPr lang="ar-SA"/>
              <a:t>&lt;</a:t>
            </a:r>
            <a:endParaRPr lang="en-US"/>
          </a:p>
        </p:txBody>
      </p:sp>
      <p:sp>
        <p:nvSpPr>
          <p:cNvPr id="115775" name="Text Box 63"/>
          <p:cNvSpPr txBox="1">
            <a:spLocks noChangeArrowheads="1"/>
          </p:cNvSpPr>
          <p:nvPr/>
        </p:nvSpPr>
        <p:spPr bwMode="auto">
          <a:xfrm>
            <a:off x="1979613" y="5300663"/>
            <a:ext cx="649287" cy="396875"/>
          </a:xfrm>
          <a:prstGeom prst="rect">
            <a:avLst/>
          </a:prstGeom>
          <a:noFill/>
          <a:ln w="9525" algn="ctr">
            <a:noFill/>
            <a:miter lim="800000"/>
            <a:headEnd/>
            <a:tailEnd/>
          </a:ln>
          <a:effectLst/>
        </p:spPr>
        <p:txBody>
          <a:bodyPr>
            <a:spAutoFit/>
          </a:bodyPr>
          <a:lstStyle/>
          <a:p>
            <a:r>
              <a:rPr lang="ar-SA"/>
              <a:t>8</a:t>
            </a:r>
            <a:endParaRPr lang="en-US"/>
          </a:p>
        </p:txBody>
      </p:sp>
      <p:sp>
        <p:nvSpPr>
          <p:cNvPr id="115776" name="Text Box 64"/>
          <p:cNvSpPr txBox="1">
            <a:spLocks noChangeArrowheads="1"/>
          </p:cNvSpPr>
          <p:nvPr/>
        </p:nvSpPr>
        <p:spPr bwMode="auto">
          <a:xfrm>
            <a:off x="1979613" y="4797425"/>
            <a:ext cx="649287" cy="396875"/>
          </a:xfrm>
          <a:prstGeom prst="rect">
            <a:avLst/>
          </a:prstGeom>
          <a:noFill/>
          <a:ln w="9525" algn="ctr">
            <a:noFill/>
            <a:miter lim="800000"/>
            <a:headEnd/>
            <a:tailEnd/>
          </a:ln>
          <a:effectLst/>
        </p:spPr>
        <p:txBody>
          <a:bodyPr>
            <a:spAutoFit/>
          </a:bodyPr>
          <a:lstStyle/>
          <a:p>
            <a:r>
              <a:rPr lang="ar-SA"/>
              <a:t>-7</a:t>
            </a:r>
            <a:endParaRPr lang="en-US"/>
          </a:p>
        </p:txBody>
      </p:sp>
      <p:sp>
        <p:nvSpPr>
          <p:cNvPr id="115777" name="Text Box 65"/>
          <p:cNvSpPr txBox="1">
            <a:spLocks noChangeArrowheads="1"/>
          </p:cNvSpPr>
          <p:nvPr/>
        </p:nvSpPr>
        <p:spPr bwMode="auto">
          <a:xfrm>
            <a:off x="2700338" y="5013325"/>
            <a:ext cx="865187" cy="396875"/>
          </a:xfrm>
          <a:prstGeom prst="rect">
            <a:avLst/>
          </a:prstGeom>
          <a:noFill/>
          <a:ln w="9525" algn="ctr">
            <a:noFill/>
            <a:miter lim="800000"/>
            <a:headEnd/>
            <a:tailEnd/>
          </a:ln>
          <a:effectLst/>
        </p:spPr>
        <p:txBody>
          <a:bodyPr>
            <a:spAutoFit/>
          </a:bodyPr>
          <a:lstStyle/>
          <a:p>
            <a:r>
              <a:rPr lang="ar-SA"/>
              <a:t>أي أن </a:t>
            </a:r>
            <a:endParaRPr lang="en-US"/>
          </a:p>
        </p:txBody>
      </p:sp>
      <p:sp>
        <p:nvSpPr>
          <p:cNvPr id="115781" name="Line 69"/>
          <p:cNvSpPr>
            <a:spLocks noChangeShapeType="1"/>
          </p:cNvSpPr>
          <p:nvPr/>
        </p:nvSpPr>
        <p:spPr bwMode="auto">
          <a:xfrm>
            <a:off x="900113" y="5157788"/>
            <a:ext cx="431800" cy="0"/>
          </a:xfrm>
          <a:prstGeom prst="line">
            <a:avLst/>
          </a:prstGeom>
          <a:noFill/>
          <a:ln w="28575">
            <a:solidFill>
              <a:schemeClr val="tx1"/>
            </a:solidFill>
            <a:round/>
            <a:headEnd/>
            <a:tailEnd/>
          </a:ln>
          <a:effectLst/>
        </p:spPr>
        <p:txBody>
          <a:bodyPr>
            <a:spAutoFit/>
          </a:bodyPr>
          <a:lstStyle/>
          <a:p>
            <a:endParaRPr lang="ar-JO"/>
          </a:p>
        </p:txBody>
      </p:sp>
      <p:sp>
        <p:nvSpPr>
          <p:cNvPr id="115783" name="AutoShape 71">
            <a:hlinkClick r:id="rId3" action="ppaction://hlinksldjump" highlightClick="1"/>
          </p:cNvPr>
          <p:cNvSpPr>
            <a:spLocks noChangeArrowheads="1"/>
          </p:cNvSpPr>
          <p:nvPr/>
        </p:nvSpPr>
        <p:spPr bwMode="auto">
          <a:xfrm>
            <a:off x="5651500" y="5876925"/>
            <a:ext cx="2921000" cy="728663"/>
          </a:xfrm>
          <a:prstGeom prst="actionButtonBlank">
            <a:avLst/>
          </a:prstGeom>
          <a:gradFill rotWithShape="1">
            <a:gsLst>
              <a:gs pos="0">
                <a:srgbClr val="FFCC00"/>
              </a:gs>
              <a:gs pos="100000">
                <a:schemeClr val="bg1"/>
              </a:gs>
            </a:gsLst>
            <a:lin ang="5400000" scaled="1"/>
          </a:gradFill>
          <a:ln w="9525">
            <a:solidFill>
              <a:srgbClr val="000000"/>
            </a:solidFill>
            <a:miter lim="800000"/>
            <a:headEnd/>
            <a:tailEnd/>
          </a:ln>
          <a:effectLst/>
        </p:spPr>
        <p:txBody>
          <a:bodyPr anchor="ctr">
            <a:spAutoFit/>
          </a:bodyPr>
          <a:lstStyle/>
          <a:p>
            <a:r>
              <a:rPr lang="ar-SA" sz="3600"/>
              <a:t>ماذا تلاحظ ؟</a:t>
            </a:r>
            <a:endParaRPr lang="en-US" sz="3600"/>
          </a:p>
        </p:txBody>
      </p:sp>
      <p:sp>
        <p:nvSpPr>
          <p:cNvPr id="115784" name="AutoShape 72">
            <a:hlinkClick r:id="rId4" action="ppaction://hlinksldjump" highlightClick="1"/>
          </p:cNvPr>
          <p:cNvSpPr>
            <a:spLocks noChangeArrowheads="1"/>
          </p:cNvSpPr>
          <p:nvPr/>
        </p:nvSpPr>
        <p:spPr bwMode="auto">
          <a:xfrm>
            <a:off x="0" y="6453188"/>
            <a:ext cx="539750" cy="404812"/>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med">
    <p:zoom dir="in"/>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grpId="0" nodeType="withEffect">
                                  <p:stCondLst>
                                    <p:cond delay="0"/>
                                  </p:stCondLst>
                                  <p:childTnLst>
                                    <p:set>
                                      <p:cBhvr>
                                        <p:cTn id="6" dur="1" fill="hold">
                                          <p:stCondLst>
                                            <p:cond delay="0"/>
                                          </p:stCondLst>
                                        </p:cTn>
                                        <p:tgtEl>
                                          <p:spTgt spid="115732"/>
                                        </p:tgtEl>
                                        <p:attrNameLst>
                                          <p:attrName>style.visibility</p:attrName>
                                        </p:attrNameLst>
                                      </p:cBhvr>
                                      <p:to>
                                        <p:strVal val="visible"/>
                                      </p:to>
                                    </p:set>
                                    <p:animEffect transition="in" filter="plus(in)">
                                      <p:cBhvr>
                                        <p:cTn id="7" dur="2000"/>
                                        <p:tgtEl>
                                          <p:spTgt spid="115732"/>
                                        </p:tgtEl>
                                      </p:cBhvr>
                                    </p:animEffect>
                                  </p:childTnLst>
                                </p:cTn>
                              </p:par>
                              <p:par>
                                <p:cTn id="8" presetID="13" presetClass="entr" presetSubtype="16" fill="hold" grpId="0" nodeType="withEffect">
                                  <p:stCondLst>
                                    <p:cond delay="0"/>
                                  </p:stCondLst>
                                  <p:childTnLst>
                                    <p:set>
                                      <p:cBhvr>
                                        <p:cTn id="9" dur="1" fill="hold">
                                          <p:stCondLst>
                                            <p:cond delay="0"/>
                                          </p:stCondLst>
                                        </p:cTn>
                                        <p:tgtEl>
                                          <p:spTgt spid="115734"/>
                                        </p:tgtEl>
                                        <p:attrNameLst>
                                          <p:attrName>style.visibility</p:attrName>
                                        </p:attrNameLst>
                                      </p:cBhvr>
                                      <p:to>
                                        <p:strVal val="visible"/>
                                      </p:to>
                                    </p:set>
                                    <p:animEffect transition="in" filter="plus(in)">
                                      <p:cBhvr>
                                        <p:cTn id="10" dur="2000"/>
                                        <p:tgtEl>
                                          <p:spTgt spid="115734"/>
                                        </p:tgtEl>
                                      </p:cBhvr>
                                    </p:animEffect>
                                  </p:childTnLst>
                                </p:cTn>
                              </p:par>
                              <p:par>
                                <p:cTn id="11" presetID="13" presetClass="entr" presetSubtype="16" fill="hold" grpId="0" nodeType="withEffect">
                                  <p:stCondLst>
                                    <p:cond delay="0"/>
                                  </p:stCondLst>
                                  <p:childTnLst>
                                    <p:set>
                                      <p:cBhvr>
                                        <p:cTn id="12" dur="1" fill="hold">
                                          <p:stCondLst>
                                            <p:cond delay="0"/>
                                          </p:stCondLst>
                                        </p:cTn>
                                        <p:tgtEl>
                                          <p:spTgt spid="115735"/>
                                        </p:tgtEl>
                                        <p:attrNameLst>
                                          <p:attrName>style.visibility</p:attrName>
                                        </p:attrNameLst>
                                      </p:cBhvr>
                                      <p:to>
                                        <p:strVal val="visible"/>
                                      </p:to>
                                    </p:set>
                                    <p:animEffect transition="in" filter="plus(in)">
                                      <p:cBhvr>
                                        <p:cTn id="13" dur="2000"/>
                                        <p:tgtEl>
                                          <p:spTgt spid="115735"/>
                                        </p:tgtEl>
                                      </p:cBhvr>
                                    </p:animEffect>
                                  </p:childTnLst>
                                </p:cTn>
                              </p:par>
                              <p:par>
                                <p:cTn id="14" presetID="13" presetClass="entr" presetSubtype="16" fill="hold" grpId="0" nodeType="withEffect">
                                  <p:stCondLst>
                                    <p:cond delay="0"/>
                                  </p:stCondLst>
                                  <p:childTnLst>
                                    <p:set>
                                      <p:cBhvr>
                                        <p:cTn id="15" dur="1" fill="hold">
                                          <p:stCondLst>
                                            <p:cond delay="0"/>
                                          </p:stCondLst>
                                        </p:cTn>
                                        <p:tgtEl>
                                          <p:spTgt spid="115736"/>
                                        </p:tgtEl>
                                        <p:attrNameLst>
                                          <p:attrName>style.visibility</p:attrName>
                                        </p:attrNameLst>
                                      </p:cBhvr>
                                      <p:to>
                                        <p:strVal val="visible"/>
                                      </p:to>
                                    </p:set>
                                    <p:animEffect transition="in" filter="plus(in)">
                                      <p:cBhvr>
                                        <p:cTn id="16" dur="2000"/>
                                        <p:tgtEl>
                                          <p:spTgt spid="115736"/>
                                        </p:tgtEl>
                                      </p:cBhvr>
                                    </p:animEffect>
                                  </p:childTnLst>
                                </p:cTn>
                              </p:par>
                              <p:par>
                                <p:cTn id="17" presetID="13" presetClass="entr" presetSubtype="16" fill="hold" grpId="0" nodeType="withEffect">
                                  <p:stCondLst>
                                    <p:cond delay="0"/>
                                  </p:stCondLst>
                                  <p:childTnLst>
                                    <p:set>
                                      <p:cBhvr>
                                        <p:cTn id="18" dur="1" fill="hold">
                                          <p:stCondLst>
                                            <p:cond delay="0"/>
                                          </p:stCondLst>
                                        </p:cTn>
                                        <p:tgtEl>
                                          <p:spTgt spid="115737"/>
                                        </p:tgtEl>
                                        <p:attrNameLst>
                                          <p:attrName>style.visibility</p:attrName>
                                        </p:attrNameLst>
                                      </p:cBhvr>
                                      <p:to>
                                        <p:strVal val="visible"/>
                                      </p:to>
                                    </p:set>
                                    <p:animEffect transition="in" filter="plus(in)">
                                      <p:cBhvr>
                                        <p:cTn id="19" dur="2000"/>
                                        <p:tgtEl>
                                          <p:spTgt spid="115737"/>
                                        </p:tgtEl>
                                      </p:cBhvr>
                                    </p:animEffect>
                                  </p:childTnLst>
                                </p:cTn>
                              </p:par>
                              <p:par>
                                <p:cTn id="20" presetID="13" presetClass="entr" presetSubtype="16" fill="hold" grpId="0" nodeType="withEffect">
                                  <p:stCondLst>
                                    <p:cond delay="0"/>
                                  </p:stCondLst>
                                  <p:childTnLst>
                                    <p:set>
                                      <p:cBhvr>
                                        <p:cTn id="21" dur="1" fill="hold">
                                          <p:stCondLst>
                                            <p:cond delay="0"/>
                                          </p:stCondLst>
                                        </p:cTn>
                                        <p:tgtEl>
                                          <p:spTgt spid="115738"/>
                                        </p:tgtEl>
                                        <p:attrNameLst>
                                          <p:attrName>style.visibility</p:attrName>
                                        </p:attrNameLst>
                                      </p:cBhvr>
                                      <p:to>
                                        <p:strVal val="visible"/>
                                      </p:to>
                                    </p:set>
                                    <p:animEffect transition="in" filter="plus(in)">
                                      <p:cBhvr>
                                        <p:cTn id="22" dur="2000"/>
                                        <p:tgtEl>
                                          <p:spTgt spid="115738"/>
                                        </p:tgtEl>
                                      </p:cBhvr>
                                    </p:animEffect>
                                  </p:childTnLst>
                                </p:cTn>
                              </p:par>
                              <p:par>
                                <p:cTn id="23" presetID="13" presetClass="entr" presetSubtype="16" fill="hold" grpId="0" nodeType="withEffect">
                                  <p:stCondLst>
                                    <p:cond delay="0"/>
                                  </p:stCondLst>
                                  <p:childTnLst>
                                    <p:set>
                                      <p:cBhvr>
                                        <p:cTn id="24" dur="1" fill="hold">
                                          <p:stCondLst>
                                            <p:cond delay="0"/>
                                          </p:stCondLst>
                                        </p:cTn>
                                        <p:tgtEl>
                                          <p:spTgt spid="115740"/>
                                        </p:tgtEl>
                                        <p:attrNameLst>
                                          <p:attrName>style.visibility</p:attrName>
                                        </p:attrNameLst>
                                      </p:cBhvr>
                                      <p:to>
                                        <p:strVal val="visible"/>
                                      </p:to>
                                    </p:set>
                                    <p:animEffect transition="in" filter="plus(in)">
                                      <p:cBhvr>
                                        <p:cTn id="25" dur="2000"/>
                                        <p:tgtEl>
                                          <p:spTgt spid="115740"/>
                                        </p:tgtEl>
                                      </p:cBhvr>
                                    </p:animEffect>
                                  </p:childTnLst>
                                </p:cTn>
                              </p:par>
                              <p:par>
                                <p:cTn id="26" presetID="13" presetClass="entr" presetSubtype="16" fill="hold" grpId="0" nodeType="withEffect">
                                  <p:stCondLst>
                                    <p:cond delay="0"/>
                                  </p:stCondLst>
                                  <p:childTnLst>
                                    <p:set>
                                      <p:cBhvr>
                                        <p:cTn id="27" dur="1" fill="hold">
                                          <p:stCondLst>
                                            <p:cond delay="0"/>
                                          </p:stCondLst>
                                        </p:cTn>
                                        <p:tgtEl>
                                          <p:spTgt spid="115741"/>
                                        </p:tgtEl>
                                        <p:attrNameLst>
                                          <p:attrName>style.visibility</p:attrName>
                                        </p:attrNameLst>
                                      </p:cBhvr>
                                      <p:to>
                                        <p:strVal val="visible"/>
                                      </p:to>
                                    </p:set>
                                    <p:animEffect transition="in" filter="plus(in)">
                                      <p:cBhvr>
                                        <p:cTn id="28" dur="2000"/>
                                        <p:tgtEl>
                                          <p:spTgt spid="115741"/>
                                        </p:tgtEl>
                                      </p:cBhvr>
                                    </p:animEffect>
                                  </p:childTnLst>
                                </p:cTn>
                              </p:par>
                              <p:par>
                                <p:cTn id="29" presetID="13" presetClass="entr" presetSubtype="16" fill="hold" grpId="0" nodeType="withEffect">
                                  <p:stCondLst>
                                    <p:cond delay="0"/>
                                  </p:stCondLst>
                                  <p:childTnLst>
                                    <p:set>
                                      <p:cBhvr>
                                        <p:cTn id="30" dur="1" fill="hold">
                                          <p:stCondLst>
                                            <p:cond delay="0"/>
                                          </p:stCondLst>
                                        </p:cTn>
                                        <p:tgtEl>
                                          <p:spTgt spid="115743"/>
                                        </p:tgtEl>
                                        <p:attrNameLst>
                                          <p:attrName>style.visibility</p:attrName>
                                        </p:attrNameLst>
                                      </p:cBhvr>
                                      <p:to>
                                        <p:strVal val="visible"/>
                                      </p:to>
                                    </p:set>
                                    <p:animEffect transition="in" filter="plus(in)">
                                      <p:cBhvr>
                                        <p:cTn id="31" dur="2000"/>
                                        <p:tgtEl>
                                          <p:spTgt spid="115743"/>
                                        </p:tgtEl>
                                      </p:cBhvr>
                                    </p:animEffect>
                                  </p:childTnLst>
                                </p:cTn>
                              </p:par>
                              <p:par>
                                <p:cTn id="32" presetID="13" presetClass="entr" presetSubtype="16" fill="hold" grpId="0" nodeType="withEffect">
                                  <p:stCondLst>
                                    <p:cond delay="0"/>
                                  </p:stCondLst>
                                  <p:childTnLst>
                                    <p:set>
                                      <p:cBhvr>
                                        <p:cTn id="33" dur="1" fill="hold">
                                          <p:stCondLst>
                                            <p:cond delay="0"/>
                                          </p:stCondLst>
                                        </p:cTn>
                                        <p:tgtEl>
                                          <p:spTgt spid="115744"/>
                                        </p:tgtEl>
                                        <p:attrNameLst>
                                          <p:attrName>style.visibility</p:attrName>
                                        </p:attrNameLst>
                                      </p:cBhvr>
                                      <p:to>
                                        <p:strVal val="visible"/>
                                      </p:to>
                                    </p:set>
                                    <p:animEffect transition="in" filter="plus(in)">
                                      <p:cBhvr>
                                        <p:cTn id="34" dur="2000"/>
                                        <p:tgtEl>
                                          <p:spTgt spid="115744"/>
                                        </p:tgtEl>
                                      </p:cBhvr>
                                    </p:animEffect>
                                  </p:childTnLst>
                                </p:cTn>
                              </p:par>
                              <p:par>
                                <p:cTn id="35" presetID="13" presetClass="entr" presetSubtype="16" fill="hold" grpId="0" nodeType="withEffect">
                                  <p:stCondLst>
                                    <p:cond delay="0"/>
                                  </p:stCondLst>
                                  <p:childTnLst>
                                    <p:set>
                                      <p:cBhvr>
                                        <p:cTn id="36" dur="1" fill="hold">
                                          <p:stCondLst>
                                            <p:cond delay="0"/>
                                          </p:stCondLst>
                                        </p:cTn>
                                        <p:tgtEl>
                                          <p:spTgt spid="115745"/>
                                        </p:tgtEl>
                                        <p:attrNameLst>
                                          <p:attrName>style.visibility</p:attrName>
                                        </p:attrNameLst>
                                      </p:cBhvr>
                                      <p:to>
                                        <p:strVal val="visible"/>
                                      </p:to>
                                    </p:set>
                                    <p:animEffect transition="in" filter="plus(in)">
                                      <p:cBhvr>
                                        <p:cTn id="37" dur="2000"/>
                                        <p:tgtEl>
                                          <p:spTgt spid="115745"/>
                                        </p:tgtEl>
                                      </p:cBhvr>
                                    </p:animEffect>
                                  </p:childTnLst>
                                </p:cTn>
                              </p:par>
                              <p:par>
                                <p:cTn id="38" presetID="13" presetClass="entr" presetSubtype="16" fill="hold" grpId="0" nodeType="withEffect">
                                  <p:stCondLst>
                                    <p:cond delay="0"/>
                                  </p:stCondLst>
                                  <p:childTnLst>
                                    <p:set>
                                      <p:cBhvr>
                                        <p:cTn id="39" dur="1" fill="hold">
                                          <p:stCondLst>
                                            <p:cond delay="0"/>
                                          </p:stCondLst>
                                        </p:cTn>
                                        <p:tgtEl>
                                          <p:spTgt spid="115746"/>
                                        </p:tgtEl>
                                        <p:attrNameLst>
                                          <p:attrName>style.visibility</p:attrName>
                                        </p:attrNameLst>
                                      </p:cBhvr>
                                      <p:to>
                                        <p:strVal val="visible"/>
                                      </p:to>
                                    </p:set>
                                    <p:animEffect transition="in" filter="plus(in)">
                                      <p:cBhvr>
                                        <p:cTn id="40" dur="2000"/>
                                        <p:tgtEl>
                                          <p:spTgt spid="115746"/>
                                        </p:tgtEl>
                                      </p:cBhvr>
                                    </p:animEffect>
                                  </p:childTnLst>
                                </p:cTn>
                              </p:par>
                              <p:par>
                                <p:cTn id="41" presetID="13" presetClass="entr" presetSubtype="16" fill="hold" grpId="0" nodeType="withEffect">
                                  <p:stCondLst>
                                    <p:cond delay="0"/>
                                  </p:stCondLst>
                                  <p:childTnLst>
                                    <p:set>
                                      <p:cBhvr>
                                        <p:cTn id="42" dur="1" fill="hold">
                                          <p:stCondLst>
                                            <p:cond delay="0"/>
                                          </p:stCondLst>
                                        </p:cTn>
                                        <p:tgtEl>
                                          <p:spTgt spid="115747"/>
                                        </p:tgtEl>
                                        <p:attrNameLst>
                                          <p:attrName>style.visibility</p:attrName>
                                        </p:attrNameLst>
                                      </p:cBhvr>
                                      <p:to>
                                        <p:strVal val="visible"/>
                                      </p:to>
                                    </p:set>
                                    <p:animEffect transition="in" filter="plus(in)">
                                      <p:cBhvr>
                                        <p:cTn id="43" dur="2000"/>
                                        <p:tgtEl>
                                          <p:spTgt spid="115747"/>
                                        </p:tgtEl>
                                      </p:cBhvr>
                                    </p:animEffect>
                                  </p:childTnLst>
                                </p:cTn>
                              </p:par>
                              <p:par>
                                <p:cTn id="44" presetID="13" presetClass="entr" presetSubtype="16" fill="hold" grpId="0" nodeType="withEffect">
                                  <p:stCondLst>
                                    <p:cond delay="0"/>
                                  </p:stCondLst>
                                  <p:childTnLst>
                                    <p:set>
                                      <p:cBhvr>
                                        <p:cTn id="45" dur="1" fill="hold">
                                          <p:stCondLst>
                                            <p:cond delay="0"/>
                                          </p:stCondLst>
                                        </p:cTn>
                                        <p:tgtEl>
                                          <p:spTgt spid="115748"/>
                                        </p:tgtEl>
                                        <p:attrNameLst>
                                          <p:attrName>style.visibility</p:attrName>
                                        </p:attrNameLst>
                                      </p:cBhvr>
                                      <p:to>
                                        <p:strVal val="visible"/>
                                      </p:to>
                                    </p:set>
                                    <p:animEffect transition="in" filter="plus(in)">
                                      <p:cBhvr>
                                        <p:cTn id="46" dur="2000"/>
                                        <p:tgtEl>
                                          <p:spTgt spid="115748"/>
                                        </p:tgtEl>
                                      </p:cBhvr>
                                    </p:animEffect>
                                  </p:childTnLst>
                                </p:cTn>
                              </p:par>
                              <p:par>
                                <p:cTn id="47" presetID="13" presetClass="entr" presetSubtype="16" fill="hold" grpId="0" nodeType="withEffect">
                                  <p:stCondLst>
                                    <p:cond delay="0"/>
                                  </p:stCondLst>
                                  <p:childTnLst>
                                    <p:set>
                                      <p:cBhvr>
                                        <p:cTn id="48" dur="1" fill="hold">
                                          <p:stCondLst>
                                            <p:cond delay="0"/>
                                          </p:stCondLst>
                                        </p:cTn>
                                        <p:tgtEl>
                                          <p:spTgt spid="115749"/>
                                        </p:tgtEl>
                                        <p:attrNameLst>
                                          <p:attrName>style.visibility</p:attrName>
                                        </p:attrNameLst>
                                      </p:cBhvr>
                                      <p:to>
                                        <p:strVal val="visible"/>
                                      </p:to>
                                    </p:set>
                                    <p:animEffect transition="in" filter="plus(in)">
                                      <p:cBhvr>
                                        <p:cTn id="49" dur="2000"/>
                                        <p:tgtEl>
                                          <p:spTgt spid="115749"/>
                                        </p:tgtEl>
                                      </p:cBhvr>
                                    </p:animEffect>
                                  </p:childTnLst>
                                </p:cTn>
                              </p:par>
                              <p:par>
                                <p:cTn id="50" presetID="13" presetClass="entr" presetSubtype="16" fill="hold" grpId="0" nodeType="withEffect">
                                  <p:stCondLst>
                                    <p:cond delay="0"/>
                                  </p:stCondLst>
                                  <p:childTnLst>
                                    <p:set>
                                      <p:cBhvr>
                                        <p:cTn id="51" dur="1" fill="hold">
                                          <p:stCondLst>
                                            <p:cond delay="0"/>
                                          </p:stCondLst>
                                        </p:cTn>
                                        <p:tgtEl>
                                          <p:spTgt spid="115750"/>
                                        </p:tgtEl>
                                        <p:attrNameLst>
                                          <p:attrName>style.visibility</p:attrName>
                                        </p:attrNameLst>
                                      </p:cBhvr>
                                      <p:to>
                                        <p:strVal val="visible"/>
                                      </p:to>
                                    </p:set>
                                    <p:animEffect transition="in" filter="plus(in)">
                                      <p:cBhvr>
                                        <p:cTn id="52" dur="2000"/>
                                        <p:tgtEl>
                                          <p:spTgt spid="115750"/>
                                        </p:tgtEl>
                                      </p:cBhvr>
                                    </p:animEffect>
                                  </p:childTnLst>
                                </p:cTn>
                              </p:par>
                              <p:par>
                                <p:cTn id="53" presetID="13" presetClass="entr" presetSubtype="16" fill="hold" grpId="0" nodeType="withEffect">
                                  <p:stCondLst>
                                    <p:cond delay="0"/>
                                  </p:stCondLst>
                                  <p:childTnLst>
                                    <p:set>
                                      <p:cBhvr>
                                        <p:cTn id="54" dur="1" fill="hold">
                                          <p:stCondLst>
                                            <p:cond delay="0"/>
                                          </p:stCondLst>
                                        </p:cTn>
                                        <p:tgtEl>
                                          <p:spTgt spid="115751"/>
                                        </p:tgtEl>
                                        <p:attrNameLst>
                                          <p:attrName>style.visibility</p:attrName>
                                        </p:attrNameLst>
                                      </p:cBhvr>
                                      <p:to>
                                        <p:strVal val="visible"/>
                                      </p:to>
                                    </p:set>
                                    <p:animEffect transition="in" filter="plus(in)">
                                      <p:cBhvr>
                                        <p:cTn id="55" dur="2000"/>
                                        <p:tgtEl>
                                          <p:spTgt spid="115751"/>
                                        </p:tgtEl>
                                      </p:cBhvr>
                                    </p:animEffect>
                                  </p:childTnLst>
                                </p:cTn>
                              </p:par>
                              <p:par>
                                <p:cTn id="56" presetID="13" presetClass="entr" presetSubtype="16" fill="hold" grpId="0" nodeType="withEffect">
                                  <p:stCondLst>
                                    <p:cond delay="0"/>
                                  </p:stCondLst>
                                  <p:childTnLst>
                                    <p:set>
                                      <p:cBhvr>
                                        <p:cTn id="57" dur="1" fill="hold">
                                          <p:stCondLst>
                                            <p:cond delay="0"/>
                                          </p:stCondLst>
                                        </p:cTn>
                                        <p:tgtEl>
                                          <p:spTgt spid="115752"/>
                                        </p:tgtEl>
                                        <p:attrNameLst>
                                          <p:attrName>style.visibility</p:attrName>
                                        </p:attrNameLst>
                                      </p:cBhvr>
                                      <p:to>
                                        <p:strVal val="visible"/>
                                      </p:to>
                                    </p:set>
                                    <p:animEffect transition="in" filter="plus(in)">
                                      <p:cBhvr>
                                        <p:cTn id="58" dur="2000"/>
                                        <p:tgtEl>
                                          <p:spTgt spid="115752"/>
                                        </p:tgtEl>
                                      </p:cBhvr>
                                    </p:animEffect>
                                  </p:childTnLst>
                                </p:cTn>
                              </p:par>
                              <p:par>
                                <p:cTn id="59" presetID="13" presetClass="entr" presetSubtype="16" fill="hold" grpId="0" nodeType="withEffect">
                                  <p:stCondLst>
                                    <p:cond delay="0"/>
                                  </p:stCondLst>
                                  <p:childTnLst>
                                    <p:set>
                                      <p:cBhvr>
                                        <p:cTn id="60" dur="1" fill="hold">
                                          <p:stCondLst>
                                            <p:cond delay="0"/>
                                          </p:stCondLst>
                                        </p:cTn>
                                        <p:tgtEl>
                                          <p:spTgt spid="115753"/>
                                        </p:tgtEl>
                                        <p:attrNameLst>
                                          <p:attrName>style.visibility</p:attrName>
                                        </p:attrNameLst>
                                      </p:cBhvr>
                                      <p:to>
                                        <p:strVal val="visible"/>
                                      </p:to>
                                    </p:set>
                                    <p:animEffect transition="in" filter="plus(in)">
                                      <p:cBhvr>
                                        <p:cTn id="61" dur="2000"/>
                                        <p:tgtEl>
                                          <p:spTgt spid="115753"/>
                                        </p:tgtEl>
                                      </p:cBhvr>
                                    </p:animEffect>
                                  </p:childTnLst>
                                </p:cTn>
                              </p:par>
                              <p:par>
                                <p:cTn id="62" presetID="13" presetClass="entr" presetSubtype="16" fill="hold" grpId="0" nodeType="withEffect">
                                  <p:stCondLst>
                                    <p:cond delay="0"/>
                                  </p:stCondLst>
                                  <p:childTnLst>
                                    <p:set>
                                      <p:cBhvr>
                                        <p:cTn id="63" dur="1" fill="hold">
                                          <p:stCondLst>
                                            <p:cond delay="0"/>
                                          </p:stCondLst>
                                        </p:cTn>
                                        <p:tgtEl>
                                          <p:spTgt spid="115754"/>
                                        </p:tgtEl>
                                        <p:attrNameLst>
                                          <p:attrName>style.visibility</p:attrName>
                                        </p:attrNameLst>
                                      </p:cBhvr>
                                      <p:to>
                                        <p:strVal val="visible"/>
                                      </p:to>
                                    </p:set>
                                    <p:animEffect transition="in" filter="plus(in)">
                                      <p:cBhvr>
                                        <p:cTn id="64" dur="2000"/>
                                        <p:tgtEl>
                                          <p:spTgt spid="115754"/>
                                        </p:tgtEl>
                                      </p:cBhvr>
                                    </p:animEffect>
                                  </p:childTnLst>
                                </p:cTn>
                              </p:par>
                              <p:par>
                                <p:cTn id="65" presetID="13" presetClass="entr" presetSubtype="16" fill="hold" grpId="0" nodeType="withEffect">
                                  <p:stCondLst>
                                    <p:cond delay="0"/>
                                  </p:stCondLst>
                                  <p:childTnLst>
                                    <p:set>
                                      <p:cBhvr>
                                        <p:cTn id="66" dur="1" fill="hold">
                                          <p:stCondLst>
                                            <p:cond delay="0"/>
                                          </p:stCondLst>
                                        </p:cTn>
                                        <p:tgtEl>
                                          <p:spTgt spid="115755"/>
                                        </p:tgtEl>
                                        <p:attrNameLst>
                                          <p:attrName>style.visibility</p:attrName>
                                        </p:attrNameLst>
                                      </p:cBhvr>
                                      <p:to>
                                        <p:strVal val="visible"/>
                                      </p:to>
                                    </p:set>
                                    <p:animEffect transition="in" filter="plus(in)">
                                      <p:cBhvr>
                                        <p:cTn id="67" dur="2000"/>
                                        <p:tgtEl>
                                          <p:spTgt spid="115755"/>
                                        </p:tgtEl>
                                      </p:cBhvr>
                                    </p:animEffect>
                                  </p:childTnLst>
                                </p:cTn>
                              </p:par>
                              <p:par>
                                <p:cTn id="68" presetID="13" presetClass="entr" presetSubtype="16" fill="hold" grpId="0" nodeType="withEffect">
                                  <p:stCondLst>
                                    <p:cond delay="0"/>
                                  </p:stCondLst>
                                  <p:childTnLst>
                                    <p:set>
                                      <p:cBhvr>
                                        <p:cTn id="69" dur="1" fill="hold">
                                          <p:stCondLst>
                                            <p:cond delay="0"/>
                                          </p:stCondLst>
                                        </p:cTn>
                                        <p:tgtEl>
                                          <p:spTgt spid="115756"/>
                                        </p:tgtEl>
                                        <p:attrNameLst>
                                          <p:attrName>style.visibility</p:attrName>
                                        </p:attrNameLst>
                                      </p:cBhvr>
                                      <p:to>
                                        <p:strVal val="visible"/>
                                      </p:to>
                                    </p:set>
                                    <p:animEffect transition="in" filter="plus(in)">
                                      <p:cBhvr>
                                        <p:cTn id="70" dur="2000"/>
                                        <p:tgtEl>
                                          <p:spTgt spid="115756"/>
                                        </p:tgtEl>
                                      </p:cBhvr>
                                    </p:animEffect>
                                  </p:childTnLst>
                                </p:cTn>
                              </p:par>
                              <p:par>
                                <p:cTn id="71" presetID="13" presetClass="entr" presetSubtype="16" fill="hold" grpId="0" nodeType="withEffect">
                                  <p:stCondLst>
                                    <p:cond delay="0"/>
                                  </p:stCondLst>
                                  <p:childTnLst>
                                    <p:set>
                                      <p:cBhvr>
                                        <p:cTn id="72" dur="1" fill="hold">
                                          <p:stCondLst>
                                            <p:cond delay="0"/>
                                          </p:stCondLst>
                                        </p:cTn>
                                        <p:tgtEl>
                                          <p:spTgt spid="115757"/>
                                        </p:tgtEl>
                                        <p:attrNameLst>
                                          <p:attrName>style.visibility</p:attrName>
                                        </p:attrNameLst>
                                      </p:cBhvr>
                                      <p:to>
                                        <p:strVal val="visible"/>
                                      </p:to>
                                    </p:set>
                                    <p:animEffect transition="in" filter="plus(in)">
                                      <p:cBhvr>
                                        <p:cTn id="73" dur="2000"/>
                                        <p:tgtEl>
                                          <p:spTgt spid="115757"/>
                                        </p:tgtEl>
                                      </p:cBhvr>
                                    </p:animEffect>
                                  </p:childTnLst>
                                </p:cTn>
                              </p:par>
                              <p:par>
                                <p:cTn id="74" presetID="13" presetClass="entr" presetSubtype="16" fill="hold" grpId="0" nodeType="withEffect">
                                  <p:stCondLst>
                                    <p:cond delay="0"/>
                                  </p:stCondLst>
                                  <p:childTnLst>
                                    <p:set>
                                      <p:cBhvr>
                                        <p:cTn id="75" dur="1" fill="hold">
                                          <p:stCondLst>
                                            <p:cond delay="0"/>
                                          </p:stCondLst>
                                        </p:cTn>
                                        <p:tgtEl>
                                          <p:spTgt spid="115758"/>
                                        </p:tgtEl>
                                        <p:attrNameLst>
                                          <p:attrName>style.visibility</p:attrName>
                                        </p:attrNameLst>
                                      </p:cBhvr>
                                      <p:to>
                                        <p:strVal val="visible"/>
                                      </p:to>
                                    </p:set>
                                    <p:animEffect transition="in" filter="plus(in)">
                                      <p:cBhvr>
                                        <p:cTn id="76" dur="2000"/>
                                        <p:tgtEl>
                                          <p:spTgt spid="115758"/>
                                        </p:tgtEl>
                                      </p:cBhvr>
                                    </p:animEffect>
                                  </p:childTnLst>
                                </p:cTn>
                              </p:par>
                              <p:par>
                                <p:cTn id="77" presetID="13" presetClass="entr" presetSubtype="16" fill="hold" grpId="0" nodeType="withEffect">
                                  <p:stCondLst>
                                    <p:cond delay="0"/>
                                  </p:stCondLst>
                                  <p:childTnLst>
                                    <p:set>
                                      <p:cBhvr>
                                        <p:cTn id="78" dur="1" fill="hold">
                                          <p:stCondLst>
                                            <p:cond delay="0"/>
                                          </p:stCondLst>
                                        </p:cTn>
                                        <p:tgtEl>
                                          <p:spTgt spid="115759"/>
                                        </p:tgtEl>
                                        <p:attrNameLst>
                                          <p:attrName>style.visibility</p:attrName>
                                        </p:attrNameLst>
                                      </p:cBhvr>
                                      <p:to>
                                        <p:strVal val="visible"/>
                                      </p:to>
                                    </p:set>
                                    <p:animEffect transition="in" filter="plus(in)">
                                      <p:cBhvr>
                                        <p:cTn id="79" dur="2000"/>
                                        <p:tgtEl>
                                          <p:spTgt spid="115759"/>
                                        </p:tgtEl>
                                      </p:cBhvr>
                                    </p:animEffect>
                                  </p:childTnLst>
                                </p:cTn>
                              </p:par>
                              <p:par>
                                <p:cTn id="80" presetID="13" presetClass="entr" presetSubtype="16" fill="hold" grpId="0" nodeType="withEffect">
                                  <p:stCondLst>
                                    <p:cond delay="0"/>
                                  </p:stCondLst>
                                  <p:childTnLst>
                                    <p:set>
                                      <p:cBhvr>
                                        <p:cTn id="81" dur="1" fill="hold">
                                          <p:stCondLst>
                                            <p:cond delay="0"/>
                                          </p:stCondLst>
                                        </p:cTn>
                                        <p:tgtEl>
                                          <p:spTgt spid="115760"/>
                                        </p:tgtEl>
                                        <p:attrNameLst>
                                          <p:attrName>style.visibility</p:attrName>
                                        </p:attrNameLst>
                                      </p:cBhvr>
                                      <p:to>
                                        <p:strVal val="visible"/>
                                      </p:to>
                                    </p:set>
                                    <p:animEffect transition="in" filter="plus(in)">
                                      <p:cBhvr>
                                        <p:cTn id="82" dur="2000"/>
                                        <p:tgtEl>
                                          <p:spTgt spid="115760"/>
                                        </p:tgtEl>
                                      </p:cBhvr>
                                    </p:animEffect>
                                  </p:childTnLst>
                                </p:cTn>
                              </p:par>
                              <p:par>
                                <p:cTn id="83" presetID="13" presetClass="entr" presetSubtype="16" fill="hold" grpId="0" nodeType="withEffect">
                                  <p:stCondLst>
                                    <p:cond delay="0"/>
                                  </p:stCondLst>
                                  <p:childTnLst>
                                    <p:set>
                                      <p:cBhvr>
                                        <p:cTn id="84" dur="1" fill="hold">
                                          <p:stCondLst>
                                            <p:cond delay="0"/>
                                          </p:stCondLst>
                                        </p:cTn>
                                        <p:tgtEl>
                                          <p:spTgt spid="115761"/>
                                        </p:tgtEl>
                                        <p:attrNameLst>
                                          <p:attrName>style.visibility</p:attrName>
                                        </p:attrNameLst>
                                      </p:cBhvr>
                                      <p:to>
                                        <p:strVal val="visible"/>
                                      </p:to>
                                    </p:set>
                                    <p:animEffect transition="in" filter="plus(in)">
                                      <p:cBhvr>
                                        <p:cTn id="85" dur="2000"/>
                                        <p:tgtEl>
                                          <p:spTgt spid="115761"/>
                                        </p:tgtEl>
                                      </p:cBhvr>
                                    </p:animEffect>
                                  </p:childTnLst>
                                </p:cTn>
                              </p:par>
                              <p:par>
                                <p:cTn id="86" presetID="13" presetClass="entr" presetSubtype="16" fill="hold" grpId="0" nodeType="withEffect">
                                  <p:stCondLst>
                                    <p:cond delay="0"/>
                                  </p:stCondLst>
                                  <p:childTnLst>
                                    <p:set>
                                      <p:cBhvr>
                                        <p:cTn id="87" dur="1" fill="hold">
                                          <p:stCondLst>
                                            <p:cond delay="0"/>
                                          </p:stCondLst>
                                        </p:cTn>
                                        <p:tgtEl>
                                          <p:spTgt spid="115762"/>
                                        </p:tgtEl>
                                        <p:attrNameLst>
                                          <p:attrName>style.visibility</p:attrName>
                                        </p:attrNameLst>
                                      </p:cBhvr>
                                      <p:to>
                                        <p:strVal val="visible"/>
                                      </p:to>
                                    </p:set>
                                    <p:animEffect transition="in" filter="plus(in)">
                                      <p:cBhvr>
                                        <p:cTn id="88" dur="2000"/>
                                        <p:tgtEl>
                                          <p:spTgt spid="115762"/>
                                        </p:tgtEl>
                                      </p:cBhvr>
                                    </p:animEffect>
                                  </p:childTnLst>
                                </p:cTn>
                              </p:par>
                              <p:par>
                                <p:cTn id="89" presetID="13" presetClass="entr" presetSubtype="16" fill="hold" grpId="0" nodeType="withEffect">
                                  <p:stCondLst>
                                    <p:cond delay="0"/>
                                  </p:stCondLst>
                                  <p:childTnLst>
                                    <p:set>
                                      <p:cBhvr>
                                        <p:cTn id="90" dur="1" fill="hold">
                                          <p:stCondLst>
                                            <p:cond delay="0"/>
                                          </p:stCondLst>
                                        </p:cTn>
                                        <p:tgtEl>
                                          <p:spTgt spid="115763"/>
                                        </p:tgtEl>
                                        <p:attrNameLst>
                                          <p:attrName>style.visibility</p:attrName>
                                        </p:attrNameLst>
                                      </p:cBhvr>
                                      <p:to>
                                        <p:strVal val="visible"/>
                                      </p:to>
                                    </p:set>
                                    <p:animEffect transition="in" filter="plus(in)">
                                      <p:cBhvr>
                                        <p:cTn id="91" dur="2000"/>
                                        <p:tgtEl>
                                          <p:spTgt spid="115763"/>
                                        </p:tgtEl>
                                      </p:cBhvr>
                                    </p:animEffect>
                                  </p:childTnLst>
                                </p:cTn>
                              </p:par>
                              <p:par>
                                <p:cTn id="92" presetID="13" presetClass="entr" presetSubtype="16" fill="hold" grpId="0" nodeType="withEffect">
                                  <p:stCondLst>
                                    <p:cond delay="0"/>
                                  </p:stCondLst>
                                  <p:childTnLst>
                                    <p:set>
                                      <p:cBhvr>
                                        <p:cTn id="93" dur="1" fill="hold">
                                          <p:stCondLst>
                                            <p:cond delay="0"/>
                                          </p:stCondLst>
                                        </p:cTn>
                                        <p:tgtEl>
                                          <p:spTgt spid="115764"/>
                                        </p:tgtEl>
                                        <p:attrNameLst>
                                          <p:attrName>style.visibility</p:attrName>
                                        </p:attrNameLst>
                                      </p:cBhvr>
                                      <p:to>
                                        <p:strVal val="visible"/>
                                      </p:to>
                                    </p:set>
                                    <p:animEffect transition="in" filter="plus(in)">
                                      <p:cBhvr>
                                        <p:cTn id="94" dur="2000"/>
                                        <p:tgtEl>
                                          <p:spTgt spid="115764"/>
                                        </p:tgtEl>
                                      </p:cBhvr>
                                    </p:animEffect>
                                  </p:childTnLst>
                                </p:cTn>
                              </p:par>
                              <p:par>
                                <p:cTn id="95" presetID="13" presetClass="entr" presetSubtype="16" fill="hold" grpId="0" nodeType="withEffect">
                                  <p:stCondLst>
                                    <p:cond delay="0"/>
                                  </p:stCondLst>
                                  <p:childTnLst>
                                    <p:set>
                                      <p:cBhvr>
                                        <p:cTn id="96" dur="1" fill="hold">
                                          <p:stCondLst>
                                            <p:cond delay="0"/>
                                          </p:stCondLst>
                                        </p:cTn>
                                        <p:tgtEl>
                                          <p:spTgt spid="115765"/>
                                        </p:tgtEl>
                                        <p:attrNameLst>
                                          <p:attrName>style.visibility</p:attrName>
                                        </p:attrNameLst>
                                      </p:cBhvr>
                                      <p:to>
                                        <p:strVal val="visible"/>
                                      </p:to>
                                    </p:set>
                                    <p:animEffect transition="in" filter="plus(in)">
                                      <p:cBhvr>
                                        <p:cTn id="97" dur="2000"/>
                                        <p:tgtEl>
                                          <p:spTgt spid="115765"/>
                                        </p:tgtEl>
                                      </p:cBhvr>
                                    </p:animEffect>
                                  </p:childTnLst>
                                </p:cTn>
                              </p:par>
                              <p:par>
                                <p:cTn id="98" presetID="13" presetClass="entr" presetSubtype="16" fill="hold" grpId="0" nodeType="withEffect">
                                  <p:stCondLst>
                                    <p:cond delay="0"/>
                                  </p:stCondLst>
                                  <p:childTnLst>
                                    <p:set>
                                      <p:cBhvr>
                                        <p:cTn id="99" dur="1" fill="hold">
                                          <p:stCondLst>
                                            <p:cond delay="0"/>
                                          </p:stCondLst>
                                        </p:cTn>
                                        <p:tgtEl>
                                          <p:spTgt spid="115766"/>
                                        </p:tgtEl>
                                        <p:attrNameLst>
                                          <p:attrName>style.visibility</p:attrName>
                                        </p:attrNameLst>
                                      </p:cBhvr>
                                      <p:to>
                                        <p:strVal val="visible"/>
                                      </p:to>
                                    </p:set>
                                    <p:animEffect transition="in" filter="plus(in)">
                                      <p:cBhvr>
                                        <p:cTn id="100" dur="2000"/>
                                        <p:tgtEl>
                                          <p:spTgt spid="115766"/>
                                        </p:tgtEl>
                                      </p:cBhvr>
                                    </p:animEffect>
                                  </p:childTnLst>
                                </p:cTn>
                              </p:par>
                              <p:par>
                                <p:cTn id="101" presetID="13" presetClass="entr" presetSubtype="16" fill="hold" grpId="0" nodeType="withEffect">
                                  <p:stCondLst>
                                    <p:cond delay="0"/>
                                  </p:stCondLst>
                                  <p:childTnLst>
                                    <p:set>
                                      <p:cBhvr>
                                        <p:cTn id="102" dur="1" fill="hold">
                                          <p:stCondLst>
                                            <p:cond delay="0"/>
                                          </p:stCondLst>
                                        </p:cTn>
                                        <p:tgtEl>
                                          <p:spTgt spid="115767"/>
                                        </p:tgtEl>
                                        <p:attrNameLst>
                                          <p:attrName>style.visibility</p:attrName>
                                        </p:attrNameLst>
                                      </p:cBhvr>
                                      <p:to>
                                        <p:strVal val="visible"/>
                                      </p:to>
                                    </p:set>
                                    <p:animEffect transition="in" filter="plus(in)">
                                      <p:cBhvr>
                                        <p:cTn id="103" dur="2000"/>
                                        <p:tgtEl>
                                          <p:spTgt spid="115767"/>
                                        </p:tgtEl>
                                      </p:cBhvr>
                                    </p:animEffect>
                                  </p:childTnLst>
                                </p:cTn>
                              </p:par>
                              <p:par>
                                <p:cTn id="104" presetID="13" presetClass="entr" presetSubtype="16" fill="hold" grpId="0" nodeType="withEffect">
                                  <p:stCondLst>
                                    <p:cond delay="0"/>
                                  </p:stCondLst>
                                  <p:childTnLst>
                                    <p:set>
                                      <p:cBhvr>
                                        <p:cTn id="105" dur="1" fill="hold">
                                          <p:stCondLst>
                                            <p:cond delay="0"/>
                                          </p:stCondLst>
                                        </p:cTn>
                                        <p:tgtEl>
                                          <p:spTgt spid="115768"/>
                                        </p:tgtEl>
                                        <p:attrNameLst>
                                          <p:attrName>style.visibility</p:attrName>
                                        </p:attrNameLst>
                                      </p:cBhvr>
                                      <p:to>
                                        <p:strVal val="visible"/>
                                      </p:to>
                                    </p:set>
                                    <p:animEffect transition="in" filter="plus(in)">
                                      <p:cBhvr>
                                        <p:cTn id="106" dur="2000"/>
                                        <p:tgtEl>
                                          <p:spTgt spid="115768"/>
                                        </p:tgtEl>
                                      </p:cBhvr>
                                    </p:animEffect>
                                  </p:childTnLst>
                                </p:cTn>
                              </p:par>
                              <p:par>
                                <p:cTn id="107" presetID="13" presetClass="entr" presetSubtype="16" fill="hold" grpId="0" nodeType="withEffect">
                                  <p:stCondLst>
                                    <p:cond delay="0"/>
                                  </p:stCondLst>
                                  <p:childTnLst>
                                    <p:set>
                                      <p:cBhvr>
                                        <p:cTn id="108" dur="1" fill="hold">
                                          <p:stCondLst>
                                            <p:cond delay="0"/>
                                          </p:stCondLst>
                                        </p:cTn>
                                        <p:tgtEl>
                                          <p:spTgt spid="115769"/>
                                        </p:tgtEl>
                                        <p:attrNameLst>
                                          <p:attrName>style.visibility</p:attrName>
                                        </p:attrNameLst>
                                      </p:cBhvr>
                                      <p:to>
                                        <p:strVal val="visible"/>
                                      </p:to>
                                    </p:set>
                                    <p:animEffect transition="in" filter="plus(in)">
                                      <p:cBhvr>
                                        <p:cTn id="109" dur="2000"/>
                                        <p:tgtEl>
                                          <p:spTgt spid="115769"/>
                                        </p:tgtEl>
                                      </p:cBhvr>
                                    </p:animEffect>
                                  </p:childTnLst>
                                </p:cTn>
                              </p:par>
                              <p:par>
                                <p:cTn id="110" presetID="13" presetClass="entr" presetSubtype="16" fill="hold" grpId="0" nodeType="withEffect">
                                  <p:stCondLst>
                                    <p:cond delay="0"/>
                                  </p:stCondLst>
                                  <p:childTnLst>
                                    <p:set>
                                      <p:cBhvr>
                                        <p:cTn id="111" dur="1" fill="hold">
                                          <p:stCondLst>
                                            <p:cond delay="0"/>
                                          </p:stCondLst>
                                        </p:cTn>
                                        <p:tgtEl>
                                          <p:spTgt spid="115770"/>
                                        </p:tgtEl>
                                        <p:attrNameLst>
                                          <p:attrName>style.visibility</p:attrName>
                                        </p:attrNameLst>
                                      </p:cBhvr>
                                      <p:to>
                                        <p:strVal val="visible"/>
                                      </p:to>
                                    </p:set>
                                    <p:animEffect transition="in" filter="plus(in)">
                                      <p:cBhvr>
                                        <p:cTn id="112" dur="2000"/>
                                        <p:tgtEl>
                                          <p:spTgt spid="115770"/>
                                        </p:tgtEl>
                                      </p:cBhvr>
                                    </p:animEffect>
                                  </p:childTnLst>
                                </p:cTn>
                              </p:par>
                              <p:par>
                                <p:cTn id="113" presetID="13" presetClass="entr" presetSubtype="16" fill="hold" grpId="0" nodeType="withEffect">
                                  <p:stCondLst>
                                    <p:cond delay="0"/>
                                  </p:stCondLst>
                                  <p:childTnLst>
                                    <p:set>
                                      <p:cBhvr>
                                        <p:cTn id="114" dur="1" fill="hold">
                                          <p:stCondLst>
                                            <p:cond delay="0"/>
                                          </p:stCondLst>
                                        </p:cTn>
                                        <p:tgtEl>
                                          <p:spTgt spid="115771"/>
                                        </p:tgtEl>
                                        <p:attrNameLst>
                                          <p:attrName>style.visibility</p:attrName>
                                        </p:attrNameLst>
                                      </p:cBhvr>
                                      <p:to>
                                        <p:strVal val="visible"/>
                                      </p:to>
                                    </p:set>
                                    <p:animEffect transition="in" filter="plus(in)">
                                      <p:cBhvr>
                                        <p:cTn id="115" dur="2000"/>
                                        <p:tgtEl>
                                          <p:spTgt spid="115771"/>
                                        </p:tgtEl>
                                      </p:cBhvr>
                                    </p:animEffect>
                                  </p:childTnLst>
                                </p:cTn>
                              </p:par>
                              <p:par>
                                <p:cTn id="116" presetID="13" presetClass="entr" presetSubtype="16" fill="hold" grpId="0" nodeType="withEffect">
                                  <p:stCondLst>
                                    <p:cond delay="0"/>
                                  </p:stCondLst>
                                  <p:childTnLst>
                                    <p:set>
                                      <p:cBhvr>
                                        <p:cTn id="117" dur="1" fill="hold">
                                          <p:stCondLst>
                                            <p:cond delay="0"/>
                                          </p:stCondLst>
                                        </p:cTn>
                                        <p:tgtEl>
                                          <p:spTgt spid="115773"/>
                                        </p:tgtEl>
                                        <p:attrNameLst>
                                          <p:attrName>style.visibility</p:attrName>
                                        </p:attrNameLst>
                                      </p:cBhvr>
                                      <p:to>
                                        <p:strVal val="visible"/>
                                      </p:to>
                                    </p:set>
                                    <p:animEffect transition="in" filter="plus(in)">
                                      <p:cBhvr>
                                        <p:cTn id="118" dur="2000"/>
                                        <p:tgtEl>
                                          <p:spTgt spid="115773"/>
                                        </p:tgtEl>
                                      </p:cBhvr>
                                    </p:animEffect>
                                  </p:childTnLst>
                                </p:cTn>
                              </p:par>
                              <p:par>
                                <p:cTn id="119" presetID="13" presetClass="entr" presetSubtype="16" fill="hold" grpId="0" nodeType="withEffect">
                                  <p:stCondLst>
                                    <p:cond delay="0"/>
                                  </p:stCondLst>
                                  <p:childTnLst>
                                    <p:set>
                                      <p:cBhvr>
                                        <p:cTn id="120" dur="1" fill="hold">
                                          <p:stCondLst>
                                            <p:cond delay="0"/>
                                          </p:stCondLst>
                                        </p:cTn>
                                        <p:tgtEl>
                                          <p:spTgt spid="115774"/>
                                        </p:tgtEl>
                                        <p:attrNameLst>
                                          <p:attrName>style.visibility</p:attrName>
                                        </p:attrNameLst>
                                      </p:cBhvr>
                                      <p:to>
                                        <p:strVal val="visible"/>
                                      </p:to>
                                    </p:set>
                                    <p:animEffect transition="in" filter="plus(in)">
                                      <p:cBhvr>
                                        <p:cTn id="121" dur="2000"/>
                                        <p:tgtEl>
                                          <p:spTgt spid="115774"/>
                                        </p:tgtEl>
                                      </p:cBhvr>
                                    </p:animEffect>
                                  </p:childTnLst>
                                </p:cTn>
                              </p:par>
                              <p:par>
                                <p:cTn id="122" presetID="13" presetClass="entr" presetSubtype="16" fill="hold" grpId="0" nodeType="withEffect">
                                  <p:stCondLst>
                                    <p:cond delay="0"/>
                                  </p:stCondLst>
                                  <p:childTnLst>
                                    <p:set>
                                      <p:cBhvr>
                                        <p:cTn id="123" dur="1" fill="hold">
                                          <p:stCondLst>
                                            <p:cond delay="0"/>
                                          </p:stCondLst>
                                        </p:cTn>
                                        <p:tgtEl>
                                          <p:spTgt spid="115775"/>
                                        </p:tgtEl>
                                        <p:attrNameLst>
                                          <p:attrName>style.visibility</p:attrName>
                                        </p:attrNameLst>
                                      </p:cBhvr>
                                      <p:to>
                                        <p:strVal val="visible"/>
                                      </p:to>
                                    </p:set>
                                    <p:animEffect transition="in" filter="plus(in)">
                                      <p:cBhvr>
                                        <p:cTn id="124" dur="2000"/>
                                        <p:tgtEl>
                                          <p:spTgt spid="115775"/>
                                        </p:tgtEl>
                                      </p:cBhvr>
                                    </p:animEffect>
                                  </p:childTnLst>
                                </p:cTn>
                              </p:par>
                              <p:par>
                                <p:cTn id="125" presetID="13" presetClass="entr" presetSubtype="16" fill="hold" grpId="0" nodeType="withEffect">
                                  <p:stCondLst>
                                    <p:cond delay="0"/>
                                  </p:stCondLst>
                                  <p:childTnLst>
                                    <p:set>
                                      <p:cBhvr>
                                        <p:cTn id="126" dur="1" fill="hold">
                                          <p:stCondLst>
                                            <p:cond delay="0"/>
                                          </p:stCondLst>
                                        </p:cTn>
                                        <p:tgtEl>
                                          <p:spTgt spid="115776"/>
                                        </p:tgtEl>
                                        <p:attrNameLst>
                                          <p:attrName>style.visibility</p:attrName>
                                        </p:attrNameLst>
                                      </p:cBhvr>
                                      <p:to>
                                        <p:strVal val="visible"/>
                                      </p:to>
                                    </p:set>
                                    <p:animEffect transition="in" filter="plus(in)">
                                      <p:cBhvr>
                                        <p:cTn id="127" dur="2000"/>
                                        <p:tgtEl>
                                          <p:spTgt spid="115776"/>
                                        </p:tgtEl>
                                      </p:cBhvr>
                                    </p:animEffect>
                                  </p:childTnLst>
                                </p:cTn>
                              </p:par>
                              <p:par>
                                <p:cTn id="128" presetID="13" presetClass="entr" presetSubtype="16" fill="hold" grpId="0" nodeType="withEffect">
                                  <p:stCondLst>
                                    <p:cond delay="0"/>
                                  </p:stCondLst>
                                  <p:childTnLst>
                                    <p:set>
                                      <p:cBhvr>
                                        <p:cTn id="129" dur="1" fill="hold">
                                          <p:stCondLst>
                                            <p:cond delay="0"/>
                                          </p:stCondLst>
                                        </p:cTn>
                                        <p:tgtEl>
                                          <p:spTgt spid="115777"/>
                                        </p:tgtEl>
                                        <p:attrNameLst>
                                          <p:attrName>style.visibility</p:attrName>
                                        </p:attrNameLst>
                                      </p:cBhvr>
                                      <p:to>
                                        <p:strVal val="visible"/>
                                      </p:to>
                                    </p:set>
                                    <p:animEffect transition="in" filter="plus(in)">
                                      <p:cBhvr>
                                        <p:cTn id="130" dur="2000"/>
                                        <p:tgtEl>
                                          <p:spTgt spid="115777"/>
                                        </p:tgtEl>
                                      </p:cBhvr>
                                    </p:animEffect>
                                  </p:childTnLst>
                                </p:cTn>
                              </p:par>
                              <p:par>
                                <p:cTn id="131" presetID="13" presetClass="entr" presetSubtype="16" fill="hold" grpId="0" nodeType="withEffect">
                                  <p:stCondLst>
                                    <p:cond delay="0"/>
                                  </p:stCondLst>
                                  <p:childTnLst>
                                    <p:set>
                                      <p:cBhvr>
                                        <p:cTn id="132" dur="1" fill="hold">
                                          <p:stCondLst>
                                            <p:cond delay="0"/>
                                          </p:stCondLst>
                                        </p:cTn>
                                        <p:tgtEl>
                                          <p:spTgt spid="115781"/>
                                        </p:tgtEl>
                                        <p:attrNameLst>
                                          <p:attrName>style.visibility</p:attrName>
                                        </p:attrNameLst>
                                      </p:cBhvr>
                                      <p:to>
                                        <p:strVal val="visible"/>
                                      </p:to>
                                    </p:set>
                                    <p:animEffect transition="in" filter="plus(in)">
                                      <p:cBhvr>
                                        <p:cTn id="133" dur="2000"/>
                                        <p:tgtEl>
                                          <p:spTgt spid="115781"/>
                                        </p:tgtEl>
                                      </p:cBhvr>
                                    </p:animEffect>
                                  </p:childTnLst>
                                </p:cTn>
                              </p:par>
                              <p:par>
                                <p:cTn id="134" presetID="13" presetClass="entr" presetSubtype="16" fill="hold" grpId="0" nodeType="withEffect">
                                  <p:stCondLst>
                                    <p:cond delay="0"/>
                                  </p:stCondLst>
                                  <p:childTnLst>
                                    <p:set>
                                      <p:cBhvr>
                                        <p:cTn id="135" dur="1" fill="hold">
                                          <p:stCondLst>
                                            <p:cond delay="0"/>
                                          </p:stCondLst>
                                        </p:cTn>
                                        <p:tgtEl>
                                          <p:spTgt spid="115739"/>
                                        </p:tgtEl>
                                        <p:attrNameLst>
                                          <p:attrName>style.visibility</p:attrName>
                                        </p:attrNameLst>
                                      </p:cBhvr>
                                      <p:to>
                                        <p:strVal val="visible"/>
                                      </p:to>
                                    </p:set>
                                    <p:animEffect transition="in" filter="plus(in)">
                                      <p:cBhvr>
                                        <p:cTn id="136" dur="2000"/>
                                        <p:tgtEl>
                                          <p:spTgt spid="1157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32" grpId="0" animBg="1"/>
      <p:bldP spid="115734" grpId="0"/>
      <p:bldP spid="115735" grpId="0"/>
      <p:bldP spid="115736" grpId="0"/>
      <p:bldP spid="115737" grpId="0"/>
      <p:bldP spid="115738" grpId="0" animBg="1"/>
      <p:bldP spid="115739" grpId="0"/>
      <p:bldP spid="115740" grpId="0"/>
      <p:bldP spid="115741" grpId="0"/>
      <p:bldP spid="115743" grpId="0"/>
      <p:bldP spid="115744" grpId="0"/>
      <p:bldP spid="115745" grpId="0"/>
      <p:bldP spid="115746" grpId="0"/>
      <p:bldP spid="115747" grpId="0" animBg="1"/>
      <p:bldP spid="115748" grpId="0" animBg="1"/>
      <p:bldP spid="115749" grpId="0" animBg="1"/>
      <p:bldP spid="115750" grpId="0" animBg="1"/>
      <p:bldP spid="115751" grpId="0" animBg="1"/>
      <p:bldP spid="115752" grpId="0" animBg="1"/>
      <p:bldP spid="115753" grpId="0"/>
      <p:bldP spid="115754" grpId="0"/>
      <p:bldP spid="115755" grpId="0"/>
      <p:bldP spid="115756" grpId="0"/>
      <p:bldP spid="115757" grpId="0"/>
      <p:bldP spid="115758" grpId="0"/>
      <p:bldP spid="115759" grpId="0"/>
      <p:bldP spid="115760" grpId="0"/>
      <p:bldP spid="115761" grpId="0"/>
      <p:bldP spid="115762" grpId="0"/>
      <p:bldP spid="115763" grpId="0"/>
      <p:bldP spid="115764" grpId="0"/>
      <p:bldP spid="115765" grpId="0"/>
      <p:bldP spid="115766" grpId="0"/>
      <p:bldP spid="115767" grpId="0"/>
      <p:bldP spid="115768" grpId="0"/>
      <p:bldP spid="115769" grpId="0" animBg="1"/>
      <p:bldP spid="115770" grpId="0" animBg="1"/>
      <p:bldP spid="115771" grpId="0" animBg="1"/>
      <p:bldP spid="115773" grpId="0"/>
      <p:bldP spid="115774" grpId="0"/>
      <p:bldP spid="115775" grpId="0"/>
      <p:bldP spid="115776" grpId="0"/>
      <p:bldP spid="115777" grpId="0"/>
      <p:bldP spid="115781"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2"/>
            </a:gs>
            <a:gs pos="100000">
              <a:srgbClr val="FFCCFF"/>
            </a:gs>
          </a:gsLst>
          <a:lin ang="5400000" scaled="1"/>
        </a:gradFill>
        <a:effectLst/>
      </p:bgPr>
    </p:bg>
    <p:spTree>
      <p:nvGrpSpPr>
        <p:cNvPr id="1" name=""/>
        <p:cNvGrpSpPr/>
        <p:nvPr/>
      </p:nvGrpSpPr>
      <p:grpSpPr>
        <a:xfrm>
          <a:off x="0" y="0"/>
          <a:ext cx="0" cy="0"/>
          <a:chOff x="0" y="0"/>
          <a:chExt cx="0" cy="0"/>
        </a:xfrm>
      </p:grpSpPr>
      <p:sp>
        <p:nvSpPr>
          <p:cNvPr id="116740" name="AutoShape 4"/>
          <p:cNvSpPr>
            <a:spLocks noChangeArrowheads="1"/>
          </p:cNvSpPr>
          <p:nvPr/>
        </p:nvSpPr>
        <p:spPr bwMode="auto">
          <a:xfrm>
            <a:off x="1908175" y="981075"/>
            <a:ext cx="6264275" cy="4319588"/>
          </a:xfrm>
          <a:prstGeom prst="bevel">
            <a:avLst>
              <a:gd name="adj" fmla="val 12500"/>
            </a:avLst>
          </a:prstGeom>
          <a:noFill/>
          <a:ln w="9525">
            <a:noFill/>
            <a:miter lim="800000"/>
            <a:headEnd/>
            <a:tailEnd/>
          </a:ln>
          <a:effectLst/>
        </p:spPr>
        <p:txBody>
          <a:bodyPr wrap="none" anchor="ctr">
            <a:spAutoFit/>
          </a:bodyPr>
          <a:lstStyle/>
          <a:p>
            <a:endParaRPr lang="ar-JO"/>
          </a:p>
        </p:txBody>
      </p:sp>
      <p:sp>
        <p:nvSpPr>
          <p:cNvPr id="116741" name="AutoShape 5"/>
          <p:cNvSpPr>
            <a:spLocks noChangeArrowheads="1"/>
          </p:cNvSpPr>
          <p:nvPr/>
        </p:nvSpPr>
        <p:spPr bwMode="auto">
          <a:xfrm>
            <a:off x="539750" y="908050"/>
            <a:ext cx="7385050" cy="2570163"/>
          </a:xfrm>
          <a:prstGeom prst="bevel">
            <a:avLst>
              <a:gd name="adj" fmla="val 12500"/>
            </a:avLst>
          </a:prstGeom>
          <a:gradFill rotWithShape="1">
            <a:gsLst>
              <a:gs pos="0">
                <a:schemeClr val="bg1"/>
              </a:gs>
              <a:gs pos="100000">
                <a:schemeClr val="bg2"/>
              </a:gs>
            </a:gsLst>
            <a:lin ang="5400000" scaled="1"/>
          </a:gradFill>
          <a:ln w="9525">
            <a:noFill/>
            <a:miter lim="800000"/>
            <a:headEnd/>
            <a:tailEnd/>
          </a:ln>
          <a:effectLst/>
        </p:spPr>
        <p:txBody>
          <a:bodyPr anchor="ctr">
            <a:spAutoFit/>
          </a:bodyPr>
          <a:lstStyle/>
          <a:p>
            <a:r>
              <a:rPr lang="ar-SA" sz="3200"/>
              <a:t>تعميم :</a:t>
            </a:r>
            <a:r>
              <a:rPr lang="ar-SA"/>
              <a:t> اذا كان   أد &lt; ب ج    ،   فان  أ  &lt;  ج     حيث   د ، ب &gt;0 </a:t>
            </a:r>
          </a:p>
          <a:p>
            <a:r>
              <a:rPr lang="ar-SA"/>
              <a:t> </a:t>
            </a:r>
          </a:p>
          <a:p>
            <a:r>
              <a:rPr lang="ar-SA"/>
              <a:t>وإذا كان      أ  &lt; ج ، فان أد &lt; ب ج   حيث د  ، ب &gt;0 </a:t>
            </a:r>
          </a:p>
          <a:p>
            <a:r>
              <a:rPr lang="ar-SA"/>
              <a:t> </a:t>
            </a:r>
            <a:endParaRPr lang="en-US"/>
          </a:p>
        </p:txBody>
      </p:sp>
      <p:sp>
        <p:nvSpPr>
          <p:cNvPr id="116742" name="Line 6"/>
          <p:cNvSpPr>
            <a:spLocks noChangeShapeType="1"/>
          </p:cNvSpPr>
          <p:nvPr/>
        </p:nvSpPr>
        <p:spPr bwMode="auto">
          <a:xfrm>
            <a:off x="2987675" y="1700213"/>
            <a:ext cx="288925" cy="0"/>
          </a:xfrm>
          <a:prstGeom prst="line">
            <a:avLst/>
          </a:prstGeom>
          <a:noFill/>
          <a:ln w="38100">
            <a:solidFill>
              <a:schemeClr val="tx1"/>
            </a:solidFill>
            <a:round/>
            <a:headEnd/>
            <a:tailEnd/>
          </a:ln>
          <a:effectLst/>
        </p:spPr>
        <p:txBody>
          <a:bodyPr>
            <a:spAutoFit/>
          </a:bodyPr>
          <a:lstStyle/>
          <a:p>
            <a:endParaRPr lang="ar-JO"/>
          </a:p>
        </p:txBody>
      </p:sp>
      <p:sp>
        <p:nvSpPr>
          <p:cNvPr id="116743" name="Line 7"/>
          <p:cNvSpPr>
            <a:spLocks noChangeShapeType="1"/>
          </p:cNvSpPr>
          <p:nvPr/>
        </p:nvSpPr>
        <p:spPr bwMode="auto">
          <a:xfrm>
            <a:off x="3492500" y="1700213"/>
            <a:ext cx="288925" cy="0"/>
          </a:xfrm>
          <a:prstGeom prst="line">
            <a:avLst/>
          </a:prstGeom>
          <a:noFill/>
          <a:ln w="38100">
            <a:solidFill>
              <a:schemeClr val="tx1"/>
            </a:solidFill>
            <a:round/>
            <a:headEnd/>
            <a:tailEnd/>
          </a:ln>
          <a:effectLst/>
        </p:spPr>
        <p:txBody>
          <a:bodyPr>
            <a:spAutoFit/>
          </a:bodyPr>
          <a:lstStyle/>
          <a:p>
            <a:endParaRPr lang="ar-JO"/>
          </a:p>
        </p:txBody>
      </p:sp>
      <p:sp>
        <p:nvSpPr>
          <p:cNvPr id="116744" name="Line 8"/>
          <p:cNvSpPr>
            <a:spLocks noChangeShapeType="1"/>
          </p:cNvSpPr>
          <p:nvPr/>
        </p:nvSpPr>
        <p:spPr bwMode="auto">
          <a:xfrm>
            <a:off x="4859338" y="2708275"/>
            <a:ext cx="288925" cy="0"/>
          </a:xfrm>
          <a:prstGeom prst="line">
            <a:avLst/>
          </a:prstGeom>
          <a:noFill/>
          <a:ln w="38100">
            <a:solidFill>
              <a:schemeClr val="tx1"/>
            </a:solidFill>
            <a:round/>
            <a:headEnd/>
            <a:tailEnd/>
          </a:ln>
          <a:effectLst/>
        </p:spPr>
        <p:txBody>
          <a:bodyPr>
            <a:spAutoFit/>
          </a:bodyPr>
          <a:lstStyle/>
          <a:p>
            <a:endParaRPr lang="ar-JO"/>
          </a:p>
        </p:txBody>
      </p:sp>
      <p:sp>
        <p:nvSpPr>
          <p:cNvPr id="116745" name="Line 9"/>
          <p:cNvSpPr>
            <a:spLocks noChangeShapeType="1"/>
          </p:cNvSpPr>
          <p:nvPr/>
        </p:nvSpPr>
        <p:spPr bwMode="auto">
          <a:xfrm>
            <a:off x="5292725" y="2636838"/>
            <a:ext cx="288925" cy="0"/>
          </a:xfrm>
          <a:prstGeom prst="line">
            <a:avLst/>
          </a:prstGeom>
          <a:noFill/>
          <a:ln w="38100">
            <a:solidFill>
              <a:schemeClr val="tx1"/>
            </a:solidFill>
            <a:round/>
            <a:headEnd/>
            <a:tailEnd/>
          </a:ln>
          <a:effectLst/>
        </p:spPr>
        <p:txBody>
          <a:bodyPr>
            <a:spAutoFit/>
          </a:bodyPr>
          <a:lstStyle/>
          <a:p>
            <a:endParaRPr lang="ar-JO"/>
          </a:p>
        </p:txBody>
      </p:sp>
      <p:sp>
        <p:nvSpPr>
          <p:cNvPr id="116748" name="Text Box 12"/>
          <p:cNvSpPr txBox="1">
            <a:spLocks noChangeArrowheads="1"/>
          </p:cNvSpPr>
          <p:nvPr/>
        </p:nvSpPr>
        <p:spPr bwMode="auto">
          <a:xfrm>
            <a:off x="2916238" y="1700213"/>
            <a:ext cx="503237" cy="396875"/>
          </a:xfrm>
          <a:prstGeom prst="rect">
            <a:avLst/>
          </a:prstGeom>
          <a:noFill/>
          <a:ln w="9525" algn="ctr">
            <a:noFill/>
            <a:miter lim="800000"/>
            <a:headEnd/>
            <a:tailEnd/>
          </a:ln>
          <a:effectLst/>
        </p:spPr>
        <p:txBody>
          <a:bodyPr>
            <a:spAutoFit/>
          </a:bodyPr>
          <a:lstStyle/>
          <a:p>
            <a:r>
              <a:rPr lang="ar-SA"/>
              <a:t>د</a:t>
            </a:r>
            <a:endParaRPr lang="en-US"/>
          </a:p>
        </p:txBody>
      </p:sp>
      <p:sp>
        <p:nvSpPr>
          <p:cNvPr id="116749" name="Text Box 13"/>
          <p:cNvSpPr txBox="1">
            <a:spLocks noChangeArrowheads="1"/>
          </p:cNvSpPr>
          <p:nvPr/>
        </p:nvSpPr>
        <p:spPr bwMode="auto">
          <a:xfrm>
            <a:off x="5219700" y="2636838"/>
            <a:ext cx="503238" cy="396875"/>
          </a:xfrm>
          <a:prstGeom prst="rect">
            <a:avLst/>
          </a:prstGeom>
          <a:noFill/>
          <a:ln w="9525" algn="ctr">
            <a:noFill/>
            <a:miter lim="800000"/>
            <a:headEnd/>
            <a:tailEnd/>
          </a:ln>
          <a:effectLst/>
        </p:spPr>
        <p:txBody>
          <a:bodyPr>
            <a:spAutoFit/>
          </a:bodyPr>
          <a:lstStyle/>
          <a:p>
            <a:r>
              <a:rPr lang="ar-SA"/>
              <a:t>ب</a:t>
            </a:r>
            <a:endParaRPr lang="en-US"/>
          </a:p>
        </p:txBody>
      </p:sp>
      <p:sp>
        <p:nvSpPr>
          <p:cNvPr id="116750" name="Text Box 14"/>
          <p:cNvSpPr txBox="1">
            <a:spLocks noChangeArrowheads="1"/>
          </p:cNvSpPr>
          <p:nvPr/>
        </p:nvSpPr>
        <p:spPr bwMode="auto">
          <a:xfrm>
            <a:off x="3419475" y="1700213"/>
            <a:ext cx="503238" cy="396875"/>
          </a:xfrm>
          <a:prstGeom prst="rect">
            <a:avLst/>
          </a:prstGeom>
          <a:noFill/>
          <a:ln w="9525" algn="ctr">
            <a:noFill/>
            <a:miter lim="800000"/>
            <a:headEnd/>
            <a:tailEnd/>
          </a:ln>
          <a:effectLst/>
        </p:spPr>
        <p:txBody>
          <a:bodyPr>
            <a:spAutoFit/>
          </a:bodyPr>
          <a:lstStyle/>
          <a:p>
            <a:r>
              <a:rPr lang="ar-SA"/>
              <a:t>ب</a:t>
            </a:r>
            <a:endParaRPr lang="en-US"/>
          </a:p>
        </p:txBody>
      </p:sp>
      <p:sp>
        <p:nvSpPr>
          <p:cNvPr id="116751" name="Text Box 15"/>
          <p:cNvSpPr txBox="1">
            <a:spLocks noChangeArrowheads="1"/>
          </p:cNvSpPr>
          <p:nvPr/>
        </p:nvSpPr>
        <p:spPr bwMode="auto">
          <a:xfrm>
            <a:off x="4787900" y="2708275"/>
            <a:ext cx="503238" cy="396875"/>
          </a:xfrm>
          <a:prstGeom prst="rect">
            <a:avLst/>
          </a:prstGeom>
          <a:noFill/>
          <a:ln w="9525" algn="ctr">
            <a:noFill/>
            <a:miter lim="800000"/>
            <a:headEnd/>
            <a:tailEnd/>
          </a:ln>
          <a:effectLst/>
        </p:spPr>
        <p:txBody>
          <a:bodyPr>
            <a:spAutoFit/>
          </a:bodyPr>
          <a:lstStyle/>
          <a:p>
            <a:r>
              <a:rPr lang="ar-SA"/>
              <a:t>د</a:t>
            </a:r>
            <a:endParaRPr lang="en-US"/>
          </a:p>
        </p:txBody>
      </p:sp>
      <p:pic>
        <p:nvPicPr>
          <p:cNvPr id="116752" name="Picture 16" descr="ش"/>
          <p:cNvPicPr>
            <a:picLocks noChangeAspect="1" noChangeArrowheads="1"/>
          </p:cNvPicPr>
          <p:nvPr/>
        </p:nvPicPr>
        <p:blipFill>
          <a:blip r:embed="rId3"/>
          <a:srcRect/>
          <a:stretch>
            <a:fillRect/>
          </a:stretch>
        </p:blipFill>
        <p:spPr bwMode="auto">
          <a:xfrm>
            <a:off x="8459788" y="188913"/>
            <a:ext cx="479425" cy="571500"/>
          </a:xfrm>
          <a:prstGeom prst="rect">
            <a:avLst/>
          </a:prstGeom>
          <a:noFill/>
        </p:spPr>
      </p:pic>
      <p:pic>
        <p:nvPicPr>
          <p:cNvPr id="116753" name="Picture 17" descr="ش"/>
          <p:cNvPicPr>
            <a:picLocks noChangeAspect="1" noChangeArrowheads="1"/>
          </p:cNvPicPr>
          <p:nvPr/>
        </p:nvPicPr>
        <p:blipFill>
          <a:blip r:embed="rId3"/>
          <a:srcRect/>
          <a:stretch>
            <a:fillRect/>
          </a:stretch>
        </p:blipFill>
        <p:spPr bwMode="auto">
          <a:xfrm>
            <a:off x="7956550" y="692150"/>
            <a:ext cx="479425" cy="571500"/>
          </a:xfrm>
          <a:prstGeom prst="rect">
            <a:avLst/>
          </a:prstGeom>
          <a:noFill/>
        </p:spPr>
      </p:pic>
      <p:pic>
        <p:nvPicPr>
          <p:cNvPr id="116754" name="Picture 18" descr="ش"/>
          <p:cNvPicPr>
            <a:picLocks noChangeAspect="1" noChangeArrowheads="1"/>
          </p:cNvPicPr>
          <p:nvPr/>
        </p:nvPicPr>
        <p:blipFill>
          <a:blip r:embed="rId3"/>
          <a:srcRect/>
          <a:stretch>
            <a:fillRect/>
          </a:stretch>
        </p:blipFill>
        <p:spPr bwMode="auto">
          <a:xfrm>
            <a:off x="7451725" y="1196975"/>
            <a:ext cx="479425" cy="571500"/>
          </a:xfrm>
          <a:prstGeom prst="rect">
            <a:avLst/>
          </a:prstGeom>
          <a:noFill/>
        </p:spPr>
      </p:pic>
      <p:sp>
        <p:nvSpPr>
          <p:cNvPr id="116755" name="AutoShape 19">
            <a:hlinkClick r:id="rId4" action="ppaction://hlinksldjump" highlightClick="1"/>
          </p:cNvPr>
          <p:cNvSpPr>
            <a:spLocks noChangeArrowheads="1"/>
          </p:cNvSpPr>
          <p:nvPr/>
        </p:nvSpPr>
        <p:spPr bwMode="auto">
          <a:xfrm>
            <a:off x="0" y="6453188"/>
            <a:ext cx="539750" cy="404812"/>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med">
    <p:checker/>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afterEffect" nodePh="1">
                                  <p:stCondLst>
                                    <p:cond delay="0"/>
                                  </p:stCondLst>
                                  <p:endCondLst>
                                    <p:cond evt="begin" delay="0">
                                      <p:tn val="5"/>
                                    </p:cond>
                                  </p:endCondLst>
                                  <p:childTnLst>
                                    <p:animRot by="21600000">
                                      <p:cBhvr>
                                        <p:cTn id="6" dur="2000" fill="hold"/>
                                        <p:tgtEl>
                                          <p:spTgt spid="116740"/>
                                        </p:tgtEl>
                                        <p:attrNameLst>
                                          <p:attrName>r</p:attrName>
                                        </p:attrNameLst>
                                      </p:cBhvr>
                                    </p:animRot>
                                  </p:childTnLst>
                                </p:cTn>
                              </p:par>
                            </p:childTnLst>
                          </p:cTn>
                        </p:par>
                        <p:par>
                          <p:cTn id="7" fill="hold">
                            <p:stCondLst>
                              <p:cond delay="2000"/>
                            </p:stCondLst>
                            <p:childTnLst>
                              <p:par>
                                <p:cTn id="8" presetID="8" presetClass="emph" presetSubtype="0" fill="hold" grpId="0" nodeType="afterEffect">
                                  <p:stCondLst>
                                    <p:cond delay="0"/>
                                  </p:stCondLst>
                                  <p:childTnLst>
                                    <p:animRot by="21600000">
                                      <p:cBhvr>
                                        <p:cTn id="9" dur="2000" fill="hold"/>
                                        <p:tgtEl>
                                          <p:spTgt spid="116741"/>
                                        </p:tgtEl>
                                        <p:attrNameLst>
                                          <p:attrName>r</p:attrName>
                                        </p:attrNameLst>
                                      </p:cBhvr>
                                    </p:animRot>
                                  </p:childTnLst>
                                </p:cTn>
                              </p:par>
                            </p:childTnLst>
                          </p:cTn>
                        </p:par>
                        <p:par>
                          <p:cTn id="10" fill="hold">
                            <p:stCondLst>
                              <p:cond delay="4000"/>
                            </p:stCondLst>
                            <p:childTnLst>
                              <p:par>
                                <p:cTn id="11" presetID="8" presetClass="emph" presetSubtype="0" fill="hold" grpId="0" nodeType="afterEffect">
                                  <p:stCondLst>
                                    <p:cond delay="0"/>
                                  </p:stCondLst>
                                  <p:childTnLst>
                                    <p:animRot by="21600000">
                                      <p:cBhvr>
                                        <p:cTn id="12" dur="2000" fill="hold"/>
                                        <p:tgtEl>
                                          <p:spTgt spid="116742"/>
                                        </p:tgtEl>
                                        <p:attrNameLst>
                                          <p:attrName>r</p:attrName>
                                        </p:attrNameLst>
                                      </p:cBhvr>
                                    </p:animRot>
                                  </p:childTnLst>
                                </p:cTn>
                              </p:par>
                            </p:childTnLst>
                          </p:cTn>
                        </p:par>
                        <p:par>
                          <p:cTn id="13" fill="hold">
                            <p:stCondLst>
                              <p:cond delay="6000"/>
                            </p:stCondLst>
                            <p:childTnLst>
                              <p:par>
                                <p:cTn id="14" presetID="8" presetClass="emph" presetSubtype="0" fill="hold" grpId="0" nodeType="afterEffect">
                                  <p:stCondLst>
                                    <p:cond delay="0"/>
                                  </p:stCondLst>
                                  <p:childTnLst>
                                    <p:animRot by="21600000">
                                      <p:cBhvr>
                                        <p:cTn id="15" dur="2000" fill="hold"/>
                                        <p:tgtEl>
                                          <p:spTgt spid="116743"/>
                                        </p:tgtEl>
                                        <p:attrNameLst>
                                          <p:attrName>r</p:attrName>
                                        </p:attrNameLst>
                                      </p:cBhvr>
                                    </p:animRot>
                                  </p:childTnLst>
                                </p:cTn>
                              </p:par>
                            </p:childTnLst>
                          </p:cTn>
                        </p:par>
                        <p:par>
                          <p:cTn id="16" fill="hold">
                            <p:stCondLst>
                              <p:cond delay="8000"/>
                            </p:stCondLst>
                            <p:childTnLst>
                              <p:par>
                                <p:cTn id="17" presetID="8" presetClass="emph" presetSubtype="0" fill="hold" grpId="0" nodeType="afterEffect">
                                  <p:stCondLst>
                                    <p:cond delay="0"/>
                                  </p:stCondLst>
                                  <p:childTnLst>
                                    <p:animRot by="21600000">
                                      <p:cBhvr>
                                        <p:cTn id="18" dur="2000" fill="hold"/>
                                        <p:tgtEl>
                                          <p:spTgt spid="116744"/>
                                        </p:tgtEl>
                                        <p:attrNameLst>
                                          <p:attrName>r</p:attrName>
                                        </p:attrNameLst>
                                      </p:cBhvr>
                                    </p:animRot>
                                  </p:childTnLst>
                                </p:cTn>
                              </p:par>
                            </p:childTnLst>
                          </p:cTn>
                        </p:par>
                        <p:par>
                          <p:cTn id="19" fill="hold">
                            <p:stCondLst>
                              <p:cond delay="10000"/>
                            </p:stCondLst>
                            <p:childTnLst>
                              <p:par>
                                <p:cTn id="20" presetID="8" presetClass="emph" presetSubtype="0" fill="hold" grpId="0" nodeType="afterEffect">
                                  <p:stCondLst>
                                    <p:cond delay="0"/>
                                  </p:stCondLst>
                                  <p:childTnLst>
                                    <p:animRot by="21600000">
                                      <p:cBhvr>
                                        <p:cTn id="21" dur="2000" fill="hold"/>
                                        <p:tgtEl>
                                          <p:spTgt spid="116745"/>
                                        </p:tgtEl>
                                        <p:attrNameLst>
                                          <p:attrName>r</p:attrName>
                                        </p:attrNameLst>
                                      </p:cBhvr>
                                    </p:animRot>
                                  </p:childTnLst>
                                </p:cTn>
                              </p:par>
                            </p:childTnLst>
                          </p:cTn>
                        </p:par>
                        <p:par>
                          <p:cTn id="22" fill="hold">
                            <p:stCondLst>
                              <p:cond delay="12000"/>
                            </p:stCondLst>
                            <p:childTnLst>
                              <p:par>
                                <p:cTn id="23" presetID="8" presetClass="emph" presetSubtype="0" fill="hold" grpId="0" nodeType="afterEffect">
                                  <p:stCondLst>
                                    <p:cond delay="0"/>
                                  </p:stCondLst>
                                  <p:childTnLst>
                                    <p:animRot by="21600000">
                                      <p:cBhvr>
                                        <p:cTn id="24" dur="2000" fill="hold"/>
                                        <p:tgtEl>
                                          <p:spTgt spid="116748"/>
                                        </p:tgtEl>
                                        <p:attrNameLst>
                                          <p:attrName>r</p:attrName>
                                        </p:attrNameLst>
                                      </p:cBhvr>
                                    </p:animRot>
                                  </p:childTnLst>
                                </p:cTn>
                              </p:par>
                            </p:childTnLst>
                          </p:cTn>
                        </p:par>
                        <p:par>
                          <p:cTn id="25" fill="hold">
                            <p:stCondLst>
                              <p:cond delay="14000"/>
                            </p:stCondLst>
                            <p:childTnLst>
                              <p:par>
                                <p:cTn id="26" presetID="8" presetClass="emph" presetSubtype="0" fill="hold" grpId="0" nodeType="afterEffect">
                                  <p:stCondLst>
                                    <p:cond delay="0"/>
                                  </p:stCondLst>
                                  <p:childTnLst>
                                    <p:animRot by="21600000">
                                      <p:cBhvr>
                                        <p:cTn id="27" dur="2000" fill="hold"/>
                                        <p:tgtEl>
                                          <p:spTgt spid="116749"/>
                                        </p:tgtEl>
                                        <p:attrNameLst>
                                          <p:attrName>r</p:attrName>
                                        </p:attrNameLst>
                                      </p:cBhvr>
                                    </p:animRot>
                                  </p:childTnLst>
                                </p:cTn>
                              </p:par>
                            </p:childTnLst>
                          </p:cTn>
                        </p:par>
                        <p:par>
                          <p:cTn id="28" fill="hold">
                            <p:stCondLst>
                              <p:cond delay="16000"/>
                            </p:stCondLst>
                            <p:childTnLst>
                              <p:par>
                                <p:cTn id="29" presetID="8" presetClass="emph" presetSubtype="0" fill="hold" grpId="0" nodeType="afterEffect">
                                  <p:stCondLst>
                                    <p:cond delay="0"/>
                                  </p:stCondLst>
                                  <p:childTnLst>
                                    <p:animRot by="21600000">
                                      <p:cBhvr>
                                        <p:cTn id="30" dur="2000" fill="hold"/>
                                        <p:tgtEl>
                                          <p:spTgt spid="116750"/>
                                        </p:tgtEl>
                                        <p:attrNameLst>
                                          <p:attrName>r</p:attrName>
                                        </p:attrNameLst>
                                      </p:cBhvr>
                                    </p:animRot>
                                  </p:childTnLst>
                                </p:cTn>
                              </p:par>
                            </p:childTnLst>
                          </p:cTn>
                        </p:par>
                        <p:par>
                          <p:cTn id="31" fill="hold">
                            <p:stCondLst>
                              <p:cond delay="18000"/>
                            </p:stCondLst>
                            <p:childTnLst>
                              <p:par>
                                <p:cTn id="32" presetID="8" presetClass="emph" presetSubtype="0" fill="hold" grpId="0" nodeType="afterEffect">
                                  <p:stCondLst>
                                    <p:cond delay="0"/>
                                  </p:stCondLst>
                                  <p:childTnLst>
                                    <p:animRot by="21600000">
                                      <p:cBhvr>
                                        <p:cTn id="33" dur="2000" fill="hold"/>
                                        <p:tgtEl>
                                          <p:spTgt spid="116751"/>
                                        </p:tgtEl>
                                        <p:attrNameLst>
                                          <p:attrName>r</p:attrName>
                                        </p:attrNameLst>
                                      </p:cBhvr>
                                    </p:animRot>
                                  </p:childTnLst>
                                </p:cTn>
                              </p:par>
                            </p:childTnLst>
                          </p:cTn>
                        </p:par>
                        <p:par>
                          <p:cTn id="34" fill="hold">
                            <p:stCondLst>
                              <p:cond delay="20000"/>
                            </p:stCondLst>
                            <p:childTnLst>
                              <p:par>
                                <p:cTn id="35" presetID="8" presetClass="emph" presetSubtype="0" fill="hold" nodeType="afterEffect">
                                  <p:stCondLst>
                                    <p:cond delay="0"/>
                                  </p:stCondLst>
                                  <p:childTnLst>
                                    <p:animRot by="21600000">
                                      <p:cBhvr>
                                        <p:cTn id="36" dur="2000" fill="hold"/>
                                        <p:tgtEl>
                                          <p:spTgt spid="116753"/>
                                        </p:tgtEl>
                                        <p:attrNameLst>
                                          <p:attrName>r</p:attrName>
                                        </p:attrNameLst>
                                      </p:cBhvr>
                                    </p:animRot>
                                  </p:childTnLst>
                                </p:cTn>
                              </p:par>
                            </p:childTnLst>
                          </p:cTn>
                        </p:par>
                        <p:par>
                          <p:cTn id="37" fill="hold">
                            <p:stCondLst>
                              <p:cond delay="22000"/>
                            </p:stCondLst>
                            <p:childTnLst>
                              <p:par>
                                <p:cTn id="38" presetID="8" presetClass="emph" presetSubtype="0" fill="hold" nodeType="afterEffect">
                                  <p:stCondLst>
                                    <p:cond delay="0"/>
                                  </p:stCondLst>
                                  <p:childTnLst>
                                    <p:animRot by="21600000">
                                      <p:cBhvr>
                                        <p:cTn id="39" dur="2000" fill="hold"/>
                                        <p:tgtEl>
                                          <p:spTgt spid="11675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40" grpId="0" animBg="1"/>
      <p:bldP spid="116741" grpId="0" animBg="1"/>
      <p:bldP spid="116742" grpId="0" animBg="1"/>
      <p:bldP spid="116743" grpId="0" animBg="1"/>
      <p:bldP spid="116744" grpId="0" animBg="1"/>
      <p:bldP spid="116745" grpId="0" animBg="1"/>
      <p:bldP spid="116748" grpId="0"/>
      <p:bldP spid="116749" grpId="0"/>
      <p:bldP spid="116750" grpId="0"/>
      <p:bldP spid="11675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p:cNvSpPr>
            <a:spLocks noGrp="1" noChangeArrowheads="1"/>
          </p:cNvSpPr>
          <p:nvPr>
            <p:ph type="title"/>
          </p:nvPr>
        </p:nvSpPr>
        <p:spPr/>
        <p:txBody>
          <a:bodyPr/>
          <a:lstStyle/>
          <a:p>
            <a:r>
              <a:rPr lang="ar-SA" sz="4000"/>
              <a:t/>
            </a:r>
            <a:br>
              <a:rPr lang="ar-SA" sz="4000"/>
            </a:br>
            <a:r>
              <a:rPr lang="ar-SA" sz="4000"/>
              <a:t/>
            </a:r>
            <a:br>
              <a:rPr lang="ar-SA" sz="4000"/>
            </a:br>
            <a:r>
              <a:rPr lang="ar-SA" sz="4000"/>
              <a:t>الانتماء :هو علاقة عنصر ومجموعة</a:t>
            </a:r>
            <a:br>
              <a:rPr lang="ar-SA" sz="4000"/>
            </a:br>
            <a:r>
              <a:rPr lang="ar-SA" sz="4000"/>
              <a:t/>
            </a:r>
            <a:br>
              <a:rPr lang="ar-SA" sz="4000"/>
            </a:br>
            <a:r>
              <a:rPr lang="ar-SA" sz="4000"/>
              <a:t>نقول :                               </a:t>
            </a:r>
            <a:br>
              <a:rPr lang="ar-SA" sz="4000"/>
            </a:br>
            <a:r>
              <a:rPr lang="ar-SA" sz="4000"/>
              <a:t>   </a:t>
            </a:r>
            <a:endParaRPr lang="en-US" sz="4000"/>
          </a:p>
        </p:txBody>
      </p:sp>
      <p:sp>
        <p:nvSpPr>
          <p:cNvPr id="8198" name="Rectangle 6"/>
          <p:cNvSpPr>
            <a:spLocks noChangeArrowheads="1"/>
          </p:cNvSpPr>
          <p:nvPr/>
        </p:nvSpPr>
        <p:spPr bwMode="auto">
          <a:xfrm>
            <a:off x="611188" y="2205038"/>
            <a:ext cx="6696075" cy="4105275"/>
          </a:xfrm>
          <a:prstGeom prst="rect">
            <a:avLst/>
          </a:prstGeom>
          <a:solidFill>
            <a:srgbClr val="FF99CC"/>
          </a:solidFill>
          <a:ln w="9525">
            <a:solidFill>
              <a:schemeClr val="tx1"/>
            </a:solidFill>
            <a:miter lim="800000"/>
            <a:headEnd/>
            <a:tailEnd/>
          </a:ln>
          <a:effectLst/>
        </p:spPr>
        <p:txBody>
          <a:bodyPr wrap="none" anchor="ctr"/>
          <a:lstStyle/>
          <a:p>
            <a:pPr algn="r">
              <a:spcBef>
                <a:spcPct val="0"/>
              </a:spcBef>
              <a:buFontTx/>
              <a:buChar char="•"/>
            </a:pPr>
            <a:r>
              <a:rPr lang="ar-SA" sz="2800"/>
              <a:t>*</a:t>
            </a:r>
            <a:r>
              <a:rPr lang="ar-SA" sz="1800"/>
              <a:t> </a:t>
            </a:r>
            <a:r>
              <a:rPr lang="ar-SA" sz="2800"/>
              <a:t>عمان تنتمي مجموعة عواصم الدول العربية الأسيوية</a:t>
            </a:r>
          </a:p>
          <a:p>
            <a:pPr algn="r">
              <a:spcBef>
                <a:spcPct val="0"/>
              </a:spcBef>
              <a:buFontTx/>
              <a:buChar char="•"/>
            </a:pPr>
            <a:r>
              <a:rPr lang="ar-SA" sz="2800"/>
              <a:t>* مصر لا تنتمي مجموعة الدول الأوربية</a:t>
            </a:r>
          </a:p>
          <a:p>
            <a:pPr algn="r">
              <a:spcBef>
                <a:spcPct val="0"/>
              </a:spcBef>
              <a:buFontTx/>
              <a:buChar char="•"/>
            </a:pPr>
            <a:r>
              <a:rPr lang="ar-SA" sz="2800"/>
              <a:t>*9 لا تنتمي مجموعة الأعداد الأولية</a:t>
            </a:r>
          </a:p>
          <a:p>
            <a:pPr algn="r">
              <a:spcBef>
                <a:spcPct val="0"/>
              </a:spcBef>
            </a:pPr>
            <a:r>
              <a:rPr lang="ar-SA" sz="2800"/>
              <a:t>*8 تنتمي مجموعة أرقام العدد 258</a:t>
            </a:r>
          </a:p>
          <a:p>
            <a:pPr algn="r">
              <a:spcBef>
                <a:spcPct val="0"/>
              </a:spcBef>
              <a:buFontTx/>
              <a:buChar char="•"/>
            </a:pPr>
            <a:r>
              <a:rPr lang="ar-SA" sz="2800"/>
              <a:t>* ل تنتمي مجموعة أحرف كلمة جمال</a:t>
            </a:r>
            <a:endParaRPr lang="en-US" sz="2800"/>
          </a:p>
        </p:txBody>
      </p:sp>
      <p:pic>
        <p:nvPicPr>
          <p:cNvPr id="8199" name="Picture 7" descr="j0281904"/>
          <p:cNvPicPr>
            <a:picLocks noChangeAspect="1" noChangeArrowheads="1"/>
          </p:cNvPicPr>
          <p:nvPr/>
        </p:nvPicPr>
        <p:blipFill>
          <a:blip r:embed="rId3"/>
          <a:srcRect/>
          <a:stretch>
            <a:fillRect/>
          </a:stretch>
        </p:blipFill>
        <p:spPr bwMode="auto">
          <a:xfrm>
            <a:off x="7740650" y="260350"/>
            <a:ext cx="1187450" cy="1122363"/>
          </a:xfrm>
          <a:prstGeom prst="rect">
            <a:avLst/>
          </a:prstGeom>
          <a:noFill/>
        </p:spPr>
      </p:pic>
      <p:sp>
        <p:nvSpPr>
          <p:cNvPr id="8200" name="AutoShape 8">
            <a:hlinkClick r:id="rId4" action="ppaction://hlinksldjump" highlightClick="1"/>
          </p:cNvPr>
          <p:cNvSpPr>
            <a:spLocks noChangeArrowheads="1"/>
          </p:cNvSpPr>
          <p:nvPr/>
        </p:nvSpPr>
        <p:spPr bwMode="auto">
          <a:xfrm>
            <a:off x="0" y="6381750"/>
            <a:ext cx="503238" cy="476250"/>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p:comb dir="vert"/>
    <p:sndAc>
      <p:stSnd>
        <p:snd r:embed="rId2" name="whoosh.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mph" presetSubtype="0" fill="hold" grpId="0" nodeType="afterEffect">
                                  <p:stCondLst>
                                    <p:cond delay="0"/>
                                  </p:stCondLst>
                                  <p:childTnLst>
                                    <p:animClr clrSpc="hsl" dir="cw">
                                      <p:cBhvr override="childStyle">
                                        <p:cTn id="6" dur="2000" fill="hold"/>
                                        <p:tgtEl>
                                          <p:spTgt spid="8198"/>
                                        </p:tgtEl>
                                        <p:attrNameLst>
                                          <p:attrName>style.color</p:attrName>
                                        </p:attrNameLst>
                                      </p:cBhvr>
                                      <p:by>
                                        <p:hsl h="-7200000" s="0" l="0"/>
                                      </p:by>
                                    </p:animClr>
                                    <p:animClr clrSpc="hsl" dir="cw">
                                      <p:cBhvr>
                                        <p:cTn id="7" dur="2000" fill="hold"/>
                                        <p:tgtEl>
                                          <p:spTgt spid="8198"/>
                                        </p:tgtEl>
                                        <p:attrNameLst>
                                          <p:attrName>fillcolor</p:attrName>
                                        </p:attrNameLst>
                                      </p:cBhvr>
                                      <p:by>
                                        <p:hsl h="-7200000" s="0" l="0"/>
                                      </p:by>
                                    </p:animClr>
                                    <p:animClr clrSpc="hsl" dir="cw">
                                      <p:cBhvr>
                                        <p:cTn id="8" dur="2000" fill="hold"/>
                                        <p:tgtEl>
                                          <p:spTgt spid="8198"/>
                                        </p:tgtEl>
                                        <p:attrNameLst>
                                          <p:attrName>stroke.color</p:attrName>
                                        </p:attrNameLst>
                                      </p:cBhvr>
                                      <p:by>
                                        <p:hsl h="-7200000" s="0" l="0"/>
                                      </p:by>
                                    </p:animClr>
                                    <p:set>
                                      <p:cBhvr>
                                        <p:cTn id="9" dur="2000" fill="hold"/>
                                        <p:tgtEl>
                                          <p:spTgt spid="8198"/>
                                        </p:tgtEl>
                                        <p:attrNameLst>
                                          <p:attrName>fill.type</p:attrName>
                                        </p:attrNameLst>
                                      </p:cBhvr>
                                      <p:to>
                                        <p:strVal val="solid"/>
                                      </p:to>
                                    </p:set>
                                  </p:childTnLst>
                                </p:cTn>
                              </p:par>
                              <p:par>
                                <p:cTn id="10" presetID="25" presetClass="entr" presetSubtype="0" fill="hold" grpId="0" nodeType="withEffect">
                                  <p:stCondLst>
                                    <p:cond delay="0"/>
                                  </p:stCondLst>
                                  <p:childTnLst>
                                    <p:set>
                                      <p:cBhvr>
                                        <p:cTn id="11" dur="1" fill="hold">
                                          <p:stCondLst>
                                            <p:cond delay="0"/>
                                          </p:stCondLst>
                                        </p:cTn>
                                        <p:tgtEl>
                                          <p:spTgt spid="8196"/>
                                        </p:tgtEl>
                                        <p:attrNameLst>
                                          <p:attrName>style.visibility</p:attrName>
                                        </p:attrNameLst>
                                      </p:cBhvr>
                                      <p:to>
                                        <p:strVal val="visible"/>
                                      </p:to>
                                    </p:set>
                                    <p:anim calcmode="lin" valueType="num">
                                      <p:cBhvr>
                                        <p:cTn id="12" dur="1000" decel="50000" fill="hold">
                                          <p:stCondLst>
                                            <p:cond delay="0"/>
                                          </p:stCondLst>
                                        </p:cTn>
                                        <p:tgtEl>
                                          <p:spTgt spid="8196"/>
                                        </p:tgtEl>
                                        <p:attrNameLst>
                                          <p:attrName>style.rotation</p:attrName>
                                        </p:attrNameLst>
                                      </p:cBhvr>
                                      <p:tavLst>
                                        <p:tav tm="0">
                                          <p:val>
                                            <p:fltVal val="-90"/>
                                          </p:val>
                                        </p:tav>
                                        <p:tav tm="100000">
                                          <p:val>
                                            <p:fltVal val="0"/>
                                          </p:val>
                                        </p:tav>
                                      </p:tavLst>
                                    </p:anim>
                                    <p:anim calcmode="lin" valueType="num">
                                      <p:cBhvr>
                                        <p:cTn id="13" dur="1000" decel="50000" fill="hold">
                                          <p:stCondLst>
                                            <p:cond delay="0"/>
                                          </p:stCondLst>
                                        </p:cTn>
                                        <p:tgtEl>
                                          <p:spTgt spid="8196"/>
                                        </p:tgtEl>
                                        <p:attrNameLst>
                                          <p:attrName>ppt_w</p:attrName>
                                        </p:attrNameLst>
                                      </p:cBhvr>
                                      <p:tavLst>
                                        <p:tav tm="0">
                                          <p:val>
                                            <p:strVal val="#ppt_w"/>
                                          </p:val>
                                        </p:tav>
                                        <p:tav tm="100000">
                                          <p:val>
                                            <p:strVal val="#ppt_w*.05"/>
                                          </p:val>
                                        </p:tav>
                                      </p:tavLst>
                                    </p:anim>
                                    <p:anim calcmode="lin" valueType="num">
                                      <p:cBhvr>
                                        <p:cTn id="14" dur="1000" accel="50000" fill="hold">
                                          <p:stCondLst>
                                            <p:cond delay="1000"/>
                                          </p:stCondLst>
                                        </p:cTn>
                                        <p:tgtEl>
                                          <p:spTgt spid="8196"/>
                                        </p:tgtEl>
                                        <p:attrNameLst>
                                          <p:attrName>ppt_w</p:attrName>
                                        </p:attrNameLst>
                                      </p:cBhvr>
                                      <p:tavLst>
                                        <p:tav tm="0">
                                          <p:val>
                                            <p:strVal val="#ppt_w*.05"/>
                                          </p:val>
                                        </p:tav>
                                        <p:tav tm="100000">
                                          <p:val>
                                            <p:strVal val="#ppt_w"/>
                                          </p:val>
                                        </p:tav>
                                      </p:tavLst>
                                    </p:anim>
                                    <p:anim calcmode="lin" valueType="num">
                                      <p:cBhvr>
                                        <p:cTn id="15" dur="2000" fill="hold"/>
                                        <p:tgtEl>
                                          <p:spTgt spid="8196"/>
                                        </p:tgtEl>
                                        <p:attrNameLst>
                                          <p:attrName>ppt_h</p:attrName>
                                        </p:attrNameLst>
                                      </p:cBhvr>
                                      <p:tavLst>
                                        <p:tav tm="0">
                                          <p:val>
                                            <p:strVal val="#ppt_h"/>
                                          </p:val>
                                        </p:tav>
                                        <p:tav tm="100000">
                                          <p:val>
                                            <p:strVal val="#ppt_h"/>
                                          </p:val>
                                        </p:tav>
                                      </p:tavLst>
                                    </p:anim>
                                    <p:anim calcmode="lin" valueType="num">
                                      <p:cBhvr>
                                        <p:cTn id="16" dur="1000" decel="50000" fill="hold">
                                          <p:stCondLst>
                                            <p:cond delay="0"/>
                                          </p:stCondLst>
                                        </p:cTn>
                                        <p:tgtEl>
                                          <p:spTgt spid="8196"/>
                                        </p:tgtEl>
                                        <p:attrNameLst>
                                          <p:attrName>ppt_x</p:attrName>
                                        </p:attrNameLst>
                                      </p:cBhvr>
                                      <p:tavLst>
                                        <p:tav tm="0">
                                          <p:val>
                                            <p:strVal val="#ppt_x+.4"/>
                                          </p:val>
                                        </p:tav>
                                        <p:tav tm="100000">
                                          <p:val>
                                            <p:strVal val="#ppt_x"/>
                                          </p:val>
                                        </p:tav>
                                      </p:tavLst>
                                    </p:anim>
                                    <p:anim calcmode="lin" valueType="num">
                                      <p:cBhvr>
                                        <p:cTn id="17" dur="1000" decel="50000" fill="hold">
                                          <p:stCondLst>
                                            <p:cond delay="0"/>
                                          </p:stCondLst>
                                        </p:cTn>
                                        <p:tgtEl>
                                          <p:spTgt spid="8196"/>
                                        </p:tgtEl>
                                        <p:attrNameLst>
                                          <p:attrName>ppt_y</p:attrName>
                                        </p:attrNameLst>
                                      </p:cBhvr>
                                      <p:tavLst>
                                        <p:tav tm="0">
                                          <p:val>
                                            <p:strVal val="#ppt_y-.2"/>
                                          </p:val>
                                        </p:tav>
                                        <p:tav tm="100000">
                                          <p:val>
                                            <p:strVal val="#ppt_y+.1"/>
                                          </p:val>
                                        </p:tav>
                                      </p:tavLst>
                                    </p:anim>
                                    <p:anim calcmode="lin" valueType="num">
                                      <p:cBhvr>
                                        <p:cTn id="18" dur="1000" accel="50000" fill="hold">
                                          <p:stCondLst>
                                            <p:cond delay="1000"/>
                                          </p:stCondLst>
                                        </p:cTn>
                                        <p:tgtEl>
                                          <p:spTgt spid="8196"/>
                                        </p:tgtEl>
                                        <p:attrNameLst>
                                          <p:attrName>ppt_y</p:attrName>
                                        </p:attrNameLst>
                                      </p:cBhvr>
                                      <p:tavLst>
                                        <p:tav tm="0">
                                          <p:val>
                                            <p:strVal val="#ppt_y+.1"/>
                                          </p:val>
                                        </p:tav>
                                        <p:tav tm="100000">
                                          <p:val>
                                            <p:strVal val="#ppt_y"/>
                                          </p:val>
                                        </p:tav>
                                      </p:tavLst>
                                    </p:anim>
                                    <p:animEffect transition="in" filter="fade">
                                      <p:cBhvr>
                                        <p:cTn id="19" dur="2000" decel="50000">
                                          <p:stCondLst>
                                            <p:cond delay="0"/>
                                          </p:stCondLst>
                                        </p:cTn>
                                        <p:tgtEl>
                                          <p:spTgt spid="81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p:bldP spid="8198"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2"/>
            </a:gs>
            <a:gs pos="100000">
              <a:srgbClr val="FF66FF"/>
            </a:gs>
          </a:gsLst>
          <a:lin ang="5400000" scaled="1"/>
        </a:gradFill>
        <a:effectLst/>
      </p:bgPr>
    </p:bg>
    <p:spTree>
      <p:nvGrpSpPr>
        <p:cNvPr id="1" name=""/>
        <p:cNvGrpSpPr/>
        <p:nvPr/>
      </p:nvGrpSpPr>
      <p:grpSpPr>
        <a:xfrm>
          <a:off x="0" y="0"/>
          <a:ext cx="0" cy="0"/>
          <a:chOff x="0" y="0"/>
          <a:chExt cx="0" cy="0"/>
        </a:xfrm>
      </p:grpSpPr>
      <p:sp>
        <p:nvSpPr>
          <p:cNvPr id="117764" name="WordArt 4"/>
          <p:cNvSpPr>
            <a:spLocks noChangeArrowheads="1" noChangeShapeType="1" noTextEdit="1"/>
          </p:cNvSpPr>
          <p:nvPr/>
        </p:nvSpPr>
        <p:spPr bwMode="auto">
          <a:xfrm>
            <a:off x="3635375" y="188913"/>
            <a:ext cx="1819275" cy="647700"/>
          </a:xfrm>
          <a:prstGeom prst="rect">
            <a:avLst/>
          </a:prstGeom>
        </p:spPr>
        <p:txBody>
          <a:bodyPr wrap="none" fromWordArt="1">
            <a:prstTxWarp prst="textPlain">
              <a:avLst>
                <a:gd name="adj" fmla="val 50000"/>
              </a:avLst>
            </a:prstTxWarp>
          </a:bodyPr>
          <a:lstStyle/>
          <a:p>
            <a:pPr rtl="1"/>
            <a:r>
              <a:rPr lang="ar-JO"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الدرس الخامس</a:t>
            </a:r>
          </a:p>
        </p:txBody>
      </p:sp>
      <p:sp>
        <p:nvSpPr>
          <p:cNvPr id="117765" name="WordArt 5"/>
          <p:cNvSpPr>
            <a:spLocks noChangeArrowheads="1" noChangeShapeType="1" noTextEdit="1"/>
          </p:cNvSpPr>
          <p:nvPr/>
        </p:nvSpPr>
        <p:spPr bwMode="auto">
          <a:xfrm>
            <a:off x="3059113" y="1125538"/>
            <a:ext cx="3019425" cy="647700"/>
          </a:xfrm>
          <a:prstGeom prst="rect">
            <a:avLst/>
          </a:prstGeom>
        </p:spPr>
        <p:txBody>
          <a:bodyPr spcFirstLastPara="1" wrap="none" fromWordArt="1">
            <a:prstTxWarp prst="textArchUp">
              <a:avLst>
                <a:gd name="adj" fmla="val 10800000"/>
              </a:avLst>
            </a:prstTxWarp>
          </a:bodyPr>
          <a:lstStyle/>
          <a:p>
            <a:pPr rtl="1"/>
            <a:r>
              <a:rPr lang="ar-JO" sz="3600" kern="10">
                <a:ln w="9525">
                  <a:solidFill>
                    <a:srgbClr val="000000"/>
                  </a:solidFill>
                  <a:round/>
                  <a:headEnd/>
                  <a:tailEnd/>
                </a:ln>
                <a:solidFill>
                  <a:srgbClr val="000000"/>
                </a:solidFill>
                <a:latin typeface="Arial Black"/>
              </a:rPr>
              <a:t> تمثيل الأعداد النسبية على خط الأعداد</a:t>
            </a:r>
          </a:p>
        </p:txBody>
      </p:sp>
      <p:sp>
        <p:nvSpPr>
          <p:cNvPr id="117766" name="WordArt 6" descr="عمودي ضيق"/>
          <p:cNvSpPr>
            <a:spLocks noChangeArrowheads="1" noChangeShapeType="1" noTextEdit="1"/>
          </p:cNvSpPr>
          <p:nvPr/>
        </p:nvSpPr>
        <p:spPr bwMode="auto">
          <a:xfrm>
            <a:off x="7019925" y="1341438"/>
            <a:ext cx="1866900" cy="1084262"/>
          </a:xfrm>
          <a:prstGeom prst="rect">
            <a:avLst/>
          </a:prstGeom>
        </p:spPr>
        <p:txBody>
          <a:bodyPr wrap="none" fromWordArt="1">
            <a:prstTxWarp prst="textCurveUp">
              <a:avLst>
                <a:gd name="adj" fmla="val 40356"/>
              </a:avLst>
            </a:prstTxWarp>
          </a:bodyPr>
          <a:lstStyle/>
          <a:p>
            <a:pPr rtl="1"/>
            <a:r>
              <a:rPr lang="ar-JO" sz="3600" kern="10">
                <a:ln w="12700">
                  <a:solidFill>
                    <a:srgbClr val="000000"/>
                  </a:solidFill>
                  <a:round/>
                  <a:headEnd/>
                  <a:tailEnd/>
                </a:ln>
                <a:pattFill prst="dashHorz">
                  <a:fgClr>
                    <a:srgbClr val="808080"/>
                  </a:fgClr>
                  <a:bgClr>
                    <a:srgbClr val="FFFF00"/>
                  </a:bgClr>
                </a:pattFill>
                <a:effectLst>
                  <a:outerShdw dist="45791" dir="2021404" algn="ctr" rotWithShape="0">
                    <a:srgbClr val="808080">
                      <a:alpha val="80000"/>
                    </a:srgbClr>
                  </a:outerShdw>
                </a:effectLst>
                <a:latin typeface="Arial Black"/>
              </a:rPr>
              <a:t>مثال ((2)):</a:t>
            </a:r>
          </a:p>
        </p:txBody>
      </p:sp>
      <p:sp>
        <p:nvSpPr>
          <p:cNvPr id="117767" name="WordArt 7" descr="عمودي ضيق"/>
          <p:cNvSpPr>
            <a:spLocks noChangeArrowheads="1" noChangeShapeType="1" noTextEdit="1"/>
          </p:cNvSpPr>
          <p:nvPr/>
        </p:nvSpPr>
        <p:spPr bwMode="auto">
          <a:xfrm>
            <a:off x="8101013" y="3357563"/>
            <a:ext cx="847725" cy="884237"/>
          </a:xfrm>
          <a:prstGeom prst="rect">
            <a:avLst/>
          </a:prstGeom>
        </p:spPr>
        <p:txBody>
          <a:bodyPr wrap="none" fromWordArt="1">
            <a:prstTxWarp prst="textCurveUp">
              <a:avLst>
                <a:gd name="adj" fmla="val 40356"/>
              </a:avLst>
            </a:prstTxWarp>
          </a:bodyPr>
          <a:lstStyle/>
          <a:p>
            <a:pPr rtl="1"/>
            <a:r>
              <a:rPr lang="ar-JO" sz="3200" kern="10">
                <a:ln w="12700">
                  <a:solidFill>
                    <a:srgbClr val="000000"/>
                  </a:solidFill>
                  <a:round/>
                  <a:headEnd/>
                  <a:tailEnd/>
                </a:ln>
                <a:pattFill prst="dashHorz">
                  <a:fgClr>
                    <a:srgbClr val="808080"/>
                  </a:fgClr>
                  <a:bgClr>
                    <a:srgbClr val="FFFF00"/>
                  </a:bgClr>
                </a:pattFill>
                <a:effectLst>
                  <a:outerShdw dist="45791" dir="2021404" algn="ctr" rotWithShape="0">
                    <a:srgbClr val="808080">
                      <a:alpha val="80000"/>
                    </a:srgbClr>
                  </a:outerShdw>
                </a:effectLst>
                <a:latin typeface="Arial Black"/>
              </a:rPr>
              <a:t>الحل :</a:t>
            </a:r>
          </a:p>
        </p:txBody>
      </p:sp>
      <p:pic>
        <p:nvPicPr>
          <p:cNvPr id="117768" name="Picture 8" descr="ت"/>
          <p:cNvPicPr>
            <a:picLocks noChangeAspect="1" noChangeArrowheads="1"/>
          </p:cNvPicPr>
          <p:nvPr/>
        </p:nvPicPr>
        <p:blipFill>
          <a:blip r:embed="rId3"/>
          <a:srcRect/>
          <a:stretch>
            <a:fillRect/>
          </a:stretch>
        </p:blipFill>
        <p:spPr bwMode="auto">
          <a:xfrm>
            <a:off x="6443663" y="836613"/>
            <a:ext cx="673100" cy="706437"/>
          </a:xfrm>
          <a:prstGeom prst="rect">
            <a:avLst/>
          </a:prstGeom>
          <a:noFill/>
        </p:spPr>
      </p:pic>
      <p:pic>
        <p:nvPicPr>
          <p:cNvPr id="117769" name="Picture 9" descr="ت"/>
          <p:cNvPicPr>
            <a:picLocks noChangeAspect="1" noChangeArrowheads="1"/>
          </p:cNvPicPr>
          <p:nvPr/>
        </p:nvPicPr>
        <p:blipFill>
          <a:blip r:embed="rId3"/>
          <a:srcRect/>
          <a:stretch>
            <a:fillRect/>
          </a:stretch>
        </p:blipFill>
        <p:spPr bwMode="auto">
          <a:xfrm>
            <a:off x="7019925" y="620713"/>
            <a:ext cx="673100" cy="706437"/>
          </a:xfrm>
          <a:prstGeom prst="rect">
            <a:avLst/>
          </a:prstGeom>
          <a:noFill/>
        </p:spPr>
      </p:pic>
      <p:pic>
        <p:nvPicPr>
          <p:cNvPr id="117770" name="Picture 10" descr="ت"/>
          <p:cNvPicPr>
            <a:picLocks noChangeAspect="1" noChangeArrowheads="1"/>
          </p:cNvPicPr>
          <p:nvPr/>
        </p:nvPicPr>
        <p:blipFill>
          <a:blip r:embed="rId3"/>
          <a:srcRect/>
          <a:stretch>
            <a:fillRect/>
          </a:stretch>
        </p:blipFill>
        <p:spPr bwMode="auto">
          <a:xfrm>
            <a:off x="1476375" y="620713"/>
            <a:ext cx="673100" cy="706437"/>
          </a:xfrm>
          <a:prstGeom prst="rect">
            <a:avLst/>
          </a:prstGeom>
          <a:noFill/>
        </p:spPr>
      </p:pic>
      <p:pic>
        <p:nvPicPr>
          <p:cNvPr id="117771" name="Picture 11" descr="ت"/>
          <p:cNvPicPr>
            <a:picLocks noChangeAspect="1" noChangeArrowheads="1"/>
          </p:cNvPicPr>
          <p:nvPr/>
        </p:nvPicPr>
        <p:blipFill>
          <a:blip r:embed="rId3"/>
          <a:srcRect/>
          <a:stretch>
            <a:fillRect/>
          </a:stretch>
        </p:blipFill>
        <p:spPr bwMode="auto">
          <a:xfrm>
            <a:off x="2124075" y="836613"/>
            <a:ext cx="673100" cy="706437"/>
          </a:xfrm>
          <a:prstGeom prst="rect">
            <a:avLst/>
          </a:prstGeom>
          <a:noFill/>
        </p:spPr>
      </p:pic>
      <p:sp>
        <p:nvSpPr>
          <p:cNvPr id="117772" name="Text Box 12"/>
          <p:cNvSpPr txBox="1">
            <a:spLocks noChangeArrowheads="1"/>
          </p:cNvSpPr>
          <p:nvPr/>
        </p:nvSpPr>
        <p:spPr bwMode="auto">
          <a:xfrm>
            <a:off x="1331913" y="1989138"/>
            <a:ext cx="5616575" cy="1004887"/>
          </a:xfrm>
          <a:prstGeom prst="rect">
            <a:avLst/>
          </a:prstGeom>
          <a:noFill/>
          <a:ln w="9525" algn="ctr">
            <a:noFill/>
            <a:miter lim="800000"/>
            <a:headEnd/>
            <a:tailEnd/>
          </a:ln>
          <a:effectLst/>
        </p:spPr>
        <p:txBody>
          <a:bodyPr>
            <a:spAutoFit/>
          </a:bodyPr>
          <a:lstStyle/>
          <a:p>
            <a:pPr algn="r"/>
            <a:r>
              <a:rPr lang="ar-SA" sz="2400"/>
              <a:t>مثل الأعداد النسبية الاّتية على خط الأعداد :</a:t>
            </a:r>
          </a:p>
          <a:p>
            <a:pPr algn="r"/>
            <a:r>
              <a:rPr lang="ar-SA" sz="2400"/>
              <a:t>- 2 ، 3 ، صفر ،   1   ، - 1 </a:t>
            </a:r>
            <a:endParaRPr lang="en-US" sz="2400"/>
          </a:p>
        </p:txBody>
      </p:sp>
      <p:sp>
        <p:nvSpPr>
          <p:cNvPr id="117773" name="Line 13"/>
          <p:cNvSpPr>
            <a:spLocks noChangeShapeType="1"/>
          </p:cNvSpPr>
          <p:nvPr/>
        </p:nvSpPr>
        <p:spPr bwMode="auto">
          <a:xfrm>
            <a:off x="3924300" y="2852738"/>
            <a:ext cx="431800" cy="0"/>
          </a:xfrm>
          <a:prstGeom prst="line">
            <a:avLst/>
          </a:prstGeom>
          <a:noFill/>
          <a:ln w="28575">
            <a:solidFill>
              <a:schemeClr val="tx1"/>
            </a:solidFill>
            <a:round/>
            <a:headEnd/>
            <a:tailEnd/>
          </a:ln>
          <a:effectLst/>
        </p:spPr>
        <p:txBody>
          <a:bodyPr>
            <a:spAutoFit/>
          </a:bodyPr>
          <a:lstStyle/>
          <a:p>
            <a:endParaRPr lang="ar-JO"/>
          </a:p>
        </p:txBody>
      </p:sp>
      <p:sp>
        <p:nvSpPr>
          <p:cNvPr id="117774" name="Line 14"/>
          <p:cNvSpPr>
            <a:spLocks noChangeShapeType="1"/>
          </p:cNvSpPr>
          <p:nvPr/>
        </p:nvSpPr>
        <p:spPr bwMode="auto">
          <a:xfrm>
            <a:off x="4643438" y="2852738"/>
            <a:ext cx="431800" cy="0"/>
          </a:xfrm>
          <a:prstGeom prst="line">
            <a:avLst/>
          </a:prstGeom>
          <a:noFill/>
          <a:ln w="28575">
            <a:solidFill>
              <a:schemeClr val="tx1"/>
            </a:solidFill>
            <a:round/>
            <a:headEnd/>
            <a:tailEnd/>
          </a:ln>
          <a:effectLst/>
        </p:spPr>
        <p:txBody>
          <a:bodyPr>
            <a:spAutoFit/>
          </a:bodyPr>
          <a:lstStyle/>
          <a:p>
            <a:endParaRPr lang="ar-JO"/>
          </a:p>
        </p:txBody>
      </p:sp>
      <p:sp>
        <p:nvSpPr>
          <p:cNvPr id="117775" name="Line 15"/>
          <p:cNvSpPr>
            <a:spLocks noChangeShapeType="1"/>
          </p:cNvSpPr>
          <p:nvPr/>
        </p:nvSpPr>
        <p:spPr bwMode="auto">
          <a:xfrm>
            <a:off x="3492500" y="4652963"/>
            <a:ext cx="431800" cy="0"/>
          </a:xfrm>
          <a:prstGeom prst="line">
            <a:avLst/>
          </a:prstGeom>
          <a:noFill/>
          <a:ln w="28575">
            <a:solidFill>
              <a:schemeClr val="tx1"/>
            </a:solidFill>
            <a:round/>
            <a:headEnd/>
            <a:tailEnd/>
          </a:ln>
          <a:effectLst/>
        </p:spPr>
        <p:txBody>
          <a:bodyPr>
            <a:spAutoFit/>
          </a:bodyPr>
          <a:lstStyle/>
          <a:p>
            <a:endParaRPr lang="ar-JO"/>
          </a:p>
        </p:txBody>
      </p:sp>
      <p:sp>
        <p:nvSpPr>
          <p:cNvPr id="117776" name="Line 16"/>
          <p:cNvSpPr>
            <a:spLocks noChangeShapeType="1"/>
          </p:cNvSpPr>
          <p:nvPr/>
        </p:nvSpPr>
        <p:spPr bwMode="auto">
          <a:xfrm>
            <a:off x="5508625" y="4724400"/>
            <a:ext cx="431800" cy="0"/>
          </a:xfrm>
          <a:prstGeom prst="line">
            <a:avLst/>
          </a:prstGeom>
          <a:noFill/>
          <a:ln w="28575">
            <a:solidFill>
              <a:schemeClr val="tx1"/>
            </a:solidFill>
            <a:round/>
            <a:headEnd/>
            <a:tailEnd/>
          </a:ln>
          <a:effectLst/>
        </p:spPr>
        <p:txBody>
          <a:bodyPr>
            <a:spAutoFit/>
          </a:bodyPr>
          <a:lstStyle/>
          <a:p>
            <a:endParaRPr lang="ar-JO"/>
          </a:p>
        </p:txBody>
      </p:sp>
      <p:sp>
        <p:nvSpPr>
          <p:cNvPr id="117777" name="Line 17"/>
          <p:cNvSpPr>
            <a:spLocks noChangeShapeType="1"/>
          </p:cNvSpPr>
          <p:nvPr/>
        </p:nvSpPr>
        <p:spPr bwMode="auto">
          <a:xfrm>
            <a:off x="1619250" y="4797425"/>
            <a:ext cx="431800" cy="0"/>
          </a:xfrm>
          <a:prstGeom prst="line">
            <a:avLst/>
          </a:prstGeom>
          <a:noFill/>
          <a:ln w="28575">
            <a:solidFill>
              <a:schemeClr val="tx1"/>
            </a:solidFill>
            <a:round/>
            <a:headEnd/>
            <a:tailEnd/>
          </a:ln>
          <a:effectLst/>
        </p:spPr>
        <p:txBody>
          <a:bodyPr>
            <a:spAutoFit/>
          </a:bodyPr>
          <a:lstStyle/>
          <a:p>
            <a:endParaRPr lang="ar-JO"/>
          </a:p>
        </p:txBody>
      </p:sp>
      <p:sp>
        <p:nvSpPr>
          <p:cNvPr id="117778" name="Line 18"/>
          <p:cNvSpPr>
            <a:spLocks noChangeShapeType="1"/>
          </p:cNvSpPr>
          <p:nvPr/>
        </p:nvSpPr>
        <p:spPr bwMode="auto">
          <a:xfrm>
            <a:off x="2771775" y="2852738"/>
            <a:ext cx="431800" cy="0"/>
          </a:xfrm>
          <a:prstGeom prst="line">
            <a:avLst/>
          </a:prstGeom>
          <a:noFill/>
          <a:ln w="28575">
            <a:solidFill>
              <a:schemeClr val="tx1"/>
            </a:solidFill>
            <a:round/>
            <a:headEnd/>
            <a:tailEnd/>
          </a:ln>
          <a:effectLst/>
        </p:spPr>
        <p:txBody>
          <a:bodyPr>
            <a:spAutoFit/>
          </a:bodyPr>
          <a:lstStyle/>
          <a:p>
            <a:endParaRPr lang="ar-JO"/>
          </a:p>
        </p:txBody>
      </p:sp>
      <p:sp>
        <p:nvSpPr>
          <p:cNvPr id="117779" name="Text Box 19"/>
          <p:cNvSpPr txBox="1">
            <a:spLocks noChangeArrowheads="1"/>
          </p:cNvSpPr>
          <p:nvPr/>
        </p:nvSpPr>
        <p:spPr bwMode="auto">
          <a:xfrm>
            <a:off x="1116013" y="5300663"/>
            <a:ext cx="576262" cy="396875"/>
          </a:xfrm>
          <a:prstGeom prst="rect">
            <a:avLst/>
          </a:prstGeom>
          <a:noFill/>
          <a:ln w="9525" algn="ctr">
            <a:noFill/>
            <a:miter lim="800000"/>
            <a:headEnd/>
            <a:tailEnd/>
          </a:ln>
          <a:effectLst/>
        </p:spPr>
        <p:txBody>
          <a:bodyPr>
            <a:spAutoFit/>
          </a:bodyPr>
          <a:lstStyle/>
          <a:p>
            <a:r>
              <a:rPr lang="ar-SA"/>
              <a:t>-2</a:t>
            </a:r>
            <a:endParaRPr lang="en-US"/>
          </a:p>
        </p:txBody>
      </p:sp>
      <p:sp>
        <p:nvSpPr>
          <p:cNvPr id="117780" name="Text Box 20"/>
          <p:cNvSpPr txBox="1">
            <a:spLocks noChangeArrowheads="1"/>
          </p:cNvSpPr>
          <p:nvPr/>
        </p:nvSpPr>
        <p:spPr bwMode="auto">
          <a:xfrm>
            <a:off x="3492500" y="2636838"/>
            <a:ext cx="576263" cy="396875"/>
          </a:xfrm>
          <a:prstGeom prst="rect">
            <a:avLst/>
          </a:prstGeom>
          <a:noFill/>
          <a:ln w="9525" algn="ctr">
            <a:noFill/>
            <a:miter lim="800000"/>
            <a:headEnd/>
            <a:tailEnd/>
          </a:ln>
          <a:effectLst/>
        </p:spPr>
        <p:txBody>
          <a:bodyPr>
            <a:spAutoFit/>
          </a:bodyPr>
          <a:lstStyle/>
          <a:p>
            <a:r>
              <a:rPr lang="ar-SA"/>
              <a:t>1</a:t>
            </a:r>
            <a:endParaRPr lang="en-US"/>
          </a:p>
        </p:txBody>
      </p:sp>
      <p:sp>
        <p:nvSpPr>
          <p:cNvPr id="117781" name="Text Box 21"/>
          <p:cNvSpPr txBox="1">
            <a:spLocks noChangeArrowheads="1"/>
          </p:cNvSpPr>
          <p:nvPr/>
        </p:nvSpPr>
        <p:spPr bwMode="auto">
          <a:xfrm>
            <a:off x="4572000" y="2852738"/>
            <a:ext cx="576263" cy="396875"/>
          </a:xfrm>
          <a:prstGeom prst="rect">
            <a:avLst/>
          </a:prstGeom>
          <a:noFill/>
          <a:ln w="9525" algn="ctr">
            <a:noFill/>
            <a:miter lim="800000"/>
            <a:headEnd/>
            <a:tailEnd/>
          </a:ln>
          <a:effectLst/>
        </p:spPr>
        <p:txBody>
          <a:bodyPr>
            <a:spAutoFit/>
          </a:bodyPr>
          <a:lstStyle/>
          <a:p>
            <a:r>
              <a:rPr lang="ar-SA"/>
              <a:t>2</a:t>
            </a:r>
            <a:endParaRPr lang="en-US"/>
          </a:p>
        </p:txBody>
      </p:sp>
      <p:sp>
        <p:nvSpPr>
          <p:cNvPr id="117782" name="Text Box 22"/>
          <p:cNvSpPr txBox="1">
            <a:spLocks noChangeArrowheads="1"/>
          </p:cNvSpPr>
          <p:nvPr/>
        </p:nvSpPr>
        <p:spPr bwMode="auto">
          <a:xfrm>
            <a:off x="3851275" y="2852738"/>
            <a:ext cx="576263" cy="396875"/>
          </a:xfrm>
          <a:prstGeom prst="rect">
            <a:avLst/>
          </a:prstGeom>
          <a:noFill/>
          <a:ln w="9525" algn="ctr">
            <a:noFill/>
            <a:miter lim="800000"/>
            <a:headEnd/>
            <a:tailEnd/>
          </a:ln>
          <a:effectLst/>
        </p:spPr>
        <p:txBody>
          <a:bodyPr>
            <a:spAutoFit/>
          </a:bodyPr>
          <a:lstStyle/>
          <a:p>
            <a:r>
              <a:rPr lang="ar-SA"/>
              <a:t>2</a:t>
            </a:r>
            <a:endParaRPr lang="en-US"/>
          </a:p>
        </p:txBody>
      </p:sp>
      <p:sp>
        <p:nvSpPr>
          <p:cNvPr id="117783" name="Line 23"/>
          <p:cNvSpPr>
            <a:spLocks noChangeShapeType="1"/>
          </p:cNvSpPr>
          <p:nvPr/>
        </p:nvSpPr>
        <p:spPr bwMode="auto">
          <a:xfrm flipH="1">
            <a:off x="827088" y="5300663"/>
            <a:ext cx="7345362" cy="0"/>
          </a:xfrm>
          <a:prstGeom prst="line">
            <a:avLst/>
          </a:prstGeom>
          <a:noFill/>
          <a:ln w="38100">
            <a:solidFill>
              <a:schemeClr val="tx1"/>
            </a:solidFill>
            <a:round/>
            <a:headEnd type="triangle" w="med" len="med"/>
            <a:tailEnd type="triangle" w="med" len="med"/>
          </a:ln>
          <a:effectLst/>
        </p:spPr>
        <p:txBody>
          <a:bodyPr>
            <a:spAutoFit/>
          </a:bodyPr>
          <a:lstStyle/>
          <a:p>
            <a:endParaRPr lang="ar-JO"/>
          </a:p>
        </p:txBody>
      </p:sp>
      <p:sp>
        <p:nvSpPr>
          <p:cNvPr id="117784" name="Line 24"/>
          <p:cNvSpPr>
            <a:spLocks noChangeShapeType="1"/>
          </p:cNvSpPr>
          <p:nvPr/>
        </p:nvSpPr>
        <p:spPr bwMode="auto">
          <a:xfrm flipV="1">
            <a:off x="1403350" y="5084763"/>
            <a:ext cx="0" cy="215900"/>
          </a:xfrm>
          <a:prstGeom prst="line">
            <a:avLst/>
          </a:prstGeom>
          <a:noFill/>
          <a:ln w="28575">
            <a:solidFill>
              <a:schemeClr val="tx1"/>
            </a:solidFill>
            <a:round/>
            <a:headEnd/>
            <a:tailEnd/>
          </a:ln>
          <a:effectLst/>
        </p:spPr>
        <p:txBody>
          <a:bodyPr>
            <a:spAutoFit/>
          </a:bodyPr>
          <a:lstStyle/>
          <a:p>
            <a:endParaRPr lang="ar-JO"/>
          </a:p>
        </p:txBody>
      </p:sp>
      <p:sp>
        <p:nvSpPr>
          <p:cNvPr id="117785" name="Line 25"/>
          <p:cNvSpPr>
            <a:spLocks noChangeShapeType="1"/>
          </p:cNvSpPr>
          <p:nvPr/>
        </p:nvSpPr>
        <p:spPr bwMode="auto">
          <a:xfrm flipV="1">
            <a:off x="1835150" y="5157788"/>
            <a:ext cx="0" cy="142875"/>
          </a:xfrm>
          <a:prstGeom prst="line">
            <a:avLst/>
          </a:prstGeom>
          <a:noFill/>
          <a:ln w="28575">
            <a:solidFill>
              <a:schemeClr val="tx1"/>
            </a:solidFill>
            <a:round/>
            <a:headEnd/>
            <a:tailEnd/>
          </a:ln>
          <a:effectLst/>
        </p:spPr>
        <p:txBody>
          <a:bodyPr>
            <a:spAutoFit/>
          </a:bodyPr>
          <a:lstStyle/>
          <a:p>
            <a:endParaRPr lang="ar-JO"/>
          </a:p>
        </p:txBody>
      </p:sp>
      <p:sp>
        <p:nvSpPr>
          <p:cNvPr id="117786" name="Line 26"/>
          <p:cNvSpPr>
            <a:spLocks noChangeShapeType="1"/>
          </p:cNvSpPr>
          <p:nvPr/>
        </p:nvSpPr>
        <p:spPr bwMode="auto">
          <a:xfrm flipV="1">
            <a:off x="2268538" y="5084763"/>
            <a:ext cx="0" cy="215900"/>
          </a:xfrm>
          <a:prstGeom prst="line">
            <a:avLst/>
          </a:prstGeom>
          <a:noFill/>
          <a:ln w="28575">
            <a:solidFill>
              <a:schemeClr val="tx1"/>
            </a:solidFill>
            <a:round/>
            <a:headEnd/>
            <a:tailEnd/>
          </a:ln>
          <a:effectLst/>
        </p:spPr>
        <p:txBody>
          <a:bodyPr>
            <a:spAutoFit/>
          </a:bodyPr>
          <a:lstStyle/>
          <a:p>
            <a:endParaRPr lang="ar-JO"/>
          </a:p>
        </p:txBody>
      </p:sp>
      <p:sp>
        <p:nvSpPr>
          <p:cNvPr id="117787" name="Line 27"/>
          <p:cNvSpPr>
            <a:spLocks noChangeShapeType="1"/>
          </p:cNvSpPr>
          <p:nvPr/>
        </p:nvSpPr>
        <p:spPr bwMode="auto">
          <a:xfrm flipV="1">
            <a:off x="2700338" y="5157788"/>
            <a:ext cx="0" cy="142875"/>
          </a:xfrm>
          <a:prstGeom prst="line">
            <a:avLst/>
          </a:prstGeom>
          <a:noFill/>
          <a:ln w="28575">
            <a:solidFill>
              <a:schemeClr val="tx1"/>
            </a:solidFill>
            <a:round/>
            <a:headEnd/>
            <a:tailEnd/>
          </a:ln>
          <a:effectLst/>
        </p:spPr>
        <p:txBody>
          <a:bodyPr>
            <a:spAutoFit/>
          </a:bodyPr>
          <a:lstStyle/>
          <a:p>
            <a:endParaRPr lang="ar-JO"/>
          </a:p>
        </p:txBody>
      </p:sp>
      <p:sp>
        <p:nvSpPr>
          <p:cNvPr id="117788" name="Line 28"/>
          <p:cNvSpPr>
            <a:spLocks noChangeShapeType="1"/>
          </p:cNvSpPr>
          <p:nvPr/>
        </p:nvSpPr>
        <p:spPr bwMode="auto">
          <a:xfrm flipV="1">
            <a:off x="3203575" y="5084763"/>
            <a:ext cx="0" cy="215900"/>
          </a:xfrm>
          <a:prstGeom prst="line">
            <a:avLst/>
          </a:prstGeom>
          <a:noFill/>
          <a:ln w="28575">
            <a:solidFill>
              <a:schemeClr val="tx1"/>
            </a:solidFill>
            <a:round/>
            <a:headEnd/>
            <a:tailEnd/>
          </a:ln>
          <a:effectLst/>
        </p:spPr>
        <p:txBody>
          <a:bodyPr>
            <a:spAutoFit/>
          </a:bodyPr>
          <a:lstStyle/>
          <a:p>
            <a:endParaRPr lang="ar-JO"/>
          </a:p>
        </p:txBody>
      </p:sp>
      <p:sp>
        <p:nvSpPr>
          <p:cNvPr id="117789" name="Line 29"/>
          <p:cNvSpPr>
            <a:spLocks noChangeShapeType="1"/>
          </p:cNvSpPr>
          <p:nvPr/>
        </p:nvSpPr>
        <p:spPr bwMode="auto">
          <a:xfrm flipV="1">
            <a:off x="3708400" y="5157788"/>
            <a:ext cx="0" cy="142875"/>
          </a:xfrm>
          <a:prstGeom prst="line">
            <a:avLst/>
          </a:prstGeom>
          <a:noFill/>
          <a:ln w="28575">
            <a:solidFill>
              <a:schemeClr val="tx1"/>
            </a:solidFill>
            <a:round/>
            <a:headEnd/>
            <a:tailEnd/>
          </a:ln>
          <a:effectLst/>
        </p:spPr>
        <p:txBody>
          <a:bodyPr>
            <a:spAutoFit/>
          </a:bodyPr>
          <a:lstStyle/>
          <a:p>
            <a:endParaRPr lang="ar-JO"/>
          </a:p>
        </p:txBody>
      </p:sp>
      <p:sp>
        <p:nvSpPr>
          <p:cNvPr id="117790" name="Line 30"/>
          <p:cNvSpPr>
            <a:spLocks noChangeShapeType="1"/>
          </p:cNvSpPr>
          <p:nvPr/>
        </p:nvSpPr>
        <p:spPr bwMode="auto">
          <a:xfrm flipV="1">
            <a:off x="4211638" y="5084763"/>
            <a:ext cx="0" cy="214312"/>
          </a:xfrm>
          <a:prstGeom prst="line">
            <a:avLst/>
          </a:prstGeom>
          <a:noFill/>
          <a:ln w="28575">
            <a:solidFill>
              <a:schemeClr val="tx1"/>
            </a:solidFill>
            <a:round/>
            <a:headEnd/>
            <a:tailEnd/>
          </a:ln>
          <a:effectLst/>
        </p:spPr>
        <p:txBody>
          <a:bodyPr>
            <a:spAutoFit/>
          </a:bodyPr>
          <a:lstStyle/>
          <a:p>
            <a:endParaRPr lang="ar-JO"/>
          </a:p>
        </p:txBody>
      </p:sp>
      <p:sp>
        <p:nvSpPr>
          <p:cNvPr id="117791" name="Line 31"/>
          <p:cNvSpPr>
            <a:spLocks noChangeShapeType="1"/>
          </p:cNvSpPr>
          <p:nvPr/>
        </p:nvSpPr>
        <p:spPr bwMode="auto">
          <a:xfrm flipV="1">
            <a:off x="4716463" y="5157788"/>
            <a:ext cx="0" cy="142875"/>
          </a:xfrm>
          <a:prstGeom prst="line">
            <a:avLst/>
          </a:prstGeom>
          <a:noFill/>
          <a:ln w="28575">
            <a:solidFill>
              <a:schemeClr val="tx1"/>
            </a:solidFill>
            <a:round/>
            <a:headEnd/>
            <a:tailEnd/>
          </a:ln>
          <a:effectLst/>
        </p:spPr>
        <p:txBody>
          <a:bodyPr>
            <a:spAutoFit/>
          </a:bodyPr>
          <a:lstStyle/>
          <a:p>
            <a:endParaRPr lang="ar-JO"/>
          </a:p>
        </p:txBody>
      </p:sp>
      <p:sp>
        <p:nvSpPr>
          <p:cNvPr id="117792" name="Line 32"/>
          <p:cNvSpPr>
            <a:spLocks noChangeShapeType="1"/>
          </p:cNvSpPr>
          <p:nvPr/>
        </p:nvSpPr>
        <p:spPr bwMode="auto">
          <a:xfrm flipV="1">
            <a:off x="5219700" y="5084763"/>
            <a:ext cx="0" cy="215900"/>
          </a:xfrm>
          <a:prstGeom prst="line">
            <a:avLst/>
          </a:prstGeom>
          <a:noFill/>
          <a:ln w="28575">
            <a:solidFill>
              <a:schemeClr val="tx1"/>
            </a:solidFill>
            <a:round/>
            <a:headEnd/>
            <a:tailEnd/>
          </a:ln>
          <a:effectLst/>
        </p:spPr>
        <p:txBody>
          <a:bodyPr>
            <a:spAutoFit/>
          </a:bodyPr>
          <a:lstStyle/>
          <a:p>
            <a:endParaRPr lang="ar-JO"/>
          </a:p>
        </p:txBody>
      </p:sp>
      <p:sp>
        <p:nvSpPr>
          <p:cNvPr id="117793" name="Line 33"/>
          <p:cNvSpPr>
            <a:spLocks noChangeShapeType="1"/>
          </p:cNvSpPr>
          <p:nvPr/>
        </p:nvSpPr>
        <p:spPr bwMode="auto">
          <a:xfrm flipV="1">
            <a:off x="5724525" y="5157788"/>
            <a:ext cx="0" cy="142875"/>
          </a:xfrm>
          <a:prstGeom prst="line">
            <a:avLst/>
          </a:prstGeom>
          <a:noFill/>
          <a:ln w="28575">
            <a:solidFill>
              <a:schemeClr val="tx1"/>
            </a:solidFill>
            <a:round/>
            <a:headEnd/>
            <a:tailEnd/>
          </a:ln>
          <a:effectLst/>
        </p:spPr>
        <p:txBody>
          <a:bodyPr>
            <a:spAutoFit/>
          </a:bodyPr>
          <a:lstStyle/>
          <a:p>
            <a:endParaRPr lang="ar-JO"/>
          </a:p>
        </p:txBody>
      </p:sp>
      <p:sp>
        <p:nvSpPr>
          <p:cNvPr id="117794" name="Text Box 34"/>
          <p:cNvSpPr txBox="1">
            <a:spLocks noChangeArrowheads="1"/>
          </p:cNvSpPr>
          <p:nvPr/>
        </p:nvSpPr>
        <p:spPr bwMode="auto">
          <a:xfrm>
            <a:off x="2916238" y="5300663"/>
            <a:ext cx="576262" cy="396875"/>
          </a:xfrm>
          <a:prstGeom prst="rect">
            <a:avLst/>
          </a:prstGeom>
          <a:noFill/>
          <a:ln w="9525" algn="ctr">
            <a:noFill/>
            <a:miter lim="800000"/>
            <a:headEnd/>
            <a:tailEnd/>
          </a:ln>
          <a:effectLst/>
        </p:spPr>
        <p:txBody>
          <a:bodyPr>
            <a:spAutoFit/>
          </a:bodyPr>
          <a:lstStyle/>
          <a:p>
            <a:r>
              <a:rPr lang="ar-SA"/>
              <a:t>0</a:t>
            </a:r>
            <a:endParaRPr lang="en-US"/>
          </a:p>
        </p:txBody>
      </p:sp>
      <p:sp>
        <p:nvSpPr>
          <p:cNvPr id="117795" name="Text Box 35"/>
          <p:cNvSpPr txBox="1">
            <a:spLocks noChangeArrowheads="1"/>
          </p:cNvSpPr>
          <p:nvPr/>
        </p:nvSpPr>
        <p:spPr bwMode="auto">
          <a:xfrm>
            <a:off x="1979613" y="5300663"/>
            <a:ext cx="576262" cy="396875"/>
          </a:xfrm>
          <a:prstGeom prst="rect">
            <a:avLst/>
          </a:prstGeom>
          <a:noFill/>
          <a:ln w="9525" algn="ctr">
            <a:noFill/>
            <a:miter lim="800000"/>
            <a:headEnd/>
            <a:tailEnd/>
          </a:ln>
          <a:effectLst/>
        </p:spPr>
        <p:txBody>
          <a:bodyPr>
            <a:spAutoFit/>
          </a:bodyPr>
          <a:lstStyle/>
          <a:p>
            <a:r>
              <a:rPr lang="ar-SA"/>
              <a:t>-1</a:t>
            </a:r>
            <a:endParaRPr lang="en-US"/>
          </a:p>
        </p:txBody>
      </p:sp>
      <p:sp>
        <p:nvSpPr>
          <p:cNvPr id="117796" name="Text Box 36"/>
          <p:cNvSpPr txBox="1">
            <a:spLocks noChangeArrowheads="1"/>
          </p:cNvSpPr>
          <p:nvPr/>
        </p:nvSpPr>
        <p:spPr bwMode="auto">
          <a:xfrm>
            <a:off x="3851275" y="5300663"/>
            <a:ext cx="649288" cy="396875"/>
          </a:xfrm>
          <a:prstGeom prst="rect">
            <a:avLst/>
          </a:prstGeom>
          <a:noFill/>
          <a:ln w="9525" algn="ctr">
            <a:noFill/>
            <a:miter lim="800000"/>
            <a:headEnd/>
            <a:tailEnd/>
          </a:ln>
          <a:effectLst/>
        </p:spPr>
        <p:txBody>
          <a:bodyPr>
            <a:spAutoFit/>
          </a:bodyPr>
          <a:lstStyle/>
          <a:p>
            <a:r>
              <a:rPr lang="ar-SA"/>
              <a:t>1</a:t>
            </a:r>
            <a:endParaRPr lang="en-US"/>
          </a:p>
        </p:txBody>
      </p:sp>
      <p:sp>
        <p:nvSpPr>
          <p:cNvPr id="117797" name="Text Box 37"/>
          <p:cNvSpPr txBox="1">
            <a:spLocks noChangeArrowheads="1"/>
          </p:cNvSpPr>
          <p:nvPr/>
        </p:nvSpPr>
        <p:spPr bwMode="auto">
          <a:xfrm>
            <a:off x="5867400" y="5300663"/>
            <a:ext cx="649288" cy="396875"/>
          </a:xfrm>
          <a:prstGeom prst="rect">
            <a:avLst/>
          </a:prstGeom>
          <a:noFill/>
          <a:ln w="9525" algn="ctr">
            <a:noFill/>
            <a:miter lim="800000"/>
            <a:headEnd/>
            <a:tailEnd/>
          </a:ln>
          <a:effectLst/>
        </p:spPr>
        <p:txBody>
          <a:bodyPr>
            <a:spAutoFit/>
          </a:bodyPr>
          <a:lstStyle/>
          <a:p>
            <a:r>
              <a:rPr lang="ar-SA"/>
              <a:t>3</a:t>
            </a:r>
            <a:endParaRPr lang="en-US"/>
          </a:p>
        </p:txBody>
      </p:sp>
      <p:sp>
        <p:nvSpPr>
          <p:cNvPr id="117798" name="Text Box 38"/>
          <p:cNvSpPr txBox="1">
            <a:spLocks noChangeArrowheads="1"/>
          </p:cNvSpPr>
          <p:nvPr/>
        </p:nvSpPr>
        <p:spPr bwMode="auto">
          <a:xfrm>
            <a:off x="4859338" y="5300663"/>
            <a:ext cx="649287" cy="396875"/>
          </a:xfrm>
          <a:prstGeom prst="rect">
            <a:avLst/>
          </a:prstGeom>
          <a:noFill/>
          <a:ln w="9525" algn="ctr">
            <a:noFill/>
            <a:miter lim="800000"/>
            <a:headEnd/>
            <a:tailEnd/>
          </a:ln>
          <a:effectLst/>
        </p:spPr>
        <p:txBody>
          <a:bodyPr>
            <a:spAutoFit/>
          </a:bodyPr>
          <a:lstStyle/>
          <a:p>
            <a:r>
              <a:rPr lang="ar-SA"/>
              <a:t>2</a:t>
            </a:r>
            <a:endParaRPr lang="en-US"/>
          </a:p>
        </p:txBody>
      </p:sp>
      <p:sp>
        <p:nvSpPr>
          <p:cNvPr id="117799" name="Line 39"/>
          <p:cNvSpPr>
            <a:spLocks noChangeShapeType="1"/>
          </p:cNvSpPr>
          <p:nvPr/>
        </p:nvSpPr>
        <p:spPr bwMode="auto">
          <a:xfrm flipV="1">
            <a:off x="6588125" y="5157788"/>
            <a:ext cx="0" cy="142875"/>
          </a:xfrm>
          <a:prstGeom prst="line">
            <a:avLst/>
          </a:prstGeom>
          <a:noFill/>
          <a:ln w="28575">
            <a:solidFill>
              <a:schemeClr val="tx1"/>
            </a:solidFill>
            <a:round/>
            <a:headEnd/>
            <a:tailEnd/>
          </a:ln>
          <a:effectLst/>
        </p:spPr>
        <p:txBody>
          <a:bodyPr>
            <a:spAutoFit/>
          </a:bodyPr>
          <a:lstStyle/>
          <a:p>
            <a:endParaRPr lang="ar-JO"/>
          </a:p>
        </p:txBody>
      </p:sp>
      <p:sp>
        <p:nvSpPr>
          <p:cNvPr id="117800" name="Line 40"/>
          <p:cNvSpPr>
            <a:spLocks noChangeShapeType="1"/>
          </p:cNvSpPr>
          <p:nvPr/>
        </p:nvSpPr>
        <p:spPr bwMode="auto">
          <a:xfrm flipV="1">
            <a:off x="6227763" y="5084763"/>
            <a:ext cx="0" cy="215900"/>
          </a:xfrm>
          <a:prstGeom prst="line">
            <a:avLst/>
          </a:prstGeom>
          <a:noFill/>
          <a:ln w="28575">
            <a:solidFill>
              <a:schemeClr val="tx1"/>
            </a:solidFill>
            <a:round/>
            <a:headEnd/>
            <a:tailEnd/>
          </a:ln>
          <a:effectLst/>
        </p:spPr>
        <p:txBody>
          <a:bodyPr>
            <a:spAutoFit/>
          </a:bodyPr>
          <a:lstStyle/>
          <a:p>
            <a:endParaRPr lang="ar-JO"/>
          </a:p>
        </p:txBody>
      </p:sp>
      <p:sp>
        <p:nvSpPr>
          <p:cNvPr id="117801" name="Text Box 41"/>
          <p:cNvSpPr txBox="1">
            <a:spLocks noChangeArrowheads="1"/>
          </p:cNvSpPr>
          <p:nvPr/>
        </p:nvSpPr>
        <p:spPr bwMode="auto">
          <a:xfrm>
            <a:off x="1619250" y="5084763"/>
            <a:ext cx="431800" cy="396875"/>
          </a:xfrm>
          <a:prstGeom prst="rect">
            <a:avLst/>
          </a:prstGeom>
          <a:noFill/>
          <a:ln w="9525" algn="ctr">
            <a:noFill/>
            <a:miter lim="800000"/>
            <a:headEnd/>
            <a:tailEnd/>
          </a:ln>
          <a:effectLst/>
        </p:spPr>
        <p:txBody>
          <a:bodyPr>
            <a:spAutoFit/>
          </a:bodyPr>
          <a:lstStyle/>
          <a:p>
            <a:r>
              <a:rPr lang="en-US">
                <a:solidFill>
                  <a:srgbClr val="FFFF66"/>
                </a:solidFill>
              </a:rPr>
              <a:t>×</a:t>
            </a:r>
          </a:p>
        </p:txBody>
      </p:sp>
      <p:sp>
        <p:nvSpPr>
          <p:cNvPr id="117802" name="Text Box 42"/>
          <p:cNvSpPr txBox="1">
            <a:spLocks noChangeArrowheads="1"/>
          </p:cNvSpPr>
          <p:nvPr/>
        </p:nvSpPr>
        <p:spPr bwMode="auto">
          <a:xfrm>
            <a:off x="5508625" y="5084763"/>
            <a:ext cx="431800" cy="396875"/>
          </a:xfrm>
          <a:prstGeom prst="rect">
            <a:avLst/>
          </a:prstGeom>
          <a:noFill/>
          <a:ln w="9525" algn="ctr">
            <a:noFill/>
            <a:miter lim="800000"/>
            <a:headEnd/>
            <a:tailEnd/>
          </a:ln>
          <a:effectLst/>
        </p:spPr>
        <p:txBody>
          <a:bodyPr>
            <a:spAutoFit/>
          </a:bodyPr>
          <a:lstStyle/>
          <a:p>
            <a:r>
              <a:rPr lang="en-US">
                <a:solidFill>
                  <a:srgbClr val="FFFF66"/>
                </a:solidFill>
              </a:rPr>
              <a:t>×</a:t>
            </a:r>
          </a:p>
        </p:txBody>
      </p:sp>
      <p:sp>
        <p:nvSpPr>
          <p:cNvPr id="117803" name="Text Box 43"/>
          <p:cNvSpPr txBox="1">
            <a:spLocks noChangeArrowheads="1"/>
          </p:cNvSpPr>
          <p:nvPr/>
        </p:nvSpPr>
        <p:spPr bwMode="auto">
          <a:xfrm>
            <a:off x="2987675" y="5084763"/>
            <a:ext cx="431800" cy="396875"/>
          </a:xfrm>
          <a:prstGeom prst="rect">
            <a:avLst/>
          </a:prstGeom>
          <a:noFill/>
          <a:ln w="9525" algn="ctr">
            <a:noFill/>
            <a:miter lim="800000"/>
            <a:headEnd/>
            <a:tailEnd/>
          </a:ln>
          <a:effectLst/>
        </p:spPr>
        <p:txBody>
          <a:bodyPr>
            <a:spAutoFit/>
          </a:bodyPr>
          <a:lstStyle/>
          <a:p>
            <a:r>
              <a:rPr lang="en-US">
                <a:solidFill>
                  <a:srgbClr val="FFFF66"/>
                </a:solidFill>
              </a:rPr>
              <a:t>×</a:t>
            </a:r>
          </a:p>
        </p:txBody>
      </p:sp>
      <p:sp>
        <p:nvSpPr>
          <p:cNvPr id="117804" name="Text Box 44"/>
          <p:cNvSpPr txBox="1">
            <a:spLocks noChangeArrowheads="1"/>
          </p:cNvSpPr>
          <p:nvPr/>
        </p:nvSpPr>
        <p:spPr bwMode="auto">
          <a:xfrm>
            <a:off x="1187450" y="5084763"/>
            <a:ext cx="431800" cy="396875"/>
          </a:xfrm>
          <a:prstGeom prst="rect">
            <a:avLst/>
          </a:prstGeom>
          <a:noFill/>
          <a:ln w="9525" algn="ctr">
            <a:noFill/>
            <a:miter lim="800000"/>
            <a:headEnd/>
            <a:tailEnd/>
          </a:ln>
          <a:effectLst/>
        </p:spPr>
        <p:txBody>
          <a:bodyPr>
            <a:spAutoFit/>
          </a:bodyPr>
          <a:lstStyle/>
          <a:p>
            <a:r>
              <a:rPr lang="en-US">
                <a:solidFill>
                  <a:srgbClr val="FFFF66"/>
                </a:solidFill>
              </a:rPr>
              <a:t>×</a:t>
            </a:r>
          </a:p>
        </p:txBody>
      </p:sp>
      <p:sp>
        <p:nvSpPr>
          <p:cNvPr id="117805" name="Text Box 45"/>
          <p:cNvSpPr txBox="1">
            <a:spLocks noChangeArrowheads="1"/>
          </p:cNvSpPr>
          <p:nvPr/>
        </p:nvSpPr>
        <p:spPr bwMode="auto">
          <a:xfrm>
            <a:off x="1187450" y="4581525"/>
            <a:ext cx="576263" cy="396875"/>
          </a:xfrm>
          <a:prstGeom prst="rect">
            <a:avLst/>
          </a:prstGeom>
          <a:noFill/>
          <a:ln w="9525" algn="ctr">
            <a:noFill/>
            <a:miter lim="800000"/>
            <a:headEnd/>
            <a:tailEnd/>
          </a:ln>
          <a:effectLst/>
        </p:spPr>
        <p:txBody>
          <a:bodyPr>
            <a:spAutoFit/>
          </a:bodyPr>
          <a:lstStyle/>
          <a:p>
            <a:r>
              <a:rPr lang="ar-SA"/>
              <a:t>1</a:t>
            </a:r>
            <a:endParaRPr lang="en-US"/>
          </a:p>
        </p:txBody>
      </p:sp>
      <p:sp>
        <p:nvSpPr>
          <p:cNvPr id="117806" name="Text Box 46"/>
          <p:cNvSpPr txBox="1">
            <a:spLocks noChangeArrowheads="1"/>
          </p:cNvSpPr>
          <p:nvPr/>
        </p:nvSpPr>
        <p:spPr bwMode="auto">
          <a:xfrm>
            <a:off x="1547813" y="4797425"/>
            <a:ext cx="576262" cy="396875"/>
          </a:xfrm>
          <a:prstGeom prst="rect">
            <a:avLst/>
          </a:prstGeom>
          <a:noFill/>
          <a:ln w="9525" algn="ctr">
            <a:noFill/>
            <a:miter lim="800000"/>
            <a:headEnd/>
            <a:tailEnd/>
          </a:ln>
          <a:effectLst/>
        </p:spPr>
        <p:txBody>
          <a:bodyPr>
            <a:spAutoFit/>
          </a:bodyPr>
          <a:lstStyle/>
          <a:p>
            <a:r>
              <a:rPr lang="ar-SA"/>
              <a:t>2</a:t>
            </a:r>
            <a:endParaRPr lang="en-US"/>
          </a:p>
        </p:txBody>
      </p:sp>
      <p:sp>
        <p:nvSpPr>
          <p:cNvPr id="117807" name="Text Box 47"/>
          <p:cNvSpPr txBox="1">
            <a:spLocks noChangeArrowheads="1"/>
          </p:cNvSpPr>
          <p:nvPr/>
        </p:nvSpPr>
        <p:spPr bwMode="auto">
          <a:xfrm>
            <a:off x="5076825" y="4508500"/>
            <a:ext cx="576263" cy="396875"/>
          </a:xfrm>
          <a:prstGeom prst="rect">
            <a:avLst/>
          </a:prstGeom>
          <a:noFill/>
          <a:ln w="9525" algn="ctr">
            <a:noFill/>
            <a:miter lim="800000"/>
            <a:headEnd/>
            <a:tailEnd/>
          </a:ln>
          <a:effectLst/>
        </p:spPr>
        <p:txBody>
          <a:bodyPr>
            <a:spAutoFit/>
          </a:bodyPr>
          <a:lstStyle/>
          <a:p>
            <a:r>
              <a:rPr lang="ar-SA"/>
              <a:t>2</a:t>
            </a:r>
            <a:endParaRPr lang="en-US"/>
          </a:p>
        </p:txBody>
      </p:sp>
      <p:sp>
        <p:nvSpPr>
          <p:cNvPr id="117808" name="Text Box 48"/>
          <p:cNvSpPr txBox="1">
            <a:spLocks noChangeArrowheads="1"/>
          </p:cNvSpPr>
          <p:nvPr/>
        </p:nvSpPr>
        <p:spPr bwMode="auto">
          <a:xfrm>
            <a:off x="5435600" y="4365625"/>
            <a:ext cx="576263" cy="396875"/>
          </a:xfrm>
          <a:prstGeom prst="rect">
            <a:avLst/>
          </a:prstGeom>
          <a:noFill/>
          <a:ln w="9525" algn="ctr">
            <a:noFill/>
            <a:miter lim="800000"/>
            <a:headEnd/>
            <a:tailEnd/>
          </a:ln>
          <a:effectLst/>
        </p:spPr>
        <p:txBody>
          <a:bodyPr>
            <a:spAutoFit/>
          </a:bodyPr>
          <a:lstStyle/>
          <a:p>
            <a:r>
              <a:rPr lang="ar-SA"/>
              <a:t>1</a:t>
            </a:r>
            <a:endParaRPr lang="en-US"/>
          </a:p>
        </p:txBody>
      </p:sp>
      <p:sp>
        <p:nvSpPr>
          <p:cNvPr id="117809" name="Text Box 49"/>
          <p:cNvSpPr txBox="1">
            <a:spLocks noChangeArrowheads="1"/>
          </p:cNvSpPr>
          <p:nvPr/>
        </p:nvSpPr>
        <p:spPr bwMode="auto">
          <a:xfrm>
            <a:off x="1547813" y="4365625"/>
            <a:ext cx="576262" cy="396875"/>
          </a:xfrm>
          <a:prstGeom prst="rect">
            <a:avLst/>
          </a:prstGeom>
          <a:noFill/>
          <a:ln w="9525" algn="ctr">
            <a:noFill/>
            <a:miter lim="800000"/>
            <a:headEnd/>
            <a:tailEnd/>
          </a:ln>
          <a:effectLst/>
        </p:spPr>
        <p:txBody>
          <a:bodyPr>
            <a:spAutoFit/>
          </a:bodyPr>
          <a:lstStyle/>
          <a:p>
            <a:r>
              <a:rPr lang="ar-SA"/>
              <a:t>-1</a:t>
            </a:r>
            <a:endParaRPr lang="en-US"/>
          </a:p>
        </p:txBody>
      </p:sp>
      <p:sp>
        <p:nvSpPr>
          <p:cNvPr id="117810" name="Text Box 50"/>
          <p:cNvSpPr txBox="1">
            <a:spLocks noChangeArrowheads="1"/>
          </p:cNvSpPr>
          <p:nvPr/>
        </p:nvSpPr>
        <p:spPr bwMode="auto">
          <a:xfrm>
            <a:off x="3419475" y="4221163"/>
            <a:ext cx="576263" cy="396875"/>
          </a:xfrm>
          <a:prstGeom prst="rect">
            <a:avLst/>
          </a:prstGeom>
          <a:noFill/>
          <a:ln w="9525" algn="ctr">
            <a:noFill/>
            <a:miter lim="800000"/>
            <a:headEnd/>
            <a:tailEnd/>
          </a:ln>
          <a:effectLst/>
        </p:spPr>
        <p:txBody>
          <a:bodyPr>
            <a:spAutoFit/>
          </a:bodyPr>
          <a:lstStyle/>
          <a:p>
            <a:r>
              <a:rPr lang="ar-SA"/>
              <a:t>1</a:t>
            </a:r>
            <a:endParaRPr lang="en-US"/>
          </a:p>
        </p:txBody>
      </p:sp>
      <p:sp>
        <p:nvSpPr>
          <p:cNvPr id="117811" name="Text Box 51"/>
          <p:cNvSpPr txBox="1">
            <a:spLocks noChangeArrowheads="1"/>
          </p:cNvSpPr>
          <p:nvPr/>
        </p:nvSpPr>
        <p:spPr bwMode="auto">
          <a:xfrm>
            <a:off x="5435600" y="4724400"/>
            <a:ext cx="576263" cy="396875"/>
          </a:xfrm>
          <a:prstGeom prst="rect">
            <a:avLst/>
          </a:prstGeom>
          <a:noFill/>
          <a:ln w="9525" algn="ctr">
            <a:noFill/>
            <a:miter lim="800000"/>
            <a:headEnd/>
            <a:tailEnd/>
          </a:ln>
          <a:effectLst/>
        </p:spPr>
        <p:txBody>
          <a:bodyPr>
            <a:spAutoFit/>
          </a:bodyPr>
          <a:lstStyle/>
          <a:p>
            <a:r>
              <a:rPr lang="ar-SA"/>
              <a:t>2</a:t>
            </a:r>
            <a:endParaRPr lang="en-US"/>
          </a:p>
        </p:txBody>
      </p:sp>
      <p:sp>
        <p:nvSpPr>
          <p:cNvPr id="117812" name="Text Box 52"/>
          <p:cNvSpPr txBox="1">
            <a:spLocks noChangeArrowheads="1"/>
          </p:cNvSpPr>
          <p:nvPr/>
        </p:nvSpPr>
        <p:spPr bwMode="auto">
          <a:xfrm>
            <a:off x="3419475" y="4652963"/>
            <a:ext cx="576263" cy="396875"/>
          </a:xfrm>
          <a:prstGeom prst="rect">
            <a:avLst/>
          </a:prstGeom>
          <a:noFill/>
          <a:ln w="9525" algn="ctr">
            <a:noFill/>
            <a:miter lim="800000"/>
            <a:headEnd/>
            <a:tailEnd/>
          </a:ln>
          <a:effectLst/>
        </p:spPr>
        <p:txBody>
          <a:bodyPr>
            <a:spAutoFit/>
          </a:bodyPr>
          <a:lstStyle/>
          <a:p>
            <a:r>
              <a:rPr lang="ar-SA"/>
              <a:t>2</a:t>
            </a:r>
            <a:endParaRPr lang="en-US"/>
          </a:p>
        </p:txBody>
      </p:sp>
      <p:sp>
        <p:nvSpPr>
          <p:cNvPr id="117813" name="Text Box 53"/>
          <p:cNvSpPr txBox="1">
            <a:spLocks noChangeArrowheads="1"/>
          </p:cNvSpPr>
          <p:nvPr/>
        </p:nvSpPr>
        <p:spPr bwMode="auto">
          <a:xfrm>
            <a:off x="2700338" y="2420938"/>
            <a:ext cx="576262" cy="396875"/>
          </a:xfrm>
          <a:prstGeom prst="rect">
            <a:avLst/>
          </a:prstGeom>
          <a:noFill/>
          <a:ln w="9525" algn="ctr">
            <a:noFill/>
            <a:miter lim="800000"/>
            <a:headEnd/>
            <a:tailEnd/>
          </a:ln>
          <a:effectLst/>
        </p:spPr>
        <p:txBody>
          <a:bodyPr>
            <a:spAutoFit/>
          </a:bodyPr>
          <a:lstStyle/>
          <a:p>
            <a:r>
              <a:rPr lang="ar-SA"/>
              <a:t>1</a:t>
            </a:r>
            <a:endParaRPr lang="en-US"/>
          </a:p>
        </p:txBody>
      </p:sp>
      <p:sp>
        <p:nvSpPr>
          <p:cNvPr id="117814" name="Text Box 54"/>
          <p:cNvSpPr txBox="1">
            <a:spLocks noChangeArrowheads="1"/>
          </p:cNvSpPr>
          <p:nvPr/>
        </p:nvSpPr>
        <p:spPr bwMode="auto">
          <a:xfrm>
            <a:off x="2700338" y="2852738"/>
            <a:ext cx="576262" cy="396875"/>
          </a:xfrm>
          <a:prstGeom prst="rect">
            <a:avLst/>
          </a:prstGeom>
          <a:noFill/>
          <a:ln w="9525" algn="ctr">
            <a:noFill/>
            <a:miter lim="800000"/>
            <a:headEnd/>
            <a:tailEnd/>
          </a:ln>
          <a:effectLst/>
        </p:spPr>
        <p:txBody>
          <a:bodyPr>
            <a:spAutoFit/>
          </a:bodyPr>
          <a:lstStyle/>
          <a:p>
            <a:r>
              <a:rPr lang="ar-SA"/>
              <a:t>2</a:t>
            </a:r>
            <a:endParaRPr lang="en-US"/>
          </a:p>
        </p:txBody>
      </p:sp>
      <p:sp>
        <p:nvSpPr>
          <p:cNvPr id="117815" name="Text Box 55"/>
          <p:cNvSpPr txBox="1">
            <a:spLocks noChangeArrowheads="1"/>
          </p:cNvSpPr>
          <p:nvPr/>
        </p:nvSpPr>
        <p:spPr bwMode="auto">
          <a:xfrm>
            <a:off x="2339975" y="2636838"/>
            <a:ext cx="576263" cy="396875"/>
          </a:xfrm>
          <a:prstGeom prst="rect">
            <a:avLst/>
          </a:prstGeom>
          <a:noFill/>
          <a:ln w="9525" algn="ctr">
            <a:noFill/>
            <a:miter lim="800000"/>
            <a:headEnd/>
            <a:tailEnd/>
          </a:ln>
          <a:effectLst/>
        </p:spPr>
        <p:txBody>
          <a:bodyPr>
            <a:spAutoFit/>
          </a:bodyPr>
          <a:lstStyle/>
          <a:p>
            <a:r>
              <a:rPr lang="ar-SA"/>
              <a:t>2</a:t>
            </a:r>
            <a:endParaRPr lang="en-US"/>
          </a:p>
        </p:txBody>
      </p:sp>
      <p:sp>
        <p:nvSpPr>
          <p:cNvPr id="117816" name="Text Box 56"/>
          <p:cNvSpPr txBox="1">
            <a:spLocks noChangeArrowheads="1"/>
          </p:cNvSpPr>
          <p:nvPr/>
        </p:nvSpPr>
        <p:spPr bwMode="auto">
          <a:xfrm>
            <a:off x="3203575" y="2565400"/>
            <a:ext cx="576263" cy="396875"/>
          </a:xfrm>
          <a:prstGeom prst="rect">
            <a:avLst/>
          </a:prstGeom>
          <a:noFill/>
          <a:ln w="9525" algn="ctr">
            <a:noFill/>
            <a:miter lim="800000"/>
            <a:headEnd/>
            <a:tailEnd/>
          </a:ln>
          <a:effectLst/>
        </p:spPr>
        <p:txBody>
          <a:bodyPr>
            <a:spAutoFit/>
          </a:bodyPr>
          <a:lstStyle/>
          <a:p>
            <a:r>
              <a:rPr lang="ar-SA"/>
              <a:t>،</a:t>
            </a:r>
            <a:endParaRPr lang="en-US"/>
          </a:p>
        </p:txBody>
      </p:sp>
      <p:sp>
        <p:nvSpPr>
          <p:cNvPr id="117817" name="Text Box 57"/>
          <p:cNvSpPr txBox="1">
            <a:spLocks noChangeArrowheads="1"/>
          </p:cNvSpPr>
          <p:nvPr/>
        </p:nvSpPr>
        <p:spPr bwMode="auto">
          <a:xfrm>
            <a:off x="2124075" y="3716338"/>
            <a:ext cx="5903913" cy="519112"/>
          </a:xfrm>
          <a:prstGeom prst="rect">
            <a:avLst/>
          </a:prstGeom>
          <a:noFill/>
          <a:ln w="9525" algn="ctr">
            <a:noFill/>
            <a:miter lim="800000"/>
            <a:headEnd/>
            <a:tailEnd/>
          </a:ln>
          <a:effectLst/>
        </p:spPr>
        <p:txBody>
          <a:bodyPr>
            <a:spAutoFit/>
          </a:bodyPr>
          <a:lstStyle/>
          <a:p>
            <a:pPr algn="r"/>
            <a:r>
              <a:rPr lang="en-US" i="1"/>
              <a:t>(</a:t>
            </a:r>
            <a:r>
              <a:rPr lang="en-US" sz="2800" i="1">
                <a:solidFill>
                  <a:srgbClr val="FFFF66"/>
                </a:solidFill>
              </a:rPr>
              <a:t>x</a:t>
            </a:r>
            <a:r>
              <a:rPr lang="en-US" i="1"/>
              <a:t>)</a:t>
            </a:r>
            <a:r>
              <a:rPr lang="ar-SA" i="1"/>
              <a:t> موقع هذه الأعداد مشار اليه بالإشارة  </a:t>
            </a:r>
            <a:endParaRPr lang="en-US" i="1"/>
          </a:p>
        </p:txBody>
      </p:sp>
      <p:sp>
        <p:nvSpPr>
          <p:cNvPr id="117818" name="Text Box 58"/>
          <p:cNvSpPr txBox="1">
            <a:spLocks noChangeArrowheads="1"/>
          </p:cNvSpPr>
          <p:nvPr/>
        </p:nvSpPr>
        <p:spPr bwMode="auto">
          <a:xfrm>
            <a:off x="3492500" y="5084763"/>
            <a:ext cx="431800" cy="396875"/>
          </a:xfrm>
          <a:prstGeom prst="rect">
            <a:avLst/>
          </a:prstGeom>
          <a:noFill/>
          <a:ln w="9525" algn="ctr">
            <a:noFill/>
            <a:miter lim="800000"/>
            <a:headEnd/>
            <a:tailEnd/>
          </a:ln>
          <a:effectLst/>
        </p:spPr>
        <p:txBody>
          <a:bodyPr>
            <a:spAutoFit/>
          </a:bodyPr>
          <a:lstStyle/>
          <a:p>
            <a:r>
              <a:rPr lang="en-US">
                <a:solidFill>
                  <a:srgbClr val="FFFF66"/>
                </a:solidFill>
              </a:rPr>
              <a:t>×</a:t>
            </a:r>
          </a:p>
        </p:txBody>
      </p:sp>
      <p:sp>
        <p:nvSpPr>
          <p:cNvPr id="117819" name="Text Box 59"/>
          <p:cNvSpPr txBox="1">
            <a:spLocks noChangeArrowheads="1"/>
          </p:cNvSpPr>
          <p:nvPr/>
        </p:nvSpPr>
        <p:spPr bwMode="auto">
          <a:xfrm>
            <a:off x="6011863" y="5084763"/>
            <a:ext cx="431800" cy="396875"/>
          </a:xfrm>
          <a:prstGeom prst="rect">
            <a:avLst/>
          </a:prstGeom>
          <a:noFill/>
          <a:ln w="9525" algn="ctr">
            <a:noFill/>
            <a:miter lim="800000"/>
            <a:headEnd/>
            <a:tailEnd/>
          </a:ln>
          <a:effectLst/>
        </p:spPr>
        <p:txBody>
          <a:bodyPr>
            <a:spAutoFit/>
          </a:bodyPr>
          <a:lstStyle/>
          <a:p>
            <a:r>
              <a:rPr lang="en-US">
                <a:solidFill>
                  <a:srgbClr val="FFFF66"/>
                </a:solidFill>
              </a:rPr>
              <a:t>×</a:t>
            </a:r>
          </a:p>
        </p:txBody>
      </p:sp>
      <p:sp>
        <p:nvSpPr>
          <p:cNvPr id="117820" name="AutoShape 60">
            <a:hlinkClick r:id="rId4" action="ppaction://hlinksldjump" highlightClick="1"/>
          </p:cNvPr>
          <p:cNvSpPr>
            <a:spLocks noChangeArrowheads="1"/>
          </p:cNvSpPr>
          <p:nvPr/>
        </p:nvSpPr>
        <p:spPr bwMode="auto">
          <a:xfrm>
            <a:off x="0" y="6453188"/>
            <a:ext cx="539750" cy="404812"/>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med">
    <p:comb/>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117775"/>
                                        </p:tgtEl>
                                        <p:attrNameLst>
                                          <p:attrName>style.visibility</p:attrName>
                                        </p:attrNameLst>
                                      </p:cBhvr>
                                      <p:to>
                                        <p:strVal val="visible"/>
                                      </p:to>
                                    </p:set>
                                    <p:anim calcmode="lin" valueType="num">
                                      <p:cBhvr>
                                        <p:cTn id="7" dur="1000" fill="hold"/>
                                        <p:tgtEl>
                                          <p:spTgt spid="117775"/>
                                        </p:tgtEl>
                                        <p:attrNameLst>
                                          <p:attrName>ppt_w</p:attrName>
                                        </p:attrNameLst>
                                      </p:cBhvr>
                                      <p:tavLst>
                                        <p:tav tm="0">
                                          <p:val>
                                            <p:fltVal val="0"/>
                                          </p:val>
                                        </p:tav>
                                        <p:tav tm="100000">
                                          <p:val>
                                            <p:strVal val="#ppt_w"/>
                                          </p:val>
                                        </p:tav>
                                      </p:tavLst>
                                    </p:anim>
                                    <p:anim calcmode="lin" valueType="num">
                                      <p:cBhvr>
                                        <p:cTn id="8" dur="1000" fill="hold"/>
                                        <p:tgtEl>
                                          <p:spTgt spid="117775"/>
                                        </p:tgtEl>
                                        <p:attrNameLst>
                                          <p:attrName>ppt_h</p:attrName>
                                        </p:attrNameLst>
                                      </p:cBhvr>
                                      <p:tavLst>
                                        <p:tav tm="0">
                                          <p:val>
                                            <p:fltVal val="0"/>
                                          </p:val>
                                        </p:tav>
                                        <p:tav tm="100000">
                                          <p:val>
                                            <p:strVal val="#ppt_h"/>
                                          </p:val>
                                        </p:tav>
                                      </p:tavLst>
                                    </p:anim>
                                    <p:anim calcmode="lin" valueType="num">
                                      <p:cBhvr>
                                        <p:cTn id="9" dur="1000" fill="hold"/>
                                        <p:tgtEl>
                                          <p:spTgt spid="117775"/>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17775"/>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15" presetClass="entr" presetSubtype="0" fill="hold" grpId="0" nodeType="afterEffect">
                                  <p:stCondLst>
                                    <p:cond delay="0"/>
                                  </p:stCondLst>
                                  <p:childTnLst>
                                    <p:set>
                                      <p:cBhvr>
                                        <p:cTn id="13" dur="1" fill="hold">
                                          <p:stCondLst>
                                            <p:cond delay="0"/>
                                          </p:stCondLst>
                                        </p:cTn>
                                        <p:tgtEl>
                                          <p:spTgt spid="117776"/>
                                        </p:tgtEl>
                                        <p:attrNameLst>
                                          <p:attrName>style.visibility</p:attrName>
                                        </p:attrNameLst>
                                      </p:cBhvr>
                                      <p:to>
                                        <p:strVal val="visible"/>
                                      </p:to>
                                    </p:set>
                                    <p:anim calcmode="lin" valueType="num">
                                      <p:cBhvr>
                                        <p:cTn id="14" dur="1000" fill="hold"/>
                                        <p:tgtEl>
                                          <p:spTgt spid="117776"/>
                                        </p:tgtEl>
                                        <p:attrNameLst>
                                          <p:attrName>ppt_w</p:attrName>
                                        </p:attrNameLst>
                                      </p:cBhvr>
                                      <p:tavLst>
                                        <p:tav tm="0">
                                          <p:val>
                                            <p:fltVal val="0"/>
                                          </p:val>
                                        </p:tav>
                                        <p:tav tm="100000">
                                          <p:val>
                                            <p:strVal val="#ppt_w"/>
                                          </p:val>
                                        </p:tav>
                                      </p:tavLst>
                                    </p:anim>
                                    <p:anim calcmode="lin" valueType="num">
                                      <p:cBhvr>
                                        <p:cTn id="15" dur="1000" fill="hold"/>
                                        <p:tgtEl>
                                          <p:spTgt spid="117776"/>
                                        </p:tgtEl>
                                        <p:attrNameLst>
                                          <p:attrName>ppt_h</p:attrName>
                                        </p:attrNameLst>
                                      </p:cBhvr>
                                      <p:tavLst>
                                        <p:tav tm="0">
                                          <p:val>
                                            <p:fltVal val="0"/>
                                          </p:val>
                                        </p:tav>
                                        <p:tav tm="100000">
                                          <p:val>
                                            <p:strVal val="#ppt_h"/>
                                          </p:val>
                                        </p:tav>
                                      </p:tavLst>
                                    </p:anim>
                                    <p:anim calcmode="lin" valueType="num">
                                      <p:cBhvr>
                                        <p:cTn id="16" dur="1000" fill="hold"/>
                                        <p:tgtEl>
                                          <p:spTgt spid="117776"/>
                                        </p:tgtEl>
                                        <p:attrNameLst>
                                          <p:attrName>ppt_x</p:attrName>
                                        </p:attrNameLst>
                                      </p:cBhvr>
                                      <p:tavLst>
                                        <p:tav tm="0" fmla="#ppt_x+(cos(-2*pi*(1-$))*-#ppt_x-sin(-2*pi*(1-$))*(1-#ppt_y))*(1-$)">
                                          <p:val>
                                            <p:fltVal val="0"/>
                                          </p:val>
                                        </p:tav>
                                        <p:tav tm="100000">
                                          <p:val>
                                            <p:fltVal val="1"/>
                                          </p:val>
                                        </p:tav>
                                      </p:tavLst>
                                    </p:anim>
                                    <p:anim calcmode="lin" valueType="num">
                                      <p:cBhvr>
                                        <p:cTn id="17" dur="1000" fill="hold"/>
                                        <p:tgtEl>
                                          <p:spTgt spid="117776"/>
                                        </p:tgtEl>
                                        <p:attrNameLst>
                                          <p:attrName>ppt_y</p:attrName>
                                        </p:attrNameLst>
                                      </p:cBhvr>
                                      <p:tavLst>
                                        <p:tav tm="0" fmla="#ppt_y+(sin(-2*pi*(1-$))*-#ppt_x+cos(-2*pi*(1-$))*(1-#ppt_y))*(1-$)">
                                          <p:val>
                                            <p:fltVal val="0"/>
                                          </p:val>
                                        </p:tav>
                                        <p:tav tm="100000">
                                          <p:val>
                                            <p:fltVal val="1"/>
                                          </p:val>
                                        </p:tav>
                                      </p:tavLst>
                                    </p:anim>
                                  </p:childTnLst>
                                </p:cTn>
                              </p:par>
                            </p:childTnLst>
                          </p:cTn>
                        </p:par>
                        <p:par>
                          <p:cTn id="18" fill="hold">
                            <p:stCondLst>
                              <p:cond delay="2000"/>
                            </p:stCondLst>
                            <p:childTnLst>
                              <p:par>
                                <p:cTn id="19" presetID="15" presetClass="entr" presetSubtype="0" fill="hold" grpId="0" nodeType="afterEffect">
                                  <p:stCondLst>
                                    <p:cond delay="0"/>
                                  </p:stCondLst>
                                  <p:childTnLst>
                                    <p:set>
                                      <p:cBhvr>
                                        <p:cTn id="20" dur="1" fill="hold">
                                          <p:stCondLst>
                                            <p:cond delay="0"/>
                                          </p:stCondLst>
                                        </p:cTn>
                                        <p:tgtEl>
                                          <p:spTgt spid="117777"/>
                                        </p:tgtEl>
                                        <p:attrNameLst>
                                          <p:attrName>style.visibility</p:attrName>
                                        </p:attrNameLst>
                                      </p:cBhvr>
                                      <p:to>
                                        <p:strVal val="visible"/>
                                      </p:to>
                                    </p:set>
                                    <p:anim calcmode="lin" valueType="num">
                                      <p:cBhvr>
                                        <p:cTn id="21" dur="1000" fill="hold"/>
                                        <p:tgtEl>
                                          <p:spTgt spid="117777"/>
                                        </p:tgtEl>
                                        <p:attrNameLst>
                                          <p:attrName>ppt_w</p:attrName>
                                        </p:attrNameLst>
                                      </p:cBhvr>
                                      <p:tavLst>
                                        <p:tav tm="0">
                                          <p:val>
                                            <p:fltVal val="0"/>
                                          </p:val>
                                        </p:tav>
                                        <p:tav tm="100000">
                                          <p:val>
                                            <p:strVal val="#ppt_w"/>
                                          </p:val>
                                        </p:tav>
                                      </p:tavLst>
                                    </p:anim>
                                    <p:anim calcmode="lin" valueType="num">
                                      <p:cBhvr>
                                        <p:cTn id="22" dur="1000" fill="hold"/>
                                        <p:tgtEl>
                                          <p:spTgt spid="117777"/>
                                        </p:tgtEl>
                                        <p:attrNameLst>
                                          <p:attrName>ppt_h</p:attrName>
                                        </p:attrNameLst>
                                      </p:cBhvr>
                                      <p:tavLst>
                                        <p:tav tm="0">
                                          <p:val>
                                            <p:fltVal val="0"/>
                                          </p:val>
                                        </p:tav>
                                        <p:tav tm="100000">
                                          <p:val>
                                            <p:strVal val="#ppt_h"/>
                                          </p:val>
                                        </p:tav>
                                      </p:tavLst>
                                    </p:anim>
                                    <p:anim calcmode="lin" valueType="num">
                                      <p:cBhvr>
                                        <p:cTn id="23" dur="1000" fill="hold"/>
                                        <p:tgtEl>
                                          <p:spTgt spid="117777"/>
                                        </p:tgtEl>
                                        <p:attrNameLst>
                                          <p:attrName>ppt_x</p:attrName>
                                        </p:attrNameLst>
                                      </p:cBhvr>
                                      <p:tavLst>
                                        <p:tav tm="0" fmla="#ppt_x+(cos(-2*pi*(1-$))*-#ppt_x-sin(-2*pi*(1-$))*(1-#ppt_y))*(1-$)">
                                          <p:val>
                                            <p:fltVal val="0"/>
                                          </p:val>
                                        </p:tav>
                                        <p:tav tm="100000">
                                          <p:val>
                                            <p:fltVal val="1"/>
                                          </p:val>
                                        </p:tav>
                                      </p:tavLst>
                                    </p:anim>
                                    <p:anim calcmode="lin" valueType="num">
                                      <p:cBhvr>
                                        <p:cTn id="24" dur="1000" fill="hold"/>
                                        <p:tgtEl>
                                          <p:spTgt spid="117777"/>
                                        </p:tgtEl>
                                        <p:attrNameLst>
                                          <p:attrName>ppt_y</p:attrName>
                                        </p:attrNameLst>
                                      </p:cBhvr>
                                      <p:tavLst>
                                        <p:tav tm="0" fmla="#ppt_y+(sin(-2*pi*(1-$))*-#ppt_x+cos(-2*pi*(1-$))*(1-#ppt_y))*(1-$)">
                                          <p:val>
                                            <p:fltVal val="0"/>
                                          </p:val>
                                        </p:tav>
                                        <p:tav tm="100000">
                                          <p:val>
                                            <p:fltVal val="1"/>
                                          </p:val>
                                        </p:tav>
                                      </p:tavLst>
                                    </p:anim>
                                  </p:childTnLst>
                                </p:cTn>
                              </p:par>
                            </p:childTnLst>
                          </p:cTn>
                        </p:par>
                        <p:par>
                          <p:cTn id="25" fill="hold">
                            <p:stCondLst>
                              <p:cond delay="3000"/>
                            </p:stCondLst>
                            <p:childTnLst>
                              <p:par>
                                <p:cTn id="26" presetID="15" presetClass="entr" presetSubtype="0" fill="hold" grpId="0" nodeType="afterEffect">
                                  <p:stCondLst>
                                    <p:cond delay="0"/>
                                  </p:stCondLst>
                                  <p:childTnLst>
                                    <p:set>
                                      <p:cBhvr>
                                        <p:cTn id="27" dur="1" fill="hold">
                                          <p:stCondLst>
                                            <p:cond delay="0"/>
                                          </p:stCondLst>
                                        </p:cTn>
                                        <p:tgtEl>
                                          <p:spTgt spid="117779"/>
                                        </p:tgtEl>
                                        <p:attrNameLst>
                                          <p:attrName>style.visibility</p:attrName>
                                        </p:attrNameLst>
                                      </p:cBhvr>
                                      <p:to>
                                        <p:strVal val="visible"/>
                                      </p:to>
                                    </p:set>
                                    <p:anim calcmode="lin" valueType="num">
                                      <p:cBhvr>
                                        <p:cTn id="28" dur="1000" fill="hold"/>
                                        <p:tgtEl>
                                          <p:spTgt spid="117779"/>
                                        </p:tgtEl>
                                        <p:attrNameLst>
                                          <p:attrName>ppt_w</p:attrName>
                                        </p:attrNameLst>
                                      </p:cBhvr>
                                      <p:tavLst>
                                        <p:tav tm="0">
                                          <p:val>
                                            <p:fltVal val="0"/>
                                          </p:val>
                                        </p:tav>
                                        <p:tav tm="100000">
                                          <p:val>
                                            <p:strVal val="#ppt_w"/>
                                          </p:val>
                                        </p:tav>
                                      </p:tavLst>
                                    </p:anim>
                                    <p:anim calcmode="lin" valueType="num">
                                      <p:cBhvr>
                                        <p:cTn id="29" dur="1000" fill="hold"/>
                                        <p:tgtEl>
                                          <p:spTgt spid="117779"/>
                                        </p:tgtEl>
                                        <p:attrNameLst>
                                          <p:attrName>ppt_h</p:attrName>
                                        </p:attrNameLst>
                                      </p:cBhvr>
                                      <p:tavLst>
                                        <p:tav tm="0">
                                          <p:val>
                                            <p:fltVal val="0"/>
                                          </p:val>
                                        </p:tav>
                                        <p:tav tm="100000">
                                          <p:val>
                                            <p:strVal val="#ppt_h"/>
                                          </p:val>
                                        </p:tav>
                                      </p:tavLst>
                                    </p:anim>
                                    <p:anim calcmode="lin" valueType="num">
                                      <p:cBhvr>
                                        <p:cTn id="30" dur="1000" fill="hold"/>
                                        <p:tgtEl>
                                          <p:spTgt spid="117779"/>
                                        </p:tgtEl>
                                        <p:attrNameLst>
                                          <p:attrName>ppt_x</p:attrName>
                                        </p:attrNameLst>
                                      </p:cBhvr>
                                      <p:tavLst>
                                        <p:tav tm="0" fmla="#ppt_x+(cos(-2*pi*(1-$))*-#ppt_x-sin(-2*pi*(1-$))*(1-#ppt_y))*(1-$)">
                                          <p:val>
                                            <p:fltVal val="0"/>
                                          </p:val>
                                        </p:tav>
                                        <p:tav tm="100000">
                                          <p:val>
                                            <p:fltVal val="1"/>
                                          </p:val>
                                        </p:tav>
                                      </p:tavLst>
                                    </p:anim>
                                    <p:anim calcmode="lin" valueType="num">
                                      <p:cBhvr>
                                        <p:cTn id="31" dur="1000" fill="hold"/>
                                        <p:tgtEl>
                                          <p:spTgt spid="117779"/>
                                        </p:tgtEl>
                                        <p:attrNameLst>
                                          <p:attrName>ppt_y</p:attrName>
                                        </p:attrNameLst>
                                      </p:cBhvr>
                                      <p:tavLst>
                                        <p:tav tm="0" fmla="#ppt_y+(sin(-2*pi*(1-$))*-#ppt_x+cos(-2*pi*(1-$))*(1-#ppt_y))*(1-$)">
                                          <p:val>
                                            <p:fltVal val="0"/>
                                          </p:val>
                                        </p:tav>
                                        <p:tav tm="100000">
                                          <p:val>
                                            <p:fltVal val="1"/>
                                          </p:val>
                                        </p:tav>
                                      </p:tavLst>
                                    </p:anim>
                                  </p:childTnLst>
                                </p:cTn>
                              </p:par>
                            </p:childTnLst>
                          </p:cTn>
                        </p:par>
                        <p:par>
                          <p:cTn id="32" fill="hold">
                            <p:stCondLst>
                              <p:cond delay="4000"/>
                            </p:stCondLst>
                            <p:childTnLst>
                              <p:par>
                                <p:cTn id="33" presetID="15" presetClass="entr" presetSubtype="0" fill="hold" grpId="0" nodeType="afterEffect">
                                  <p:stCondLst>
                                    <p:cond delay="0"/>
                                  </p:stCondLst>
                                  <p:childTnLst>
                                    <p:set>
                                      <p:cBhvr>
                                        <p:cTn id="34" dur="1" fill="hold">
                                          <p:stCondLst>
                                            <p:cond delay="0"/>
                                          </p:stCondLst>
                                        </p:cTn>
                                        <p:tgtEl>
                                          <p:spTgt spid="117783"/>
                                        </p:tgtEl>
                                        <p:attrNameLst>
                                          <p:attrName>style.visibility</p:attrName>
                                        </p:attrNameLst>
                                      </p:cBhvr>
                                      <p:to>
                                        <p:strVal val="visible"/>
                                      </p:to>
                                    </p:set>
                                    <p:anim calcmode="lin" valueType="num">
                                      <p:cBhvr>
                                        <p:cTn id="35" dur="1000" fill="hold"/>
                                        <p:tgtEl>
                                          <p:spTgt spid="117783"/>
                                        </p:tgtEl>
                                        <p:attrNameLst>
                                          <p:attrName>ppt_w</p:attrName>
                                        </p:attrNameLst>
                                      </p:cBhvr>
                                      <p:tavLst>
                                        <p:tav tm="0">
                                          <p:val>
                                            <p:fltVal val="0"/>
                                          </p:val>
                                        </p:tav>
                                        <p:tav tm="100000">
                                          <p:val>
                                            <p:strVal val="#ppt_w"/>
                                          </p:val>
                                        </p:tav>
                                      </p:tavLst>
                                    </p:anim>
                                    <p:anim calcmode="lin" valueType="num">
                                      <p:cBhvr>
                                        <p:cTn id="36" dur="1000" fill="hold"/>
                                        <p:tgtEl>
                                          <p:spTgt spid="117783"/>
                                        </p:tgtEl>
                                        <p:attrNameLst>
                                          <p:attrName>ppt_h</p:attrName>
                                        </p:attrNameLst>
                                      </p:cBhvr>
                                      <p:tavLst>
                                        <p:tav tm="0">
                                          <p:val>
                                            <p:fltVal val="0"/>
                                          </p:val>
                                        </p:tav>
                                        <p:tav tm="100000">
                                          <p:val>
                                            <p:strVal val="#ppt_h"/>
                                          </p:val>
                                        </p:tav>
                                      </p:tavLst>
                                    </p:anim>
                                    <p:anim calcmode="lin" valueType="num">
                                      <p:cBhvr>
                                        <p:cTn id="37" dur="1000" fill="hold"/>
                                        <p:tgtEl>
                                          <p:spTgt spid="117783"/>
                                        </p:tgtEl>
                                        <p:attrNameLst>
                                          <p:attrName>ppt_x</p:attrName>
                                        </p:attrNameLst>
                                      </p:cBhvr>
                                      <p:tavLst>
                                        <p:tav tm="0" fmla="#ppt_x+(cos(-2*pi*(1-$))*-#ppt_x-sin(-2*pi*(1-$))*(1-#ppt_y))*(1-$)">
                                          <p:val>
                                            <p:fltVal val="0"/>
                                          </p:val>
                                        </p:tav>
                                        <p:tav tm="100000">
                                          <p:val>
                                            <p:fltVal val="1"/>
                                          </p:val>
                                        </p:tav>
                                      </p:tavLst>
                                    </p:anim>
                                    <p:anim calcmode="lin" valueType="num">
                                      <p:cBhvr>
                                        <p:cTn id="38" dur="1000" fill="hold"/>
                                        <p:tgtEl>
                                          <p:spTgt spid="117783"/>
                                        </p:tgtEl>
                                        <p:attrNameLst>
                                          <p:attrName>ppt_y</p:attrName>
                                        </p:attrNameLst>
                                      </p:cBhvr>
                                      <p:tavLst>
                                        <p:tav tm="0" fmla="#ppt_y+(sin(-2*pi*(1-$))*-#ppt_x+cos(-2*pi*(1-$))*(1-#ppt_y))*(1-$)">
                                          <p:val>
                                            <p:fltVal val="0"/>
                                          </p:val>
                                        </p:tav>
                                        <p:tav tm="100000">
                                          <p:val>
                                            <p:fltVal val="1"/>
                                          </p:val>
                                        </p:tav>
                                      </p:tavLst>
                                    </p:anim>
                                  </p:childTnLst>
                                </p:cTn>
                              </p:par>
                            </p:childTnLst>
                          </p:cTn>
                        </p:par>
                        <p:par>
                          <p:cTn id="39" fill="hold">
                            <p:stCondLst>
                              <p:cond delay="5000"/>
                            </p:stCondLst>
                            <p:childTnLst>
                              <p:par>
                                <p:cTn id="40" presetID="15" presetClass="entr" presetSubtype="0" fill="hold" grpId="0" nodeType="afterEffect">
                                  <p:stCondLst>
                                    <p:cond delay="0"/>
                                  </p:stCondLst>
                                  <p:childTnLst>
                                    <p:set>
                                      <p:cBhvr>
                                        <p:cTn id="41" dur="1" fill="hold">
                                          <p:stCondLst>
                                            <p:cond delay="0"/>
                                          </p:stCondLst>
                                        </p:cTn>
                                        <p:tgtEl>
                                          <p:spTgt spid="117784"/>
                                        </p:tgtEl>
                                        <p:attrNameLst>
                                          <p:attrName>style.visibility</p:attrName>
                                        </p:attrNameLst>
                                      </p:cBhvr>
                                      <p:to>
                                        <p:strVal val="visible"/>
                                      </p:to>
                                    </p:set>
                                    <p:anim calcmode="lin" valueType="num">
                                      <p:cBhvr>
                                        <p:cTn id="42" dur="1000" fill="hold"/>
                                        <p:tgtEl>
                                          <p:spTgt spid="117784"/>
                                        </p:tgtEl>
                                        <p:attrNameLst>
                                          <p:attrName>ppt_w</p:attrName>
                                        </p:attrNameLst>
                                      </p:cBhvr>
                                      <p:tavLst>
                                        <p:tav tm="0">
                                          <p:val>
                                            <p:fltVal val="0"/>
                                          </p:val>
                                        </p:tav>
                                        <p:tav tm="100000">
                                          <p:val>
                                            <p:strVal val="#ppt_w"/>
                                          </p:val>
                                        </p:tav>
                                      </p:tavLst>
                                    </p:anim>
                                    <p:anim calcmode="lin" valueType="num">
                                      <p:cBhvr>
                                        <p:cTn id="43" dur="1000" fill="hold"/>
                                        <p:tgtEl>
                                          <p:spTgt spid="117784"/>
                                        </p:tgtEl>
                                        <p:attrNameLst>
                                          <p:attrName>ppt_h</p:attrName>
                                        </p:attrNameLst>
                                      </p:cBhvr>
                                      <p:tavLst>
                                        <p:tav tm="0">
                                          <p:val>
                                            <p:fltVal val="0"/>
                                          </p:val>
                                        </p:tav>
                                        <p:tav tm="100000">
                                          <p:val>
                                            <p:strVal val="#ppt_h"/>
                                          </p:val>
                                        </p:tav>
                                      </p:tavLst>
                                    </p:anim>
                                    <p:anim calcmode="lin" valueType="num">
                                      <p:cBhvr>
                                        <p:cTn id="44" dur="1000" fill="hold"/>
                                        <p:tgtEl>
                                          <p:spTgt spid="117784"/>
                                        </p:tgtEl>
                                        <p:attrNameLst>
                                          <p:attrName>ppt_x</p:attrName>
                                        </p:attrNameLst>
                                      </p:cBhvr>
                                      <p:tavLst>
                                        <p:tav tm="0" fmla="#ppt_x+(cos(-2*pi*(1-$))*-#ppt_x-sin(-2*pi*(1-$))*(1-#ppt_y))*(1-$)">
                                          <p:val>
                                            <p:fltVal val="0"/>
                                          </p:val>
                                        </p:tav>
                                        <p:tav tm="100000">
                                          <p:val>
                                            <p:fltVal val="1"/>
                                          </p:val>
                                        </p:tav>
                                      </p:tavLst>
                                    </p:anim>
                                    <p:anim calcmode="lin" valueType="num">
                                      <p:cBhvr>
                                        <p:cTn id="45" dur="1000" fill="hold"/>
                                        <p:tgtEl>
                                          <p:spTgt spid="117784"/>
                                        </p:tgtEl>
                                        <p:attrNameLst>
                                          <p:attrName>ppt_y</p:attrName>
                                        </p:attrNameLst>
                                      </p:cBhvr>
                                      <p:tavLst>
                                        <p:tav tm="0" fmla="#ppt_y+(sin(-2*pi*(1-$))*-#ppt_x+cos(-2*pi*(1-$))*(1-#ppt_y))*(1-$)">
                                          <p:val>
                                            <p:fltVal val="0"/>
                                          </p:val>
                                        </p:tav>
                                        <p:tav tm="100000">
                                          <p:val>
                                            <p:fltVal val="1"/>
                                          </p:val>
                                        </p:tav>
                                      </p:tavLst>
                                    </p:anim>
                                  </p:childTnLst>
                                </p:cTn>
                              </p:par>
                            </p:childTnLst>
                          </p:cTn>
                        </p:par>
                        <p:par>
                          <p:cTn id="46" fill="hold">
                            <p:stCondLst>
                              <p:cond delay="6000"/>
                            </p:stCondLst>
                            <p:childTnLst>
                              <p:par>
                                <p:cTn id="47" presetID="15" presetClass="entr" presetSubtype="0" fill="hold" grpId="0" nodeType="afterEffect">
                                  <p:stCondLst>
                                    <p:cond delay="0"/>
                                  </p:stCondLst>
                                  <p:childTnLst>
                                    <p:set>
                                      <p:cBhvr>
                                        <p:cTn id="48" dur="1" fill="hold">
                                          <p:stCondLst>
                                            <p:cond delay="0"/>
                                          </p:stCondLst>
                                        </p:cTn>
                                        <p:tgtEl>
                                          <p:spTgt spid="117785"/>
                                        </p:tgtEl>
                                        <p:attrNameLst>
                                          <p:attrName>style.visibility</p:attrName>
                                        </p:attrNameLst>
                                      </p:cBhvr>
                                      <p:to>
                                        <p:strVal val="visible"/>
                                      </p:to>
                                    </p:set>
                                    <p:anim calcmode="lin" valueType="num">
                                      <p:cBhvr>
                                        <p:cTn id="49" dur="1000" fill="hold"/>
                                        <p:tgtEl>
                                          <p:spTgt spid="117785"/>
                                        </p:tgtEl>
                                        <p:attrNameLst>
                                          <p:attrName>ppt_w</p:attrName>
                                        </p:attrNameLst>
                                      </p:cBhvr>
                                      <p:tavLst>
                                        <p:tav tm="0">
                                          <p:val>
                                            <p:fltVal val="0"/>
                                          </p:val>
                                        </p:tav>
                                        <p:tav tm="100000">
                                          <p:val>
                                            <p:strVal val="#ppt_w"/>
                                          </p:val>
                                        </p:tav>
                                      </p:tavLst>
                                    </p:anim>
                                    <p:anim calcmode="lin" valueType="num">
                                      <p:cBhvr>
                                        <p:cTn id="50" dur="1000" fill="hold"/>
                                        <p:tgtEl>
                                          <p:spTgt spid="117785"/>
                                        </p:tgtEl>
                                        <p:attrNameLst>
                                          <p:attrName>ppt_h</p:attrName>
                                        </p:attrNameLst>
                                      </p:cBhvr>
                                      <p:tavLst>
                                        <p:tav tm="0">
                                          <p:val>
                                            <p:fltVal val="0"/>
                                          </p:val>
                                        </p:tav>
                                        <p:tav tm="100000">
                                          <p:val>
                                            <p:strVal val="#ppt_h"/>
                                          </p:val>
                                        </p:tav>
                                      </p:tavLst>
                                    </p:anim>
                                    <p:anim calcmode="lin" valueType="num">
                                      <p:cBhvr>
                                        <p:cTn id="51" dur="1000" fill="hold"/>
                                        <p:tgtEl>
                                          <p:spTgt spid="117785"/>
                                        </p:tgtEl>
                                        <p:attrNameLst>
                                          <p:attrName>ppt_x</p:attrName>
                                        </p:attrNameLst>
                                      </p:cBhvr>
                                      <p:tavLst>
                                        <p:tav tm="0" fmla="#ppt_x+(cos(-2*pi*(1-$))*-#ppt_x-sin(-2*pi*(1-$))*(1-#ppt_y))*(1-$)">
                                          <p:val>
                                            <p:fltVal val="0"/>
                                          </p:val>
                                        </p:tav>
                                        <p:tav tm="100000">
                                          <p:val>
                                            <p:fltVal val="1"/>
                                          </p:val>
                                        </p:tav>
                                      </p:tavLst>
                                    </p:anim>
                                    <p:anim calcmode="lin" valueType="num">
                                      <p:cBhvr>
                                        <p:cTn id="52" dur="1000" fill="hold"/>
                                        <p:tgtEl>
                                          <p:spTgt spid="117785"/>
                                        </p:tgtEl>
                                        <p:attrNameLst>
                                          <p:attrName>ppt_y</p:attrName>
                                        </p:attrNameLst>
                                      </p:cBhvr>
                                      <p:tavLst>
                                        <p:tav tm="0" fmla="#ppt_y+(sin(-2*pi*(1-$))*-#ppt_x+cos(-2*pi*(1-$))*(1-#ppt_y))*(1-$)">
                                          <p:val>
                                            <p:fltVal val="0"/>
                                          </p:val>
                                        </p:tav>
                                        <p:tav tm="100000">
                                          <p:val>
                                            <p:fltVal val="1"/>
                                          </p:val>
                                        </p:tav>
                                      </p:tavLst>
                                    </p:anim>
                                  </p:childTnLst>
                                </p:cTn>
                              </p:par>
                            </p:childTnLst>
                          </p:cTn>
                        </p:par>
                        <p:par>
                          <p:cTn id="53" fill="hold">
                            <p:stCondLst>
                              <p:cond delay="7000"/>
                            </p:stCondLst>
                            <p:childTnLst>
                              <p:par>
                                <p:cTn id="54" presetID="15" presetClass="entr" presetSubtype="0" fill="hold" grpId="0" nodeType="afterEffect">
                                  <p:stCondLst>
                                    <p:cond delay="0"/>
                                  </p:stCondLst>
                                  <p:childTnLst>
                                    <p:set>
                                      <p:cBhvr>
                                        <p:cTn id="55" dur="1" fill="hold">
                                          <p:stCondLst>
                                            <p:cond delay="0"/>
                                          </p:stCondLst>
                                        </p:cTn>
                                        <p:tgtEl>
                                          <p:spTgt spid="117786"/>
                                        </p:tgtEl>
                                        <p:attrNameLst>
                                          <p:attrName>style.visibility</p:attrName>
                                        </p:attrNameLst>
                                      </p:cBhvr>
                                      <p:to>
                                        <p:strVal val="visible"/>
                                      </p:to>
                                    </p:set>
                                    <p:anim calcmode="lin" valueType="num">
                                      <p:cBhvr>
                                        <p:cTn id="56" dur="1000" fill="hold"/>
                                        <p:tgtEl>
                                          <p:spTgt spid="117786"/>
                                        </p:tgtEl>
                                        <p:attrNameLst>
                                          <p:attrName>ppt_w</p:attrName>
                                        </p:attrNameLst>
                                      </p:cBhvr>
                                      <p:tavLst>
                                        <p:tav tm="0">
                                          <p:val>
                                            <p:fltVal val="0"/>
                                          </p:val>
                                        </p:tav>
                                        <p:tav tm="100000">
                                          <p:val>
                                            <p:strVal val="#ppt_w"/>
                                          </p:val>
                                        </p:tav>
                                      </p:tavLst>
                                    </p:anim>
                                    <p:anim calcmode="lin" valueType="num">
                                      <p:cBhvr>
                                        <p:cTn id="57" dur="1000" fill="hold"/>
                                        <p:tgtEl>
                                          <p:spTgt spid="117786"/>
                                        </p:tgtEl>
                                        <p:attrNameLst>
                                          <p:attrName>ppt_h</p:attrName>
                                        </p:attrNameLst>
                                      </p:cBhvr>
                                      <p:tavLst>
                                        <p:tav tm="0">
                                          <p:val>
                                            <p:fltVal val="0"/>
                                          </p:val>
                                        </p:tav>
                                        <p:tav tm="100000">
                                          <p:val>
                                            <p:strVal val="#ppt_h"/>
                                          </p:val>
                                        </p:tav>
                                      </p:tavLst>
                                    </p:anim>
                                    <p:anim calcmode="lin" valueType="num">
                                      <p:cBhvr>
                                        <p:cTn id="58" dur="1000" fill="hold"/>
                                        <p:tgtEl>
                                          <p:spTgt spid="117786"/>
                                        </p:tgtEl>
                                        <p:attrNameLst>
                                          <p:attrName>ppt_x</p:attrName>
                                        </p:attrNameLst>
                                      </p:cBhvr>
                                      <p:tavLst>
                                        <p:tav tm="0" fmla="#ppt_x+(cos(-2*pi*(1-$))*-#ppt_x-sin(-2*pi*(1-$))*(1-#ppt_y))*(1-$)">
                                          <p:val>
                                            <p:fltVal val="0"/>
                                          </p:val>
                                        </p:tav>
                                        <p:tav tm="100000">
                                          <p:val>
                                            <p:fltVal val="1"/>
                                          </p:val>
                                        </p:tav>
                                      </p:tavLst>
                                    </p:anim>
                                    <p:anim calcmode="lin" valueType="num">
                                      <p:cBhvr>
                                        <p:cTn id="59" dur="1000" fill="hold"/>
                                        <p:tgtEl>
                                          <p:spTgt spid="117786"/>
                                        </p:tgtEl>
                                        <p:attrNameLst>
                                          <p:attrName>ppt_y</p:attrName>
                                        </p:attrNameLst>
                                      </p:cBhvr>
                                      <p:tavLst>
                                        <p:tav tm="0" fmla="#ppt_y+(sin(-2*pi*(1-$))*-#ppt_x+cos(-2*pi*(1-$))*(1-#ppt_y))*(1-$)">
                                          <p:val>
                                            <p:fltVal val="0"/>
                                          </p:val>
                                        </p:tav>
                                        <p:tav tm="100000">
                                          <p:val>
                                            <p:fltVal val="1"/>
                                          </p:val>
                                        </p:tav>
                                      </p:tavLst>
                                    </p:anim>
                                  </p:childTnLst>
                                </p:cTn>
                              </p:par>
                            </p:childTnLst>
                          </p:cTn>
                        </p:par>
                        <p:par>
                          <p:cTn id="60" fill="hold">
                            <p:stCondLst>
                              <p:cond delay="8000"/>
                            </p:stCondLst>
                            <p:childTnLst>
                              <p:par>
                                <p:cTn id="61" presetID="15" presetClass="entr" presetSubtype="0" fill="hold" grpId="0" nodeType="afterEffect">
                                  <p:stCondLst>
                                    <p:cond delay="0"/>
                                  </p:stCondLst>
                                  <p:childTnLst>
                                    <p:set>
                                      <p:cBhvr>
                                        <p:cTn id="62" dur="1" fill="hold">
                                          <p:stCondLst>
                                            <p:cond delay="0"/>
                                          </p:stCondLst>
                                        </p:cTn>
                                        <p:tgtEl>
                                          <p:spTgt spid="117787"/>
                                        </p:tgtEl>
                                        <p:attrNameLst>
                                          <p:attrName>style.visibility</p:attrName>
                                        </p:attrNameLst>
                                      </p:cBhvr>
                                      <p:to>
                                        <p:strVal val="visible"/>
                                      </p:to>
                                    </p:set>
                                    <p:anim calcmode="lin" valueType="num">
                                      <p:cBhvr>
                                        <p:cTn id="63" dur="1000" fill="hold"/>
                                        <p:tgtEl>
                                          <p:spTgt spid="117787"/>
                                        </p:tgtEl>
                                        <p:attrNameLst>
                                          <p:attrName>ppt_w</p:attrName>
                                        </p:attrNameLst>
                                      </p:cBhvr>
                                      <p:tavLst>
                                        <p:tav tm="0">
                                          <p:val>
                                            <p:fltVal val="0"/>
                                          </p:val>
                                        </p:tav>
                                        <p:tav tm="100000">
                                          <p:val>
                                            <p:strVal val="#ppt_w"/>
                                          </p:val>
                                        </p:tav>
                                      </p:tavLst>
                                    </p:anim>
                                    <p:anim calcmode="lin" valueType="num">
                                      <p:cBhvr>
                                        <p:cTn id="64" dur="1000" fill="hold"/>
                                        <p:tgtEl>
                                          <p:spTgt spid="117787"/>
                                        </p:tgtEl>
                                        <p:attrNameLst>
                                          <p:attrName>ppt_h</p:attrName>
                                        </p:attrNameLst>
                                      </p:cBhvr>
                                      <p:tavLst>
                                        <p:tav tm="0">
                                          <p:val>
                                            <p:fltVal val="0"/>
                                          </p:val>
                                        </p:tav>
                                        <p:tav tm="100000">
                                          <p:val>
                                            <p:strVal val="#ppt_h"/>
                                          </p:val>
                                        </p:tav>
                                      </p:tavLst>
                                    </p:anim>
                                    <p:anim calcmode="lin" valueType="num">
                                      <p:cBhvr>
                                        <p:cTn id="65" dur="1000" fill="hold"/>
                                        <p:tgtEl>
                                          <p:spTgt spid="117787"/>
                                        </p:tgtEl>
                                        <p:attrNameLst>
                                          <p:attrName>ppt_x</p:attrName>
                                        </p:attrNameLst>
                                      </p:cBhvr>
                                      <p:tavLst>
                                        <p:tav tm="0" fmla="#ppt_x+(cos(-2*pi*(1-$))*-#ppt_x-sin(-2*pi*(1-$))*(1-#ppt_y))*(1-$)">
                                          <p:val>
                                            <p:fltVal val="0"/>
                                          </p:val>
                                        </p:tav>
                                        <p:tav tm="100000">
                                          <p:val>
                                            <p:fltVal val="1"/>
                                          </p:val>
                                        </p:tav>
                                      </p:tavLst>
                                    </p:anim>
                                    <p:anim calcmode="lin" valueType="num">
                                      <p:cBhvr>
                                        <p:cTn id="66" dur="1000" fill="hold"/>
                                        <p:tgtEl>
                                          <p:spTgt spid="117787"/>
                                        </p:tgtEl>
                                        <p:attrNameLst>
                                          <p:attrName>ppt_y</p:attrName>
                                        </p:attrNameLst>
                                      </p:cBhvr>
                                      <p:tavLst>
                                        <p:tav tm="0" fmla="#ppt_y+(sin(-2*pi*(1-$))*-#ppt_x+cos(-2*pi*(1-$))*(1-#ppt_y))*(1-$)">
                                          <p:val>
                                            <p:fltVal val="0"/>
                                          </p:val>
                                        </p:tav>
                                        <p:tav tm="100000">
                                          <p:val>
                                            <p:fltVal val="1"/>
                                          </p:val>
                                        </p:tav>
                                      </p:tavLst>
                                    </p:anim>
                                  </p:childTnLst>
                                </p:cTn>
                              </p:par>
                            </p:childTnLst>
                          </p:cTn>
                        </p:par>
                        <p:par>
                          <p:cTn id="67" fill="hold">
                            <p:stCondLst>
                              <p:cond delay="9000"/>
                            </p:stCondLst>
                            <p:childTnLst>
                              <p:par>
                                <p:cTn id="68" presetID="15" presetClass="entr" presetSubtype="0" fill="hold" grpId="0" nodeType="afterEffect">
                                  <p:stCondLst>
                                    <p:cond delay="0"/>
                                  </p:stCondLst>
                                  <p:childTnLst>
                                    <p:set>
                                      <p:cBhvr>
                                        <p:cTn id="69" dur="1" fill="hold">
                                          <p:stCondLst>
                                            <p:cond delay="0"/>
                                          </p:stCondLst>
                                        </p:cTn>
                                        <p:tgtEl>
                                          <p:spTgt spid="117788"/>
                                        </p:tgtEl>
                                        <p:attrNameLst>
                                          <p:attrName>style.visibility</p:attrName>
                                        </p:attrNameLst>
                                      </p:cBhvr>
                                      <p:to>
                                        <p:strVal val="visible"/>
                                      </p:to>
                                    </p:set>
                                    <p:anim calcmode="lin" valueType="num">
                                      <p:cBhvr>
                                        <p:cTn id="70" dur="1000" fill="hold"/>
                                        <p:tgtEl>
                                          <p:spTgt spid="117788"/>
                                        </p:tgtEl>
                                        <p:attrNameLst>
                                          <p:attrName>ppt_w</p:attrName>
                                        </p:attrNameLst>
                                      </p:cBhvr>
                                      <p:tavLst>
                                        <p:tav tm="0">
                                          <p:val>
                                            <p:fltVal val="0"/>
                                          </p:val>
                                        </p:tav>
                                        <p:tav tm="100000">
                                          <p:val>
                                            <p:strVal val="#ppt_w"/>
                                          </p:val>
                                        </p:tav>
                                      </p:tavLst>
                                    </p:anim>
                                    <p:anim calcmode="lin" valueType="num">
                                      <p:cBhvr>
                                        <p:cTn id="71" dur="1000" fill="hold"/>
                                        <p:tgtEl>
                                          <p:spTgt spid="117788"/>
                                        </p:tgtEl>
                                        <p:attrNameLst>
                                          <p:attrName>ppt_h</p:attrName>
                                        </p:attrNameLst>
                                      </p:cBhvr>
                                      <p:tavLst>
                                        <p:tav tm="0">
                                          <p:val>
                                            <p:fltVal val="0"/>
                                          </p:val>
                                        </p:tav>
                                        <p:tav tm="100000">
                                          <p:val>
                                            <p:strVal val="#ppt_h"/>
                                          </p:val>
                                        </p:tav>
                                      </p:tavLst>
                                    </p:anim>
                                    <p:anim calcmode="lin" valueType="num">
                                      <p:cBhvr>
                                        <p:cTn id="72" dur="1000" fill="hold"/>
                                        <p:tgtEl>
                                          <p:spTgt spid="117788"/>
                                        </p:tgtEl>
                                        <p:attrNameLst>
                                          <p:attrName>ppt_x</p:attrName>
                                        </p:attrNameLst>
                                      </p:cBhvr>
                                      <p:tavLst>
                                        <p:tav tm="0" fmla="#ppt_x+(cos(-2*pi*(1-$))*-#ppt_x-sin(-2*pi*(1-$))*(1-#ppt_y))*(1-$)">
                                          <p:val>
                                            <p:fltVal val="0"/>
                                          </p:val>
                                        </p:tav>
                                        <p:tav tm="100000">
                                          <p:val>
                                            <p:fltVal val="1"/>
                                          </p:val>
                                        </p:tav>
                                      </p:tavLst>
                                    </p:anim>
                                    <p:anim calcmode="lin" valueType="num">
                                      <p:cBhvr>
                                        <p:cTn id="73" dur="1000" fill="hold"/>
                                        <p:tgtEl>
                                          <p:spTgt spid="117788"/>
                                        </p:tgtEl>
                                        <p:attrNameLst>
                                          <p:attrName>ppt_y</p:attrName>
                                        </p:attrNameLst>
                                      </p:cBhvr>
                                      <p:tavLst>
                                        <p:tav tm="0" fmla="#ppt_y+(sin(-2*pi*(1-$))*-#ppt_x+cos(-2*pi*(1-$))*(1-#ppt_y))*(1-$)">
                                          <p:val>
                                            <p:fltVal val="0"/>
                                          </p:val>
                                        </p:tav>
                                        <p:tav tm="100000">
                                          <p:val>
                                            <p:fltVal val="1"/>
                                          </p:val>
                                        </p:tav>
                                      </p:tavLst>
                                    </p:anim>
                                  </p:childTnLst>
                                </p:cTn>
                              </p:par>
                            </p:childTnLst>
                          </p:cTn>
                        </p:par>
                        <p:par>
                          <p:cTn id="74" fill="hold">
                            <p:stCondLst>
                              <p:cond delay="10000"/>
                            </p:stCondLst>
                            <p:childTnLst>
                              <p:par>
                                <p:cTn id="75" presetID="15" presetClass="entr" presetSubtype="0" fill="hold" grpId="0" nodeType="afterEffect">
                                  <p:stCondLst>
                                    <p:cond delay="0"/>
                                  </p:stCondLst>
                                  <p:childTnLst>
                                    <p:set>
                                      <p:cBhvr>
                                        <p:cTn id="76" dur="1" fill="hold">
                                          <p:stCondLst>
                                            <p:cond delay="0"/>
                                          </p:stCondLst>
                                        </p:cTn>
                                        <p:tgtEl>
                                          <p:spTgt spid="117789"/>
                                        </p:tgtEl>
                                        <p:attrNameLst>
                                          <p:attrName>style.visibility</p:attrName>
                                        </p:attrNameLst>
                                      </p:cBhvr>
                                      <p:to>
                                        <p:strVal val="visible"/>
                                      </p:to>
                                    </p:set>
                                    <p:anim calcmode="lin" valueType="num">
                                      <p:cBhvr>
                                        <p:cTn id="77" dur="1000" fill="hold"/>
                                        <p:tgtEl>
                                          <p:spTgt spid="117789"/>
                                        </p:tgtEl>
                                        <p:attrNameLst>
                                          <p:attrName>ppt_w</p:attrName>
                                        </p:attrNameLst>
                                      </p:cBhvr>
                                      <p:tavLst>
                                        <p:tav tm="0">
                                          <p:val>
                                            <p:fltVal val="0"/>
                                          </p:val>
                                        </p:tav>
                                        <p:tav tm="100000">
                                          <p:val>
                                            <p:strVal val="#ppt_w"/>
                                          </p:val>
                                        </p:tav>
                                      </p:tavLst>
                                    </p:anim>
                                    <p:anim calcmode="lin" valueType="num">
                                      <p:cBhvr>
                                        <p:cTn id="78" dur="1000" fill="hold"/>
                                        <p:tgtEl>
                                          <p:spTgt spid="117789"/>
                                        </p:tgtEl>
                                        <p:attrNameLst>
                                          <p:attrName>ppt_h</p:attrName>
                                        </p:attrNameLst>
                                      </p:cBhvr>
                                      <p:tavLst>
                                        <p:tav tm="0">
                                          <p:val>
                                            <p:fltVal val="0"/>
                                          </p:val>
                                        </p:tav>
                                        <p:tav tm="100000">
                                          <p:val>
                                            <p:strVal val="#ppt_h"/>
                                          </p:val>
                                        </p:tav>
                                      </p:tavLst>
                                    </p:anim>
                                    <p:anim calcmode="lin" valueType="num">
                                      <p:cBhvr>
                                        <p:cTn id="79" dur="1000" fill="hold"/>
                                        <p:tgtEl>
                                          <p:spTgt spid="117789"/>
                                        </p:tgtEl>
                                        <p:attrNameLst>
                                          <p:attrName>ppt_x</p:attrName>
                                        </p:attrNameLst>
                                      </p:cBhvr>
                                      <p:tavLst>
                                        <p:tav tm="0" fmla="#ppt_x+(cos(-2*pi*(1-$))*-#ppt_x-sin(-2*pi*(1-$))*(1-#ppt_y))*(1-$)">
                                          <p:val>
                                            <p:fltVal val="0"/>
                                          </p:val>
                                        </p:tav>
                                        <p:tav tm="100000">
                                          <p:val>
                                            <p:fltVal val="1"/>
                                          </p:val>
                                        </p:tav>
                                      </p:tavLst>
                                    </p:anim>
                                    <p:anim calcmode="lin" valueType="num">
                                      <p:cBhvr>
                                        <p:cTn id="80" dur="1000" fill="hold"/>
                                        <p:tgtEl>
                                          <p:spTgt spid="117789"/>
                                        </p:tgtEl>
                                        <p:attrNameLst>
                                          <p:attrName>ppt_y</p:attrName>
                                        </p:attrNameLst>
                                      </p:cBhvr>
                                      <p:tavLst>
                                        <p:tav tm="0" fmla="#ppt_y+(sin(-2*pi*(1-$))*-#ppt_x+cos(-2*pi*(1-$))*(1-#ppt_y))*(1-$)">
                                          <p:val>
                                            <p:fltVal val="0"/>
                                          </p:val>
                                        </p:tav>
                                        <p:tav tm="100000">
                                          <p:val>
                                            <p:fltVal val="1"/>
                                          </p:val>
                                        </p:tav>
                                      </p:tavLst>
                                    </p:anim>
                                  </p:childTnLst>
                                </p:cTn>
                              </p:par>
                            </p:childTnLst>
                          </p:cTn>
                        </p:par>
                        <p:par>
                          <p:cTn id="81" fill="hold">
                            <p:stCondLst>
                              <p:cond delay="11000"/>
                            </p:stCondLst>
                            <p:childTnLst>
                              <p:par>
                                <p:cTn id="82" presetID="15" presetClass="entr" presetSubtype="0" fill="hold" grpId="0" nodeType="afterEffect">
                                  <p:stCondLst>
                                    <p:cond delay="0"/>
                                  </p:stCondLst>
                                  <p:childTnLst>
                                    <p:set>
                                      <p:cBhvr>
                                        <p:cTn id="83" dur="1" fill="hold">
                                          <p:stCondLst>
                                            <p:cond delay="0"/>
                                          </p:stCondLst>
                                        </p:cTn>
                                        <p:tgtEl>
                                          <p:spTgt spid="117790"/>
                                        </p:tgtEl>
                                        <p:attrNameLst>
                                          <p:attrName>style.visibility</p:attrName>
                                        </p:attrNameLst>
                                      </p:cBhvr>
                                      <p:to>
                                        <p:strVal val="visible"/>
                                      </p:to>
                                    </p:set>
                                    <p:anim calcmode="lin" valueType="num">
                                      <p:cBhvr>
                                        <p:cTn id="84" dur="1000" fill="hold"/>
                                        <p:tgtEl>
                                          <p:spTgt spid="117790"/>
                                        </p:tgtEl>
                                        <p:attrNameLst>
                                          <p:attrName>ppt_w</p:attrName>
                                        </p:attrNameLst>
                                      </p:cBhvr>
                                      <p:tavLst>
                                        <p:tav tm="0">
                                          <p:val>
                                            <p:fltVal val="0"/>
                                          </p:val>
                                        </p:tav>
                                        <p:tav tm="100000">
                                          <p:val>
                                            <p:strVal val="#ppt_w"/>
                                          </p:val>
                                        </p:tav>
                                      </p:tavLst>
                                    </p:anim>
                                    <p:anim calcmode="lin" valueType="num">
                                      <p:cBhvr>
                                        <p:cTn id="85" dur="1000" fill="hold"/>
                                        <p:tgtEl>
                                          <p:spTgt spid="117790"/>
                                        </p:tgtEl>
                                        <p:attrNameLst>
                                          <p:attrName>ppt_h</p:attrName>
                                        </p:attrNameLst>
                                      </p:cBhvr>
                                      <p:tavLst>
                                        <p:tav tm="0">
                                          <p:val>
                                            <p:fltVal val="0"/>
                                          </p:val>
                                        </p:tav>
                                        <p:tav tm="100000">
                                          <p:val>
                                            <p:strVal val="#ppt_h"/>
                                          </p:val>
                                        </p:tav>
                                      </p:tavLst>
                                    </p:anim>
                                    <p:anim calcmode="lin" valueType="num">
                                      <p:cBhvr>
                                        <p:cTn id="86" dur="1000" fill="hold"/>
                                        <p:tgtEl>
                                          <p:spTgt spid="117790"/>
                                        </p:tgtEl>
                                        <p:attrNameLst>
                                          <p:attrName>ppt_x</p:attrName>
                                        </p:attrNameLst>
                                      </p:cBhvr>
                                      <p:tavLst>
                                        <p:tav tm="0" fmla="#ppt_x+(cos(-2*pi*(1-$))*-#ppt_x-sin(-2*pi*(1-$))*(1-#ppt_y))*(1-$)">
                                          <p:val>
                                            <p:fltVal val="0"/>
                                          </p:val>
                                        </p:tav>
                                        <p:tav tm="100000">
                                          <p:val>
                                            <p:fltVal val="1"/>
                                          </p:val>
                                        </p:tav>
                                      </p:tavLst>
                                    </p:anim>
                                    <p:anim calcmode="lin" valueType="num">
                                      <p:cBhvr>
                                        <p:cTn id="87" dur="1000" fill="hold"/>
                                        <p:tgtEl>
                                          <p:spTgt spid="117790"/>
                                        </p:tgtEl>
                                        <p:attrNameLst>
                                          <p:attrName>ppt_y</p:attrName>
                                        </p:attrNameLst>
                                      </p:cBhvr>
                                      <p:tavLst>
                                        <p:tav tm="0" fmla="#ppt_y+(sin(-2*pi*(1-$))*-#ppt_x+cos(-2*pi*(1-$))*(1-#ppt_y))*(1-$)">
                                          <p:val>
                                            <p:fltVal val="0"/>
                                          </p:val>
                                        </p:tav>
                                        <p:tav tm="100000">
                                          <p:val>
                                            <p:fltVal val="1"/>
                                          </p:val>
                                        </p:tav>
                                      </p:tavLst>
                                    </p:anim>
                                  </p:childTnLst>
                                </p:cTn>
                              </p:par>
                            </p:childTnLst>
                          </p:cTn>
                        </p:par>
                        <p:par>
                          <p:cTn id="88" fill="hold">
                            <p:stCondLst>
                              <p:cond delay="12000"/>
                            </p:stCondLst>
                            <p:childTnLst>
                              <p:par>
                                <p:cTn id="89" presetID="15" presetClass="entr" presetSubtype="0" fill="hold" grpId="0" nodeType="afterEffect">
                                  <p:stCondLst>
                                    <p:cond delay="0"/>
                                  </p:stCondLst>
                                  <p:childTnLst>
                                    <p:set>
                                      <p:cBhvr>
                                        <p:cTn id="90" dur="1" fill="hold">
                                          <p:stCondLst>
                                            <p:cond delay="0"/>
                                          </p:stCondLst>
                                        </p:cTn>
                                        <p:tgtEl>
                                          <p:spTgt spid="117791"/>
                                        </p:tgtEl>
                                        <p:attrNameLst>
                                          <p:attrName>style.visibility</p:attrName>
                                        </p:attrNameLst>
                                      </p:cBhvr>
                                      <p:to>
                                        <p:strVal val="visible"/>
                                      </p:to>
                                    </p:set>
                                    <p:anim calcmode="lin" valueType="num">
                                      <p:cBhvr>
                                        <p:cTn id="91" dur="1000" fill="hold"/>
                                        <p:tgtEl>
                                          <p:spTgt spid="117791"/>
                                        </p:tgtEl>
                                        <p:attrNameLst>
                                          <p:attrName>ppt_w</p:attrName>
                                        </p:attrNameLst>
                                      </p:cBhvr>
                                      <p:tavLst>
                                        <p:tav tm="0">
                                          <p:val>
                                            <p:fltVal val="0"/>
                                          </p:val>
                                        </p:tav>
                                        <p:tav tm="100000">
                                          <p:val>
                                            <p:strVal val="#ppt_w"/>
                                          </p:val>
                                        </p:tav>
                                      </p:tavLst>
                                    </p:anim>
                                    <p:anim calcmode="lin" valueType="num">
                                      <p:cBhvr>
                                        <p:cTn id="92" dur="1000" fill="hold"/>
                                        <p:tgtEl>
                                          <p:spTgt spid="117791"/>
                                        </p:tgtEl>
                                        <p:attrNameLst>
                                          <p:attrName>ppt_h</p:attrName>
                                        </p:attrNameLst>
                                      </p:cBhvr>
                                      <p:tavLst>
                                        <p:tav tm="0">
                                          <p:val>
                                            <p:fltVal val="0"/>
                                          </p:val>
                                        </p:tav>
                                        <p:tav tm="100000">
                                          <p:val>
                                            <p:strVal val="#ppt_h"/>
                                          </p:val>
                                        </p:tav>
                                      </p:tavLst>
                                    </p:anim>
                                    <p:anim calcmode="lin" valueType="num">
                                      <p:cBhvr>
                                        <p:cTn id="93" dur="1000" fill="hold"/>
                                        <p:tgtEl>
                                          <p:spTgt spid="117791"/>
                                        </p:tgtEl>
                                        <p:attrNameLst>
                                          <p:attrName>ppt_x</p:attrName>
                                        </p:attrNameLst>
                                      </p:cBhvr>
                                      <p:tavLst>
                                        <p:tav tm="0" fmla="#ppt_x+(cos(-2*pi*(1-$))*-#ppt_x-sin(-2*pi*(1-$))*(1-#ppt_y))*(1-$)">
                                          <p:val>
                                            <p:fltVal val="0"/>
                                          </p:val>
                                        </p:tav>
                                        <p:tav tm="100000">
                                          <p:val>
                                            <p:fltVal val="1"/>
                                          </p:val>
                                        </p:tav>
                                      </p:tavLst>
                                    </p:anim>
                                    <p:anim calcmode="lin" valueType="num">
                                      <p:cBhvr>
                                        <p:cTn id="94" dur="1000" fill="hold"/>
                                        <p:tgtEl>
                                          <p:spTgt spid="117791"/>
                                        </p:tgtEl>
                                        <p:attrNameLst>
                                          <p:attrName>ppt_y</p:attrName>
                                        </p:attrNameLst>
                                      </p:cBhvr>
                                      <p:tavLst>
                                        <p:tav tm="0" fmla="#ppt_y+(sin(-2*pi*(1-$))*-#ppt_x+cos(-2*pi*(1-$))*(1-#ppt_y))*(1-$)">
                                          <p:val>
                                            <p:fltVal val="0"/>
                                          </p:val>
                                        </p:tav>
                                        <p:tav tm="100000">
                                          <p:val>
                                            <p:fltVal val="1"/>
                                          </p:val>
                                        </p:tav>
                                      </p:tavLst>
                                    </p:anim>
                                  </p:childTnLst>
                                </p:cTn>
                              </p:par>
                            </p:childTnLst>
                          </p:cTn>
                        </p:par>
                        <p:par>
                          <p:cTn id="95" fill="hold">
                            <p:stCondLst>
                              <p:cond delay="13000"/>
                            </p:stCondLst>
                            <p:childTnLst>
                              <p:par>
                                <p:cTn id="96" presetID="15" presetClass="entr" presetSubtype="0" fill="hold" grpId="0" nodeType="afterEffect">
                                  <p:stCondLst>
                                    <p:cond delay="0"/>
                                  </p:stCondLst>
                                  <p:childTnLst>
                                    <p:set>
                                      <p:cBhvr>
                                        <p:cTn id="97" dur="1" fill="hold">
                                          <p:stCondLst>
                                            <p:cond delay="0"/>
                                          </p:stCondLst>
                                        </p:cTn>
                                        <p:tgtEl>
                                          <p:spTgt spid="117792"/>
                                        </p:tgtEl>
                                        <p:attrNameLst>
                                          <p:attrName>style.visibility</p:attrName>
                                        </p:attrNameLst>
                                      </p:cBhvr>
                                      <p:to>
                                        <p:strVal val="visible"/>
                                      </p:to>
                                    </p:set>
                                    <p:anim calcmode="lin" valueType="num">
                                      <p:cBhvr>
                                        <p:cTn id="98" dur="1000" fill="hold"/>
                                        <p:tgtEl>
                                          <p:spTgt spid="117792"/>
                                        </p:tgtEl>
                                        <p:attrNameLst>
                                          <p:attrName>ppt_w</p:attrName>
                                        </p:attrNameLst>
                                      </p:cBhvr>
                                      <p:tavLst>
                                        <p:tav tm="0">
                                          <p:val>
                                            <p:fltVal val="0"/>
                                          </p:val>
                                        </p:tav>
                                        <p:tav tm="100000">
                                          <p:val>
                                            <p:strVal val="#ppt_w"/>
                                          </p:val>
                                        </p:tav>
                                      </p:tavLst>
                                    </p:anim>
                                    <p:anim calcmode="lin" valueType="num">
                                      <p:cBhvr>
                                        <p:cTn id="99" dur="1000" fill="hold"/>
                                        <p:tgtEl>
                                          <p:spTgt spid="117792"/>
                                        </p:tgtEl>
                                        <p:attrNameLst>
                                          <p:attrName>ppt_h</p:attrName>
                                        </p:attrNameLst>
                                      </p:cBhvr>
                                      <p:tavLst>
                                        <p:tav tm="0">
                                          <p:val>
                                            <p:fltVal val="0"/>
                                          </p:val>
                                        </p:tav>
                                        <p:tav tm="100000">
                                          <p:val>
                                            <p:strVal val="#ppt_h"/>
                                          </p:val>
                                        </p:tav>
                                      </p:tavLst>
                                    </p:anim>
                                    <p:anim calcmode="lin" valueType="num">
                                      <p:cBhvr>
                                        <p:cTn id="100" dur="1000" fill="hold"/>
                                        <p:tgtEl>
                                          <p:spTgt spid="117792"/>
                                        </p:tgtEl>
                                        <p:attrNameLst>
                                          <p:attrName>ppt_x</p:attrName>
                                        </p:attrNameLst>
                                      </p:cBhvr>
                                      <p:tavLst>
                                        <p:tav tm="0" fmla="#ppt_x+(cos(-2*pi*(1-$))*-#ppt_x-sin(-2*pi*(1-$))*(1-#ppt_y))*(1-$)">
                                          <p:val>
                                            <p:fltVal val="0"/>
                                          </p:val>
                                        </p:tav>
                                        <p:tav tm="100000">
                                          <p:val>
                                            <p:fltVal val="1"/>
                                          </p:val>
                                        </p:tav>
                                      </p:tavLst>
                                    </p:anim>
                                    <p:anim calcmode="lin" valueType="num">
                                      <p:cBhvr>
                                        <p:cTn id="101" dur="1000" fill="hold"/>
                                        <p:tgtEl>
                                          <p:spTgt spid="117792"/>
                                        </p:tgtEl>
                                        <p:attrNameLst>
                                          <p:attrName>ppt_y</p:attrName>
                                        </p:attrNameLst>
                                      </p:cBhvr>
                                      <p:tavLst>
                                        <p:tav tm="0" fmla="#ppt_y+(sin(-2*pi*(1-$))*-#ppt_x+cos(-2*pi*(1-$))*(1-#ppt_y))*(1-$)">
                                          <p:val>
                                            <p:fltVal val="0"/>
                                          </p:val>
                                        </p:tav>
                                        <p:tav tm="100000">
                                          <p:val>
                                            <p:fltVal val="1"/>
                                          </p:val>
                                        </p:tav>
                                      </p:tavLst>
                                    </p:anim>
                                  </p:childTnLst>
                                </p:cTn>
                              </p:par>
                            </p:childTnLst>
                          </p:cTn>
                        </p:par>
                        <p:par>
                          <p:cTn id="102" fill="hold">
                            <p:stCondLst>
                              <p:cond delay="14000"/>
                            </p:stCondLst>
                            <p:childTnLst>
                              <p:par>
                                <p:cTn id="103" presetID="15" presetClass="entr" presetSubtype="0" fill="hold" grpId="0" nodeType="afterEffect">
                                  <p:stCondLst>
                                    <p:cond delay="0"/>
                                  </p:stCondLst>
                                  <p:childTnLst>
                                    <p:set>
                                      <p:cBhvr>
                                        <p:cTn id="104" dur="1" fill="hold">
                                          <p:stCondLst>
                                            <p:cond delay="0"/>
                                          </p:stCondLst>
                                        </p:cTn>
                                        <p:tgtEl>
                                          <p:spTgt spid="117793"/>
                                        </p:tgtEl>
                                        <p:attrNameLst>
                                          <p:attrName>style.visibility</p:attrName>
                                        </p:attrNameLst>
                                      </p:cBhvr>
                                      <p:to>
                                        <p:strVal val="visible"/>
                                      </p:to>
                                    </p:set>
                                    <p:anim calcmode="lin" valueType="num">
                                      <p:cBhvr>
                                        <p:cTn id="105" dur="1000" fill="hold"/>
                                        <p:tgtEl>
                                          <p:spTgt spid="117793"/>
                                        </p:tgtEl>
                                        <p:attrNameLst>
                                          <p:attrName>ppt_w</p:attrName>
                                        </p:attrNameLst>
                                      </p:cBhvr>
                                      <p:tavLst>
                                        <p:tav tm="0">
                                          <p:val>
                                            <p:fltVal val="0"/>
                                          </p:val>
                                        </p:tav>
                                        <p:tav tm="100000">
                                          <p:val>
                                            <p:strVal val="#ppt_w"/>
                                          </p:val>
                                        </p:tav>
                                      </p:tavLst>
                                    </p:anim>
                                    <p:anim calcmode="lin" valueType="num">
                                      <p:cBhvr>
                                        <p:cTn id="106" dur="1000" fill="hold"/>
                                        <p:tgtEl>
                                          <p:spTgt spid="117793"/>
                                        </p:tgtEl>
                                        <p:attrNameLst>
                                          <p:attrName>ppt_h</p:attrName>
                                        </p:attrNameLst>
                                      </p:cBhvr>
                                      <p:tavLst>
                                        <p:tav tm="0">
                                          <p:val>
                                            <p:fltVal val="0"/>
                                          </p:val>
                                        </p:tav>
                                        <p:tav tm="100000">
                                          <p:val>
                                            <p:strVal val="#ppt_h"/>
                                          </p:val>
                                        </p:tav>
                                      </p:tavLst>
                                    </p:anim>
                                    <p:anim calcmode="lin" valueType="num">
                                      <p:cBhvr>
                                        <p:cTn id="107" dur="1000" fill="hold"/>
                                        <p:tgtEl>
                                          <p:spTgt spid="117793"/>
                                        </p:tgtEl>
                                        <p:attrNameLst>
                                          <p:attrName>ppt_x</p:attrName>
                                        </p:attrNameLst>
                                      </p:cBhvr>
                                      <p:tavLst>
                                        <p:tav tm="0" fmla="#ppt_x+(cos(-2*pi*(1-$))*-#ppt_x-sin(-2*pi*(1-$))*(1-#ppt_y))*(1-$)">
                                          <p:val>
                                            <p:fltVal val="0"/>
                                          </p:val>
                                        </p:tav>
                                        <p:tav tm="100000">
                                          <p:val>
                                            <p:fltVal val="1"/>
                                          </p:val>
                                        </p:tav>
                                      </p:tavLst>
                                    </p:anim>
                                    <p:anim calcmode="lin" valueType="num">
                                      <p:cBhvr>
                                        <p:cTn id="108" dur="1000" fill="hold"/>
                                        <p:tgtEl>
                                          <p:spTgt spid="117793"/>
                                        </p:tgtEl>
                                        <p:attrNameLst>
                                          <p:attrName>ppt_y</p:attrName>
                                        </p:attrNameLst>
                                      </p:cBhvr>
                                      <p:tavLst>
                                        <p:tav tm="0" fmla="#ppt_y+(sin(-2*pi*(1-$))*-#ppt_x+cos(-2*pi*(1-$))*(1-#ppt_y))*(1-$)">
                                          <p:val>
                                            <p:fltVal val="0"/>
                                          </p:val>
                                        </p:tav>
                                        <p:tav tm="100000">
                                          <p:val>
                                            <p:fltVal val="1"/>
                                          </p:val>
                                        </p:tav>
                                      </p:tavLst>
                                    </p:anim>
                                  </p:childTnLst>
                                </p:cTn>
                              </p:par>
                            </p:childTnLst>
                          </p:cTn>
                        </p:par>
                        <p:par>
                          <p:cTn id="109" fill="hold">
                            <p:stCondLst>
                              <p:cond delay="15000"/>
                            </p:stCondLst>
                            <p:childTnLst>
                              <p:par>
                                <p:cTn id="110" presetID="15" presetClass="entr" presetSubtype="0" fill="hold" grpId="0" nodeType="afterEffect">
                                  <p:stCondLst>
                                    <p:cond delay="0"/>
                                  </p:stCondLst>
                                  <p:childTnLst>
                                    <p:set>
                                      <p:cBhvr>
                                        <p:cTn id="111" dur="1" fill="hold">
                                          <p:stCondLst>
                                            <p:cond delay="0"/>
                                          </p:stCondLst>
                                        </p:cTn>
                                        <p:tgtEl>
                                          <p:spTgt spid="117794"/>
                                        </p:tgtEl>
                                        <p:attrNameLst>
                                          <p:attrName>style.visibility</p:attrName>
                                        </p:attrNameLst>
                                      </p:cBhvr>
                                      <p:to>
                                        <p:strVal val="visible"/>
                                      </p:to>
                                    </p:set>
                                    <p:anim calcmode="lin" valueType="num">
                                      <p:cBhvr>
                                        <p:cTn id="112" dur="1000" fill="hold"/>
                                        <p:tgtEl>
                                          <p:spTgt spid="117794"/>
                                        </p:tgtEl>
                                        <p:attrNameLst>
                                          <p:attrName>ppt_w</p:attrName>
                                        </p:attrNameLst>
                                      </p:cBhvr>
                                      <p:tavLst>
                                        <p:tav tm="0">
                                          <p:val>
                                            <p:fltVal val="0"/>
                                          </p:val>
                                        </p:tav>
                                        <p:tav tm="100000">
                                          <p:val>
                                            <p:strVal val="#ppt_w"/>
                                          </p:val>
                                        </p:tav>
                                      </p:tavLst>
                                    </p:anim>
                                    <p:anim calcmode="lin" valueType="num">
                                      <p:cBhvr>
                                        <p:cTn id="113" dur="1000" fill="hold"/>
                                        <p:tgtEl>
                                          <p:spTgt spid="117794"/>
                                        </p:tgtEl>
                                        <p:attrNameLst>
                                          <p:attrName>ppt_h</p:attrName>
                                        </p:attrNameLst>
                                      </p:cBhvr>
                                      <p:tavLst>
                                        <p:tav tm="0">
                                          <p:val>
                                            <p:fltVal val="0"/>
                                          </p:val>
                                        </p:tav>
                                        <p:tav tm="100000">
                                          <p:val>
                                            <p:strVal val="#ppt_h"/>
                                          </p:val>
                                        </p:tav>
                                      </p:tavLst>
                                    </p:anim>
                                    <p:anim calcmode="lin" valueType="num">
                                      <p:cBhvr>
                                        <p:cTn id="114" dur="1000" fill="hold"/>
                                        <p:tgtEl>
                                          <p:spTgt spid="117794"/>
                                        </p:tgtEl>
                                        <p:attrNameLst>
                                          <p:attrName>ppt_x</p:attrName>
                                        </p:attrNameLst>
                                      </p:cBhvr>
                                      <p:tavLst>
                                        <p:tav tm="0" fmla="#ppt_x+(cos(-2*pi*(1-$))*-#ppt_x-sin(-2*pi*(1-$))*(1-#ppt_y))*(1-$)">
                                          <p:val>
                                            <p:fltVal val="0"/>
                                          </p:val>
                                        </p:tav>
                                        <p:tav tm="100000">
                                          <p:val>
                                            <p:fltVal val="1"/>
                                          </p:val>
                                        </p:tav>
                                      </p:tavLst>
                                    </p:anim>
                                    <p:anim calcmode="lin" valueType="num">
                                      <p:cBhvr>
                                        <p:cTn id="115" dur="1000" fill="hold"/>
                                        <p:tgtEl>
                                          <p:spTgt spid="117794"/>
                                        </p:tgtEl>
                                        <p:attrNameLst>
                                          <p:attrName>ppt_y</p:attrName>
                                        </p:attrNameLst>
                                      </p:cBhvr>
                                      <p:tavLst>
                                        <p:tav tm="0" fmla="#ppt_y+(sin(-2*pi*(1-$))*-#ppt_x+cos(-2*pi*(1-$))*(1-#ppt_y))*(1-$)">
                                          <p:val>
                                            <p:fltVal val="0"/>
                                          </p:val>
                                        </p:tav>
                                        <p:tav tm="100000">
                                          <p:val>
                                            <p:fltVal val="1"/>
                                          </p:val>
                                        </p:tav>
                                      </p:tavLst>
                                    </p:anim>
                                  </p:childTnLst>
                                </p:cTn>
                              </p:par>
                            </p:childTnLst>
                          </p:cTn>
                        </p:par>
                        <p:par>
                          <p:cTn id="116" fill="hold">
                            <p:stCondLst>
                              <p:cond delay="16000"/>
                            </p:stCondLst>
                            <p:childTnLst>
                              <p:par>
                                <p:cTn id="117" presetID="15" presetClass="entr" presetSubtype="0" fill="hold" grpId="0" nodeType="afterEffect">
                                  <p:stCondLst>
                                    <p:cond delay="0"/>
                                  </p:stCondLst>
                                  <p:childTnLst>
                                    <p:set>
                                      <p:cBhvr>
                                        <p:cTn id="118" dur="1" fill="hold">
                                          <p:stCondLst>
                                            <p:cond delay="0"/>
                                          </p:stCondLst>
                                        </p:cTn>
                                        <p:tgtEl>
                                          <p:spTgt spid="117795"/>
                                        </p:tgtEl>
                                        <p:attrNameLst>
                                          <p:attrName>style.visibility</p:attrName>
                                        </p:attrNameLst>
                                      </p:cBhvr>
                                      <p:to>
                                        <p:strVal val="visible"/>
                                      </p:to>
                                    </p:set>
                                    <p:anim calcmode="lin" valueType="num">
                                      <p:cBhvr>
                                        <p:cTn id="119" dur="1000" fill="hold"/>
                                        <p:tgtEl>
                                          <p:spTgt spid="117795"/>
                                        </p:tgtEl>
                                        <p:attrNameLst>
                                          <p:attrName>ppt_w</p:attrName>
                                        </p:attrNameLst>
                                      </p:cBhvr>
                                      <p:tavLst>
                                        <p:tav tm="0">
                                          <p:val>
                                            <p:fltVal val="0"/>
                                          </p:val>
                                        </p:tav>
                                        <p:tav tm="100000">
                                          <p:val>
                                            <p:strVal val="#ppt_w"/>
                                          </p:val>
                                        </p:tav>
                                      </p:tavLst>
                                    </p:anim>
                                    <p:anim calcmode="lin" valueType="num">
                                      <p:cBhvr>
                                        <p:cTn id="120" dur="1000" fill="hold"/>
                                        <p:tgtEl>
                                          <p:spTgt spid="117795"/>
                                        </p:tgtEl>
                                        <p:attrNameLst>
                                          <p:attrName>ppt_h</p:attrName>
                                        </p:attrNameLst>
                                      </p:cBhvr>
                                      <p:tavLst>
                                        <p:tav tm="0">
                                          <p:val>
                                            <p:fltVal val="0"/>
                                          </p:val>
                                        </p:tav>
                                        <p:tav tm="100000">
                                          <p:val>
                                            <p:strVal val="#ppt_h"/>
                                          </p:val>
                                        </p:tav>
                                      </p:tavLst>
                                    </p:anim>
                                    <p:anim calcmode="lin" valueType="num">
                                      <p:cBhvr>
                                        <p:cTn id="121" dur="1000" fill="hold"/>
                                        <p:tgtEl>
                                          <p:spTgt spid="117795"/>
                                        </p:tgtEl>
                                        <p:attrNameLst>
                                          <p:attrName>ppt_x</p:attrName>
                                        </p:attrNameLst>
                                      </p:cBhvr>
                                      <p:tavLst>
                                        <p:tav tm="0" fmla="#ppt_x+(cos(-2*pi*(1-$))*-#ppt_x-sin(-2*pi*(1-$))*(1-#ppt_y))*(1-$)">
                                          <p:val>
                                            <p:fltVal val="0"/>
                                          </p:val>
                                        </p:tav>
                                        <p:tav tm="100000">
                                          <p:val>
                                            <p:fltVal val="1"/>
                                          </p:val>
                                        </p:tav>
                                      </p:tavLst>
                                    </p:anim>
                                    <p:anim calcmode="lin" valueType="num">
                                      <p:cBhvr>
                                        <p:cTn id="122" dur="1000" fill="hold"/>
                                        <p:tgtEl>
                                          <p:spTgt spid="117795"/>
                                        </p:tgtEl>
                                        <p:attrNameLst>
                                          <p:attrName>ppt_y</p:attrName>
                                        </p:attrNameLst>
                                      </p:cBhvr>
                                      <p:tavLst>
                                        <p:tav tm="0" fmla="#ppt_y+(sin(-2*pi*(1-$))*-#ppt_x+cos(-2*pi*(1-$))*(1-#ppt_y))*(1-$)">
                                          <p:val>
                                            <p:fltVal val="0"/>
                                          </p:val>
                                        </p:tav>
                                        <p:tav tm="100000">
                                          <p:val>
                                            <p:fltVal val="1"/>
                                          </p:val>
                                        </p:tav>
                                      </p:tavLst>
                                    </p:anim>
                                  </p:childTnLst>
                                </p:cTn>
                              </p:par>
                            </p:childTnLst>
                          </p:cTn>
                        </p:par>
                        <p:par>
                          <p:cTn id="123" fill="hold">
                            <p:stCondLst>
                              <p:cond delay="17000"/>
                            </p:stCondLst>
                            <p:childTnLst>
                              <p:par>
                                <p:cTn id="124" presetID="15" presetClass="entr" presetSubtype="0" fill="hold" grpId="0" nodeType="afterEffect">
                                  <p:stCondLst>
                                    <p:cond delay="0"/>
                                  </p:stCondLst>
                                  <p:childTnLst>
                                    <p:set>
                                      <p:cBhvr>
                                        <p:cTn id="125" dur="1" fill="hold">
                                          <p:stCondLst>
                                            <p:cond delay="0"/>
                                          </p:stCondLst>
                                        </p:cTn>
                                        <p:tgtEl>
                                          <p:spTgt spid="117796"/>
                                        </p:tgtEl>
                                        <p:attrNameLst>
                                          <p:attrName>style.visibility</p:attrName>
                                        </p:attrNameLst>
                                      </p:cBhvr>
                                      <p:to>
                                        <p:strVal val="visible"/>
                                      </p:to>
                                    </p:set>
                                    <p:anim calcmode="lin" valueType="num">
                                      <p:cBhvr>
                                        <p:cTn id="126" dur="1000" fill="hold"/>
                                        <p:tgtEl>
                                          <p:spTgt spid="117796"/>
                                        </p:tgtEl>
                                        <p:attrNameLst>
                                          <p:attrName>ppt_w</p:attrName>
                                        </p:attrNameLst>
                                      </p:cBhvr>
                                      <p:tavLst>
                                        <p:tav tm="0">
                                          <p:val>
                                            <p:fltVal val="0"/>
                                          </p:val>
                                        </p:tav>
                                        <p:tav tm="100000">
                                          <p:val>
                                            <p:strVal val="#ppt_w"/>
                                          </p:val>
                                        </p:tav>
                                      </p:tavLst>
                                    </p:anim>
                                    <p:anim calcmode="lin" valueType="num">
                                      <p:cBhvr>
                                        <p:cTn id="127" dur="1000" fill="hold"/>
                                        <p:tgtEl>
                                          <p:spTgt spid="117796"/>
                                        </p:tgtEl>
                                        <p:attrNameLst>
                                          <p:attrName>ppt_h</p:attrName>
                                        </p:attrNameLst>
                                      </p:cBhvr>
                                      <p:tavLst>
                                        <p:tav tm="0">
                                          <p:val>
                                            <p:fltVal val="0"/>
                                          </p:val>
                                        </p:tav>
                                        <p:tav tm="100000">
                                          <p:val>
                                            <p:strVal val="#ppt_h"/>
                                          </p:val>
                                        </p:tav>
                                      </p:tavLst>
                                    </p:anim>
                                    <p:anim calcmode="lin" valueType="num">
                                      <p:cBhvr>
                                        <p:cTn id="128" dur="1000" fill="hold"/>
                                        <p:tgtEl>
                                          <p:spTgt spid="117796"/>
                                        </p:tgtEl>
                                        <p:attrNameLst>
                                          <p:attrName>ppt_x</p:attrName>
                                        </p:attrNameLst>
                                      </p:cBhvr>
                                      <p:tavLst>
                                        <p:tav tm="0" fmla="#ppt_x+(cos(-2*pi*(1-$))*-#ppt_x-sin(-2*pi*(1-$))*(1-#ppt_y))*(1-$)">
                                          <p:val>
                                            <p:fltVal val="0"/>
                                          </p:val>
                                        </p:tav>
                                        <p:tav tm="100000">
                                          <p:val>
                                            <p:fltVal val="1"/>
                                          </p:val>
                                        </p:tav>
                                      </p:tavLst>
                                    </p:anim>
                                    <p:anim calcmode="lin" valueType="num">
                                      <p:cBhvr>
                                        <p:cTn id="129" dur="1000" fill="hold"/>
                                        <p:tgtEl>
                                          <p:spTgt spid="117796"/>
                                        </p:tgtEl>
                                        <p:attrNameLst>
                                          <p:attrName>ppt_y</p:attrName>
                                        </p:attrNameLst>
                                      </p:cBhvr>
                                      <p:tavLst>
                                        <p:tav tm="0" fmla="#ppt_y+(sin(-2*pi*(1-$))*-#ppt_x+cos(-2*pi*(1-$))*(1-#ppt_y))*(1-$)">
                                          <p:val>
                                            <p:fltVal val="0"/>
                                          </p:val>
                                        </p:tav>
                                        <p:tav tm="100000">
                                          <p:val>
                                            <p:fltVal val="1"/>
                                          </p:val>
                                        </p:tav>
                                      </p:tavLst>
                                    </p:anim>
                                  </p:childTnLst>
                                </p:cTn>
                              </p:par>
                            </p:childTnLst>
                          </p:cTn>
                        </p:par>
                        <p:par>
                          <p:cTn id="130" fill="hold">
                            <p:stCondLst>
                              <p:cond delay="18000"/>
                            </p:stCondLst>
                            <p:childTnLst>
                              <p:par>
                                <p:cTn id="131" presetID="15" presetClass="entr" presetSubtype="0" fill="hold" grpId="0" nodeType="afterEffect">
                                  <p:stCondLst>
                                    <p:cond delay="0"/>
                                  </p:stCondLst>
                                  <p:childTnLst>
                                    <p:set>
                                      <p:cBhvr>
                                        <p:cTn id="132" dur="1" fill="hold">
                                          <p:stCondLst>
                                            <p:cond delay="0"/>
                                          </p:stCondLst>
                                        </p:cTn>
                                        <p:tgtEl>
                                          <p:spTgt spid="117797"/>
                                        </p:tgtEl>
                                        <p:attrNameLst>
                                          <p:attrName>style.visibility</p:attrName>
                                        </p:attrNameLst>
                                      </p:cBhvr>
                                      <p:to>
                                        <p:strVal val="visible"/>
                                      </p:to>
                                    </p:set>
                                    <p:anim calcmode="lin" valueType="num">
                                      <p:cBhvr>
                                        <p:cTn id="133" dur="1000" fill="hold"/>
                                        <p:tgtEl>
                                          <p:spTgt spid="117797"/>
                                        </p:tgtEl>
                                        <p:attrNameLst>
                                          <p:attrName>ppt_w</p:attrName>
                                        </p:attrNameLst>
                                      </p:cBhvr>
                                      <p:tavLst>
                                        <p:tav tm="0">
                                          <p:val>
                                            <p:fltVal val="0"/>
                                          </p:val>
                                        </p:tav>
                                        <p:tav tm="100000">
                                          <p:val>
                                            <p:strVal val="#ppt_w"/>
                                          </p:val>
                                        </p:tav>
                                      </p:tavLst>
                                    </p:anim>
                                    <p:anim calcmode="lin" valueType="num">
                                      <p:cBhvr>
                                        <p:cTn id="134" dur="1000" fill="hold"/>
                                        <p:tgtEl>
                                          <p:spTgt spid="117797"/>
                                        </p:tgtEl>
                                        <p:attrNameLst>
                                          <p:attrName>ppt_h</p:attrName>
                                        </p:attrNameLst>
                                      </p:cBhvr>
                                      <p:tavLst>
                                        <p:tav tm="0">
                                          <p:val>
                                            <p:fltVal val="0"/>
                                          </p:val>
                                        </p:tav>
                                        <p:tav tm="100000">
                                          <p:val>
                                            <p:strVal val="#ppt_h"/>
                                          </p:val>
                                        </p:tav>
                                      </p:tavLst>
                                    </p:anim>
                                    <p:anim calcmode="lin" valueType="num">
                                      <p:cBhvr>
                                        <p:cTn id="135" dur="1000" fill="hold"/>
                                        <p:tgtEl>
                                          <p:spTgt spid="117797"/>
                                        </p:tgtEl>
                                        <p:attrNameLst>
                                          <p:attrName>ppt_x</p:attrName>
                                        </p:attrNameLst>
                                      </p:cBhvr>
                                      <p:tavLst>
                                        <p:tav tm="0" fmla="#ppt_x+(cos(-2*pi*(1-$))*-#ppt_x-sin(-2*pi*(1-$))*(1-#ppt_y))*(1-$)">
                                          <p:val>
                                            <p:fltVal val="0"/>
                                          </p:val>
                                        </p:tav>
                                        <p:tav tm="100000">
                                          <p:val>
                                            <p:fltVal val="1"/>
                                          </p:val>
                                        </p:tav>
                                      </p:tavLst>
                                    </p:anim>
                                    <p:anim calcmode="lin" valueType="num">
                                      <p:cBhvr>
                                        <p:cTn id="136" dur="1000" fill="hold"/>
                                        <p:tgtEl>
                                          <p:spTgt spid="117797"/>
                                        </p:tgtEl>
                                        <p:attrNameLst>
                                          <p:attrName>ppt_y</p:attrName>
                                        </p:attrNameLst>
                                      </p:cBhvr>
                                      <p:tavLst>
                                        <p:tav tm="0" fmla="#ppt_y+(sin(-2*pi*(1-$))*-#ppt_x+cos(-2*pi*(1-$))*(1-#ppt_y))*(1-$)">
                                          <p:val>
                                            <p:fltVal val="0"/>
                                          </p:val>
                                        </p:tav>
                                        <p:tav tm="100000">
                                          <p:val>
                                            <p:fltVal val="1"/>
                                          </p:val>
                                        </p:tav>
                                      </p:tavLst>
                                    </p:anim>
                                  </p:childTnLst>
                                </p:cTn>
                              </p:par>
                            </p:childTnLst>
                          </p:cTn>
                        </p:par>
                        <p:par>
                          <p:cTn id="137" fill="hold">
                            <p:stCondLst>
                              <p:cond delay="19000"/>
                            </p:stCondLst>
                            <p:childTnLst>
                              <p:par>
                                <p:cTn id="138" presetID="15" presetClass="entr" presetSubtype="0" fill="hold" grpId="0" nodeType="afterEffect">
                                  <p:stCondLst>
                                    <p:cond delay="0"/>
                                  </p:stCondLst>
                                  <p:childTnLst>
                                    <p:set>
                                      <p:cBhvr>
                                        <p:cTn id="139" dur="1" fill="hold">
                                          <p:stCondLst>
                                            <p:cond delay="0"/>
                                          </p:stCondLst>
                                        </p:cTn>
                                        <p:tgtEl>
                                          <p:spTgt spid="117798"/>
                                        </p:tgtEl>
                                        <p:attrNameLst>
                                          <p:attrName>style.visibility</p:attrName>
                                        </p:attrNameLst>
                                      </p:cBhvr>
                                      <p:to>
                                        <p:strVal val="visible"/>
                                      </p:to>
                                    </p:set>
                                    <p:anim calcmode="lin" valueType="num">
                                      <p:cBhvr>
                                        <p:cTn id="140" dur="1000" fill="hold"/>
                                        <p:tgtEl>
                                          <p:spTgt spid="117798"/>
                                        </p:tgtEl>
                                        <p:attrNameLst>
                                          <p:attrName>ppt_w</p:attrName>
                                        </p:attrNameLst>
                                      </p:cBhvr>
                                      <p:tavLst>
                                        <p:tav tm="0">
                                          <p:val>
                                            <p:fltVal val="0"/>
                                          </p:val>
                                        </p:tav>
                                        <p:tav tm="100000">
                                          <p:val>
                                            <p:strVal val="#ppt_w"/>
                                          </p:val>
                                        </p:tav>
                                      </p:tavLst>
                                    </p:anim>
                                    <p:anim calcmode="lin" valueType="num">
                                      <p:cBhvr>
                                        <p:cTn id="141" dur="1000" fill="hold"/>
                                        <p:tgtEl>
                                          <p:spTgt spid="117798"/>
                                        </p:tgtEl>
                                        <p:attrNameLst>
                                          <p:attrName>ppt_h</p:attrName>
                                        </p:attrNameLst>
                                      </p:cBhvr>
                                      <p:tavLst>
                                        <p:tav tm="0">
                                          <p:val>
                                            <p:fltVal val="0"/>
                                          </p:val>
                                        </p:tav>
                                        <p:tav tm="100000">
                                          <p:val>
                                            <p:strVal val="#ppt_h"/>
                                          </p:val>
                                        </p:tav>
                                      </p:tavLst>
                                    </p:anim>
                                    <p:anim calcmode="lin" valueType="num">
                                      <p:cBhvr>
                                        <p:cTn id="142" dur="1000" fill="hold"/>
                                        <p:tgtEl>
                                          <p:spTgt spid="117798"/>
                                        </p:tgtEl>
                                        <p:attrNameLst>
                                          <p:attrName>ppt_x</p:attrName>
                                        </p:attrNameLst>
                                      </p:cBhvr>
                                      <p:tavLst>
                                        <p:tav tm="0" fmla="#ppt_x+(cos(-2*pi*(1-$))*-#ppt_x-sin(-2*pi*(1-$))*(1-#ppt_y))*(1-$)">
                                          <p:val>
                                            <p:fltVal val="0"/>
                                          </p:val>
                                        </p:tav>
                                        <p:tav tm="100000">
                                          <p:val>
                                            <p:fltVal val="1"/>
                                          </p:val>
                                        </p:tav>
                                      </p:tavLst>
                                    </p:anim>
                                    <p:anim calcmode="lin" valueType="num">
                                      <p:cBhvr>
                                        <p:cTn id="143" dur="1000" fill="hold"/>
                                        <p:tgtEl>
                                          <p:spTgt spid="117798"/>
                                        </p:tgtEl>
                                        <p:attrNameLst>
                                          <p:attrName>ppt_y</p:attrName>
                                        </p:attrNameLst>
                                      </p:cBhvr>
                                      <p:tavLst>
                                        <p:tav tm="0" fmla="#ppt_y+(sin(-2*pi*(1-$))*-#ppt_x+cos(-2*pi*(1-$))*(1-#ppt_y))*(1-$)">
                                          <p:val>
                                            <p:fltVal val="0"/>
                                          </p:val>
                                        </p:tav>
                                        <p:tav tm="100000">
                                          <p:val>
                                            <p:fltVal val="1"/>
                                          </p:val>
                                        </p:tav>
                                      </p:tavLst>
                                    </p:anim>
                                  </p:childTnLst>
                                </p:cTn>
                              </p:par>
                            </p:childTnLst>
                          </p:cTn>
                        </p:par>
                        <p:par>
                          <p:cTn id="144" fill="hold">
                            <p:stCondLst>
                              <p:cond delay="20000"/>
                            </p:stCondLst>
                            <p:childTnLst>
                              <p:par>
                                <p:cTn id="145" presetID="15" presetClass="entr" presetSubtype="0" fill="hold" grpId="0" nodeType="afterEffect">
                                  <p:stCondLst>
                                    <p:cond delay="0"/>
                                  </p:stCondLst>
                                  <p:childTnLst>
                                    <p:set>
                                      <p:cBhvr>
                                        <p:cTn id="146" dur="1" fill="hold">
                                          <p:stCondLst>
                                            <p:cond delay="0"/>
                                          </p:stCondLst>
                                        </p:cTn>
                                        <p:tgtEl>
                                          <p:spTgt spid="117799"/>
                                        </p:tgtEl>
                                        <p:attrNameLst>
                                          <p:attrName>style.visibility</p:attrName>
                                        </p:attrNameLst>
                                      </p:cBhvr>
                                      <p:to>
                                        <p:strVal val="visible"/>
                                      </p:to>
                                    </p:set>
                                    <p:anim calcmode="lin" valueType="num">
                                      <p:cBhvr>
                                        <p:cTn id="147" dur="1000" fill="hold"/>
                                        <p:tgtEl>
                                          <p:spTgt spid="117799"/>
                                        </p:tgtEl>
                                        <p:attrNameLst>
                                          <p:attrName>ppt_w</p:attrName>
                                        </p:attrNameLst>
                                      </p:cBhvr>
                                      <p:tavLst>
                                        <p:tav tm="0">
                                          <p:val>
                                            <p:fltVal val="0"/>
                                          </p:val>
                                        </p:tav>
                                        <p:tav tm="100000">
                                          <p:val>
                                            <p:strVal val="#ppt_w"/>
                                          </p:val>
                                        </p:tav>
                                      </p:tavLst>
                                    </p:anim>
                                    <p:anim calcmode="lin" valueType="num">
                                      <p:cBhvr>
                                        <p:cTn id="148" dur="1000" fill="hold"/>
                                        <p:tgtEl>
                                          <p:spTgt spid="117799"/>
                                        </p:tgtEl>
                                        <p:attrNameLst>
                                          <p:attrName>ppt_h</p:attrName>
                                        </p:attrNameLst>
                                      </p:cBhvr>
                                      <p:tavLst>
                                        <p:tav tm="0">
                                          <p:val>
                                            <p:fltVal val="0"/>
                                          </p:val>
                                        </p:tav>
                                        <p:tav tm="100000">
                                          <p:val>
                                            <p:strVal val="#ppt_h"/>
                                          </p:val>
                                        </p:tav>
                                      </p:tavLst>
                                    </p:anim>
                                    <p:anim calcmode="lin" valueType="num">
                                      <p:cBhvr>
                                        <p:cTn id="149" dur="1000" fill="hold"/>
                                        <p:tgtEl>
                                          <p:spTgt spid="117799"/>
                                        </p:tgtEl>
                                        <p:attrNameLst>
                                          <p:attrName>ppt_x</p:attrName>
                                        </p:attrNameLst>
                                      </p:cBhvr>
                                      <p:tavLst>
                                        <p:tav tm="0" fmla="#ppt_x+(cos(-2*pi*(1-$))*-#ppt_x-sin(-2*pi*(1-$))*(1-#ppt_y))*(1-$)">
                                          <p:val>
                                            <p:fltVal val="0"/>
                                          </p:val>
                                        </p:tav>
                                        <p:tav tm="100000">
                                          <p:val>
                                            <p:fltVal val="1"/>
                                          </p:val>
                                        </p:tav>
                                      </p:tavLst>
                                    </p:anim>
                                    <p:anim calcmode="lin" valueType="num">
                                      <p:cBhvr>
                                        <p:cTn id="150" dur="1000" fill="hold"/>
                                        <p:tgtEl>
                                          <p:spTgt spid="117799"/>
                                        </p:tgtEl>
                                        <p:attrNameLst>
                                          <p:attrName>ppt_y</p:attrName>
                                        </p:attrNameLst>
                                      </p:cBhvr>
                                      <p:tavLst>
                                        <p:tav tm="0" fmla="#ppt_y+(sin(-2*pi*(1-$))*-#ppt_x+cos(-2*pi*(1-$))*(1-#ppt_y))*(1-$)">
                                          <p:val>
                                            <p:fltVal val="0"/>
                                          </p:val>
                                        </p:tav>
                                        <p:tav tm="100000">
                                          <p:val>
                                            <p:fltVal val="1"/>
                                          </p:val>
                                        </p:tav>
                                      </p:tavLst>
                                    </p:anim>
                                  </p:childTnLst>
                                </p:cTn>
                              </p:par>
                            </p:childTnLst>
                          </p:cTn>
                        </p:par>
                        <p:par>
                          <p:cTn id="151" fill="hold">
                            <p:stCondLst>
                              <p:cond delay="21000"/>
                            </p:stCondLst>
                            <p:childTnLst>
                              <p:par>
                                <p:cTn id="152" presetID="15" presetClass="entr" presetSubtype="0" fill="hold" grpId="0" nodeType="afterEffect">
                                  <p:stCondLst>
                                    <p:cond delay="0"/>
                                  </p:stCondLst>
                                  <p:childTnLst>
                                    <p:set>
                                      <p:cBhvr>
                                        <p:cTn id="153" dur="1" fill="hold">
                                          <p:stCondLst>
                                            <p:cond delay="0"/>
                                          </p:stCondLst>
                                        </p:cTn>
                                        <p:tgtEl>
                                          <p:spTgt spid="117800"/>
                                        </p:tgtEl>
                                        <p:attrNameLst>
                                          <p:attrName>style.visibility</p:attrName>
                                        </p:attrNameLst>
                                      </p:cBhvr>
                                      <p:to>
                                        <p:strVal val="visible"/>
                                      </p:to>
                                    </p:set>
                                    <p:anim calcmode="lin" valueType="num">
                                      <p:cBhvr>
                                        <p:cTn id="154" dur="1000" fill="hold"/>
                                        <p:tgtEl>
                                          <p:spTgt spid="117800"/>
                                        </p:tgtEl>
                                        <p:attrNameLst>
                                          <p:attrName>ppt_w</p:attrName>
                                        </p:attrNameLst>
                                      </p:cBhvr>
                                      <p:tavLst>
                                        <p:tav tm="0">
                                          <p:val>
                                            <p:fltVal val="0"/>
                                          </p:val>
                                        </p:tav>
                                        <p:tav tm="100000">
                                          <p:val>
                                            <p:strVal val="#ppt_w"/>
                                          </p:val>
                                        </p:tav>
                                      </p:tavLst>
                                    </p:anim>
                                    <p:anim calcmode="lin" valueType="num">
                                      <p:cBhvr>
                                        <p:cTn id="155" dur="1000" fill="hold"/>
                                        <p:tgtEl>
                                          <p:spTgt spid="117800"/>
                                        </p:tgtEl>
                                        <p:attrNameLst>
                                          <p:attrName>ppt_h</p:attrName>
                                        </p:attrNameLst>
                                      </p:cBhvr>
                                      <p:tavLst>
                                        <p:tav tm="0">
                                          <p:val>
                                            <p:fltVal val="0"/>
                                          </p:val>
                                        </p:tav>
                                        <p:tav tm="100000">
                                          <p:val>
                                            <p:strVal val="#ppt_h"/>
                                          </p:val>
                                        </p:tav>
                                      </p:tavLst>
                                    </p:anim>
                                    <p:anim calcmode="lin" valueType="num">
                                      <p:cBhvr>
                                        <p:cTn id="156" dur="1000" fill="hold"/>
                                        <p:tgtEl>
                                          <p:spTgt spid="117800"/>
                                        </p:tgtEl>
                                        <p:attrNameLst>
                                          <p:attrName>ppt_x</p:attrName>
                                        </p:attrNameLst>
                                      </p:cBhvr>
                                      <p:tavLst>
                                        <p:tav tm="0" fmla="#ppt_x+(cos(-2*pi*(1-$))*-#ppt_x-sin(-2*pi*(1-$))*(1-#ppt_y))*(1-$)">
                                          <p:val>
                                            <p:fltVal val="0"/>
                                          </p:val>
                                        </p:tav>
                                        <p:tav tm="100000">
                                          <p:val>
                                            <p:fltVal val="1"/>
                                          </p:val>
                                        </p:tav>
                                      </p:tavLst>
                                    </p:anim>
                                    <p:anim calcmode="lin" valueType="num">
                                      <p:cBhvr>
                                        <p:cTn id="157" dur="1000" fill="hold"/>
                                        <p:tgtEl>
                                          <p:spTgt spid="117800"/>
                                        </p:tgtEl>
                                        <p:attrNameLst>
                                          <p:attrName>ppt_y</p:attrName>
                                        </p:attrNameLst>
                                      </p:cBhvr>
                                      <p:tavLst>
                                        <p:tav tm="0" fmla="#ppt_y+(sin(-2*pi*(1-$))*-#ppt_x+cos(-2*pi*(1-$))*(1-#ppt_y))*(1-$)">
                                          <p:val>
                                            <p:fltVal val="0"/>
                                          </p:val>
                                        </p:tav>
                                        <p:tav tm="100000">
                                          <p:val>
                                            <p:fltVal val="1"/>
                                          </p:val>
                                        </p:tav>
                                      </p:tavLst>
                                    </p:anim>
                                  </p:childTnLst>
                                </p:cTn>
                              </p:par>
                            </p:childTnLst>
                          </p:cTn>
                        </p:par>
                        <p:par>
                          <p:cTn id="158" fill="hold">
                            <p:stCondLst>
                              <p:cond delay="22000"/>
                            </p:stCondLst>
                            <p:childTnLst>
                              <p:par>
                                <p:cTn id="159" presetID="15" presetClass="entr" presetSubtype="0" fill="hold" grpId="0" nodeType="afterEffect">
                                  <p:stCondLst>
                                    <p:cond delay="0"/>
                                  </p:stCondLst>
                                  <p:childTnLst>
                                    <p:set>
                                      <p:cBhvr>
                                        <p:cTn id="160" dur="1" fill="hold">
                                          <p:stCondLst>
                                            <p:cond delay="0"/>
                                          </p:stCondLst>
                                        </p:cTn>
                                        <p:tgtEl>
                                          <p:spTgt spid="117801"/>
                                        </p:tgtEl>
                                        <p:attrNameLst>
                                          <p:attrName>style.visibility</p:attrName>
                                        </p:attrNameLst>
                                      </p:cBhvr>
                                      <p:to>
                                        <p:strVal val="visible"/>
                                      </p:to>
                                    </p:set>
                                    <p:anim calcmode="lin" valueType="num">
                                      <p:cBhvr>
                                        <p:cTn id="161" dur="1000" fill="hold"/>
                                        <p:tgtEl>
                                          <p:spTgt spid="117801"/>
                                        </p:tgtEl>
                                        <p:attrNameLst>
                                          <p:attrName>ppt_w</p:attrName>
                                        </p:attrNameLst>
                                      </p:cBhvr>
                                      <p:tavLst>
                                        <p:tav tm="0">
                                          <p:val>
                                            <p:fltVal val="0"/>
                                          </p:val>
                                        </p:tav>
                                        <p:tav tm="100000">
                                          <p:val>
                                            <p:strVal val="#ppt_w"/>
                                          </p:val>
                                        </p:tav>
                                      </p:tavLst>
                                    </p:anim>
                                    <p:anim calcmode="lin" valueType="num">
                                      <p:cBhvr>
                                        <p:cTn id="162" dur="1000" fill="hold"/>
                                        <p:tgtEl>
                                          <p:spTgt spid="117801"/>
                                        </p:tgtEl>
                                        <p:attrNameLst>
                                          <p:attrName>ppt_h</p:attrName>
                                        </p:attrNameLst>
                                      </p:cBhvr>
                                      <p:tavLst>
                                        <p:tav tm="0">
                                          <p:val>
                                            <p:fltVal val="0"/>
                                          </p:val>
                                        </p:tav>
                                        <p:tav tm="100000">
                                          <p:val>
                                            <p:strVal val="#ppt_h"/>
                                          </p:val>
                                        </p:tav>
                                      </p:tavLst>
                                    </p:anim>
                                    <p:anim calcmode="lin" valueType="num">
                                      <p:cBhvr>
                                        <p:cTn id="163" dur="1000" fill="hold"/>
                                        <p:tgtEl>
                                          <p:spTgt spid="117801"/>
                                        </p:tgtEl>
                                        <p:attrNameLst>
                                          <p:attrName>ppt_x</p:attrName>
                                        </p:attrNameLst>
                                      </p:cBhvr>
                                      <p:tavLst>
                                        <p:tav tm="0" fmla="#ppt_x+(cos(-2*pi*(1-$))*-#ppt_x-sin(-2*pi*(1-$))*(1-#ppt_y))*(1-$)">
                                          <p:val>
                                            <p:fltVal val="0"/>
                                          </p:val>
                                        </p:tav>
                                        <p:tav tm="100000">
                                          <p:val>
                                            <p:fltVal val="1"/>
                                          </p:val>
                                        </p:tav>
                                      </p:tavLst>
                                    </p:anim>
                                    <p:anim calcmode="lin" valueType="num">
                                      <p:cBhvr>
                                        <p:cTn id="164" dur="1000" fill="hold"/>
                                        <p:tgtEl>
                                          <p:spTgt spid="117801"/>
                                        </p:tgtEl>
                                        <p:attrNameLst>
                                          <p:attrName>ppt_y</p:attrName>
                                        </p:attrNameLst>
                                      </p:cBhvr>
                                      <p:tavLst>
                                        <p:tav tm="0" fmla="#ppt_y+(sin(-2*pi*(1-$))*-#ppt_x+cos(-2*pi*(1-$))*(1-#ppt_y))*(1-$)">
                                          <p:val>
                                            <p:fltVal val="0"/>
                                          </p:val>
                                        </p:tav>
                                        <p:tav tm="100000">
                                          <p:val>
                                            <p:fltVal val="1"/>
                                          </p:val>
                                        </p:tav>
                                      </p:tavLst>
                                    </p:anim>
                                  </p:childTnLst>
                                </p:cTn>
                              </p:par>
                            </p:childTnLst>
                          </p:cTn>
                        </p:par>
                        <p:par>
                          <p:cTn id="165" fill="hold">
                            <p:stCondLst>
                              <p:cond delay="23000"/>
                            </p:stCondLst>
                            <p:childTnLst>
                              <p:par>
                                <p:cTn id="166" presetID="15" presetClass="entr" presetSubtype="0" fill="hold" grpId="0" nodeType="afterEffect">
                                  <p:stCondLst>
                                    <p:cond delay="0"/>
                                  </p:stCondLst>
                                  <p:childTnLst>
                                    <p:set>
                                      <p:cBhvr>
                                        <p:cTn id="167" dur="1" fill="hold">
                                          <p:stCondLst>
                                            <p:cond delay="0"/>
                                          </p:stCondLst>
                                        </p:cTn>
                                        <p:tgtEl>
                                          <p:spTgt spid="117802"/>
                                        </p:tgtEl>
                                        <p:attrNameLst>
                                          <p:attrName>style.visibility</p:attrName>
                                        </p:attrNameLst>
                                      </p:cBhvr>
                                      <p:to>
                                        <p:strVal val="visible"/>
                                      </p:to>
                                    </p:set>
                                    <p:anim calcmode="lin" valueType="num">
                                      <p:cBhvr>
                                        <p:cTn id="168" dur="1000" fill="hold"/>
                                        <p:tgtEl>
                                          <p:spTgt spid="117802"/>
                                        </p:tgtEl>
                                        <p:attrNameLst>
                                          <p:attrName>ppt_w</p:attrName>
                                        </p:attrNameLst>
                                      </p:cBhvr>
                                      <p:tavLst>
                                        <p:tav tm="0">
                                          <p:val>
                                            <p:fltVal val="0"/>
                                          </p:val>
                                        </p:tav>
                                        <p:tav tm="100000">
                                          <p:val>
                                            <p:strVal val="#ppt_w"/>
                                          </p:val>
                                        </p:tav>
                                      </p:tavLst>
                                    </p:anim>
                                    <p:anim calcmode="lin" valueType="num">
                                      <p:cBhvr>
                                        <p:cTn id="169" dur="1000" fill="hold"/>
                                        <p:tgtEl>
                                          <p:spTgt spid="117802"/>
                                        </p:tgtEl>
                                        <p:attrNameLst>
                                          <p:attrName>ppt_h</p:attrName>
                                        </p:attrNameLst>
                                      </p:cBhvr>
                                      <p:tavLst>
                                        <p:tav tm="0">
                                          <p:val>
                                            <p:fltVal val="0"/>
                                          </p:val>
                                        </p:tav>
                                        <p:tav tm="100000">
                                          <p:val>
                                            <p:strVal val="#ppt_h"/>
                                          </p:val>
                                        </p:tav>
                                      </p:tavLst>
                                    </p:anim>
                                    <p:anim calcmode="lin" valueType="num">
                                      <p:cBhvr>
                                        <p:cTn id="170" dur="1000" fill="hold"/>
                                        <p:tgtEl>
                                          <p:spTgt spid="117802"/>
                                        </p:tgtEl>
                                        <p:attrNameLst>
                                          <p:attrName>ppt_x</p:attrName>
                                        </p:attrNameLst>
                                      </p:cBhvr>
                                      <p:tavLst>
                                        <p:tav tm="0" fmla="#ppt_x+(cos(-2*pi*(1-$))*-#ppt_x-sin(-2*pi*(1-$))*(1-#ppt_y))*(1-$)">
                                          <p:val>
                                            <p:fltVal val="0"/>
                                          </p:val>
                                        </p:tav>
                                        <p:tav tm="100000">
                                          <p:val>
                                            <p:fltVal val="1"/>
                                          </p:val>
                                        </p:tav>
                                      </p:tavLst>
                                    </p:anim>
                                    <p:anim calcmode="lin" valueType="num">
                                      <p:cBhvr>
                                        <p:cTn id="171" dur="1000" fill="hold"/>
                                        <p:tgtEl>
                                          <p:spTgt spid="117802"/>
                                        </p:tgtEl>
                                        <p:attrNameLst>
                                          <p:attrName>ppt_y</p:attrName>
                                        </p:attrNameLst>
                                      </p:cBhvr>
                                      <p:tavLst>
                                        <p:tav tm="0" fmla="#ppt_y+(sin(-2*pi*(1-$))*-#ppt_x+cos(-2*pi*(1-$))*(1-#ppt_y))*(1-$)">
                                          <p:val>
                                            <p:fltVal val="0"/>
                                          </p:val>
                                        </p:tav>
                                        <p:tav tm="100000">
                                          <p:val>
                                            <p:fltVal val="1"/>
                                          </p:val>
                                        </p:tav>
                                      </p:tavLst>
                                    </p:anim>
                                  </p:childTnLst>
                                </p:cTn>
                              </p:par>
                            </p:childTnLst>
                          </p:cTn>
                        </p:par>
                        <p:par>
                          <p:cTn id="172" fill="hold">
                            <p:stCondLst>
                              <p:cond delay="24000"/>
                            </p:stCondLst>
                            <p:childTnLst>
                              <p:par>
                                <p:cTn id="173" presetID="15" presetClass="entr" presetSubtype="0" fill="hold" grpId="0" nodeType="afterEffect">
                                  <p:stCondLst>
                                    <p:cond delay="0"/>
                                  </p:stCondLst>
                                  <p:childTnLst>
                                    <p:set>
                                      <p:cBhvr>
                                        <p:cTn id="174" dur="1" fill="hold">
                                          <p:stCondLst>
                                            <p:cond delay="0"/>
                                          </p:stCondLst>
                                        </p:cTn>
                                        <p:tgtEl>
                                          <p:spTgt spid="117803"/>
                                        </p:tgtEl>
                                        <p:attrNameLst>
                                          <p:attrName>style.visibility</p:attrName>
                                        </p:attrNameLst>
                                      </p:cBhvr>
                                      <p:to>
                                        <p:strVal val="visible"/>
                                      </p:to>
                                    </p:set>
                                    <p:anim calcmode="lin" valueType="num">
                                      <p:cBhvr>
                                        <p:cTn id="175" dur="1000" fill="hold"/>
                                        <p:tgtEl>
                                          <p:spTgt spid="117803"/>
                                        </p:tgtEl>
                                        <p:attrNameLst>
                                          <p:attrName>ppt_w</p:attrName>
                                        </p:attrNameLst>
                                      </p:cBhvr>
                                      <p:tavLst>
                                        <p:tav tm="0">
                                          <p:val>
                                            <p:fltVal val="0"/>
                                          </p:val>
                                        </p:tav>
                                        <p:tav tm="100000">
                                          <p:val>
                                            <p:strVal val="#ppt_w"/>
                                          </p:val>
                                        </p:tav>
                                      </p:tavLst>
                                    </p:anim>
                                    <p:anim calcmode="lin" valueType="num">
                                      <p:cBhvr>
                                        <p:cTn id="176" dur="1000" fill="hold"/>
                                        <p:tgtEl>
                                          <p:spTgt spid="117803"/>
                                        </p:tgtEl>
                                        <p:attrNameLst>
                                          <p:attrName>ppt_h</p:attrName>
                                        </p:attrNameLst>
                                      </p:cBhvr>
                                      <p:tavLst>
                                        <p:tav tm="0">
                                          <p:val>
                                            <p:fltVal val="0"/>
                                          </p:val>
                                        </p:tav>
                                        <p:tav tm="100000">
                                          <p:val>
                                            <p:strVal val="#ppt_h"/>
                                          </p:val>
                                        </p:tav>
                                      </p:tavLst>
                                    </p:anim>
                                    <p:anim calcmode="lin" valueType="num">
                                      <p:cBhvr>
                                        <p:cTn id="177" dur="1000" fill="hold"/>
                                        <p:tgtEl>
                                          <p:spTgt spid="117803"/>
                                        </p:tgtEl>
                                        <p:attrNameLst>
                                          <p:attrName>ppt_x</p:attrName>
                                        </p:attrNameLst>
                                      </p:cBhvr>
                                      <p:tavLst>
                                        <p:tav tm="0" fmla="#ppt_x+(cos(-2*pi*(1-$))*-#ppt_x-sin(-2*pi*(1-$))*(1-#ppt_y))*(1-$)">
                                          <p:val>
                                            <p:fltVal val="0"/>
                                          </p:val>
                                        </p:tav>
                                        <p:tav tm="100000">
                                          <p:val>
                                            <p:fltVal val="1"/>
                                          </p:val>
                                        </p:tav>
                                      </p:tavLst>
                                    </p:anim>
                                    <p:anim calcmode="lin" valueType="num">
                                      <p:cBhvr>
                                        <p:cTn id="178" dur="1000" fill="hold"/>
                                        <p:tgtEl>
                                          <p:spTgt spid="117803"/>
                                        </p:tgtEl>
                                        <p:attrNameLst>
                                          <p:attrName>ppt_y</p:attrName>
                                        </p:attrNameLst>
                                      </p:cBhvr>
                                      <p:tavLst>
                                        <p:tav tm="0" fmla="#ppt_y+(sin(-2*pi*(1-$))*-#ppt_x+cos(-2*pi*(1-$))*(1-#ppt_y))*(1-$)">
                                          <p:val>
                                            <p:fltVal val="0"/>
                                          </p:val>
                                        </p:tav>
                                        <p:tav tm="100000">
                                          <p:val>
                                            <p:fltVal val="1"/>
                                          </p:val>
                                        </p:tav>
                                      </p:tavLst>
                                    </p:anim>
                                  </p:childTnLst>
                                </p:cTn>
                              </p:par>
                            </p:childTnLst>
                          </p:cTn>
                        </p:par>
                        <p:par>
                          <p:cTn id="179" fill="hold">
                            <p:stCondLst>
                              <p:cond delay="25000"/>
                            </p:stCondLst>
                            <p:childTnLst>
                              <p:par>
                                <p:cTn id="180" presetID="15" presetClass="entr" presetSubtype="0" fill="hold" grpId="0" nodeType="afterEffect">
                                  <p:stCondLst>
                                    <p:cond delay="0"/>
                                  </p:stCondLst>
                                  <p:childTnLst>
                                    <p:set>
                                      <p:cBhvr>
                                        <p:cTn id="181" dur="1" fill="hold">
                                          <p:stCondLst>
                                            <p:cond delay="0"/>
                                          </p:stCondLst>
                                        </p:cTn>
                                        <p:tgtEl>
                                          <p:spTgt spid="117804"/>
                                        </p:tgtEl>
                                        <p:attrNameLst>
                                          <p:attrName>style.visibility</p:attrName>
                                        </p:attrNameLst>
                                      </p:cBhvr>
                                      <p:to>
                                        <p:strVal val="visible"/>
                                      </p:to>
                                    </p:set>
                                    <p:anim calcmode="lin" valueType="num">
                                      <p:cBhvr>
                                        <p:cTn id="182" dur="1000" fill="hold"/>
                                        <p:tgtEl>
                                          <p:spTgt spid="117804"/>
                                        </p:tgtEl>
                                        <p:attrNameLst>
                                          <p:attrName>ppt_w</p:attrName>
                                        </p:attrNameLst>
                                      </p:cBhvr>
                                      <p:tavLst>
                                        <p:tav tm="0">
                                          <p:val>
                                            <p:fltVal val="0"/>
                                          </p:val>
                                        </p:tav>
                                        <p:tav tm="100000">
                                          <p:val>
                                            <p:strVal val="#ppt_w"/>
                                          </p:val>
                                        </p:tav>
                                      </p:tavLst>
                                    </p:anim>
                                    <p:anim calcmode="lin" valueType="num">
                                      <p:cBhvr>
                                        <p:cTn id="183" dur="1000" fill="hold"/>
                                        <p:tgtEl>
                                          <p:spTgt spid="117804"/>
                                        </p:tgtEl>
                                        <p:attrNameLst>
                                          <p:attrName>ppt_h</p:attrName>
                                        </p:attrNameLst>
                                      </p:cBhvr>
                                      <p:tavLst>
                                        <p:tav tm="0">
                                          <p:val>
                                            <p:fltVal val="0"/>
                                          </p:val>
                                        </p:tav>
                                        <p:tav tm="100000">
                                          <p:val>
                                            <p:strVal val="#ppt_h"/>
                                          </p:val>
                                        </p:tav>
                                      </p:tavLst>
                                    </p:anim>
                                    <p:anim calcmode="lin" valueType="num">
                                      <p:cBhvr>
                                        <p:cTn id="184" dur="1000" fill="hold"/>
                                        <p:tgtEl>
                                          <p:spTgt spid="117804"/>
                                        </p:tgtEl>
                                        <p:attrNameLst>
                                          <p:attrName>ppt_x</p:attrName>
                                        </p:attrNameLst>
                                      </p:cBhvr>
                                      <p:tavLst>
                                        <p:tav tm="0" fmla="#ppt_x+(cos(-2*pi*(1-$))*-#ppt_x-sin(-2*pi*(1-$))*(1-#ppt_y))*(1-$)">
                                          <p:val>
                                            <p:fltVal val="0"/>
                                          </p:val>
                                        </p:tav>
                                        <p:tav tm="100000">
                                          <p:val>
                                            <p:fltVal val="1"/>
                                          </p:val>
                                        </p:tav>
                                      </p:tavLst>
                                    </p:anim>
                                    <p:anim calcmode="lin" valueType="num">
                                      <p:cBhvr>
                                        <p:cTn id="185" dur="1000" fill="hold"/>
                                        <p:tgtEl>
                                          <p:spTgt spid="117804"/>
                                        </p:tgtEl>
                                        <p:attrNameLst>
                                          <p:attrName>ppt_y</p:attrName>
                                        </p:attrNameLst>
                                      </p:cBhvr>
                                      <p:tavLst>
                                        <p:tav tm="0" fmla="#ppt_y+(sin(-2*pi*(1-$))*-#ppt_x+cos(-2*pi*(1-$))*(1-#ppt_y))*(1-$)">
                                          <p:val>
                                            <p:fltVal val="0"/>
                                          </p:val>
                                        </p:tav>
                                        <p:tav tm="100000">
                                          <p:val>
                                            <p:fltVal val="1"/>
                                          </p:val>
                                        </p:tav>
                                      </p:tavLst>
                                    </p:anim>
                                  </p:childTnLst>
                                </p:cTn>
                              </p:par>
                            </p:childTnLst>
                          </p:cTn>
                        </p:par>
                        <p:par>
                          <p:cTn id="186" fill="hold">
                            <p:stCondLst>
                              <p:cond delay="26000"/>
                            </p:stCondLst>
                            <p:childTnLst>
                              <p:par>
                                <p:cTn id="187" presetID="15" presetClass="entr" presetSubtype="0" fill="hold" grpId="0" nodeType="afterEffect">
                                  <p:stCondLst>
                                    <p:cond delay="0"/>
                                  </p:stCondLst>
                                  <p:childTnLst>
                                    <p:set>
                                      <p:cBhvr>
                                        <p:cTn id="188" dur="1" fill="hold">
                                          <p:stCondLst>
                                            <p:cond delay="0"/>
                                          </p:stCondLst>
                                        </p:cTn>
                                        <p:tgtEl>
                                          <p:spTgt spid="117805"/>
                                        </p:tgtEl>
                                        <p:attrNameLst>
                                          <p:attrName>style.visibility</p:attrName>
                                        </p:attrNameLst>
                                      </p:cBhvr>
                                      <p:to>
                                        <p:strVal val="visible"/>
                                      </p:to>
                                    </p:set>
                                    <p:anim calcmode="lin" valueType="num">
                                      <p:cBhvr>
                                        <p:cTn id="189" dur="1000" fill="hold"/>
                                        <p:tgtEl>
                                          <p:spTgt spid="117805"/>
                                        </p:tgtEl>
                                        <p:attrNameLst>
                                          <p:attrName>ppt_w</p:attrName>
                                        </p:attrNameLst>
                                      </p:cBhvr>
                                      <p:tavLst>
                                        <p:tav tm="0">
                                          <p:val>
                                            <p:fltVal val="0"/>
                                          </p:val>
                                        </p:tav>
                                        <p:tav tm="100000">
                                          <p:val>
                                            <p:strVal val="#ppt_w"/>
                                          </p:val>
                                        </p:tav>
                                      </p:tavLst>
                                    </p:anim>
                                    <p:anim calcmode="lin" valueType="num">
                                      <p:cBhvr>
                                        <p:cTn id="190" dur="1000" fill="hold"/>
                                        <p:tgtEl>
                                          <p:spTgt spid="117805"/>
                                        </p:tgtEl>
                                        <p:attrNameLst>
                                          <p:attrName>ppt_h</p:attrName>
                                        </p:attrNameLst>
                                      </p:cBhvr>
                                      <p:tavLst>
                                        <p:tav tm="0">
                                          <p:val>
                                            <p:fltVal val="0"/>
                                          </p:val>
                                        </p:tav>
                                        <p:tav tm="100000">
                                          <p:val>
                                            <p:strVal val="#ppt_h"/>
                                          </p:val>
                                        </p:tav>
                                      </p:tavLst>
                                    </p:anim>
                                    <p:anim calcmode="lin" valueType="num">
                                      <p:cBhvr>
                                        <p:cTn id="191" dur="1000" fill="hold"/>
                                        <p:tgtEl>
                                          <p:spTgt spid="117805"/>
                                        </p:tgtEl>
                                        <p:attrNameLst>
                                          <p:attrName>ppt_x</p:attrName>
                                        </p:attrNameLst>
                                      </p:cBhvr>
                                      <p:tavLst>
                                        <p:tav tm="0" fmla="#ppt_x+(cos(-2*pi*(1-$))*-#ppt_x-sin(-2*pi*(1-$))*(1-#ppt_y))*(1-$)">
                                          <p:val>
                                            <p:fltVal val="0"/>
                                          </p:val>
                                        </p:tav>
                                        <p:tav tm="100000">
                                          <p:val>
                                            <p:fltVal val="1"/>
                                          </p:val>
                                        </p:tav>
                                      </p:tavLst>
                                    </p:anim>
                                    <p:anim calcmode="lin" valueType="num">
                                      <p:cBhvr>
                                        <p:cTn id="192" dur="1000" fill="hold"/>
                                        <p:tgtEl>
                                          <p:spTgt spid="117805"/>
                                        </p:tgtEl>
                                        <p:attrNameLst>
                                          <p:attrName>ppt_y</p:attrName>
                                        </p:attrNameLst>
                                      </p:cBhvr>
                                      <p:tavLst>
                                        <p:tav tm="0" fmla="#ppt_y+(sin(-2*pi*(1-$))*-#ppt_x+cos(-2*pi*(1-$))*(1-#ppt_y))*(1-$)">
                                          <p:val>
                                            <p:fltVal val="0"/>
                                          </p:val>
                                        </p:tav>
                                        <p:tav tm="100000">
                                          <p:val>
                                            <p:fltVal val="1"/>
                                          </p:val>
                                        </p:tav>
                                      </p:tavLst>
                                    </p:anim>
                                  </p:childTnLst>
                                </p:cTn>
                              </p:par>
                            </p:childTnLst>
                          </p:cTn>
                        </p:par>
                        <p:par>
                          <p:cTn id="193" fill="hold">
                            <p:stCondLst>
                              <p:cond delay="27000"/>
                            </p:stCondLst>
                            <p:childTnLst>
                              <p:par>
                                <p:cTn id="194" presetID="15" presetClass="entr" presetSubtype="0" fill="hold" grpId="0" nodeType="afterEffect">
                                  <p:stCondLst>
                                    <p:cond delay="0"/>
                                  </p:stCondLst>
                                  <p:childTnLst>
                                    <p:set>
                                      <p:cBhvr>
                                        <p:cTn id="195" dur="1" fill="hold">
                                          <p:stCondLst>
                                            <p:cond delay="0"/>
                                          </p:stCondLst>
                                        </p:cTn>
                                        <p:tgtEl>
                                          <p:spTgt spid="117806"/>
                                        </p:tgtEl>
                                        <p:attrNameLst>
                                          <p:attrName>style.visibility</p:attrName>
                                        </p:attrNameLst>
                                      </p:cBhvr>
                                      <p:to>
                                        <p:strVal val="visible"/>
                                      </p:to>
                                    </p:set>
                                    <p:anim calcmode="lin" valueType="num">
                                      <p:cBhvr>
                                        <p:cTn id="196" dur="1000" fill="hold"/>
                                        <p:tgtEl>
                                          <p:spTgt spid="117806"/>
                                        </p:tgtEl>
                                        <p:attrNameLst>
                                          <p:attrName>ppt_w</p:attrName>
                                        </p:attrNameLst>
                                      </p:cBhvr>
                                      <p:tavLst>
                                        <p:tav tm="0">
                                          <p:val>
                                            <p:fltVal val="0"/>
                                          </p:val>
                                        </p:tav>
                                        <p:tav tm="100000">
                                          <p:val>
                                            <p:strVal val="#ppt_w"/>
                                          </p:val>
                                        </p:tav>
                                      </p:tavLst>
                                    </p:anim>
                                    <p:anim calcmode="lin" valueType="num">
                                      <p:cBhvr>
                                        <p:cTn id="197" dur="1000" fill="hold"/>
                                        <p:tgtEl>
                                          <p:spTgt spid="117806"/>
                                        </p:tgtEl>
                                        <p:attrNameLst>
                                          <p:attrName>ppt_h</p:attrName>
                                        </p:attrNameLst>
                                      </p:cBhvr>
                                      <p:tavLst>
                                        <p:tav tm="0">
                                          <p:val>
                                            <p:fltVal val="0"/>
                                          </p:val>
                                        </p:tav>
                                        <p:tav tm="100000">
                                          <p:val>
                                            <p:strVal val="#ppt_h"/>
                                          </p:val>
                                        </p:tav>
                                      </p:tavLst>
                                    </p:anim>
                                    <p:anim calcmode="lin" valueType="num">
                                      <p:cBhvr>
                                        <p:cTn id="198" dur="1000" fill="hold"/>
                                        <p:tgtEl>
                                          <p:spTgt spid="117806"/>
                                        </p:tgtEl>
                                        <p:attrNameLst>
                                          <p:attrName>ppt_x</p:attrName>
                                        </p:attrNameLst>
                                      </p:cBhvr>
                                      <p:tavLst>
                                        <p:tav tm="0" fmla="#ppt_x+(cos(-2*pi*(1-$))*-#ppt_x-sin(-2*pi*(1-$))*(1-#ppt_y))*(1-$)">
                                          <p:val>
                                            <p:fltVal val="0"/>
                                          </p:val>
                                        </p:tav>
                                        <p:tav tm="100000">
                                          <p:val>
                                            <p:fltVal val="1"/>
                                          </p:val>
                                        </p:tav>
                                      </p:tavLst>
                                    </p:anim>
                                    <p:anim calcmode="lin" valueType="num">
                                      <p:cBhvr>
                                        <p:cTn id="199" dur="1000" fill="hold"/>
                                        <p:tgtEl>
                                          <p:spTgt spid="117806"/>
                                        </p:tgtEl>
                                        <p:attrNameLst>
                                          <p:attrName>ppt_y</p:attrName>
                                        </p:attrNameLst>
                                      </p:cBhvr>
                                      <p:tavLst>
                                        <p:tav tm="0" fmla="#ppt_y+(sin(-2*pi*(1-$))*-#ppt_x+cos(-2*pi*(1-$))*(1-#ppt_y))*(1-$)">
                                          <p:val>
                                            <p:fltVal val="0"/>
                                          </p:val>
                                        </p:tav>
                                        <p:tav tm="100000">
                                          <p:val>
                                            <p:fltVal val="1"/>
                                          </p:val>
                                        </p:tav>
                                      </p:tavLst>
                                    </p:anim>
                                  </p:childTnLst>
                                </p:cTn>
                              </p:par>
                            </p:childTnLst>
                          </p:cTn>
                        </p:par>
                        <p:par>
                          <p:cTn id="200" fill="hold">
                            <p:stCondLst>
                              <p:cond delay="28000"/>
                            </p:stCondLst>
                            <p:childTnLst>
                              <p:par>
                                <p:cTn id="201" presetID="15" presetClass="entr" presetSubtype="0" fill="hold" grpId="0" nodeType="afterEffect">
                                  <p:stCondLst>
                                    <p:cond delay="0"/>
                                  </p:stCondLst>
                                  <p:childTnLst>
                                    <p:set>
                                      <p:cBhvr>
                                        <p:cTn id="202" dur="1" fill="hold">
                                          <p:stCondLst>
                                            <p:cond delay="0"/>
                                          </p:stCondLst>
                                        </p:cTn>
                                        <p:tgtEl>
                                          <p:spTgt spid="117807"/>
                                        </p:tgtEl>
                                        <p:attrNameLst>
                                          <p:attrName>style.visibility</p:attrName>
                                        </p:attrNameLst>
                                      </p:cBhvr>
                                      <p:to>
                                        <p:strVal val="visible"/>
                                      </p:to>
                                    </p:set>
                                    <p:anim calcmode="lin" valueType="num">
                                      <p:cBhvr>
                                        <p:cTn id="203" dur="1000" fill="hold"/>
                                        <p:tgtEl>
                                          <p:spTgt spid="117807"/>
                                        </p:tgtEl>
                                        <p:attrNameLst>
                                          <p:attrName>ppt_w</p:attrName>
                                        </p:attrNameLst>
                                      </p:cBhvr>
                                      <p:tavLst>
                                        <p:tav tm="0">
                                          <p:val>
                                            <p:fltVal val="0"/>
                                          </p:val>
                                        </p:tav>
                                        <p:tav tm="100000">
                                          <p:val>
                                            <p:strVal val="#ppt_w"/>
                                          </p:val>
                                        </p:tav>
                                      </p:tavLst>
                                    </p:anim>
                                    <p:anim calcmode="lin" valueType="num">
                                      <p:cBhvr>
                                        <p:cTn id="204" dur="1000" fill="hold"/>
                                        <p:tgtEl>
                                          <p:spTgt spid="117807"/>
                                        </p:tgtEl>
                                        <p:attrNameLst>
                                          <p:attrName>ppt_h</p:attrName>
                                        </p:attrNameLst>
                                      </p:cBhvr>
                                      <p:tavLst>
                                        <p:tav tm="0">
                                          <p:val>
                                            <p:fltVal val="0"/>
                                          </p:val>
                                        </p:tav>
                                        <p:tav tm="100000">
                                          <p:val>
                                            <p:strVal val="#ppt_h"/>
                                          </p:val>
                                        </p:tav>
                                      </p:tavLst>
                                    </p:anim>
                                    <p:anim calcmode="lin" valueType="num">
                                      <p:cBhvr>
                                        <p:cTn id="205" dur="1000" fill="hold"/>
                                        <p:tgtEl>
                                          <p:spTgt spid="117807"/>
                                        </p:tgtEl>
                                        <p:attrNameLst>
                                          <p:attrName>ppt_x</p:attrName>
                                        </p:attrNameLst>
                                      </p:cBhvr>
                                      <p:tavLst>
                                        <p:tav tm="0" fmla="#ppt_x+(cos(-2*pi*(1-$))*-#ppt_x-sin(-2*pi*(1-$))*(1-#ppt_y))*(1-$)">
                                          <p:val>
                                            <p:fltVal val="0"/>
                                          </p:val>
                                        </p:tav>
                                        <p:tav tm="100000">
                                          <p:val>
                                            <p:fltVal val="1"/>
                                          </p:val>
                                        </p:tav>
                                      </p:tavLst>
                                    </p:anim>
                                    <p:anim calcmode="lin" valueType="num">
                                      <p:cBhvr>
                                        <p:cTn id="206" dur="1000" fill="hold"/>
                                        <p:tgtEl>
                                          <p:spTgt spid="117807"/>
                                        </p:tgtEl>
                                        <p:attrNameLst>
                                          <p:attrName>ppt_y</p:attrName>
                                        </p:attrNameLst>
                                      </p:cBhvr>
                                      <p:tavLst>
                                        <p:tav tm="0" fmla="#ppt_y+(sin(-2*pi*(1-$))*-#ppt_x+cos(-2*pi*(1-$))*(1-#ppt_y))*(1-$)">
                                          <p:val>
                                            <p:fltVal val="0"/>
                                          </p:val>
                                        </p:tav>
                                        <p:tav tm="100000">
                                          <p:val>
                                            <p:fltVal val="1"/>
                                          </p:val>
                                        </p:tav>
                                      </p:tavLst>
                                    </p:anim>
                                  </p:childTnLst>
                                </p:cTn>
                              </p:par>
                            </p:childTnLst>
                          </p:cTn>
                        </p:par>
                        <p:par>
                          <p:cTn id="207" fill="hold">
                            <p:stCondLst>
                              <p:cond delay="29000"/>
                            </p:stCondLst>
                            <p:childTnLst>
                              <p:par>
                                <p:cTn id="208" presetID="15" presetClass="entr" presetSubtype="0" fill="hold" grpId="0" nodeType="afterEffect">
                                  <p:stCondLst>
                                    <p:cond delay="0"/>
                                  </p:stCondLst>
                                  <p:childTnLst>
                                    <p:set>
                                      <p:cBhvr>
                                        <p:cTn id="209" dur="1" fill="hold">
                                          <p:stCondLst>
                                            <p:cond delay="0"/>
                                          </p:stCondLst>
                                        </p:cTn>
                                        <p:tgtEl>
                                          <p:spTgt spid="117808"/>
                                        </p:tgtEl>
                                        <p:attrNameLst>
                                          <p:attrName>style.visibility</p:attrName>
                                        </p:attrNameLst>
                                      </p:cBhvr>
                                      <p:to>
                                        <p:strVal val="visible"/>
                                      </p:to>
                                    </p:set>
                                    <p:anim calcmode="lin" valueType="num">
                                      <p:cBhvr>
                                        <p:cTn id="210" dur="1000" fill="hold"/>
                                        <p:tgtEl>
                                          <p:spTgt spid="117808"/>
                                        </p:tgtEl>
                                        <p:attrNameLst>
                                          <p:attrName>ppt_w</p:attrName>
                                        </p:attrNameLst>
                                      </p:cBhvr>
                                      <p:tavLst>
                                        <p:tav tm="0">
                                          <p:val>
                                            <p:fltVal val="0"/>
                                          </p:val>
                                        </p:tav>
                                        <p:tav tm="100000">
                                          <p:val>
                                            <p:strVal val="#ppt_w"/>
                                          </p:val>
                                        </p:tav>
                                      </p:tavLst>
                                    </p:anim>
                                    <p:anim calcmode="lin" valueType="num">
                                      <p:cBhvr>
                                        <p:cTn id="211" dur="1000" fill="hold"/>
                                        <p:tgtEl>
                                          <p:spTgt spid="117808"/>
                                        </p:tgtEl>
                                        <p:attrNameLst>
                                          <p:attrName>ppt_h</p:attrName>
                                        </p:attrNameLst>
                                      </p:cBhvr>
                                      <p:tavLst>
                                        <p:tav tm="0">
                                          <p:val>
                                            <p:fltVal val="0"/>
                                          </p:val>
                                        </p:tav>
                                        <p:tav tm="100000">
                                          <p:val>
                                            <p:strVal val="#ppt_h"/>
                                          </p:val>
                                        </p:tav>
                                      </p:tavLst>
                                    </p:anim>
                                    <p:anim calcmode="lin" valueType="num">
                                      <p:cBhvr>
                                        <p:cTn id="212" dur="1000" fill="hold"/>
                                        <p:tgtEl>
                                          <p:spTgt spid="117808"/>
                                        </p:tgtEl>
                                        <p:attrNameLst>
                                          <p:attrName>ppt_x</p:attrName>
                                        </p:attrNameLst>
                                      </p:cBhvr>
                                      <p:tavLst>
                                        <p:tav tm="0" fmla="#ppt_x+(cos(-2*pi*(1-$))*-#ppt_x-sin(-2*pi*(1-$))*(1-#ppt_y))*(1-$)">
                                          <p:val>
                                            <p:fltVal val="0"/>
                                          </p:val>
                                        </p:tav>
                                        <p:tav tm="100000">
                                          <p:val>
                                            <p:fltVal val="1"/>
                                          </p:val>
                                        </p:tav>
                                      </p:tavLst>
                                    </p:anim>
                                    <p:anim calcmode="lin" valueType="num">
                                      <p:cBhvr>
                                        <p:cTn id="213" dur="1000" fill="hold"/>
                                        <p:tgtEl>
                                          <p:spTgt spid="117808"/>
                                        </p:tgtEl>
                                        <p:attrNameLst>
                                          <p:attrName>ppt_y</p:attrName>
                                        </p:attrNameLst>
                                      </p:cBhvr>
                                      <p:tavLst>
                                        <p:tav tm="0" fmla="#ppt_y+(sin(-2*pi*(1-$))*-#ppt_x+cos(-2*pi*(1-$))*(1-#ppt_y))*(1-$)">
                                          <p:val>
                                            <p:fltVal val="0"/>
                                          </p:val>
                                        </p:tav>
                                        <p:tav tm="100000">
                                          <p:val>
                                            <p:fltVal val="1"/>
                                          </p:val>
                                        </p:tav>
                                      </p:tavLst>
                                    </p:anim>
                                  </p:childTnLst>
                                </p:cTn>
                              </p:par>
                            </p:childTnLst>
                          </p:cTn>
                        </p:par>
                        <p:par>
                          <p:cTn id="214" fill="hold">
                            <p:stCondLst>
                              <p:cond delay="30000"/>
                            </p:stCondLst>
                            <p:childTnLst>
                              <p:par>
                                <p:cTn id="215" presetID="15" presetClass="entr" presetSubtype="0" fill="hold" grpId="0" nodeType="afterEffect">
                                  <p:stCondLst>
                                    <p:cond delay="0"/>
                                  </p:stCondLst>
                                  <p:childTnLst>
                                    <p:set>
                                      <p:cBhvr>
                                        <p:cTn id="216" dur="1" fill="hold">
                                          <p:stCondLst>
                                            <p:cond delay="0"/>
                                          </p:stCondLst>
                                        </p:cTn>
                                        <p:tgtEl>
                                          <p:spTgt spid="117809"/>
                                        </p:tgtEl>
                                        <p:attrNameLst>
                                          <p:attrName>style.visibility</p:attrName>
                                        </p:attrNameLst>
                                      </p:cBhvr>
                                      <p:to>
                                        <p:strVal val="visible"/>
                                      </p:to>
                                    </p:set>
                                    <p:anim calcmode="lin" valueType="num">
                                      <p:cBhvr>
                                        <p:cTn id="217" dur="1000" fill="hold"/>
                                        <p:tgtEl>
                                          <p:spTgt spid="117809"/>
                                        </p:tgtEl>
                                        <p:attrNameLst>
                                          <p:attrName>ppt_w</p:attrName>
                                        </p:attrNameLst>
                                      </p:cBhvr>
                                      <p:tavLst>
                                        <p:tav tm="0">
                                          <p:val>
                                            <p:fltVal val="0"/>
                                          </p:val>
                                        </p:tav>
                                        <p:tav tm="100000">
                                          <p:val>
                                            <p:strVal val="#ppt_w"/>
                                          </p:val>
                                        </p:tav>
                                      </p:tavLst>
                                    </p:anim>
                                    <p:anim calcmode="lin" valueType="num">
                                      <p:cBhvr>
                                        <p:cTn id="218" dur="1000" fill="hold"/>
                                        <p:tgtEl>
                                          <p:spTgt spid="117809"/>
                                        </p:tgtEl>
                                        <p:attrNameLst>
                                          <p:attrName>ppt_h</p:attrName>
                                        </p:attrNameLst>
                                      </p:cBhvr>
                                      <p:tavLst>
                                        <p:tav tm="0">
                                          <p:val>
                                            <p:fltVal val="0"/>
                                          </p:val>
                                        </p:tav>
                                        <p:tav tm="100000">
                                          <p:val>
                                            <p:strVal val="#ppt_h"/>
                                          </p:val>
                                        </p:tav>
                                      </p:tavLst>
                                    </p:anim>
                                    <p:anim calcmode="lin" valueType="num">
                                      <p:cBhvr>
                                        <p:cTn id="219" dur="1000" fill="hold"/>
                                        <p:tgtEl>
                                          <p:spTgt spid="117809"/>
                                        </p:tgtEl>
                                        <p:attrNameLst>
                                          <p:attrName>ppt_x</p:attrName>
                                        </p:attrNameLst>
                                      </p:cBhvr>
                                      <p:tavLst>
                                        <p:tav tm="0" fmla="#ppt_x+(cos(-2*pi*(1-$))*-#ppt_x-sin(-2*pi*(1-$))*(1-#ppt_y))*(1-$)">
                                          <p:val>
                                            <p:fltVal val="0"/>
                                          </p:val>
                                        </p:tav>
                                        <p:tav tm="100000">
                                          <p:val>
                                            <p:fltVal val="1"/>
                                          </p:val>
                                        </p:tav>
                                      </p:tavLst>
                                    </p:anim>
                                    <p:anim calcmode="lin" valueType="num">
                                      <p:cBhvr>
                                        <p:cTn id="220" dur="1000" fill="hold"/>
                                        <p:tgtEl>
                                          <p:spTgt spid="117809"/>
                                        </p:tgtEl>
                                        <p:attrNameLst>
                                          <p:attrName>ppt_y</p:attrName>
                                        </p:attrNameLst>
                                      </p:cBhvr>
                                      <p:tavLst>
                                        <p:tav tm="0" fmla="#ppt_y+(sin(-2*pi*(1-$))*-#ppt_x+cos(-2*pi*(1-$))*(1-#ppt_y))*(1-$)">
                                          <p:val>
                                            <p:fltVal val="0"/>
                                          </p:val>
                                        </p:tav>
                                        <p:tav tm="100000">
                                          <p:val>
                                            <p:fltVal val="1"/>
                                          </p:val>
                                        </p:tav>
                                      </p:tavLst>
                                    </p:anim>
                                  </p:childTnLst>
                                </p:cTn>
                              </p:par>
                            </p:childTnLst>
                          </p:cTn>
                        </p:par>
                        <p:par>
                          <p:cTn id="221" fill="hold">
                            <p:stCondLst>
                              <p:cond delay="31000"/>
                            </p:stCondLst>
                            <p:childTnLst>
                              <p:par>
                                <p:cTn id="222" presetID="15" presetClass="entr" presetSubtype="0" fill="hold" grpId="0" nodeType="afterEffect">
                                  <p:stCondLst>
                                    <p:cond delay="0"/>
                                  </p:stCondLst>
                                  <p:childTnLst>
                                    <p:set>
                                      <p:cBhvr>
                                        <p:cTn id="223" dur="1" fill="hold">
                                          <p:stCondLst>
                                            <p:cond delay="0"/>
                                          </p:stCondLst>
                                        </p:cTn>
                                        <p:tgtEl>
                                          <p:spTgt spid="117810"/>
                                        </p:tgtEl>
                                        <p:attrNameLst>
                                          <p:attrName>style.visibility</p:attrName>
                                        </p:attrNameLst>
                                      </p:cBhvr>
                                      <p:to>
                                        <p:strVal val="visible"/>
                                      </p:to>
                                    </p:set>
                                    <p:anim calcmode="lin" valueType="num">
                                      <p:cBhvr>
                                        <p:cTn id="224" dur="1000" fill="hold"/>
                                        <p:tgtEl>
                                          <p:spTgt spid="117810"/>
                                        </p:tgtEl>
                                        <p:attrNameLst>
                                          <p:attrName>ppt_w</p:attrName>
                                        </p:attrNameLst>
                                      </p:cBhvr>
                                      <p:tavLst>
                                        <p:tav tm="0">
                                          <p:val>
                                            <p:fltVal val="0"/>
                                          </p:val>
                                        </p:tav>
                                        <p:tav tm="100000">
                                          <p:val>
                                            <p:strVal val="#ppt_w"/>
                                          </p:val>
                                        </p:tav>
                                      </p:tavLst>
                                    </p:anim>
                                    <p:anim calcmode="lin" valueType="num">
                                      <p:cBhvr>
                                        <p:cTn id="225" dur="1000" fill="hold"/>
                                        <p:tgtEl>
                                          <p:spTgt spid="117810"/>
                                        </p:tgtEl>
                                        <p:attrNameLst>
                                          <p:attrName>ppt_h</p:attrName>
                                        </p:attrNameLst>
                                      </p:cBhvr>
                                      <p:tavLst>
                                        <p:tav tm="0">
                                          <p:val>
                                            <p:fltVal val="0"/>
                                          </p:val>
                                        </p:tav>
                                        <p:tav tm="100000">
                                          <p:val>
                                            <p:strVal val="#ppt_h"/>
                                          </p:val>
                                        </p:tav>
                                      </p:tavLst>
                                    </p:anim>
                                    <p:anim calcmode="lin" valueType="num">
                                      <p:cBhvr>
                                        <p:cTn id="226" dur="1000" fill="hold"/>
                                        <p:tgtEl>
                                          <p:spTgt spid="117810"/>
                                        </p:tgtEl>
                                        <p:attrNameLst>
                                          <p:attrName>ppt_x</p:attrName>
                                        </p:attrNameLst>
                                      </p:cBhvr>
                                      <p:tavLst>
                                        <p:tav tm="0" fmla="#ppt_x+(cos(-2*pi*(1-$))*-#ppt_x-sin(-2*pi*(1-$))*(1-#ppt_y))*(1-$)">
                                          <p:val>
                                            <p:fltVal val="0"/>
                                          </p:val>
                                        </p:tav>
                                        <p:tav tm="100000">
                                          <p:val>
                                            <p:fltVal val="1"/>
                                          </p:val>
                                        </p:tav>
                                      </p:tavLst>
                                    </p:anim>
                                    <p:anim calcmode="lin" valueType="num">
                                      <p:cBhvr>
                                        <p:cTn id="227" dur="1000" fill="hold"/>
                                        <p:tgtEl>
                                          <p:spTgt spid="117810"/>
                                        </p:tgtEl>
                                        <p:attrNameLst>
                                          <p:attrName>ppt_y</p:attrName>
                                        </p:attrNameLst>
                                      </p:cBhvr>
                                      <p:tavLst>
                                        <p:tav tm="0" fmla="#ppt_y+(sin(-2*pi*(1-$))*-#ppt_x+cos(-2*pi*(1-$))*(1-#ppt_y))*(1-$)">
                                          <p:val>
                                            <p:fltVal val="0"/>
                                          </p:val>
                                        </p:tav>
                                        <p:tav tm="100000">
                                          <p:val>
                                            <p:fltVal val="1"/>
                                          </p:val>
                                        </p:tav>
                                      </p:tavLst>
                                    </p:anim>
                                  </p:childTnLst>
                                </p:cTn>
                              </p:par>
                            </p:childTnLst>
                          </p:cTn>
                        </p:par>
                        <p:par>
                          <p:cTn id="228" fill="hold">
                            <p:stCondLst>
                              <p:cond delay="32000"/>
                            </p:stCondLst>
                            <p:childTnLst>
                              <p:par>
                                <p:cTn id="229" presetID="15" presetClass="entr" presetSubtype="0" fill="hold" grpId="0" nodeType="afterEffect">
                                  <p:stCondLst>
                                    <p:cond delay="0"/>
                                  </p:stCondLst>
                                  <p:childTnLst>
                                    <p:set>
                                      <p:cBhvr>
                                        <p:cTn id="230" dur="1" fill="hold">
                                          <p:stCondLst>
                                            <p:cond delay="0"/>
                                          </p:stCondLst>
                                        </p:cTn>
                                        <p:tgtEl>
                                          <p:spTgt spid="117811"/>
                                        </p:tgtEl>
                                        <p:attrNameLst>
                                          <p:attrName>style.visibility</p:attrName>
                                        </p:attrNameLst>
                                      </p:cBhvr>
                                      <p:to>
                                        <p:strVal val="visible"/>
                                      </p:to>
                                    </p:set>
                                    <p:anim calcmode="lin" valueType="num">
                                      <p:cBhvr>
                                        <p:cTn id="231" dur="1000" fill="hold"/>
                                        <p:tgtEl>
                                          <p:spTgt spid="117811"/>
                                        </p:tgtEl>
                                        <p:attrNameLst>
                                          <p:attrName>ppt_w</p:attrName>
                                        </p:attrNameLst>
                                      </p:cBhvr>
                                      <p:tavLst>
                                        <p:tav tm="0">
                                          <p:val>
                                            <p:fltVal val="0"/>
                                          </p:val>
                                        </p:tav>
                                        <p:tav tm="100000">
                                          <p:val>
                                            <p:strVal val="#ppt_w"/>
                                          </p:val>
                                        </p:tav>
                                      </p:tavLst>
                                    </p:anim>
                                    <p:anim calcmode="lin" valueType="num">
                                      <p:cBhvr>
                                        <p:cTn id="232" dur="1000" fill="hold"/>
                                        <p:tgtEl>
                                          <p:spTgt spid="117811"/>
                                        </p:tgtEl>
                                        <p:attrNameLst>
                                          <p:attrName>ppt_h</p:attrName>
                                        </p:attrNameLst>
                                      </p:cBhvr>
                                      <p:tavLst>
                                        <p:tav tm="0">
                                          <p:val>
                                            <p:fltVal val="0"/>
                                          </p:val>
                                        </p:tav>
                                        <p:tav tm="100000">
                                          <p:val>
                                            <p:strVal val="#ppt_h"/>
                                          </p:val>
                                        </p:tav>
                                      </p:tavLst>
                                    </p:anim>
                                    <p:anim calcmode="lin" valueType="num">
                                      <p:cBhvr>
                                        <p:cTn id="233" dur="1000" fill="hold"/>
                                        <p:tgtEl>
                                          <p:spTgt spid="117811"/>
                                        </p:tgtEl>
                                        <p:attrNameLst>
                                          <p:attrName>ppt_x</p:attrName>
                                        </p:attrNameLst>
                                      </p:cBhvr>
                                      <p:tavLst>
                                        <p:tav tm="0" fmla="#ppt_x+(cos(-2*pi*(1-$))*-#ppt_x-sin(-2*pi*(1-$))*(1-#ppt_y))*(1-$)">
                                          <p:val>
                                            <p:fltVal val="0"/>
                                          </p:val>
                                        </p:tav>
                                        <p:tav tm="100000">
                                          <p:val>
                                            <p:fltVal val="1"/>
                                          </p:val>
                                        </p:tav>
                                      </p:tavLst>
                                    </p:anim>
                                    <p:anim calcmode="lin" valueType="num">
                                      <p:cBhvr>
                                        <p:cTn id="234" dur="1000" fill="hold"/>
                                        <p:tgtEl>
                                          <p:spTgt spid="117811"/>
                                        </p:tgtEl>
                                        <p:attrNameLst>
                                          <p:attrName>ppt_y</p:attrName>
                                        </p:attrNameLst>
                                      </p:cBhvr>
                                      <p:tavLst>
                                        <p:tav tm="0" fmla="#ppt_y+(sin(-2*pi*(1-$))*-#ppt_x+cos(-2*pi*(1-$))*(1-#ppt_y))*(1-$)">
                                          <p:val>
                                            <p:fltVal val="0"/>
                                          </p:val>
                                        </p:tav>
                                        <p:tav tm="100000">
                                          <p:val>
                                            <p:fltVal val="1"/>
                                          </p:val>
                                        </p:tav>
                                      </p:tavLst>
                                    </p:anim>
                                  </p:childTnLst>
                                </p:cTn>
                              </p:par>
                            </p:childTnLst>
                          </p:cTn>
                        </p:par>
                        <p:par>
                          <p:cTn id="235" fill="hold">
                            <p:stCondLst>
                              <p:cond delay="33000"/>
                            </p:stCondLst>
                            <p:childTnLst>
                              <p:par>
                                <p:cTn id="236" presetID="15" presetClass="entr" presetSubtype="0" fill="hold" grpId="0" nodeType="afterEffect">
                                  <p:stCondLst>
                                    <p:cond delay="0"/>
                                  </p:stCondLst>
                                  <p:childTnLst>
                                    <p:set>
                                      <p:cBhvr>
                                        <p:cTn id="237" dur="1" fill="hold">
                                          <p:stCondLst>
                                            <p:cond delay="0"/>
                                          </p:stCondLst>
                                        </p:cTn>
                                        <p:tgtEl>
                                          <p:spTgt spid="117812"/>
                                        </p:tgtEl>
                                        <p:attrNameLst>
                                          <p:attrName>style.visibility</p:attrName>
                                        </p:attrNameLst>
                                      </p:cBhvr>
                                      <p:to>
                                        <p:strVal val="visible"/>
                                      </p:to>
                                    </p:set>
                                    <p:anim calcmode="lin" valueType="num">
                                      <p:cBhvr>
                                        <p:cTn id="238" dur="1000" fill="hold"/>
                                        <p:tgtEl>
                                          <p:spTgt spid="117812"/>
                                        </p:tgtEl>
                                        <p:attrNameLst>
                                          <p:attrName>ppt_w</p:attrName>
                                        </p:attrNameLst>
                                      </p:cBhvr>
                                      <p:tavLst>
                                        <p:tav tm="0">
                                          <p:val>
                                            <p:fltVal val="0"/>
                                          </p:val>
                                        </p:tav>
                                        <p:tav tm="100000">
                                          <p:val>
                                            <p:strVal val="#ppt_w"/>
                                          </p:val>
                                        </p:tav>
                                      </p:tavLst>
                                    </p:anim>
                                    <p:anim calcmode="lin" valueType="num">
                                      <p:cBhvr>
                                        <p:cTn id="239" dur="1000" fill="hold"/>
                                        <p:tgtEl>
                                          <p:spTgt spid="117812"/>
                                        </p:tgtEl>
                                        <p:attrNameLst>
                                          <p:attrName>ppt_h</p:attrName>
                                        </p:attrNameLst>
                                      </p:cBhvr>
                                      <p:tavLst>
                                        <p:tav tm="0">
                                          <p:val>
                                            <p:fltVal val="0"/>
                                          </p:val>
                                        </p:tav>
                                        <p:tav tm="100000">
                                          <p:val>
                                            <p:strVal val="#ppt_h"/>
                                          </p:val>
                                        </p:tav>
                                      </p:tavLst>
                                    </p:anim>
                                    <p:anim calcmode="lin" valueType="num">
                                      <p:cBhvr>
                                        <p:cTn id="240" dur="1000" fill="hold"/>
                                        <p:tgtEl>
                                          <p:spTgt spid="117812"/>
                                        </p:tgtEl>
                                        <p:attrNameLst>
                                          <p:attrName>ppt_x</p:attrName>
                                        </p:attrNameLst>
                                      </p:cBhvr>
                                      <p:tavLst>
                                        <p:tav tm="0" fmla="#ppt_x+(cos(-2*pi*(1-$))*-#ppt_x-sin(-2*pi*(1-$))*(1-#ppt_y))*(1-$)">
                                          <p:val>
                                            <p:fltVal val="0"/>
                                          </p:val>
                                        </p:tav>
                                        <p:tav tm="100000">
                                          <p:val>
                                            <p:fltVal val="1"/>
                                          </p:val>
                                        </p:tav>
                                      </p:tavLst>
                                    </p:anim>
                                    <p:anim calcmode="lin" valueType="num">
                                      <p:cBhvr>
                                        <p:cTn id="241" dur="1000" fill="hold"/>
                                        <p:tgtEl>
                                          <p:spTgt spid="117812"/>
                                        </p:tgtEl>
                                        <p:attrNameLst>
                                          <p:attrName>ppt_y</p:attrName>
                                        </p:attrNameLst>
                                      </p:cBhvr>
                                      <p:tavLst>
                                        <p:tav tm="0" fmla="#ppt_y+(sin(-2*pi*(1-$))*-#ppt_x+cos(-2*pi*(1-$))*(1-#ppt_y))*(1-$)">
                                          <p:val>
                                            <p:fltVal val="0"/>
                                          </p:val>
                                        </p:tav>
                                        <p:tav tm="100000">
                                          <p:val>
                                            <p:fltVal val="1"/>
                                          </p:val>
                                        </p:tav>
                                      </p:tavLst>
                                    </p:anim>
                                  </p:childTnLst>
                                </p:cTn>
                              </p:par>
                            </p:childTnLst>
                          </p:cTn>
                        </p:par>
                        <p:par>
                          <p:cTn id="242" fill="hold">
                            <p:stCondLst>
                              <p:cond delay="34000"/>
                            </p:stCondLst>
                            <p:childTnLst>
                              <p:par>
                                <p:cTn id="243" presetID="15" presetClass="entr" presetSubtype="0" fill="hold" grpId="0" nodeType="afterEffect">
                                  <p:stCondLst>
                                    <p:cond delay="0"/>
                                  </p:stCondLst>
                                  <p:childTnLst>
                                    <p:set>
                                      <p:cBhvr>
                                        <p:cTn id="244" dur="1" fill="hold">
                                          <p:stCondLst>
                                            <p:cond delay="0"/>
                                          </p:stCondLst>
                                        </p:cTn>
                                        <p:tgtEl>
                                          <p:spTgt spid="117817"/>
                                        </p:tgtEl>
                                        <p:attrNameLst>
                                          <p:attrName>style.visibility</p:attrName>
                                        </p:attrNameLst>
                                      </p:cBhvr>
                                      <p:to>
                                        <p:strVal val="visible"/>
                                      </p:to>
                                    </p:set>
                                    <p:anim calcmode="lin" valueType="num">
                                      <p:cBhvr>
                                        <p:cTn id="245" dur="1000" fill="hold"/>
                                        <p:tgtEl>
                                          <p:spTgt spid="117817"/>
                                        </p:tgtEl>
                                        <p:attrNameLst>
                                          <p:attrName>ppt_w</p:attrName>
                                        </p:attrNameLst>
                                      </p:cBhvr>
                                      <p:tavLst>
                                        <p:tav tm="0">
                                          <p:val>
                                            <p:fltVal val="0"/>
                                          </p:val>
                                        </p:tav>
                                        <p:tav tm="100000">
                                          <p:val>
                                            <p:strVal val="#ppt_w"/>
                                          </p:val>
                                        </p:tav>
                                      </p:tavLst>
                                    </p:anim>
                                    <p:anim calcmode="lin" valueType="num">
                                      <p:cBhvr>
                                        <p:cTn id="246" dur="1000" fill="hold"/>
                                        <p:tgtEl>
                                          <p:spTgt spid="117817"/>
                                        </p:tgtEl>
                                        <p:attrNameLst>
                                          <p:attrName>ppt_h</p:attrName>
                                        </p:attrNameLst>
                                      </p:cBhvr>
                                      <p:tavLst>
                                        <p:tav tm="0">
                                          <p:val>
                                            <p:fltVal val="0"/>
                                          </p:val>
                                        </p:tav>
                                        <p:tav tm="100000">
                                          <p:val>
                                            <p:strVal val="#ppt_h"/>
                                          </p:val>
                                        </p:tav>
                                      </p:tavLst>
                                    </p:anim>
                                    <p:anim calcmode="lin" valueType="num">
                                      <p:cBhvr>
                                        <p:cTn id="247" dur="1000" fill="hold"/>
                                        <p:tgtEl>
                                          <p:spTgt spid="117817"/>
                                        </p:tgtEl>
                                        <p:attrNameLst>
                                          <p:attrName>ppt_x</p:attrName>
                                        </p:attrNameLst>
                                      </p:cBhvr>
                                      <p:tavLst>
                                        <p:tav tm="0" fmla="#ppt_x+(cos(-2*pi*(1-$))*-#ppt_x-sin(-2*pi*(1-$))*(1-#ppt_y))*(1-$)">
                                          <p:val>
                                            <p:fltVal val="0"/>
                                          </p:val>
                                        </p:tav>
                                        <p:tav tm="100000">
                                          <p:val>
                                            <p:fltVal val="1"/>
                                          </p:val>
                                        </p:tav>
                                      </p:tavLst>
                                    </p:anim>
                                    <p:anim calcmode="lin" valueType="num">
                                      <p:cBhvr>
                                        <p:cTn id="248" dur="1000" fill="hold"/>
                                        <p:tgtEl>
                                          <p:spTgt spid="117817"/>
                                        </p:tgtEl>
                                        <p:attrNameLst>
                                          <p:attrName>ppt_y</p:attrName>
                                        </p:attrNameLst>
                                      </p:cBhvr>
                                      <p:tavLst>
                                        <p:tav tm="0" fmla="#ppt_y+(sin(-2*pi*(1-$))*-#ppt_x+cos(-2*pi*(1-$))*(1-#ppt_y))*(1-$)">
                                          <p:val>
                                            <p:fltVal val="0"/>
                                          </p:val>
                                        </p:tav>
                                        <p:tav tm="100000">
                                          <p:val>
                                            <p:fltVal val="1"/>
                                          </p:val>
                                        </p:tav>
                                      </p:tavLst>
                                    </p:anim>
                                  </p:childTnLst>
                                </p:cTn>
                              </p:par>
                            </p:childTnLst>
                          </p:cTn>
                        </p:par>
                        <p:par>
                          <p:cTn id="249" fill="hold">
                            <p:stCondLst>
                              <p:cond delay="35000"/>
                            </p:stCondLst>
                            <p:childTnLst>
                              <p:par>
                                <p:cTn id="250" presetID="15" presetClass="entr" presetSubtype="0" fill="hold" grpId="0" nodeType="afterEffect">
                                  <p:stCondLst>
                                    <p:cond delay="0"/>
                                  </p:stCondLst>
                                  <p:childTnLst>
                                    <p:set>
                                      <p:cBhvr>
                                        <p:cTn id="251" dur="1" fill="hold">
                                          <p:stCondLst>
                                            <p:cond delay="0"/>
                                          </p:stCondLst>
                                        </p:cTn>
                                        <p:tgtEl>
                                          <p:spTgt spid="117818"/>
                                        </p:tgtEl>
                                        <p:attrNameLst>
                                          <p:attrName>style.visibility</p:attrName>
                                        </p:attrNameLst>
                                      </p:cBhvr>
                                      <p:to>
                                        <p:strVal val="visible"/>
                                      </p:to>
                                    </p:set>
                                    <p:anim calcmode="lin" valueType="num">
                                      <p:cBhvr>
                                        <p:cTn id="252" dur="1000" fill="hold"/>
                                        <p:tgtEl>
                                          <p:spTgt spid="117818"/>
                                        </p:tgtEl>
                                        <p:attrNameLst>
                                          <p:attrName>ppt_w</p:attrName>
                                        </p:attrNameLst>
                                      </p:cBhvr>
                                      <p:tavLst>
                                        <p:tav tm="0">
                                          <p:val>
                                            <p:fltVal val="0"/>
                                          </p:val>
                                        </p:tav>
                                        <p:tav tm="100000">
                                          <p:val>
                                            <p:strVal val="#ppt_w"/>
                                          </p:val>
                                        </p:tav>
                                      </p:tavLst>
                                    </p:anim>
                                    <p:anim calcmode="lin" valueType="num">
                                      <p:cBhvr>
                                        <p:cTn id="253" dur="1000" fill="hold"/>
                                        <p:tgtEl>
                                          <p:spTgt spid="117818"/>
                                        </p:tgtEl>
                                        <p:attrNameLst>
                                          <p:attrName>ppt_h</p:attrName>
                                        </p:attrNameLst>
                                      </p:cBhvr>
                                      <p:tavLst>
                                        <p:tav tm="0">
                                          <p:val>
                                            <p:fltVal val="0"/>
                                          </p:val>
                                        </p:tav>
                                        <p:tav tm="100000">
                                          <p:val>
                                            <p:strVal val="#ppt_h"/>
                                          </p:val>
                                        </p:tav>
                                      </p:tavLst>
                                    </p:anim>
                                    <p:anim calcmode="lin" valueType="num">
                                      <p:cBhvr>
                                        <p:cTn id="254" dur="1000" fill="hold"/>
                                        <p:tgtEl>
                                          <p:spTgt spid="117818"/>
                                        </p:tgtEl>
                                        <p:attrNameLst>
                                          <p:attrName>ppt_x</p:attrName>
                                        </p:attrNameLst>
                                      </p:cBhvr>
                                      <p:tavLst>
                                        <p:tav tm="0" fmla="#ppt_x+(cos(-2*pi*(1-$))*-#ppt_x-sin(-2*pi*(1-$))*(1-#ppt_y))*(1-$)">
                                          <p:val>
                                            <p:fltVal val="0"/>
                                          </p:val>
                                        </p:tav>
                                        <p:tav tm="100000">
                                          <p:val>
                                            <p:fltVal val="1"/>
                                          </p:val>
                                        </p:tav>
                                      </p:tavLst>
                                    </p:anim>
                                    <p:anim calcmode="lin" valueType="num">
                                      <p:cBhvr>
                                        <p:cTn id="255" dur="1000" fill="hold"/>
                                        <p:tgtEl>
                                          <p:spTgt spid="117818"/>
                                        </p:tgtEl>
                                        <p:attrNameLst>
                                          <p:attrName>ppt_y</p:attrName>
                                        </p:attrNameLst>
                                      </p:cBhvr>
                                      <p:tavLst>
                                        <p:tav tm="0" fmla="#ppt_y+(sin(-2*pi*(1-$))*-#ppt_x+cos(-2*pi*(1-$))*(1-#ppt_y))*(1-$)">
                                          <p:val>
                                            <p:fltVal val="0"/>
                                          </p:val>
                                        </p:tav>
                                        <p:tav tm="100000">
                                          <p:val>
                                            <p:fltVal val="1"/>
                                          </p:val>
                                        </p:tav>
                                      </p:tavLst>
                                    </p:anim>
                                  </p:childTnLst>
                                </p:cTn>
                              </p:par>
                            </p:childTnLst>
                          </p:cTn>
                        </p:par>
                        <p:par>
                          <p:cTn id="256" fill="hold">
                            <p:stCondLst>
                              <p:cond delay="36000"/>
                            </p:stCondLst>
                            <p:childTnLst>
                              <p:par>
                                <p:cTn id="257" presetID="15" presetClass="entr" presetSubtype="0" fill="hold" grpId="0" nodeType="afterEffect">
                                  <p:stCondLst>
                                    <p:cond delay="0"/>
                                  </p:stCondLst>
                                  <p:childTnLst>
                                    <p:set>
                                      <p:cBhvr>
                                        <p:cTn id="258" dur="1" fill="hold">
                                          <p:stCondLst>
                                            <p:cond delay="0"/>
                                          </p:stCondLst>
                                        </p:cTn>
                                        <p:tgtEl>
                                          <p:spTgt spid="117819"/>
                                        </p:tgtEl>
                                        <p:attrNameLst>
                                          <p:attrName>style.visibility</p:attrName>
                                        </p:attrNameLst>
                                      </p:cBhvr>
                                      <p:to>
                                        <p:strVal val="visible"/>
                                      </p:to>
                                    </p:set>
                                    <p:anim calcmode="lin" valueType="num">
                                      <p:cBhvr>
                                        <p:cTn id="259" dur="1000" fill="hold"/>
                                        <p:tgtEl>
                                          <p:spTgt spid="117819"/>
                                        </p:tgtEl>
                                        <p:attrNameLst>
                                          <p:attrName>ppt_w</p:attrName>
                                        </p:attrNameLst>
                                      </p:cBhvr>
                                      <p:tavLst>
                                        <p:tav tm="0">
                                          <p:val>
                                            <p:fltVal val="0"/>
                                          </p:val>
                                        </p:tav>
                                        <p:tav tm="100000">
                                          <p:val>
                                            <p:strVal val="#ppt_w"/>
                                          </p:val>
                                        </p:tav>
                                      </p:tavLst>
                                    </p:anim>
                                    <p:anim calcmode="lin" valueType="num">
                                      <p:cBhvr>
                                        <p:cTn id="260" dur="1000" fill="hold"/>
                                        <p:tgtEl>
                                          <p:spTgt spid="117819"/>
                                        </p:tgtEl>
                                        <p:attrNameLst>
                                          <p:attrName>ppt_h</p:attrName>
                                        </p:attrNameLst>
                                      </p:cBhvr>
                                      <p:tavLst>
                                        <p:tav tm="0">
                                          <p:val>
                                            <p:fltVal val="0"/>
                                          </p:val>
                                        </p:tav>
                                        <p:tav tm="100000">
                                          <p:val>
                                            <p:strVal val="#ppt_h"/>
                                          </p:val>
                                        </p:tav>
                                      </p:tavLst>
                                    </p:anim>
                                    <p:anim calcmode="lin" valueType="num">
                                      <p:cBhvr>
                                        <p:cTn id="261" dur="1000" fill="hold"/>
                                        <p:tgtEl>
                                          <p:spTgt spid="117819"/>
                                        </p:tgtEl>
                                        <p:attrNameLst>
                                          <p:attrName>ppt_x</p:attrName>
                                        </p:attrNameLst>
                                      </p:cBhvr>
                                      <p:tavLst>
                                        <p:tav tm="0" fmla="#ppt_x+(cos(-2*pi*(1-$))*-#ppt_x-sin(-2*pi*(1-$))*(1-#ppt_y))*(1-$)">
                                          <p:val>
                                            <p:fltVal val="0"/>
                                          </p:val>
                                        </p:tav>
                                        <p:tav tm="100000">
                                          <p:val>
                                            <p:fltVal val="1"/>
                                          </p:val>
                                        </p:tav>
                                      </p:tavLst>
                                    </p:anim>
                                    <p:anim calcmode="lin" valueType="num">
                                      <p:cBhvr>
                                        <p:cTn id="262" dur="1000" fill="hold"/>
                                        <p:tgtEl>
                                          <p:spTgt spid="117819"/>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75" grpId="0" animBg="1"/>
      <p:bldP spid="117776" grpId="0" animBg="1"/>
      <p:bldP spid="117777" grpId="0" animBg="1"/>
      <p:bldP spid="117779" grpId="0"/>
      <p:bldP spid="117783" grpId="0" animBg="1"/>
      <p:bldP spid="117784" grpId="0" animBg="1"/>
      <p:bldP spid="117785" grpId="0" animBg="1"/>
      <p:bldP spid="117786" grpId="0" animBg="1"/>
      <p:bldP spid="117787" grpId="0" animBg="1"/>
      <p:bldP spid="117788" grpId="0" animBg="1"/>
      <p:bldP spid="117789" grpId="0" animBg="1"/>
      <p:bldP spid="117790" grpId="0" animBg="1"/>
      <p:bldP spid="117791" grpId="0" animBg="1"/>
      <p:bldP spid="117792" grpId="0" animBg="1"/>
      <p:bldP spid="117793" grpId="0" animBg="1"/>
      <p:bldP spid="117794" grpId="0"/>
      <p:bldP spid="117795" grpId="0"/>
      <p:bldP spid="117796" grpId="0"/>
      <p:bldP spid="117797" grpId="0"/>
      <p:bldP spid="117798" grpId="0"/>
      <p:bldP spid="117799" grpId="0" animBg="1"/>
      <p:bldP spid="117800" grpId="0" animBg="1"/>
      <p:bldP spid="117801" grpId="0"/>
      <p:bldP spid="117802" grpId="0"/>
      <p:bldP spid="117803" grpId="0"/>
      <p:bldP spid="117804" grpId="0"/>
      <p:bldP spid="117805" grpId="0"/>
      <p:bldP spid="117806" grpId="0"/>
      <p:bldP spid="117807" grpId="0"/>
      <p:bldP spid="117808" grpId="0"/>
      <p:bldP spid="117809" grpId="0"/>
      <p:bldP spid="117810" grpId="0"/>
      <p:bldP spid="117811" grpId="0"/>
      <p:bldP spid="117812" grpId="0"/>
      <p:bldP spid="117817" grpId="0"/>
      <p:bldP spid="117818" grpId="0"/>
      <p:bldP spid="117819" grpId="0"/>
    </p:bldLst>
  </p:timing>
</p:sld>
</file>

<file path=ppt/slides/slide41.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CCFF"/>
            </a:gs>
            <a:gs pos="100000">
              <a:srgbClr val="FF0066"/>
            </a:gs>
          </a:gsLst>
          <a:path path="rect">
            <a:fillToRect l="100000" b="100000"/>
          </a:path>
        </a:gradFill>
        <a:effectLst/>
      </p:bgPr>
    </p:bg>
    <p:spTree>
      <p:nvGrpSpPr>
        <p:cNvPr id="1" name=""/>
        <p:cNvGrpSpPr/>
        <p:nvPr/>
      </p:nvGrpSpPr>
      <p:grpSpPr>
        <a:xfrm>
          <a:off x="0" y="0"/>
          <a:ext cx="0" cy="0"/>
          <a:chOff x="0" y="0"/>
          <a:chExt cx="0" cy="0"/>
        </a:xfrm>
      </p:grpSpPr>
      <p:sp>
        <p:nvSpPr>
          <p:cNvPr id="118788" name="WordArt 4"/>
          <p:cNvSpPr>
            <a:spLocks noChangeArrowheads="1" noChangeShapeType="1" noTextEdit="1"/>
          </p:cNvSpPr>
          <p:nvPr/>
        </p:nvSpPr>
        <p:spPr bwMode="auto">
          <a:xfrm>
            <a:off x="3635375" y="188913"/>
            <a:ext cx="1819275" cy="647700"/>
          </a:xfrm>
          <a:prstGeom prst="rect">
            <a:avLst/>
          </a:prstGeom>
        </p:spPr>
        <p:txBody>
          <a:bodyPr wrap="none" fromWordArt="1">
            <a:prstTxWarp prst="textPlain">
              <a:avLst>
                <a:gd name="adj" fmla="val 50000"/>
              </a:avLst>
            </a:prstTxWarp>
          </a:bodyPr>
          <a:lstStyle/>
          <a:p>
            <a:pPr rtl="1"/>
            <a:r>
              <a:rPr lang="ar-JO"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الدرس السادس</a:t>
            </a:r>
          </a:p>
        </p:txBody>
      </p:sp>
      <p:sp>
        <p:nvSpPr>
          <p:cNvPr id="118789" name="WordArt 5"/>
          <p:cNvSpPr>
            <a:spLocks noChangeArrowheads="1" noChangeShapeType="1" noTextEdit="1"/>
          </p:cNvSpPr>
          <p:nvPr/>
        </p:nvSpPr>
        <p:spPr bwMode="auto">
          <a:xfrm>
            <a:off x="3132138" y="1052513"/>
            <a:ext cx="3019425" cy="647700"/>
          </a:xfrm>
          <a:prstGeom prst="rect">
            <a:avLst/>
          </a:prstGeom>
        </p:spPr>
        <p:txBody>
          <a:bodyPr spcFirstLastPara="1" wrap="none" fromWordArt="1">
            <a:prstTxWarp prst="textArchUp">
              <a:avLst>
                <a:gd name="adj" fmla="val 10800000"/>
              </a:avLst>
            </a:prstTxWarp>
          </a:bodyPr>
          <a:lstStyle/>
          <a:p>
            <a:pPr rtl="1"/>
            <a:r>
              <a:rPr lang="ar-JO" sz="3600" kern="10">
                <a:ln w="9525">
                  <a:solidFill>
                    <a:srgbClr val="000000"/>
                  </a:solidFill>
                  <a:round/>
                  <a:headEnd/>
                  <a:tailEnd/>
                </a:ln>
                <a:solidFill>
                  <a:srgbClr val="000000"/>
                </a:solidFill>
                <a:latin typeface="Arial Black"/>
              </a:rPr>
              <a:t> جمع الأعداد النسبية </a:t>
            </a:r>
          </a:p>
        </p:txBody>
      </p:sp>
      <p:sp>
        <p:nvSpPr>
          <p:cNvPr id="118790" name="WordArt 6"/>
          <p:cNvSpPr>
            <a:spLocks noChangeArrowheads="1" noChangeShapeType="1" noTextEdit="1"/>
          </p:cNvSpPr>
          <p:nvPr/>
        </p:nvSpPr>
        <p:spPr bwMode="auto">
          <a:xfrm>
            <a:off x="6948488" y="1773238"/>
            <a:ext cx="1866900" cy="647700"/>
          </a:xfrm>
          <a:prstGeom prst="rect">
            <a:avLst/>
          </a:prstGeom>
        </p:spPr>
        <p:txBody>
          <a:bodyPr wrap="none" fromWordArt="1">
            <a:prstTxWarp prst="textPlain">
              <a:avLst>
                <a:gd name="adj" fmla="val 50000"/>
              </a:avLst>
            </a:prstTxWarp>
          </a:bodyPr>
          <a:lstStyle/>
          <a:p>
            <a:pPr rtl="1"/>
            <a:r>
              <a:rPr lang="ar-JO" sz="3600" kern="10">
                <a:ln w="12700">
                  <a:solidFill>
                    <a:srgbClr val="3333CC"/>
                  </a:solidFill>
                  <a:round/>
                  <a:headEnd/>
                  <a:tailEnd/>
                </a:ln>
                <a:solidFill>
                  <a:srgbClr val="B2B2B2">
                    <a:alpha val="50000"/>
                  </a:srgbClr>
                </a:solidFill>
                <a:effectLst>
                  <a:outerShdw dist="45791" dir="2021404" algn="ctr" rotWithShape="0">
                    <a:srgbClr val="9999FF"/>
                  </a:outerShdw>
                </a:effectLst>
                <a:latin typeface="Arial Black"/>
              </a:rPr>
              <a:t>مثال ((1)):</a:t>
            </a:r>
          </a:p>
        </p:txBody>
      </p:sp>
      <p:sp>
        <p:nvSpPr>
          <p:cNvPr id="118792" name="Text Box 8"/>
          <p:cNvSpPr txBox="1">
            <a:spLocks noChangeArrowheads="1"/>
          </p:cNvSpPr>
          <p:nvPr/>
        </p:nvSpPr>
        <p:spPr bwMode="auto">
          <a:xfrm>
            <a:off x="755650" y="1916113"/>
            <a:ext cx="6192838" cy="396875"/>
          </a:xfrm>
          <a:prstGeom prst="rect">
            <a:avLst/>
          </a:prstGeom>
          <a:noFill/>
          <a:ln w="9525" algn="ctr">
            <a:noFill/>
            <a:miter lim="800000"/>
            <a:headEnd/>
            <a:tailEnd/>
          </a:ln>
          <a:effectLst/>
        </p:spPr>
        <p:txBody>
          <a:bodyPr>
            <a:spAutoFit/>
          </a:bodyPr>
          <a:lstStyle/>
          <a:p>
            <a:endParaRPr lang="ar-JO"/>
          </a:p>
        </p:txBody>
      </p:sp>
      <p:sp>
        <p:nvSpPr>
          <p:cNvPr id="118793" name="Text Box 9"/>
          <p:cNvSpPr txBox="1">
            <a:spLocks noChangeArrowheads="1"/>
          </p:cNvSpPr>
          <p:nvPr/>
        </p:nvSpPr>
        <p:spPr bwMode="auto">
          <a:xfrm>
            <a:off x="1042988" y="1916113"/>
            <a:ext cx="5834062" cy="519112"/>
          </a:xfrm>
          <a:prstGeom prst="rect">
            <a:avLst/>
          </a:prstGeom>
          <a:noFill/>
          <a:ln w="9525" algn="ctr">
            <a:noFill/>
            <a:miter lim="800000"/>
            <a:headEnd/>
            <a:tailEnd/>
          </a:ln>
          <a:effectLst/>
        </p:spPr>
        <p:txBody>
          <a:bodyPr>
            <a:spAutoFit/>
          </a:bodyPr>
          <a:lstStyle/>
          <a:p>
            <a:pPr algn="r"/>
            <a:r>
              <a:rPr lang="ar-SA" sz="2800"/>
              <a:t>أوجد ناتج كل مما يلي في أبسط صورة :</a:t>
            </a:r>
            <a:endParaRPr lang="en-US" sz="2800"/>
          </a:p>
        </p:txBody>
      </p:sp>
      <p:sp>
        <p:nvSpPr>
          <p:cNvPr id="118795" name="Text Box 11"/>
          <p:cNvSpPr txBox="1">
            <a:spLocks noChangeArrowheads="1"/>
          </p:cNvSpPr>
          <p:nvPr/>
        </p:nvSpPr>
        <p:spPr bwMode="auto">
          <a:xfrm>
            <a:off x="2484438" y="3141663"/>
            <a:ext cx="503237" cy="396875"/>
          </a:xfrm>
          <a:prstGeom prst="rect">
            <a:avLst/>
          </a:prstGeom>
          <a:noFill/>
          <a:ln w="9525" algn="ctr">
            <a:noFill/>
            <a:miter lim="800000"/>
            <a:headEnd/>
            <a:tailEnd/>
          </a:ln>
          <a:effectLst/>
        </p:spPr>
        <p:txBody>
          <a:bodyPr>
            <a:spAutoFit/>
          </a:bodyPr>
          <a:lstStyle/>
          <a:p>
            <a:endParaRPr lang="ar-JO"/>
          </a:p>
        </p:txBody>
      </p:sp>
      <p:sp>
        <p:nvSpPr>
          <p:cNvPr id="118796" name="Text Box 12"/>
          <p:cNvSpPr txBox="1">
            <a:spLocks noChangeArrowheads="1"/>
          </p:cNvSpPr>
          <p:nvPr/>
        </p:nvSpPr>
        <p:spPr bwMode="auto">
          <a:xfrm>
            <a:off x="7308850" y="2997200"/>
            <a:ext cx="647700" cy="396875"/>
          </a:xfrm>
          <a:prstGeom prst="rect">
            <a:avLst/>
          </a:prstGeom>
          <a:noFill/>
          <a:ln w="9525" algn="ctr">
            <a:noFill/>
            <a:miter lim="800000"/>
            <a:headEnd/>
            <a:tailEnd/>
          </a:ln>
          <a:effectLst/>
        </p:spPr>
        <p:txBody>
          <a:bodyPr>
            <a:spAutoFit/>
          </a:bodyPr>
          <a:lstStyle/>
          <a:p>
            <a:r>
              <a:rPr lang="ar-SA"/>
              <a:t>9</a:t>
            </a:r>
            <a:endParaRPr lang="en-US"/>
          </a:p>
        </p:txBody>
      </p:sp>
      <p:sp>
        <p:nvSpPr>
          <p:cNvPr id="118797" name="Text Box 13"/>
          <p:cNvSpPr txBox="1">
            <a:spLocks noChangeArrowheads="1"/>
          </p:cNvSpPr>
          <p:nvPr/>
        </p:nvSpPr>
        <p:spPr bwMode="auto">
          <a:xfrm>
            <a:off x="7235825" y="2636838"/>
            <a:ext cx="647700" cy="396875"/>
          </a:xfrm>
          <a:prstGeom prst="rect">
            <a:avLst/>
          </a:prstGeom>
          <a:noFill/>
          <a:ln w="9525" algn="ctr">
            <a:noFill/>
            <a:miter lim="800000"/>
            <a:headEnd/>
            <a:tailEnd/>
          </a:ln>
          <a:effectLst/>
        </p:spPr>
        <p:txBody>
          <a:bodyPr>
            <a:spAutoFit/>
          </a:bodyPr>
          <a:lstStyle/>
          <a:p>
            <a:r>
              <a:rPr lang="ar-SA"/>
              <a:t>2</a:t>
            </a:r>
            <a:endParaRPr lang="en-US"/>
          </a:p>
        </p:txBody>
      </p:sp>
      <p:sp>
        <p:nvSpPr>
          <p:cNvPr id="118799" name="Text Box 15"/>
          <p:cNvSpPr txBox="1">
            <a:spLocks noChangeArrowheads="1"/>
          </p:cNvSpPr>
          <p:nvPr/>
        </p:nvSpPr>
        <p:spPr bwMode="auto">
          <a:xfrm>
            <a:off x="6804025" y="2781300"/>
            <a:ext cx="647700" cy="396875"/>
          </a:xfrm>
          <a:prstGeom prst="rect">
            <a:avLst/>
          </a:prstGeom>
          <a:noFill/>
          <a:ln w="9525" algn="ctr">
            <a:noFill/>
            <a:miter lim="800000"/>
            <a:headEnd/>
            <a:tailEnd/>
          </a:ln>
          <a:effectLst/>
        </p:spPr>
        <p:txBody>
          <a:bodyPr>
            <a:spAutoFit/>
          </a:bodyPr>
          <a:lstStyle/>
          <a:p>
            <a:r>
              <a:rPr lang="ar-SA"/>
              <a:t>+</a:t>
            </a:r>
            <a:endParaRPr lang="en-US"/>
          </a:p>
        </p:txBody>
      </p:sp>
      <p:sp>
        <p:nvSpPr>
          <p:cNvPr id="118800" name="Text Box 16"/>
          <p:cNvSpPr txBox="1">
            <a:spLocks noChangeArrowheads="1"/>
          </p:cNvSpPr>
          <p:nvPr/>
        </p:nvSpPr>
        <p:spPr bwMode="auto">
          <a:xfrm>
            <a:off x="6372225" y="2997200"/>
            <a:ext cx="647700" cy="396875"/>
          </a:xfrm>
          <a:prstGeom prst="rect">
            <a:avLst/>
          </a:prstGeom>
          <a:noFill/>
          <a:ln w="9525" algn="ctr">
            <a:noFill/>
            <a:miter lim="800000"/>
            <a:headEnd/>
            <a:tailEnd/>
          </a:ln>
          <a:effectLst/>
        </p:spPr>
        <p:txBody>
          <a:bodyPr>
            <a:spAutoFit/>
          </a:bodyPr>
          <a:lstStyle/>
          <a:p>
            <a:r>
              <a:rPr lang="ar-SA"/>
              <a:t>9</a:t>
            </a:r>
            <a:endParaRPr lang="en-US"/>
          </a:p>
        </p:txBody>
      </p:sp>
      <p:sp>
        <p:nvSpPr>
          <p:cNvPr id="118801" name="Text Box 17"/>
          <p:cNvSpPr txBox="1">
            <a:spLocks noChangeArrowheads="1"/>
          </p:cNvSpPr>
          <p:nvPr/>
        </p:nvSpPr>
        <p:spPr bwMode="auto">
          <a:xfrm>
            <a:off x="6372225" y="2636838"/>
            <a:ext cx="647700" cy="396875"/>
          </a:xfrm>
          <a:prstGeom prst="rect">
            <a:avLst/>
          </a:prstGeom>
          <a:noFill/>
          <a:ln w="9525" algn="ctr">
            <a:noFill/>
            <a:miter lim="800000"/>
            <a:headEnd/>
            <a:tailEnd/>
          </a:ln>
          <a:effectLst/>
        </p:spPr>
        <p:txBody>
          <a:bodyPr>
            <a:spAutoFit/>
          </a:bodyPr>
          <a:lstStyle/>
          <a:p>
            <a:r>
              <a:rPr lang="ar-SA"/>
              <a:t>-7</a:t>
            </a:r>
            <a:endParaRPr lang="en-US"/>
          </a:p>
        </p:txBody>
      </p:sp>
      <p:sp>
        <p:nvSpPr>
          <p:cNvPr id="118806" name="Text Box 22"/>
          <p:cNvSpPr txBox="1">
            <a:spLocks noChangeArrowheads="1"/>
          </p:cNvSpPr>
          <p:nvPr/>
        </p:nvSpPr>
        <p:spPr bwMode="auto">
          <a:xfrm>
            <a:off x="539750" y="2708275"/>
            <a:ext cx="865188" cy="396875"/>
          </a:xfrm>
          <a:prstGeom prst="rect">
            <a:avLst/>
          </a:prstGeom>
          <a:noFill/>
          <a:ln w="9525" algn="ctr">
            <a:noFill/>
            <a:miter lim="800000"/>
            <a:headEnd/>
            <a:tailEnd/>
          </a:ln>
          <a:effectLst/>
        </p:spPr>
        <p:txBody>
          <a:bodyPr>
            <a:spAutoFit/>
          </a:bodyPr>
          <a:lstStyle/>
          <a:p>
            <a:r>
              <a:rPr lang="ar-SA"/>
              <a:t>3.32</a:t>
            </a:r>
            <a:endParaRPr lang="en-US"/>
          </a:p>
        </p:txBody>
      </p:sp>
      <p:sp>
        <p:nvSpPr>
          <p:cNvPr id="118807" name="Text Box 23"/>
          <p:cNvSpPr txBox="1">
            <a:spLocks noChangeArrowheads="1"/>
          </p:cNvSpPr>
          <p:nvPr/>
        </p:nvSpPr>
        <p:spPr bwMode="auto">
          <a:xfrm>
            <a:off x="1116013" y="2708275"/>
            <a:ext cx="647700" cy="396875"/>
          </a:xfrm>
          <a:prstGeom prst="rect">
            <a:avLst/>
          </a:prstGeom>
          <a:noFill/>
          <a:ln w="9525" algn="ctr">
            <a:noFill/>
            <a:miter lim="800000"/>
            <a:headEnd/>
            <a:tailEnd/>
          </a:ln>
          <a:effectLst/>
        </p:spPr>
        <p:txBody>
          <a:bodyPr>
            <a:spAutoFit/>
          </a:bodyPr>
          <a:lstStyle/>
          <a:p>
            <a:r>
              <a:rPr lang="ar-SA"/>
              <a:t>+</a:t>
            </a:r>
            <a:endParaRPr lang="en-US"/>
          </a:p>
        </p:txBody>
      </p:sp>
      <p:sp>
        <p:nvSpPr>
          <p:cNvPr id="118808" name="Line 24"/>
          <p:cNvSpPr>
            <a:spLocks noChangeShapeType="1"/>
          </p:cNvSpPr>
          <p:nvPr/>
        </p:nvSpPr>
        <p:spPr bwMode="auto">
          <a:xfrm>
            <a:off x="7308850" y="2997200"/>
            <a:ext cx="647700" cy="0"/>
          </a:xfrm>
          <a:prstGeom prst="line">
            <a:avLst/>
          </a:prstGeom>
          <a:noFill/>
          <a:ln w="38100">
            <a:solidFill>
              <a:schemeClr val="tx1"/>
            </a:solidFill>
            <a:round/>
            <a:headEnd/>
            <a:tailEnd/>
          </a:ln>
          <a:effectLst/>
        </p:spPr>
        <p:txBody>
          <a:bodyPr>
            <a:spAutoFit/>
          </a:bodyPr>
          <a:lstStyle/>
          <a:p>
            <a:endParaRPr lang="ar-JO"/>
          </a:p>
        </p:txBody>
      </p:sp>
      <p:sp>
        <p:nvSpPr>
          <p:cNvPr id="118809" name="Line 25"/>
          <p:cNvSpPr>
            <a:spLocks noChangeShapeType="1"/>
          </p:cNvSpPr>
          <p:nvPr/>
        </p:nvSpPr>
        <p:spPr bwMode="auto">
          <a:xfrm>
            <a:off x="6300788" y="2997200"/>
            <a:ext cx="647700" cy="0"/>
          </a:xfrm>
          <a:prstGeom prst="line">
            <a:avLst/>
          </a:prstGeom>
          <a:noFill/>
          <a:ln w="38100">
            <a:solidFill>
              <a:schemeClr val="tx1"/>
            </a:solidFill>
            <a:round/>
            <a:headEnd/>
            <a:tailEnd/>
          </a:ln>
          <a:effectLst/>
        </p:spPr>
        <p:txBody>
          <a:bodyPr>
            <a:spAutoFit/>
          </a:bodyPr>
          <a:lstStyle/>
          <a:p>
            <a:endParaRPr lang="ar-JO"/>
          </a:p>
        </p:txBody>
      </p:sp>
      <p:sp>
        <p:nvSpPr>
          <p:cNvPr id="118812" name="Line 28"/>
          <p:cNvSpPr>
            <a:spLocks noChangeShapeType="1"/>
          </p:cNvSpPr>
          <p:nvPr/>
        </p:nvSpPr>
        <p:spPr bwMode="auto">
          <a:xfrm>
            <a:off x="1763713" y="2924175"/>
            <a:ext cx="647700" cy="0"/>
          </a:xfrm>
          <a:prstGeom prst="line">
            <a:avLst/>
          </a:prstGeom>
          <a:noFill/>
          <a:ln w="38100">
            <a:solidFill>
              <a:schemeClr val="tx1"/>
            </a:solidFill>
            <a:round/>
            <a:headEnd/>
            <a:tailEnd/>
          </a:ln>
          <a:effectLst/>
        </p:spPr>
        <p:txBody>
          <a:bodyPr>
            <a:spAutoFit/>
          </a:bodyPr>
          <a:lstStyle/>
          <a:p>
            <a:endParaRPr lang="ar-JO"/>
          </a:p>
        </p:txBody>
      </p:sp>
      <p:sp>
        <p:nvSpPr>
          <p:cNvPr id="118813" name="Line 29"/>
          <p:cNvSpPr>
            <a:spLocks noChangeShapeType="1"/>
          </p:cNvSpPr>
          <p:nvPr/>
        </p:nvSpPr>
        <p:spPr bwMode="auto">
          <a:xfrm>
            <a:off x="3851275" y="4221163"/>
            <a:ext cx="1223963" cy="0"/>
          </a:xfrm>
          <a:prstGeom prst="line">
            <a:avLst/>
          </a:prstGeom>
          <a:noFill/>
          <a:ln w="38100">
            <a:solidFill>
              <a:schemeClr val="tx1"/>
            </a:solidFill>
            <a:round/>
            <a:headEnd/>
            <a:tailEnd/>
          </a:ln>
          <a:effectLst/>
        </p:spPr>
        <p:txBody>
          <a:bodyPr>
            <a:spAutoFit/>
          </a:bodyPr>
          <a:lstStyle/>
          <a:p>
            <a:endParaRPr lang="ar-JO"/>
          </a:p>
        </p:txBody>
      </p:sp>
      <p:sp>
        <p:nvSpPr>
          <p:cNvPr id="118814" name="Line 30"/>
          <p:cNvSpPr>
            <a:spLocks noChangeShapeType="1"/>
          </p:cNvSpPr>
          <p:nvPr/>
        </p:nvSpPr>
        <p:spPr bwMode="auto">
          <a:xfrm>
            <a:off x="2916238" y="4221163"/>
            <a:ext cx="647700" cy="0"/>
          </a:xfrm>
          <a:prstGeom prst="line">
            <a:avLst/>
          </a:prstGeom>
          <a:noFill/>
          <a:ln w="38100">
            <a:solidFill>
              <a:schemeClr val="tx1"/>
            </a:solidFill>
            <a:round/>
            <a:headEnd/>
            <a:tailEnd/>
          </a:ln>
          <a:effectLst/>
        </p:spPr>
        <p:txBody>
          <a:bodyPr>
            <a:spAutoFit/>
          </a:bodyPr>
          <a:lstStyle/>
          <a:p>
            <a:endParaRPr lang="ar-JO"/>
          </a:p>
        </p:txBody>
      </p:sp>
      <p:sp>
        <p:nvSpPr>
          <p:cNvPr id="118815" name="Line 31"/>
          <p:cNvSpPr>
            <a:spLocks noChangeShapeType="1"/>
          </p:cNvSpPr>
          <p:nvPr/>
        </p:nvSpPr>
        <p:spPr bwMode="auto">
          <a:xfrm>
            <a:off x="3708400" y="5589588"/>
            <a:ext cx="2232025" cy="0"/>
          </a:xfrm>
          <a:prstGeom prst="line">
            <a:avLst/>
          </a:prstGeom>
          <a:noFill/>
          <a:ln w="38100">
            <a:solidFill>
              <a:schemeClr val="tx1"/>
            </a:solidFill>
            <a:round/>
            <a:headEnd/>
            <a:tailEnd/>
          </a:ln>
          <a:effectLst/>
        </p:spPr>
        <p:txBody>
          <a:bodyPr>
            <a:spAutoFit/>
          </a:bodyPr>
          <a:lstStyle/>
          <a:p>
            <a:endParaRPr lang="ar-JO"/>
          </a:p>
        </p:txBody>
      </p:sp>
      <p:sp>
        <p:nvSpPr>
          <p:cNvPr id="118818" name="Line 34"/>
          <p:cNvSpPr>
            <a:spLocks noChangeShapeType="1"/>
          </p:cNvSpPr>
          <p:nvPr/>
        </p:nvSpPr>
        <p:spPr bwMode="auto">
          <a:xfrm>
            <a:off x="2484438" y="6381750"/>
            <a:ext cx="647700" cy="0"/>
          </a:xfrm>
          <a:prstGeom prst="line">
            <a:avLst/>
          </a:prstGeom>
          <a:noFill/>
          <a:ln w="38100">
            <a:solidFill>
              <a:schemeClr val="tx1"/>
            </a:solidFill>
            <a:round/>
            <a:headEnd/>
            <a:tailEnd/>
          </a:ln>
          <a:effectLst/>
        </p:spPr>
        <p:txBody>
          <a:bodyPr>
            <a:spAutoFit/>
          </a:bodyPr>
          <a:lstStyle/>
          <a:p>
            <a:endParaRPr lang="ar-JO"/>
          </a:p>
        </p:txBody>
      </p:sp>
      <p:sp>
        <p:nvSpPr>
          <p:cNvPr id="118819" name="Line 35"/>
          <p:cNvSpPr>
            <a:spLocks noChangeShapeType="1"/>
          </p:cNvSpPr>
          <p:nvPr/>
        </p:nvSpPr>
        <p:spPr bwMode="auto">
          <a:xfrm>
            <a:off x="900113" y="5589588"/>
            <a:ext cx="647700" cy="0"/>
          </a:xfrm>
          <a:prstGeom prst="line">
            <a:avLst/>
          </a:prstGeom>
          <a:noFill/>
          <a:ln w="38100">
            <a:solidFill>
              <a:schemeClr val="tx1"/>
            </a:solidFill>
            <a:round/>
            <a:headEnd/>
            <a:tailEnd/>
          </a:ln>
          <a:effectLst/>
        </p:spPr>
        <p:txBody>
          <a:bodyPr>
            <a:spAutoFit/>
          </a:bodyPr>
          <a:lstStyle/>
          <a:p>
            <a:endParaRPr lang="ar-JO"/>
          </a:p>
        </p:txBody>
      </p:sp>
      <p:sp>
        <p:nvSpPr>
          <p:cNvPr id="118820" name="Line 36"/>
          <p:cNvSpPr>
            <a:spLocks noChangeShapeType="1"/>
          </p:cNvSpPr>
          <p:nvPr/>
        </p:nvSpPr>
        <p:spPr bwMode="auto">
          <a:xfrm>
            <a:off x="1908175" y="5589588"/>
            <a:ext cx="1366838" cy="0"/>
          </a:xfrm>
          <a:prstGeom prst="line">
            <a:avLst/>
          </a:prstGeom>
          <a:noFill/>
          <a:ln w="38100">
            <a:solidFill>
              <a:schemeClr val="tx1"/>
            </a:solidFill>
            <a:round/>
            <a:headEnd/>
            <a:tailEnd/>
          </a:ln>
          <a:effectLst/>
        </p:spPr>
        <p:txBody>
          <a:bodyPr>
            <a:spAutoFit/>
          </a:bodyPr>
          <a:lstStyle/>
          <a:p>
            <a:endParaRPr lang="ar-JO"/>
          </a:p>
        </p:txBody>
      </p:sp>
      <p:sp>
        <p:nvSpPr>
          <p:cNvPr id="118822" name="AutoShape 38"/>
          <p:cNvSpPr>
            <a:spLocks noChangeArrowheads="1"/>
          </p:cNvSpPr>
          <p:nvPr/>
        </p:nvSpPr>
        <p:spPr bwMode="auto">
          <a:xfrm>
            <a:off x="827088" y="5229225"/>
            <a:ext cx="73025" cy="287338"/>
          </a:xfrm>
          <a:prstGeom prst="star16">
            <a:avLst>
              <a:gd name="adj" fmla="val 37500"/>
            </a:avLst>
          </a:prstGeom>
          <a:noFill/>
          <a:ln w="9525" algn="ctr">
            <a:noFill/>
            <a:miter lim="800000"/>
            <a:headEnd/>
            <a:tailEnd/>
          </a:ln>
          <a:effectLst/>
        </p:spPr>
        <p:txBody>
          <a:bodyPr wrap="none" anchor="ctr">
            <a:spAutoFit/>
          </a:bodyPr>
          <a:lstStyle/>
          <a:p>
            <a:endParaRPr lang="ar-JO"/>
          </a:p>
        </p:txBody>
      </p:sp>
      <p:sp>
        <p:nvSpPr>
          <p:cNvPr id="118823" name="AutoShape 39"/>
          <p:cNvSpPr>
            <a:spLocks noChangeArrowheads="1"/>
          </p:cNvSpPr>
          <p:nvPr/>
        </p:nvSpPr>
        <p:spPr bwMode="auto">
          <a:xfrm>
            <a:off x="8101013" y="2565400"/>
            <a:ext cx="771525" cy="666750"/>
          </a:xfrm>
          <a:prstGeom prst="star16">
            <a:avLst>
              <a:gd name="adj" fmla="val 37500"/>
            </a:avLst>
          </a:prstGeom>
          <a:gradFill rotWithShape="1">
            <a:gsLst>
              <a:gs pos="0">
                <a:schemeClr val="bg1"/>
              </a:gs>
              <a:gs pos="100000">
                <a:schemeClr val="accent2"/>
              </a:gs>
            </a:gsLst>
            <a:path path="shape">
              <a:fillToRect l="50000" t="50000" r="50000" b="50000"/>
            </a:path>
          </a:gradFill>
          <a:ln w="9525" algn="ctr">
            <a:noFill/>
            <a:miter lim="800000"/>
            <a:headEnd/>
            <a:tailEnd/>
          </a:ln>
          <a:effectLst/>
        </p:spPr>
        <p:txBody>
          <a:bodyPr wrap="none" anchor="ctr">
            <a:spAutoFit/>
          </a:bodyPr>
          <a:lstStyle/>
          <a:p>
            <a:r>
              <a:rPr lang="ar-SA"/>
              <a:t>1))</a:t>
            </a:r>
            <a:endParaRPr lang="en-US"/>
          </a:p>
        </p:txBody>
      </p:sp>
      <p:sp>
        <p:nvSpPr>
          <p:cNvPr id="118825" name="AutoShape 41"/>
          <p:cNvSpPr>
            <a:spLocks noChangeArrowheads="1"/>
          </p:cNvSpPr>
          <p:nvPr/>
        </p:nvSpPr>
        <p:spPr bwMode="auto">
          <a:xfrm>
            <a:off x="2484438" y="2565400"/>
            <a:ext cx="771525" cy="666750"/>
          </a:xfrm>
          <a:prstGeom prst="star16">
            <a:avLst>
              <a:gd name="adj" fmla="val 37500"/>
            </a:avLst>
          </a:prstGeom>
          <a:gradFill rotWithShape="1">
            <a:gsLst>
              <a:gs pos="0">
                <a:schemeClr val="bg1"/>
              </a:gs>
              <a:gs pos="100000">
                <a:schemeClr val="accent2"/>
              </a:gs>
            </a:gsLst>
            <a:path path="shape">
              <a:fillToRect l="50000" t="50000" r="50000" b="50000"/>
            </a:path>
          </a:gradFill>
          <a:ln w="9525" algn="ctr">
            <a:noFill/>
            <a:miter lim="800000"/>
            <a:headEnd/>
            <a:tailEnd/>
          </a:ln>
          <a:effectLst/>
        </p:spPr>
        <p:txBody>
          <a:bodyPr wrap="none" anchor="ctr">
            <a:spAutoFit/>
          </a:bodyPr>
          <a:lstStyle/>
          <a:p>
            <a:r>
              <a:rPr lang="ar-SA"/>
              <a:t>3))</a:t>
            </a:r>
            <a:endParaRPr lang="en-US"/>
          </a:p>
        </p:txBody>
      </p:sp>
      <p:sp>
        <p:nvSpPr>
          <p:cNvPr id="118826" name="Text Box 42"/>
          <p:cNvSpPr txBox="1">
            <a:spLocks noChangeArrowheads="1"/>
          </p:cNvSpPr>
          <p:nvPr/>
        </p:nvSpPr>
        <p:spPr bwMode="auto">
          <a:xfrm>
            <a:off x="2195513" y="5589588"/>
            <a:ext cx="647700" cy="396875"/>
          </a:xfrm>
          <a:prstGeom prst="rect">
            <a:avLst/>
          </a:prstGeom>
          <a:noFill/>
          <a:ln w="9525" algn="ctr">
            <a:noFill/>
            <a:miter lim="800000"/>
            <a:headEnd/>
            <a:tailEnd/>
          </a:ln>
          <a:effectLst/>
        </p:spPr>
        <p:txBody>
          <a:bodyPr>
            <a:spAutoFit/>
          </a:bodyPr>
          <a:lstStyle/>
          <a:p>
            <a:r>
              <a:rPr lang="ar-SA"/>
              <a:t>30</a:t>
            </a:r>
            <a:endParaRPr lang="en-US"/>
          </a:p>
        </p:txBody>
      </p:sp>
      <p:sp>
        <p:nvSpPr>
          <p:cNvPr id="118827" name="Text Box 43"/>
          <p:cNvSpPr txBox="1">
            <a:spLocks noChangeArrowheads="1"/>
          </p:cNvSpPr>
          <p:nvPr/>
        </p:nvSpPr>
        <p:spPr bwMode="auto">
          <a:xfrm>
            <a:off x="1331913" y="2708275"/>
            <a:ext cx="647700" cy="396875"/>
          </a:xfrm>
          <a:prstGeom prst="rect">
            <a:avLst/>
          </a:prstGeom>
          <a:noFill/>
          <a:ln w="9525" algn="ctr">
            <a:noFill/>
            <a:miter lim="800000"/>
            <a:headEnd/>
            <a:tailEnd/>
          </a:ln>
          <a:effectLst/>
        </p:spPr>
        <p:txBody>
          <a:bodyPr>
            <a:spAutoFit/>
          </a:bodyPr>
          <a:lstStyle/>
          <a:p>
            <a:r>
              <a:rPr lang="ar-SA"/>
              <a:t>8</a:t>
            </a:r>
            <a:endParaRPr lang="en-US"/>
          </a:p>
        </p:txBody>
      </p:sp>
      <p:sp>
        <p:nvSpPr>
          <p:cNvPr id="118828" name="Text Box 44"/>
          <p:cNvSpPr txBox="1">
            <a:spLocks noChangeArrowheads="1"/>
          </p:cNvSpPr>
          <p:nvPr/>
        </p:nvSpPr>
        <p:spPr bwMode="auto">
          <a:xfrm>
            <a:off x="1763713" y="2924175"/>
            <a:ext cx="647700" cy="396875"/>
          </a:xfrm>
          <a:prstGeom prst="rect">
            <a:avLst/>
          </a:prstGeom>
          <a:noFill/>
          <a:ln w="9525" algn="ctr">
            <a:noFill/>
            <a:miter lim="800000"/>
            <a:headEnd/>
            <a:tailEnd/>
          </a:ln>
          <a:effectLst/>
        </p:spPr>
        <p:txBody>
          <a:bodyPr>
            <a:spAutoFit/>
          </a:bodyPr>
          <a:lstStyle/>
          <a:p>
            <a:r>
              <a:rPr lang="ar-SA"/>
              <a:t>5</a:t>
            </a:r>
            <a:endParaRPr lang="en-US"/>
          </a:p>
        </p:txBody>
      </p:sp>
      <p:sp>
        <p:nvSpPr>
          <p:cNvPr id="118829" name="Text Box 45"/>
          <p:cNvSpPr txBox="1">
            <a:spLocks noChangeArrowheads="1"/>
          </p:cNvSpPr>
          <p:nvPr/>
        </p:nvSpPr>
        <p:spPr bwMode="auto">
          <a:xfrm>
            <a:off x="1763713" y="2565400"/>
            <a:ext cx="647700" cy="396875"/>
          </a:xfrm>
          <a:prstGeom prst="rect">
            <a:avLst/>
          </a:prstGeom>
          <a:noFill/>
          <a:ln w="9525" algn="ctr">
            <a:noFill/>
            <a:miter lim="800000"/>
            <a:headEnd/>
            <a:tailEnd/>
          </a:ln>
          <a:effectLst/>
        </p:spPr>
        <p:txBody>
          <a:bodyPr>
            <a:spAutoFit/>
          </a:bodyPr>
          <a:lstStyle/>
          <a:p>
            <a:r>
              <a:rPr lang="ar-SA"/>
              <a:t>-2</a:t>
            </a:r>
            <a:endParaRPr lang="en-US"/>
          </a:p>
        </p:txBody>
      </p:sp>
      <p:sp>
        <p:nvSpPr>
          <p:cNvPr id="118830" name="Text Box 46"/>
          <p:cNvSpPr txBox="1">
            <a:spLocks noChangeArrowheads="1"/>
          </p:cNvSpPr>
          <p:nvPr/>
        </p:nvSpPr>
        <p:spPr bwMode="auto">
          <a:xfrm>
            <a:off x="4140200" y="4221163"/>
            <a:ext cx="647700" cy="396875"/>
          </a:xfrm>
          <a:prstGeom prst="rect">
            <a:avLst/>
          </a:prstGeom>
          <a:noFill/>
          <a:ln w="9525" algn="ctr">
            <a:noFill/>
            <a:miter lim="800000"/>
            <a:headEnd/>
            <a:tailEnd/>
          </a:ln>
          <a:effectLst/>
        </p:spPr>
        <p:txBody>
          <a:bodyPr>
            <a:spAutoFit/>
          </a:bodyPr>
          <a:lstStyle/>
          <a:p>
            <a:r>
              <a:rPr lang="ar-SA"/>
              <a:t>9</a:t>
            </a:r>
            <a:endParaRPr lang="en-US"/>
          </a:p>
        </p:txBody>
      </p:sp>
      <p:sp>
        <p:nvSpPr>
          <p:cNvPr id="118831" name="Text Box 47"/>
          <p:cNvSpPr txBox="1">
            <a:spLocks noChangeArrowheads="1"/>
          </p:cNvSpPr>
          <p:nvPr/>
        </p:nvSpPr>
        <p:spPr bwMode="auto">
          <a:xfrm>
            <a:off x="3851275" y="3789363"/>
            <a:ext cx="1152525" cy="396875"/>
          </a:xfrm>
          <a:prstGeom prst="rect">
            <a:avLst/>
          </a:prstGeom>
          <a:noFill/>
          <a:ln w="9525" algn="ctr">
            <a:noFill/>
            <a:miter lim="800000"/>
            <a:headEnd/>
            <a:tailEnd/>
          </a:ln>
          <a:effectLst/>
        </p:spPr>
        <p:txBody>
          <a:bodyPr>
            <a:spAutoFit/>
          </a:bodyPr>
          <a:lstStyle/>
          <a:p>
            <a:r>
              <a:rPr lang="ar-SA"/>
              <a:t>2 + -7</a:t>
            </a:r>
            <a:endParaRPr lang="en-US"/>
          </a:p>
        </p:txBody>
      </p:sp>
      <p:sp>
        <p:nvSpPr>
          <p:cNvPr id="118832" name="Text Box 48"/>
          <p:cNvSpPr txBox="1">
            <a:spLocks noChangeArrowheads="1"/>
          </p:cNvSpPr>
          <p:nvPr/>
        </p:nvSpPr>
        <p:spPr bwMode="auto">
          <a:xfrm>
            <a:off x="4932363" y="4005263"/>
            <a:ext cx="647700" cy="396875"/>
          </a:xfrm>
          <a:prstGeom prst="rect">
            <a:avLst/>
          </a:prstGeom>
          <a:noFill/>
          <a:ln w="9525" algn="ctr">
            <a:noFill/>
            <a:miter lim="800000"/>
            <a:headEnd/>
            <a:tailEnd/>
          </a:ln>
          <a:effectLst/>
        </p:spPr>
        <p:txBody>
          <a:bodyPr>
            <a:spAutoFit/>
          </a:bodyPr>
          <a:lstStyle/>
          <a:p>
            <a:r>
              <a:rPr lang="ar-SA"/>
              <a:t>=</a:t>
            </a:r>
            <a:endParaRPr lang="en-US"/>
          </a:p>
        </p:txBody>
      </p:sp>
      <p:sp>
        <p:nvSpPr>
          <p:cNvPr id="118833" name="Text Box 49"/>
          <p:cNvSpPr txBox="1">
            <a:spLocks noChangeArrowheads="1"/>
          </p:cNvSpPr>
          <p:nvPr/>
        </p:nvSpPr>
        <p:spPr bwMode="auto">
          <a:xfrm>
            <a:off x="2843213" y="4221163"/>
            <a:ext cx="647700" cy="396875"/>
          </a:xfrm>
          <a:prstGeom prst="rect">
            <a:avLst/>
          </a:prstGeom>
          <a:noFill/>
          <a:ln w="9525" algn="ctr">
            <a:noFill/>
            <a:miter lim="800000"/>
            <a:headEnd/>
            <a:tailEnd/>
          </a:ln>
          <a:effectLst/>
        </p:spPr>
        <p:txBody>
          <a:bodyPr>
            <a:spAutoFit/>
          </a:bodyPr>
          <a:lstStyle/>
          <a:p>
            <a:r>
              <a:rPr lang="ar-SA"/>
              <a:t>9</a:t>
            </a:r>
            <a:endParaRPr lang="en-US"/>
          </a:p>
        </p:txBody>
      </p:sp>
      <p:sp>
        <p:nvSpPr>
          <p:cNvPr id="118834" name="Text Box 50"/>
          <p:cNvSpPr txBox="1">
            <a:spLocks noChangeArrowheads="1"/>
          </p:cNvSpPr>
          <p:nvPr/>
        </p:nvSpPr>
        <p:spPr bwMode="auto">
          <a:xfrm>
            <a:off x="900113" y="5589588"/>
            <a:ext cx="647700" cy="396875"/>
          </a:xfrm>
          <a:prstGeom prst="rect">
            <a:avLst/>
          </a:prstGeom>
          <a:noFill/>
          <a:ln w="9525" algn="ctr">
            <a:noFill/>
            <a:miter lim="800000"/>
            <a:headEnd/>
            <a:tailEnd/>
          </a:ln>
          <a:effectLst/>
        </p:spPr>
        <p:txBody>
          <a:bodyPr>
            <a:spAutoFit/>
          </a:bodyPr>
          <a:lstStyle/>
          <a:p>
            <a:r>
              <a:rPr lang="ar-SA"/>
              <a:t>30</a:t>
            </a:r>
            <a:endParaRPr lang="en-US"/>
          </a:p>
        </p:txBody>
      </p:sp>
      <p:sp>
        <p:nvSpPr>
          <p:cNvPr id="118835" name="Text Box 51"/>
          <p:cNvSpPr txBox="1">
            <a:spLocks noChangeArrowheads="1"/>
          </p:cNvSpPr>
          <p:nvPr/>
        </p:nvSpPr>
        <p:spPr bwMode="auto">
          <a:xfrm>
            <a:off x="2843213" y="3789363"/>
            <a:ext cx="647700" cy="396875"/>
          </a:xfrm>
          <a:prstGeom prst="rect">
            <a:avLst/>
          </a:prstGeom>
          <a:noFill/>
          <a:ln w="9525" algn="ctr">
            <a:noFill/>
            <a:miter lim="800000"/>
            <a:headEnd/>
            <a:tailEnd/>
          </a:ln>
          <a:effectLst/>
        </p:spPr>
        <p:txBody>
          <a:bodyPr>
            <a:spAutoFit/>
          </a:bodyPr>
          <a:lstStyle/>
          <a:p>
            <a:r>
              <a:rPr lang="ar-SA"/>
              <a:t>-5</a:t>
            </a:r>
            <a:endParaRPr lang="en-US"/>
          </a:p>
        </p:txBody>
      </p:sp>
      <p:sp>
        <p:nvSpPr>
          <p:cNvPr id="118836" name="Text Box 52"/>
          <p:cNvSpPr txBox="1">
            <a:spLocks noChangeArrowheads="1"/>
          </p:cNvSpPr>
          <p:nvPr/>
        </p:nvSpPr>
        <p:spPr bwMode="auto">
          <a:xfrm>
            <a:off x="6445250" y="4221163"/>
            <a:ext cx="647700" cy="396875"/>
          </a:xfrm>
          <a:prstGeom prst="rect">
            <a:avLst/>
          </a:prstGeom>
          <a:noFill/>
          <a:ln w="9525" algn="ctr">
            <a:noFill/>
            <a:miter lim="800000"/>
            <a:headEnd/>
            <a:tailEnd/>
          </a:ln>
          <a:effectLst/>
        </p:spPr>
        <p:txBody>
          <a:bodyPr>
            <a:spAutoFit/>
          </a:bodyPr>
          <a:lstStyle/>
          <a:p>
            <a:r>
              <a:rPr lang="ar-SA"/>
              <a:t>9</a:t>
            </a:r>
            <a:endParaRPr lang="en-US"/>
          </a:p>
        </p:txBody>
      </p:sp>
      <p:sp>
        <p:nvSpPr>
          <p:cNvPr id="118837" name="Text Box 53"/>
          <p:cNvSpPr txBox="1">
            <a:spLocks noChangeArrowheads="1"/>
          </p:cNvSpPr>
          <p:nvPr/>
        </p:nvSpPr>
        <p:spPr bwMode="auto">
          <a:xfrm>
            <a:off x="6372225" y="3860800"/>
            <a:ext cx="647700" cy="396875"/>
          </a:xfrm>
          <a:prstGeom prst="rect">
            <a:avLst/>
          </a:prstGeom>
          <a:noFill/>
          <a:ln w="9525" algn="ctr">
            <a:noFill/>
            <a:miter lim="800000"/>
            <a:headEnd/>
            <a:tailEnd/>
          </a:ln>
          <a:effectLst/>
        </p:spPr>
        <p:txBody>
          <a:bodyPr>
            <a:spAutoFit/>
          </a:bodyPr>
          <a:lstStyle/>
          <a:p>
            <a:r>
              <a:rPr lang="ar-SA"/>
              <a:t>2</a:t>
            </a:r>
            <a:endParaRPr lang="en-US"/>
          </a:p>
        </p:txBody>
      </p:sp>
      <p:sp>
        <p:nvSpPr>
          <p:cNvPr id="118838" name="Text Box 54"/>
          <p:cNvSpPr txBox="1">
            <a:spLocks noChangeArrowheads="1"/>
          </p:cNvSpPr>
          <p:nvPr/>
        </p:nvSpPr>
        <p:spPr bwMode="auto">
          <a:xfrm>
            <a:off x="5940425" y="4005263"/>
            <a:ext cx="647700" cy="396875"/>
          </a:xfrm>
          <a:prstGeom prst="rect">
            <a:avLst/>
          </a:prstGeom>
          <a:noFill/>
          <a:ln w="9525" algn="ctr">
            <a:noFill/>
            <a:miter lim="800000"/>
            <a:headEnd/>
            <a:tailEnd/>
          </a:ln>
          <a:effectLst/>
        </p:spPr>
        <p:txBody>
          <a:bodyPr>
            <a:spAutoFit/>
          </a:bodyPr>
          <a:lstStyle/>
          <a:p>
            <a:r>
              <a:rPr lang="ar-SA"/>
              <a:t>+</a:t>
            </a:r>
            <a:endParaRPr lang="en-US"/>
          </a:p>
        </p:txBody>
      </p:sp>
      <p:sp>
        <p:nvSpPr>
          <p:cNvPr id="118839" name="Text Box 55"/>
          <p:cNvSpPr txBox="1">
            <a:spLocks noChangeArrowheads="1"/>
          </p:cNvSpPr>
          <p:nvPr/>
        </p:nvSpPr>
        <p:spPr bwMode="auto">
          <a:xfrm>
            <a:off x="5508625" y="4221163"/>
            <a:ext cx="647700" cy="396875"/>
          </a:xfrm>
          <a:prstGeom prst="rect">
            <a:avLst/>
          </a:prstGeom>
          <a:noFill/>
          <a:ln w="9525" algn="ctr">
            <a:noFill/>
            <a:miter lim="800000"/>
            <a:headEnd/>
            <a:tailEnd/>
          </a:ln>
          <a:effectLst/>
        </p:spPr>
        <p:txBody>
          <a:bodyPr>
            <a:spAutoFit/>
          </a:bodyPr>
          <a:lstStyle/>
          <a:p>
            <a:r>
              <a:rPr lang="ar-SA"/>
              <a:t>9</a:t>
            </a:r>
            <a:endParaRPr lang="en-US"/>
          </a:p>
        </p:txBody>
      </p:sp>
      <p:sp>
        <p:nvSpPr>
          <p:cNvPr id="118840" name="Text Box 56"/>
          <p:cNvSpPr txBox="1">
            <a:spLocks noChangeArrowheads="1"/>
          </p:cNvSpPr>
          <p:nvPr/>
        </p:nvSpPr>
        <p:spPr bwMode="auto">
          <a:xfrm>
            <a:off x="5435600" y="3789363"/>
            <a:ext cx="647700" cy="396875"/>
          </a:xfrm>
          <a:prstGeom prst="rect">
            <a:avLst/>
          </a:prstGeom>
          <a:noFill/>
          <a:ln w="9525" algn="ctr">
            <a:noFill/>
            <a:miter lim="800000"/>
            <a:headEnd/>
            <a:tailEnd/>
          </a:ln>
          <a:effectLst/>
        </p:spPr>
        <p:txBody>
          <a:bodyPr>
            <a:spAutoFit/>
          </a:bodyPr>
          <a:lstStyle/>
          <a:p>
            <a:r>
              <a:rPr lang="ar-SA"/>
              <a:t>-7</a:t>
            </a:r>
            <a:endParaRPr lang="en-US"/>
          </a:p>
        </p:txBody>
      </p:sp>
      <p:sp>
        <p:nvSpPr>
          <p:cNvPr id="118841" name="Line 57"/>
          <p:cNvSpPr>
            <a:spLocks noChangeShapeType="1"/>
          </p:cNvSpPr>
          <p:nvPr/>
        </p:nvSpPr>
        <p:spPr bwMode="auto">
          <a:xfrm>
            <a:off x="6445250" y="4221163"/>
            <a:ext cx="647700" cy="0"/>
          </a:xfrm>
          <a:prstGeom prst="line">
            <a:avLst/>
          </a:prstGeom>
          <a:noFill/>
          <a:ln w="38100">
            <a:solidFill>
              <a:schemeClr val="tx1"/>
            </a:solidFill>
            <a:round/>
            <a:headEnd/>
            <a:tailEnd/>
          </a:ln>
          <a:effectLst/>
        </p:spPr>
        <p:txBody>
          <a:bodyPr>
            <a:spAutoFit/>
          </a:bodyPr>
          <a:lstStyle/>
          <a:p>
            <a:endParaRPr lang="ar-JO"/>
          </a:p>
        </p:txBody>
      </p:sp>
      <p:sp>
        <p:nvSpPr>
          <p:cNvPr id="118842" name="Line 58"/>
          <p:cNvSpPr>
            <a:spLocks noChangeShapeType="1"/>
          </p:cNvSpPr>
          <p:nvPr/>
        </p:nvSpPr>
        <p:spPr bwMode="auto">
          <a:xfrm>
            <a:off x="5437188" y="4221163"/>
            <a:ext cx="647700" cy="0"/>
          </a:xfrm>
          <a:prstGeom prst="line">
            <a:avLst/>
          </a:prstGeom>
          <a:noFill/>
          <a:ln w="38100">
            <a:solidFill>
              <a:schemeClr val="tx1"/>
            </a:solidFill>
            <a:round/>
            <a:headEnd/>
            <a:tailEnd/>
          </a:ln>
          <a:effectLst/>
        </p:spPr>
        <p:txBody>
          <a:bodyPr>
            <a:spAutoFit/>
          </a:bodyPr>
          <a:lstStyle/>
          <a:p>
            <a:endParaRPr lang="ar-JO"/>
          </a:p>
        </p:txBody>
      </p:sp>
      <p:sp>
        <p:nvSpPr>
          <p:cNvPr id="118843" name="AutoShape 59"/>
          <p:cNvSpPr>
            <a:spLocks noChangeArrowheads="1"/>
          </p:cNvSpPr>
          <p:nvPr/>
        </p:nvSpPr>
        <p:spPr bwMode="auto">
          <a:xfrm>
            <a:off x="7237413" y="3789363"/>
            <a:ext cx="771525" cy="666750"/>
          </a:xfrm>
          <a:prstGeom prst="star16">
            <a:avLst>
              <a:gd name="adj" fmla="val 37500"/>
            </a:avLst>
          </a:prstGeom>
          <a:gradFill rotWithShape="1">
            <a:gsLst>
              <a:gs pos="0">
                <a:schemeClr val="bg1"/>
              </a:gs>
              <a:gs pos="100000">
                <a:schemeClr val="accent2"/>
              </a:gs>
            </a:gsLst>
            <a:path path="shape">
              <a:fillToRect l="50000" t="50000" r="50000" b="50000"/>
            </a:path>
          </a:gradFill>
          <a:ln w="9525" algn="ctr">
            <a:noFill/>
            <a:miter lim="800000"/>
            <a:headEnd/>
            <a:tailEnd/>
          </a:ln>
          <a:effectLst/>
        </p:spPr>
        <p:txBody>
          <a:bodyPr wrap="none" anchor="ctr">
            <a:spAutoFit/>
          </a:bodyPr>
          <a:lstStyle/>
          <a:p>
            <a:r>
              <a:rPr lang="ar-SA"/>
              <a:t>1))</a:t>
            </a:r>
            <a:endParaRPr lang="en-US"/>
          </a:p>
        </p:txBody>
      </p:sp>
      <p:sp>
        <p:nvSpPr>
          <p:cNvPr id="118844" name="WordArt 60"/>
          <p:cNvSpPr>
            <a:spLocks noChangeArrowheads="1" noChangeShapeType="1" noTextEdit="1"/>
          </p:cNvSpPr>
          <p:nvPr/>
        </p:nvSpPr>
        <p:spPr bwMode="auto">
          <a:xfrm>
            <a:off x="8243888" y="3573463"/>
            <a:ext cx="733425" cy="990600"/>
          </a:xfrm>
          <a:prstGeom prst="rect">
            <a:avLst/>
          </a:prstGeom>
        </p:spPr>
        <p:txBody>
          <a:bodyPr wrap="none" fromWordArt="1">
            <a:prstTxWarp prst="textPlain">
              <a:avLst>
                <a:gd name="adj" fmla="val 50000"/>
              </a:avLst>
            </a:prstTxWarp>
          </a:bodyPr>
          <a:lstStyle/>
          <a:p>
            <a:pPr rtl="1"/>
            <a:r>
              <a:rPr lang="ar-JO" sz="2800" kern="10">
                <a:ln w="12700">
                  <a:solidFill>
                    <a:srgbClr val="3333CC"/>
                  </a:solidFill>
                  <a:round/>
                  <a:headEnd/>
                  <a:tailEnd/>
                </a:ln>
                <a:solidFill>
                  <a:srgbClr val="B2B2B2">
                    <a:alpha val="50000"/>
                  </a:srgbClr>
                </a:solidFill>
                <a:effectLst>
                  <a:outerShdw dist="45791" dir="2021404" algn="ctr" rotWithShape="0">
                    <a:srgbClr val="9999FF"/>
                  </a:outerShdw>
                </a:effectLst>
                <a:latin typeface="Arial Black"/>
              </a:rPr>
              <a:t>الحل :</a:t>
            </a:r>
          </a:p>
        </p:txBody>
      </p:sp>
      <p:sp>
        <p:nvSpPr>
          <p:cNvPr id="118845" name="Text Box 61"/>
          <p:cNvSpPr txBox="1">
            <a:spLocks noChangeArrowheads="1"/>
          </p:cNvSpPr>
          <p:nvPr/>
        </p:nvSpPr>
        <p:spPr bwMode="auto">
          <a:xfrm>
            <a:off x="3348038" y="4005263"/>
            <a:ext cx="647700" cy="396875"/>
          </a:xfrm>
          <a:prstGeom prst="rect">
            <a:avLst/>
          </a:prstGeom>
          <a:noFill/>
          <a:ln w="9525" algn="ctr">
            <a:noFill/>
            <a:miter lim="800000"/>
            <a:headEnd/>
            <a:tailEnd/>
          </a:ln>
          <a:effectLst/>
        </p:spPr>
        <p:txBody>
          <a:bodyPr>
            <a:spAutoFit/>
          </a:bodyPr>
          <a:lstStyle/>
          <a:p>
            <a:r>
              <a:rPr lang="ar-SA"/>
              <a:t>=</a:t>
            </a:r>
            <a:endParaRPr lang="en-US"/>
          </a:p>
        </p:txBody>
      </p:sp>
      <p:sp>
        <p:nvSpPr>
          <p:cNvPr id="118846" name="Text Box 62"/>
          <p:cNvSpPr txBox="1">
            <a:spLocks noChangeArrowheads="1"/>
          </p:cNvSpPr>
          <p:nvPr/>
        </p:nvSpPr>
        <p:spPr bwMode="auto">
          <a:xfrm>
            <a:off x="3995738" y="5589588"/>
            <a:ext cx="1728787" cy="396875"/>
          </a:xfrm>
          <a:prstGeom prst="rect">
            <a:avLst/>
          </a:prstGeom>
          <a:noFill/>
          <a:ln w="9525" algn="ctr">
            <a:noFill/>
            <a:miter lim="800000"/>
            <a:headEnd/>
            <a:tailEnd/>
          </a:ln>
          <a:effectLst/>
        </p:spPr>
        <p:txBody>
          <a:bodyPr>
            <a:spAutoFit/>
          </a:bodyPr>
          <a:lstStyle/>
          <a:p>
            <a:r>
              <a:rPr lang="ar-SA"/>
              <a:t>10</a:t>
            </a:r>
            <a:r>
              <a:rPr lang="en-US"/>
              <a:t>× </a:t>
            </a:r>
            <a:r>
              <a:rPr lang="ar-SA"/>
              <a:t>3</a:t>
            </a:r>
            <a:endParaRPr lang="en-US"/>
          </a:p>
        </p:txBody>
      </p:sp>
      <p:sp>
        <p:nvSpPr>
          <p:cNvPr id="118847" name="Text Box 63"/>
          <p:cNvSpPr txBox="1">
            <a:spLocks noChangeArrowheads="1"/>
          </p:cNvSpPr>
          <p:nvPr/>
        </p:nvSpPr>
        <p:spPr bwMode="auto">
          <a:xfrm>
            <a:off x="3563938" y="5157788"/>
            <a:ext cx="2376487" cy="396875"/>
          </a:xfrm>
          <a:prstGeom prst="rect">
            <a:avLst/>
          </a:prstGeom>
          <a:noFill/>
          <a:ln w="9525" algn="ctr">
            <a:noFill/>
            <a:miter lim="800000"/>
            <a:headEnd/>
            <a:tailEnd/>
          </a:ln>
          <a:effectLst/>
        </p:spPr>
        <p:txBody>
          <a:bodyPr>
            <a:spAutoFit/>
          </a:bodyPr>
          <a:lstStyle/>
          <a:p>
            <a:r>
              <a:rPr lang="ar-SA"/>
              <a:t>10  +  -4    3</a:t>
            </a:r>
            <a:r>
              <a:rPr lang="en-US"/>
              <a:t>   -</a:t>
            </a:r>
            <a:r>
              <a:rPr lang="ar-SA"/>
              <a:t>1</a:t>
            </a:r>
            <a:endParaRPr lang="en-US"/>
          </a:p>
        </p:txBody>
      </p:sp>
      <p:sp>
        <p:nvSpPr>
          <p:cNvPr id="118848" name="Text Box 64"/>
          <p:cNvSpPr txBox="1">
            <a:spLocks noChangeArrowheads="1"/>
          </p:cNvSpPr>
          <p:nvPr/>
        </p:nvSpPr>
        <p:spPr bwMode="auto">
          <a:xfrm>
            <a:off x="1908175" y="5157788"/>
            <a:ext cx="1368425" cy="396875"/>
          </a:xfrm>
          <a:prstGeom prst="rect">
            <a:avLst/>
          </a:prstGeom>
          <a:noFill/>
          <a:ln w="9525" algn="ctr">
            <a:noFill/>
            <a:miter lim="800000"/>
            <a:headEnd/>
            <a:tailEnd/>
          </a:ln>
          <a:effectLst/>
        </p:spPr>
        <p:txBody>
          <a:bodyPr>
            <a:spAutoFit/>
          </a:bodyPr>
          <a:lstStyle/>
          <a:p>
            <a:r>
              <a:rPr lang="ar-SA"/>
              <a:t>-10 + -12</a:t>
            </a:r>
            <a:endParaRPr lang="en-US"/>
          </a:p>
        </p:txBody>
      </p:sp>
      <p:sp>
        <p:nvSpPr>
          <p:cNvPr id="118849" name="Text Box 65"/>
          <p:cNvSpPr txBox="1">
            <a:spLocks noChangeArrowheads="1"/>
          </p:cNvSpPr>
          <p:nvPr/>
        </p:nvSpPr>
        <p:spPr bwMode="auto">
          <a:xfrm>
            <a:off x="1403350" y="5373688"/>
            <a:ext cx="647700" cy="396875"/>
          </a:xfrm>
          <a:prstGeom prst="rect">
            <a:avLst/>
          </a:prstGeom>
          <a:noFill/>
          <a:ln w="9525" algn="ctr">
            <a:noFill/>
            <a:miter lim="800000"/>
            <a:headEnd/>
            <a:tailEnd/>
          </a:ln>
          <a:effectLst/>
        </p:spPr>
        <p:txBody>
          <a:bodyPr>
            <a:spAutoFit/>
          </a:bodyPr>
          <a:lstStyle/>
          <a:p>
            <a:r>
              <a:rPr lang="ar-SA"/>
              <a:t>=</a:t>
            </a:r>
            <a:endParaRPr lang="en-US"/>
          </a:p>
        </p:txBody>
      </p:sp>
      <p:sp>
        <p:nvSpPr>
          <p:cNvPr id="118850" name="Text Box 66"/>
          <p:cNvSpPr txBox="1">
            <a:spLocks noChangeArrowheads="1"/>
          </p:cNvSpPr>
          <p:nvPr/>
        </p:nvSpPr>
        <p:spPr bwMode="auto">
          <a:xfrm>
            <a:off x="3203575" y="5373688"/>
            <a:ext cx="647700" cy="396875"/>
          </a:xfrm>
          <a:prstGeom prst="rect">
            <a:avLst/>
          </a:prstGeom>
          <a:noFill/>
          <a:ln w="9525" algn="ctr">
            <a:noFill/>
            <a:miter lim="800000"/>
            <a:headEnd/>
            <a:tailEnd/>
          </a:ln>
          <a:effectLst/>
        </p:spPr>
        <p:txBody>
          <a:bodyPr>
            <a:spAutoFit/>
          </a:bodyPr>
          <a:lstStyle/>
          <a:p>
            <a:r>
              <a:rPr lang="ar-SA"/>
              <a:t>=</a:t>
            </a:r>
            <a:endParaRPr lang="en-US"/>
          </a:p>
        </p:txBody>
      </p:sp>
      <p:sp>
        <p:nvSpPr>
          <p:cNvPr id="118851" name="Text Box 67"/>
          <p:cNvSpPr txBox="1">
            <a:spLocks noChangeArrowheads="1"/>
          </p:cNvSpPr>
          <p:nvPr/>
        </p:nvSpPr>
        <p:spPr bwMode="auto">
          <a:xfrm>
            <a:off x="5867400" y="5373688"/>
            <a:ext cx="647700" cy="396875"/>
          </a:xfrm>
          <a:prstGeom prst="rect">
            <a:avLst/>
          </a:prstGeom>
          <a:noFill/>
          <a:ln w="9525" algn="ctr">
            <a:noFill/>
            <a:miter lim="800000"/>
            <a:headEnd/>
            <a:tailEnd/>
          </a:ln>
          <a:effectLst/>
        </p:spPr>
        <p:txBody>
          <a:bodyPr>
            <a:spAutoFit/>
          </a:bodyPr>
          <a:lstStyle/>
          <a:p>
            <a:r>
              <a:rPr lang="ar-SA"/>
              <a:t>=</a:t>
            </a:r>
            <a:endParaRPr lang="en-US"/>
          </a:p>
        </p:txBody>
      </p:sp>
      <p:graphicFrame>
        <p:nvGraphicFramePr>
          <p:cNvPr id="118855" name="Object 71"/>
          <p:cNvGraphicFramePr>
            <a:graphicFrameLocks noGrp="1" noChangeAspect="1"/>
          </p:cNvGraphicFramePr>
          <p:nvPr>
            <p:ph sz="half" idx="1"/>
          </p:nvPr>
        </p:nvGraphicFramePr>
        <p:xfrm>
          <a:off x="4000500" y="5229225"/>
          <a:ext cx="219075" cy="236538"/>
        </p:xfrm>
        <a:graphic>
          <a:graphicData uri="http://schemas.openxmlformats.org/presentationml/2006/ole">
            <mc:AlternateContent xmlns:mc="http://schemas.openxmlformats.org/markup-compatibility/2006">
              <mc:Choice xmlns:v="urn:schemas-microsoft-com:vml" Requires="v">
                <p:oleObj spid="_x0000_s118858" name="Equation" r:id="rId4" imgW="152280" imgH="164880" progId="Equation.3">
                  <p:embed/>
                </p:oleObj>
              </mc:Choice>
              <mc:Fallback>
                <p:oleObj name="Equation" r:id="rId4" imgW="152280" imgH="164880" progId="Equation.3">
                  <p:embed/>
                  <p:pic>
                    <p:nvPicPr>
                      <p:cNvPr id="0" name="Picture 7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00500" y="5229225"/>
                        <a:ext cx="219075" cy="2365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8857" name="Object 73"/>
          <p:cNvGraphicFramePr>
            <a:graphicFrameLocks noGrp="1" noChangeAspect="1"/>
          </p:cNvGraphicFramePr>
          <p:nvPr>
            <p:ph sz="half" idx="2"/>
          </p:nvPr>
        </p:nvGraphicFramePr>
        <p:xfrm>
          <a:off x="5148263" y="5229225"/>
          <a:ext cx="219075" cy="236538"/>
        </p:xfrm>
        <a:graphic>
          <a:graphicData uri="http://schemas.openxmlformats.org/presentationml/2006/ole">
            <mc:AlternateContent xmlns:mc="http://schemas.openxmlformats.org/markup-compatibility/2006">
              <mc:Choice xmlns:v="urn:schemas-microsoft-com:vml" Requires="v">
                <p:oleObj spid="_x0000_s118859" name="Equation" r:id="rId6" imgW="152280" imgH="164880" progId="Equation.3">
                  <p:embed/>
                </p:oleObj>
              </mc:Choice>
              <mc:Fallback>
                <p:oleObj name="Equation" r:id="rId6" imgW="152280" imgH="164880" progId="Equation.3">
                  <p:embed/>
                  <p:pic>
                    <p:nvPicPr>
                      <p:cNvPr id="0" name="Picture 7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148263" y="5229225"/>
                        <a:ext cx="219075" cy="2365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8860" name="Text Box 76"/>
          <p:cNvSpPr txBox="1">
            <a:spLocks noChangeArrowheads="1"/>
          </p:cNvSpPr>
          <p:nvPr/>
        </p:nvSpPr>
        <p:spPr bwMode="auto">
          <a:xfrm>
            <a:off x="900113" y="5157788"/>
            <a:ext cx="647700" cy="396875"/>
          </a:xfrm>
          <a:prstGeom prst="rect">
            <a:avLst/>
          </a:prstGeom>
          <a:noFill/>
          <a:ln w="9525" algn="ctr">
            <a:noFill/>
            <a:miter lim="800000"/>
            <a:headEnd/>
            <a:tailEnd/>
          </a:ln>
          <a:effectLst/>
        </p:spPr>
        <p:txBody>
          <a:bodyPr>
            <a:spAutoFit/>
          </a:bodyPr>
          <a:lstStyle/>
          <a:p>
            <a:r>
              <a:rPr lang="ar-SA"/>
              <a:t>-22</a:t>
            </a:r>
            <a:endParaRPr lang="en-US"/>
          </a:p>
        </p:txBody>
      </p:sp>
      <p:sp>
        <p:nvSpPr>
          <p:cNvPr id="118861" name="Text Box 77"/>
          <p:cNvSpPr txBox="1">
            <a:spLocks noChangeArrowheads="1"/>
          </p:cNvSpPr>
          <p:nvPr/>
        </p:nvSpPr>
        <p:spPr bwMode="auto">
          <a:xfrm>
            <a:off x="2484438" y="6021388"/>
            <a:ext cx="647700" cy="396875"/>
          </a:xfrm>
          <a:prstGeom prst="rect">
            <a:avLst/>
          </a:prstGeom>
          <a:noFill/>
          <a:ln w="9525" algn="ctr">
            <a:noFill/>
            <a:miter lim="800000"/>
            <a:headEnd/>
            <a:tailEnd/>
          </a:ln>
          <a:effectLst/>
        </p:spPr>
        <p:txBody>
          <a:bodyPr>
            <a:spAutoFit/>
          </a:bodyPr>
          <a:lstStyle/>
          <a:p>
            <a:r>
              <a:rPr lang="ar-SA"/>
              <a:t>-11</a:t>
            </a:r>
            <a:endParaRPr lang="en-US"/>
          </a:p>
        </p:txBody>
      </p:sp>
      <p:sp>
        <p:nvSpPr>
          <p:cNvPr id="118862" name="Text Box 78"/>
          <p:cNvSpPr txBox="1">
            <a:spLocks noChangeArrowheads="1"/>
          </p:cNvSpPr>
          <p:nvPr/>
        </p:nvSpPr>
        <p:spPr bwMode="auto">
          <a:xfrm>
            <a:off x="2484438" y="6461125"/>
            <a:ext cx="647700" cy="396875"/>
          </a:xfrm>
          <a:prstGeom prst="rect">
            <a:avLst/>
          </a:prstGeom>
          <a:noFill/>
          <a:ln w="9525" algn="ctr">
            <a:noFill/>
            <a:miter lim="800000"/>
            <a:headEnd/>
            <a:tailEnd/>
          </a:ln>
          <a:effectLst/>
        </p:spPr>
        <p:txBody>
          <a:bodyPr>
            <a:spAutoFit/>
          </a:bodyPr>
          <a:lstStyle/>
          <a:p>
            <a:r>
              <a:rPr lang="ar-SA"/>
              <a:t>15</a:t>
            </a:r>
            <a:endParaRPr lang="en-US"/>
          </a:p>
        </p:txBody>
      </p:sp>
      <p:sp>
        <p:nvSpPr>
          <p:cNvPr id="118863" name="Text Box 79"/>
          <p:cNvSpPr txBox="1">
            <a:spLocks noChangeArrowheads="1"/>
          </p:cNvSpPr>
          <p:nvPr/>
        </p:nvSpPr>
        <p:spPr bwMode="auto">
          <a:xfrm>
            <a:off x="3203575" y="6165850"/>
            <a:ext cx="647700" cy="396875"/>
          </a:xfrm>
          <a:prstGeom prst="rect">
            <a:avLst/>
          </a:prstGeom>
          <a:noFill/>
          <a:ln w="9525" algn="ctr">
            <a:noFill/>
            <a:miter lim="800000"/>
            <a:headEnd/>
            <a:tailEnd/>
          </a:ln>
          <a:effectLst/>
        </p:spPr>
        <p:txBody>
          <a:bodyPr>
            <a:spAutoFit/>
          </a:bodyPr>
          <a:lstStyle/>
          <a:p>
            <a:r>
              <a:rPr lang="ar-SA"/>
              <a:t>=</a:t>
            </a:r>
            <a:endParaRPr lang="en-US"/>
          </a:p>
        </p:txBody>
      </p:sp>
      <p:sp>
        <p:nvSpPr>
          <p:cNvPr id="118871" name="AutoShape 87"/>
          <p:cNvSpPr>
            <a:spLocks noChangeArrowheads="1"/>
          </p:cNvSpPr>
          <p:nvPr/>
        </p:nvSpPr>
        <p:spPr bwMode="auto">
          <a:xfrm>
            <a:off x="8243888" y="5300663"/>
            <a:ext cx="771525" cy="666750"/>
          </a:xfrm>
          <a:prstGeom prst="star16">
            <a:avLst>
              <a:gd name="adj" fmla="val 37500"/>
            </a:avLst>
          </a:prstGeom>
          <a:gradFill rotWithShape="1">
            <a:gsLst>
              <a:gs pos="0">
                <a:schemeClr val="bg1"/>
              </a:gs>
              <a:gs pos="100000">
                <a:schemeClr val="accent2"/>
              </a:gs>
            </a:gsLst>
            <a:path path="shape">
              <a:fillToRect l="50000" t="50000" r="50000" b="50000"/>
            </a:path>
          </a:gradFill>
          <a:ln w="9525" algn="ctr">
            <a:noFill/>
            <a:miter lim="800000"/>
            <a:headEnd/>
            <a:tailEnd/>
          </a:ln>
          <a:effectLst/>
        </p:spPr>
        <p:txBody>
          <a:bodyPr wrap="none" anchor="ctr">
            <a:spAutoFit/>
          </a:bodyPr>
          <a:lstStyle/>
          <a:p>
            <a:r>
              <a:rPr lang="ar-SA"/>
              <a:t>2))</a:t>
            </a:r>
            <a:endParaRPr lang="en-US"/>
          </a:p>
        </p:txBody>
      </p:sp>
      <p:sp>
        <p:nvSpPr>
          <p:cNvPr id="118872" name="Text Box 88"/>
          <p:cNvSpPr txBox="1">
            <a:spLocks noChangeArrowheads="1"/>
          </p:cNvSpPr>
          <p:nvPr/>
        </p:nvSpPr>
        <p:spPr bwMode="auto">
          <a:xfrm>
            <a:off x="4572000" y="2565400"/>
            <a:ext cx="647700" cy="396875"/>
          </a:xfrm>
          <a:prstGeom prst="rect">
            <a:avLst/>
          </a:prstGeom>
          <a:noFill/>
          <a:ln w="9525" algn="ctr">
            <a:noFill/>
            <a:miter lim="800000"/>
            <a:headEnd/>
            <a:tailEnd/>
          </a:ln>
          <a:effectLst/>
        </p:spPr>
        <p:txBody>
          <a:bodyPr>
            <a:spAutoFit/>
          </a:bodyPr>
          <a:lstStyle/>
          <a:p>
            <a:r>
              <a:rPr lang="ar-SA"/>
              <a:t>-1</a:t>
            </a:r>
            <a:endParaRPr lang="en-US"/>
          </a:p>
        </p:txBody>
      </p:sp>
      <p:sp>
        <p:nvSpPr>
          <p:cNvPr id="118873" name="Text Box 89"/>
          <p:cNvSpPr txBox="1">
            <a:spLocks noChangeArrowheads="1"/>
          </p:cNvSpPr>
          <p:nvPr/>
        </p:nvSpPr>
        <p:spPr bwMode="auto">
          <a:xfrm>
            <a:off x="4140200" y="2708275"/>
            <a:ext cx="647700" cy="396875"/>
          </a:xfrm>
          <a:prstGeom prst="rect">
            <a:avLst/>
          </a:prstGeom>
          <a:noFill/>
          <a:ln w="9525" algn="ctr">
            <a:noFill/>
            <a:miter lim="800000"/>
            <a:headEnd/>
            <a:tailEnd/>
          </a:ln>
          <a:effectLst/>
        </p:spPr>
        <p:txBody>
          <a:bodyPr>
            <a:spAutoFit/>
          </a:bodyPr>
          <a:lstStyle/>
          <a:p>
            <a:r>
              <a:rPr lang="ar-SA"/>
              <a:t>+</a:t>
            </a:r>
            <a:endParaRPr lang="en-US"/>
          </a:p>
        </p:txBody>
      </p:sp>
      <p:sp>
        <p:nvSpPr>
          <p:cNvPr id="118874" name="Text Box 90"/>
          <p:cNvSpPr txBox="1">
            <a:spLocks noChangeArrowheads="1"/>
          </p:cNvSpPr>
          <p:nvPr/>
        </p:nvSpPr>
        <p:spPr bwMode="auto">
          <a:xfrm>
            <a:off x="4643438" y="2997200"/>
            <a:ext cx="647700" cy="396875"/>
          </a:xfrm>
          <a:prstGeom prst="rect">
            <a:avLst/>
          </a:prstGeom>
          <a:noFill/>
          <a:ln w="9525" algn="ctr">
            <a:noFill/>
            <a:miter lim="800000"/>
            <a:headEnd/>
            <a:tailEnd/>
          </a:ln>
          <a:effectLst/>
        </p:spPr>
        <p:txBody>
          <a:bodyPr>
            <a:spAutoFit/>
          </a:bodyPr>
          <a:lstStyle/>
          <a:p>
            <a:r>
              <a:rPr lang="ar-SA"/>
              <a:t>3</a:t>
            </a:r>
            <a:endParaRPr lang="en-US"/>
          </a:p>
        </p:txBody>
      </p:sp>
      <p:sp>
        <p:nvSpPr>
          <p:cNvPr id="118875" name="Text Box 91"/>
          <p:cNvSpPr txBox="1">
            <a:spLocks noChangeArrowheads="1"/>
          </p:cNvSpPr>
          <p:nvPr/>
        </p:nvSpPr>
        <p:spPr bwMode="auto">
          <a:xfrm>
            <a:off x="3563938" y="2924175"/>
            <a:ext cx="647700" cy="396875"/>
          </a:xfrm>
          <a:prstGeom prst="rect">
            <a:avLst/>
          </a:prstGeom>
          <a:noFill/>
          <a:ln w="9525" algn="ctr">
            <a:noFill/>
            <a:miter lim="800000"/>
            <a:headEnd/>
            <a:tailEnd/>
          </a:ln>
          <a:effectLst/>
        </p:spPr>
        <p:txBody>
          <a:bodyPr>
            <a:spAutoFit/>
          </a:bodyPr>
          <a:lstStyle/>
          <a:p>
            <a:r>
              <a:rPr lang="ar-SA"/>
              <a:t>10</a:t>
            </a:r>
            <a:endParaRPr lang="en-US"/>
          </a:p>
        </p:txBody>
      </p:sp>
      <p:sp>
        <p:nvSpPr>
          <p:cNvPr id="118876" name="Text Box 92"/>
          <p:cNvSpPr txBox="1">
            <a:spLocks noChangeArrowheads="1"/>
          </p:cNvSpPr>
          <p:nvPr/>
        </p:nvSpPr>
        <p:spPr bwMode="auto">
          <a:xfrm>
            <a:off x="3563938" y="2565400"/>
            <a:ext cx="647700" cy="396875"/>
          </a:xfrm>
          <a:prstGeom prst="rect">
            <a:avLst/>
          </a:prstGeom>
          <a:noFill/>
          <a:ln w="9525" algn="ctr">
            <a:noFill/>
            <a:miter lim="800000"/>
            <a:headEnd/>
            <a:tailEnd/>
          </a:ln>
          <a:effectLst/>
        </p:spPr>
        <p:txBody>
          <a:bodyPr>
            <a:spAutoFit/>
          </a:bodyPr>
          <a:lstStyle/>
          <a:p>
            <a:r>
              <a:rPr lang="ar-SA"/>
              <a:t>-4</a:t>
            </a:r>
            <a:endParaRPr lang="en-US"/>
          </a:p>
        </p:txBody>
      </p:sp>
      <p:sp>
        <p:nvSpPr>
          <p:cNvPr id="118877" name="Line 93"/>
          <p:cNvSpPr>
            <a:spLocks noChangeShapeType="1"/>
          </p:cNvSpPr>
          <p:nvPr/>
        </p:nvSpPr>
        <p:spPr bwMode="auto">
          <a:xfrm>
            <a:off x="4643438" y="2924175"/>
            <a:ext cx="647700" cy="0"/>
          </a:xfrm>
          <a:prstGeom prst="line">
            <a:avLst/>
          </a:prstGeom>
          <a:noFill/>
          <a:ln w="38100">
            <a:solidFill>
              <a:schemeClr val="tx1"/>
            </a:solidFill>
            <a:round/>
            <a:headEnd/>
            <a:tailEnd/>
          </a:ln>
          <a:effectLst/>
        </p:spPr>
        <p:txBody>
          <a:bodyPr>
            <a:spAutoFit/>
          </a:bodyPr>
          <a:lstStyle/>
          <a:p>
            <a:endParaRPr lang="ar-JO"/>
          </a:p>
        </p:txBody>
      </p:sp>
      <p:sp>
        <p:nvSpPr>
          <p:cNvPr id="118878" name="Line 94"/>
          <p:cNvSpPr>
            <a:spLocks noChangeShapeType="1"/>
          </p:cNvSpPr>
          <p:nvPr/>
        </p:nvSpPr>
        <p:spPr bwMode="auto">
          <a:xfrm>
            <a:off x="3563938" y="2924175"/>
            <a:ext cx="647700" cy="0"/>
          </a:xfrm>
          <a:prstGeom prst="line">
            <a:avLst/>
          </a:prstGeom>
          <a:noFill/>
          <a:ln w="38100">
            <a:solidFill>
              <a:schemeClr val="tx1"/>
            </a:solidFill>
            <a:round/>
            <a:headEnd/>
            <a:tailEnd/>
          </a:ln>
          <a:effectLst/>
        </p:spPr>
        <p:txBody>
          <a:bodyPr>
            <a:spAutoFit/>
          </a:bodyPr>
          <a:lstStyle/>
          <a:p>
            <a:endParaRPr lang="ar-JO"/>
          </a:p>
        </p:txBody>
      </p:sp>
      <p:sp>
        <p:nvSpPr>
          <p:cNvPr id="118879" name="AutoShape 95"/>
          <p:cNvSpPr>
            <a:spLocks noChangeArrowheads="1"/>
          </p:cNvSpPr>
          <p:nvPr/>
        </p:nvSpPr>
        <p:spPr bwMode="auto">
          <a:xfrm>
            <a:off x="5292725" y="2565400"/>
            <a:ext cx="771525" cy="666750"/>
          </a:xfrm>
          <a:prstGeom prst="star16">
            <a:avLst>
              <a:gd name="adj" fmla="val 37500"/>
            </a:avLst>
          </a:prstGeom>
          <a:gradFill rotWithShape="1">
            <a:gsLst>
              <a:gs pos="0">
                <a:schemeClr val="bg1"/>
              </a:gs>
              <a:gs pos="100000">
                <a:schemeClr val="accent2"/>
              </a:gs>
            </a:gsLst>
            <a:path path="shape">
              <a:fillToRect l="50000" t="50000" r="50000" b="50000"/>
            </a:path>
          </a:gradFill>
          <a:ln w="9525" algn="ctr">
            <a:noFill/>
            <a:miter lim="800000"/>
            <a:headEnd/>
            <a:tailEnd/>
          </a:ln>
          <a:effectLst/>
        </p:spPr>
        <p:txBody>
          <a:bodyPr wrap="none" anchor="ctr">
            <a:spAutoFit/>
          </a:bodyPr>
          <a:lstStyle/>
          <a:p>
            <a:r>
              <a:rPr lang="ar-SA"/>
              <a:t>2))</a:t>
            </a:r>
            <a:endParaRPr lang="en-US"/>
          </a:p>
        </p:txBody>
      </p:sp>
      <p:sp>
        <p:nvSpPr>
          <p:cNvPr id="118880" name="Text Box 96"/>
          <p:cNvSpPr txBox="1">
            <a:spLocks noChangeArrowheads="1"/>
          </p:cNvSpPr>
          <p:nvPr/>
        </p:nvSpPr>
        <p:spPr bwMode="auto">
          <a:xfrm>
            <a:off x="7451725" y="5300663"/>
            <a:ext cx="647700" cy="396875"/>
          </a:xfrm>
          <a:prstGeom prst="rect">
            <a:avLst/>
          </a:prstGeom>
          <a:noFill/>
          <a:ln w="9525" algn="ctr">
            <a:noFill/>
            <a:miter lim="800000"/>
            <a:headEnd/>
            <a:tailEnd/>
          </a:ln>
          <a:effectLst/>
        </p:spPr>
        <p:txBody>
          <a:bodyPr>
            <a:spAutoFit/>
          </a:bodyPr>
          <a:lstStyle/>
          <a:p>
            <a:r>
              <a:rPr lang="ar-SA"/>
              <a:t>-1</a:t>
            </a:r>
            <a:endParaRPr lang="en-US"/>
          </a:p>
        </p:txBody>
      </p:sp>
      <p:sp>
        <p:nvSpPr>
          <p:cNvPr id="118881" name="Text Box 97"/>
          <p:cNvSpPr txBox="1">
            <a:spLocks noChangeArrowheads="1"/>
          </p:cNvSpPr>
          <p:nvPr/>
        </p:nvSpPr>
        <p:spPr bwMode="auto">
          <a:xfrm>
            <a:off x="7019925" y="5443538"/>
            <a:ext cx="647700" cy="396875"/>
          </a:xfrm>
          <a:prstGeom prst="rect">
            <a:avLst/>
          </a:prstGeom>
          <a:noFill/>
          <a:ln w="9525" algn="ctr">
            <a:noFill/>
            <a:miter lim="800000"/>
            <a:headEnd/>
            <a:tailEnd/>
          </a:ln>
          <a:effectLst/>
        </p:spPr>
        <p:txBody>
          <a:bodyPr>
            <a:spAutoFit/>
          </a:bodyPr>
          <a:lstStyle/>
          <a:p>
            <a:r>
              <a:rPr lang="ar-SA"/>
              <a:t>+</a:t>
            </a:r>
            <a:endParaRPr lang="en-US"/>
          </a:p>
        </p:txBody>
      </p:sp>
      <p:sp>
        <p:nvSpPr>
          <p:cNvPr id="118882" name="Text Box 98"/>
          <p:cNvSpPr txBox="1">
            <a:spLocks noChangeArrowheads="1"/>
          </p:cNvSpPr>
          <p:nvPr/>
        </p:nvSpPr>
        <p:spPr bwMode="auto">
          <a:xfrm>
            <a:off x="7523163" y="5732463"/>
            <a:ext cx="647700" cy="396875"/>
          </a:xfrm>
          <a:prstGeom prst="rect">
            <a:avLst/>
          </a:prstGeom>
          <a:noFill/>
          <a:ln w="9525" algn="ctr">
            <a:noFill/>
            <a:miter lim="800000"/>
            <a:headEnd/>
            <a:tailEnd/>
          </a:ln>
          <a:effectLst/>
        </p:spPr>
        <p:txBody>
          <a:bodyPr>
            <a:spAutoFit/>
          </a:bodyPr>
          <a:lstStyle/>
          <a:p>
            <a:r>
              <a:rPr lang="ar-SA"/>
              <a:t>3</a:t>
            </a:r>
            <a:endParaRPr lang="en-US"/>
          </a:p>
        </p:txBody>
      </p:sp>
      <p:sp>
        <p:nvSpPr>
          <p:cNvPr id="118883" name="Text Box 99"/>
          <p:cNvSpPr txBox="1">
            <a:spLocks noChangeArrowheads="1"/>
          </p:cNvSpPr>
          <p:nvPr/>
        </p:nvSpPr>
        <p:spPr bwMode="auto">
          <a:xfrm>
            <a:off x="6443663" y="5659438"/>
            <a:ext cx="647700" cy="396875"/>
          </a:xfrm>
          <a:prstGeom prst="rect">
            <a:avLst/>
          </a:prstGeom>
          <a:noFill/>
          <a:ln w="9525" algn="ctr">
            <a:noFill/>
            <a:miter lim="800000"/>
            <a:headEnd/>
            <a:tailEnd/>
          </a:ln>
          <a:effectLst/>
        </p:spPr>
        <p:txBody>
          <a:bodyPr>
            <a:spAutoFit/>
          </a:bodyPr>
          <a:lstStyle/>
          <a:p>
            <a:r>
              <a:rPr lang="ar-SA"/>
              <a:t>10</a:t>
            </a:r>
            <a:endParaRPr lang="en-US"/>
          </a:p>
        </p:txBody>
      </p:sp>
      <p:sp>
        <p:nvSpPr>
          <p:cNvPr id="118884" name="Text Box 100"/>
          <p:cNvSpPr txBox="1">
            <a:spLocks noChangeArrowheads="1"/>
          </p:cNvSpPr>
          <p:nvPr/>
        </p:nvSpPr>
        <p:spPr bwMode="auto">
          <a:xfrm>
            <a:off x="6443663" y="5300663"/>
            <a:ext cx="647700" cy="396875"/>
          </a:xfrm>
          <a:prstGeom prst="rect">
            <a:avLst/>
          </a:prstGeom>
          <a:noFill/>
          <a:ln w="9525" algn="ctr">
            <a:noFill/>
            <a:miter lim="800000"/>
            <a:headEnd/>
            <a:tailEnd/>
          </a:ln>
          <a:effectLst/>
        </p:spPr>
        <p:txBody>
          <a:bodyPr>
            <a:spAutoFit/>
          </a:bodyPr>
          <a:lstStyle/>
          <a:p>
            <a:r>
              <a:rPr lang="ar-SA"/>
              <a:t>-4</a:t>
            </a:r>
            <a:endParaRPr lang="en-US"/>
          </a:p>
        </p:txBody>
      </p:sp>
      <p:sp>
        <p:nvSpPr>
          <p:cNvPr id="118885" name="Line 101"/>
          <p:cNvSpPr>
            <a:spLocks noChangeShapeType="1"/>
          </p:cNvSpPr>
          <p:nvPr/>
        </p:nvSpPr>
        <p:spPr bwMode="auto">
          <a:xfrm>
            <a:off x="7523163" y="5659438"/>
            <a:ext cx="647700" cy="0"/>
          </a:xfrm>
          <a:prstGeom prst="line">
            <a:avLst/>
          </a:prstGeom>
          <a:noFill/>
          <a:ln w="38100">
            <a:solidFill>
              <a:schemeClr val="tx1"/>
            </a:solidFill>
            <a:round/>
            <a:headEnd/>
            <a:tailEnd/>
          </a:ln>
          <a:effectLst/>
        </p:spPr>
        <p:txBody>
          <a:bodyPr>
            <a:spAutoFit/>
          </a:bodyPr>
          <a:lstStyle/>
          <a:p>
            <a:endParaRPr lang="ar-JO"/>
          </a:p>
        </p:txBody>
      </p:sp>
      <p:sp>
        <p:nvSpPr>
          <p:cNvPr id="118886" name="Line 102"/>
          <p:cNvSpPr>
            <a:spLocks noChangeShapeType="1"/>
          </p:cNvSpPr>
          <p:nvPr/>
        </p:nvSpPr>
        <p:spPr bwMode="auto">
          <a:xfrm>
            <a:off x="6443663" y="5659438"/>
            <a:ext cx="647700" cy="0"/>
          </a:xfrm>
          <a:prstGeom prst="line">
            <a:avLst/>
          </a:prstGeom>
          <a:noFill/>
          <a:ln w="38100">
            <a:solidFill>
              <a:schemeClr val="tx1"/>
            </a:solidFill>
            <a:round/>
            <a:headEnd/>
            <a:tailEnd/>
          </a:ln>
          <a:effectLst/>
        </p:spPr>
        <p:txBody>
          <a:bodyPr>
            <a:spAutoFit/>
          </a:bodyPr>
          <a:lstStyle/>
          <a:p>
            <a:endParaRPr lang="ar-JO"/>
          </a:p>
        </p:txBody>
      </p:sp>
      <p:pic>
        <p:nvPicPr>
          <p:cNvPr id="118887" name="Picture 103" descr="وردة"/>
          <p:cNvPicPr>
            <a:picLocks noChangeAspect="1" noChangeArrowheads="1"/>
          </p:cNvPicPr>
          <p:nvPr/>
        </p:nvPicPr>
        <p:blipFill>
          <a:blip r:embed="rId8"/>
          <a:srcRect/>
          <a:stretch>
            <a:fillRect/>
          </a:stretch>
        </p:blipFill>
        <p:spPr bwMode="auto">
          <a:xfrm>
            <a:off x="1835150" y="188913"/>
            <a:ext cx="504825" cy="798512"/>
          </a:xfrm>
          <a:prstGeom prst="rect">
            <a:avLst/>
          </a:prstGeom>
          <a:noFill/>
        </p:spPr>
      </p:pic>
      <p:pic>
        <p:nvPicPr>
          <p:cNvPr id="118888" name="Picture 104" descr="وردة"/>
          <p:cNvPicPr>
            <a:picLocks noChangeAspect="1" noChangeArrowheads="1"/>
          </p:cNvPicPr>
          <p:nvPr/>
        </p:nvPicPr>
        <p:blipFill>
          <a:blip r:embed="rId8"/>
          <a:srcRect/>
          <a:stretch>
            <a:fillRect/>
          </a:stretch>
        </p:blipFill>
        <p:spPr bwMode="auto">
          <a:xfrm>
            <a:off x="2051050" y="908050"/>
            <a:ext cx="504825" cy="798513"/>
          </a:xfrm>
          <a:prstGeom prst="rect">
            <a:avLst/>
          </a:prstGeom>
          <a:noFill/>
        </p:spPr>
      </p:pic>
      <p:pic>
        <p:nvPicPr>
          <p:cNvPr id="118890" name="Picture 106" descr="وردة"/>
          <p:cNvPicPr>
            <a:picLocks noChangeAspect="1" noChangeArrowheads="1"/>
          </p:cNvPicPr>
          <p:nvPr/>
        </p:nvPicPr>
        <p:blipFill>
          <a:blip r:embed="rId8"/>
          <a:srcRect/>
          <a:stretch>
            <a:fillRect/>
          </a:stretch>
        </p:blipFill>
        <p:spPr bwMode="auto">
          <a:xfrm>
            <a:off x="6659563" y="765175"/>
            <a:ext cx="504825" cy="798513"/>
          </a:xfrm>
          <a:prstGeom prst="rect">
            <a:avLst/>
          </a:prstGeom>
          <a:noFill/>
        </p:spPr>
      </p:pic>
      <p:pic>
        <p:nvPicPr>
          <p:cNvPr id="118891" name="Picture 107" descr="وردة"/>
          <p:cNvPicPr>
            <a:picLocks noChangeAspect="1" noChangeArrowheads="1"/>
          </p:cNvPicPr>
          <p:nvPr/>
        </p:nvPicPr>
        <p:blipFill>
          <a:blip r:embed="rId8"/>
          <a:srcRect/>
          <a:stretch>
            <a:fillRect/>
          </a:stretch>
        </p:blipFill>
        <p:spPr bwMode="auto">
          <a:xfrm>
            <a:off x="7092950" y="188913"/>
            <a:ext cx="504825" cy="798512"/>
          </a:xfrm>
          <a:prstGeom prst="rect">
            <a:avLst/>
          </a:prstGeom>
          <a:noFill/>
        </p:spPr>
      </p:pic>
      <p:sp>
        <p:nvSpPr>
          <p:cNvPr id="118901" name="AutoShape 117">
            <a:hlinkClick r:id="rId9" action="ppaction://hlinksldjump" highlightClick="1"/>
          </p:cNvPr>
          <p:cNvSpPr>
            <a:spLocks noChangeArrowheads="1"/>
          </p:cNvSpPr>
          <p:nvPr/>
        </p:nvSpPr>
        <p:spPr bwMode="auto">
          <a:xfrm>
            <a:off x="0" y="6453188"/>
            <a:ext cx="539750" cy="404812"/>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med">
    <p:comb dir="vert"/>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118813"/>
                                        </p:tgtEl>
                                        <p:attrNameLst>
                                          <p:attrName>style.visibility</p:attrName>
                                        </p:attrNameLst>
                                      </p:cBhvr>
                                      <p:to>
                                        <p:strVal val="visible"/>
                                      </p:to>
                                    </p:set>
                                    <p:animEffect transition="in" filter="wedge">
                                      <p:cBhvr>
                                        <p:cTn id="7" dur="3000"/>
                                        <p:tgtEl>
                                          <p:spTgt spid="118813"/>
                                        </p:tgtEl>
                                      </p:cBhvr>
                                    </p:animEffect>
                                  </p:childTnLst>
                                </p:cTn>
                              </p:par>
                            </p:childTnLst>
                          </p:cTn>
                        </p:par>
                        <p:par>
                          <p:cTn id="8" fill="hold">
                            <p:stCondLst>
                              <p:cond delay="3000"/>
                            </p:stCondLst>
                            <p:childTnLst>
                              <p:par>
                                <p:cTn id="9" presetID="20" presetClass="entr" presetSubtype="0" fill="hold" grpId="0" nodeType="afterEffect">
                                  <p:stCondLst>
                                    <p:cond delay="0"/>
                                  </p:stCondLst>
                                  <p:childTnLst>
                                    <p:set>
                                      <p:cBhvr>
                                        <p:cTn id="10" dur="1" fill="hold">
                                          <p:stCondLst>
                                            <p:cond delay="0"/>
                                          </p:stCondLst>
                                        </p:cTn>
                                        <p:tgtEl>
                                          <p:spTgt spid="118814"/>
                                        </p:tgtEl>
                                        <p:attrNameLst>
                                          <p:attrName>style.visibility</p:attrName>
                                        </p:attrNameLst>
                                      </p:cBhvr>
                                      <p:to>
                                        <p:strVal val="visible"/>
                                      </p:to>
                                    </p:set>
                                    <p:animEffect transition="in" filter="wedge">
                                      <p:cBhvr>
                                        <p:cTn id="11" dur="3000"/>
                                        <p:tgtEl>
                                          <p:spTgt spid="118814"/>
                                        </p:tgtEl>
                                      </p:cBhvr>
                                    </p:animEffect>
                                  </p:childTnLst>
                                </p:cTn>
                              </p:par>
                            </p:childTnLst>
                          </p:cTn>
                        </p:par>
                        <p:par>
                          <p:cTn id="12" fill="hold">
                            <p:stCondLst>
                              <p:cond delay="6000"/>
                            </p:stCondLst>
                            <p:childTnLst>
                              <p:par>
                                <p:cTn id="13" presetID="20" presetClass="entr" presetSubtype="0" fill="hold" grpId="0" nodeType="afterEffect">
                                  <p:stCondLst>
                                    <p:cond delay="0"/>
                                  </p:stCondLst>
                                  <p:childTnLst>
                                    <p:set>
                                      <p:cBhvr>
                                        <p:cTn id="14" dur="1" fill="hold">
                                          <p:stCondLst>
                                            <p:cond delay="0"/>
                                          </p:stCondLst>
                                        </p:cTn>
                                        <p:tgtEl>
                                          <p:spTgt spid="118815"/>
                                        </p:tgtEl>
                                        <p:attrNameLst>
                                          <p:attrName>style.visibility</p:attrName>
                                        </p:attrNameLst>
                                      </p:cBhvr>
                                      <p:to>
                                        <p:strVal val="visible"/>
                                      </p:to>
                                    </p:set>
                                    <p:animEffect transition="in" filter="wedge">
                                      <p:cBhvr>
                                        <p:cTn id="15" dur="3000"/>
                                        <p:tgtEl>
                                          <p:spTgt spid="118815"/>
                                        </p:tgtEl>
                                      </p:cBhvr>
                                    </p:animEffect>
                                  </p:childTnLst>
                                </p:cTn>
                              </p:par>
                            </p:childTnLst>
                          </p:cTn>
                        </p:par>
                        <p:par>
                          <p:cTn id="16" fill="hold">
                            <p:stCondLst>
                              <p:cond delay="9000"/>
                            </p:stCondLst>
                            <p:childTnLst>
                              <p:par>
                                <p:cTn id="17" presetID="20" presetClass="entr" presetSubtype="0" fill="hold" grpId="0" nodeType="afterEffect">
                                  <p:stCondLst>
                                    <p:cond delay="0"/>
                                  </p:stCondLst>
                                  <p:childTnLst>
                                    <p:set>
                                      <p:cBhvr>
                                        <p:cTn id="18" dur="1" fill="hold">
                                          <p:stCondLst>
                                            <p:cond delay="0"/>
                                          </p:stCondLst>
                                        </p:cTn>
                                        <p:tgtEl>
                                          <p:spTgt spid="118818"/>
                                        </p:tgtEl>
                                        <p:attrNameLst>
                                          <p:attrName>style.visibility</p:attrName>
                                        </p:attrNameLst>
                                      </p:cBhvr>
                                      <p:to>
                                        <p:strVal val="visible"/>
                                      </p:to>
                                    </p:set>
                                    <p:animEffect transition="in" filter="wedge">
                                      <p:cBhvr>
                                        <p:cTn id="19" dur="3000"/>
                                        <p:tgtEl>
                                          <p:spTgt spid="118818"/>
                                        </p:tgtEl>
                                      </p:cBhvr>
                                    </p:animEffect>
                                  </p:childTnLst>
                                </p:cTn>
                              </p:par>
                            </p:childTnLst>
                          </p:cTn>
                        </p:par>
                        <p:par>
                          <p:cTn id="20" fill="hold">
                            <p:stCondLst>
                              <p:cond delay="12000"/>
                            </p:stCondLst>
                            <p:childTnLst>
                              <p:par>
                                <p:cTn id="21" presetID="20" presetClass="entr" presetSubtype="0" fill="hold" grpId="0" nodeType="afterEffect">
                                  <p:stCondLst>
                                    <p:cond delay="0"/>
                                  </p:stCondLst>
                                  <p:childTnLst>
                                    <p:set>
                                      <p:cBhvr>
                                        <p:cTn id="22" dur="1" fill="hold">
                                          <p:stCondLst>
                                            <p:cond delay="0"/>
                                          </p:stCondLst>
                                        </p:cTn>
                                        <p:tgtEl>
                                          <p:spTgt spid="118819"/>
                                        </p:tgtEl>
                                        <p:attrNameLst>
                                          <p:attrName>style.visibility</p:attrName>
                                        </p:attrNameLst>
                                      </p:cBhvr>
                                      <p:to>
                                        <p:strVal val="visible"/>
                                      </p:to>
                                    </p:set>
                                    <p:animEffect transition="in" filter="wedge">
                                      <p:cBhvr>
                                        <p:cTn id="23" dur="3000"/>
                                        <p:tgtEl>
                                          <p:spTgt spid="118819"/>
                                        </p:tgtEl>
                                      </p:cBhvr>
                                    </p:animEffect>
                                  </p:childTnLst>
                                </p:cTn>
                              </p:par>
                            </p:childTnLst>
                          </p:cTn>
                        </p:par>
                        <p:par>
                          <p:cTn id="24" fill="hold">
                            <p:stCondLst>
                              <p:cond delay="15000"/>
                            </p:stCondLst>
                            <p:childTnLst>
                              <p:par>
                                <p:cTn id="25" presetID="20" presetClass="entr" presetSubtype="0" fill="hold" grpId="0" nodeType="afterEffect">
                                  <p:stCondLst>
                                    <p:cond delay="0"/>
                                  </p:stCondLst>
                                  <p:childTnLst>
                                    <p:set>
                                      <p:cBhvr>
                                        <p:cTn id="26" dur="1" fill="hold">
                                          <p:stCondLst>
                                            <p:cond delay="0"/>
                                          </p:stCondLst>
                                        </p:cTn>
                                        <p:tgtEl>
                                          <p:spTgt spid="118820"/>
                                        </p:tgtEl>
                                        <p:attrNameLst>
                                          <p:attrName>style.visibility</p:attrName>
                                        </p:attrNameLst>
                                      </p:cBhvr>
                                      <p:to>
                                        <p:strVal val="visible"/>
                                      </p:to>
                                    </p:set>
                                    <p:animEffect transition="in" filter="wedge">
                                      <p:cBhvr>
                                        <p:cTn id="27" dur="3000"/>
                                        <p:tgtEl>
                                          <p:spTgt spid="118820"/>
                                        </p:tgtEl>
                                      </p:cBhvr>
                                    </p:animEffect>
                                  </p:childTnLst>
                                </p:cTn>
                              </p:par>
                            </p:childTnLst>
                          </p:cTn>
                        </p:par>
                        <p:par>
                          <p:cTn id="28" fill="hold">
                            <p:stCondLst>
                              <p:cond delay="18000"/>
                            </p:stCondLst>
                            <p:childTnLst>
                              <p:par>
                                <p:cTn id="29" presetID="20" presetClass="entr" presetSubtype="0" fill="hold" grpId="0" nodeType="afterEffect" nodePh="1">
                                  <p:stCondLst>
                                    <p:cond delay="0"/>
                                  </p:stCondLst>
                                  <p:endCondLst>
                                    <p:cond evt="begin" delay="0">
                                      <p:tn val="29"/>
                                    </p:cond>
                                  </p:endCondLst>
                                  <p:childTnLst>
                                    <p:set>
                                      <p:cBhvr>
                                        <p:cTn id="30" dur="1" fill="hold">
                                          <p:stCondLst>
                                            <p:cond delay="0"/>
                                          </p:stCondLst>
                                        </p:cTn>
                                        <p:tgtEl>
                                          <p:spTgt spid="118822"/>
                                        </p:tgtEl>
                                        <p:attrNameLst>
                                          <p:attrName>style.visibility</p:attrName>
                                        </p:attrNameLst>
                                      </p:cBhvr>
                                      <p:to>
                                        <p:strVal val="visible"/>
                                      </p:to>
                                    </p:set>
                                    <p:animEffect transition="in" filter="wedge">
                                      <p:cBhvr>
                                        <p:cTn id="31" dur="3000"/>
                                        <p:tgtEl>
                                          <p:spTgt spid="118822"/>
                                        </p:tgtEl>
                                      </p:cBhvr>
                                    </p:animEffect>
                                  </p:childTnLst>
                                </p:cTn>
                              </p:par>
                            </p:childTnLst>
                          </p:cTn>
                        </p:par>
                        <p:par>
                          <p:cTn id="32" fill="hold">
                            <p:stCondLst>
                              <p:cond delay="21000"/>
                            </p:stCondLst>
                            <p:childTnLst>
                              <p:par>
                                <p:cTn id="33" presetID="20" presetClass="entr" presetSubtype="0" fill="hold" grpId="0" nodeType="afterEffect">
                                  <p:stCondLst>
                                    <p:cond delay="0"/>
                                  </p:stCondLst>
                                  <p:childTnLst>
                                    <p:set>
                                      <p:cBhvr>
                                        <p:cTn id="34" dur="1" fill="hold">
                                          <p:stCondLst>
                                            <p:cond delay="0"/>
                                          </p:stCondLst>
                                        </p:cTn>
                                        <p:tgtEl>
                                          <p:spTgt spid="118826"/>
                                        </p:tgtEl>
                                        <p:attrNameLst>
                                          <p:attrName>style.visibility</p:attrName>
                                        </p:attrNameLst>
                                      </p:cBhvr>
                                      <p:to>
                                        <p:strVal val="visible"/>
                                      </p:to>
                                    </p:set>
                                    <p:animEffect transition="in" filter="wedge">
                                      <p:cBhvr>
                                        <p:cTn id="35" dur="3000"/>
                                        <p:tgtEl>
                                          <p:spTgt spid="118826"/>
                                        </p:tgtEl>
                                      </p:cBhvr>
                                    </p:animEffect>
                                  </p:childTnLst>
                                </p:cTn>
                              </p:par>
                            </p:childTnLst>
                          </p:cTn>
                        </p:par>
                        <p:par>
                          <p:cTn id="36" fill="hold">
                            <p:stCondLst>
                              <p:cond delay="24000"/>
                            </p:stCondLst>
                            <p:childTnLst>
                              <p:par>
                                <p:cTn id="37" presetID="20" presetClass="entr" presetSubtype="0" fill="hold" grpId="0" nodeType="afterEffect">
                                  <p:stCondLst>
                                    <p:cond delay="0"/>
                                  </p:stCondLst>
                                  <p:childTnLst>
                                    <p:set>
                                      <p:cBhvr>
                                        <p:cTn id="38" dur="1" fill="hold">
                                          <p:stCondLst>
                                            <p:cond delay="0"/>
                                          </p:stCondLst>
                                        </p:cTn>
                                        <p:tgtEl>
                                          <p:spTgt spid="118830"/>
                                        </p:tgtEl>
                                        <p:attrNameLst>
                                          <p:attrName>style.visibility</p:attrName>
                                        </p:attrNameLst>
                                      </p:cBhvr>
                                      <p:to>
                                        <p:strVal val="visible"/>
                                      </p:to>
                                    </p:set>
                                    <p:animEffect transition="in" filter="wedge">
                                      <p:cBhvr>
                                        <p:cTn id="39" dur="3000"/>
                                        <p:tgtEl>
                                          <p:spTgt spid="118830"/>
                                        </p:tgtEl>
                                      </p:cBhvr>
                                    </p:animEffect>
                                  </p:childTnLst>
                                </p:cTn>
                              </p:par>
                            </p:childTnLst>
                          </p:cTn>
                        </p:par>
                        <p:par>
                          <p:cTn id="40" fill="hold">
                            <p:stCondLst>
                              <p:cond delay="27000"/>
                            </p:stCondLst>
                            <p:childTnLst>
                              <p:par>
                                <p:cTn id="41" presetID="20" presetClass="entr" presetSubtype="0" fill="hold" grpId="0" nodeType="afterEffect">
                                  <p:stCondLst>
                                    <p:cond delay="0"/>
                                  </p:stCondLst>
                                  <p:childTnLst>
                                    <p:set>
                                      <p:cBhvr>
                                        <p:cTn id="42" dur="1" fill="hold">
                                          <p:stCondLst>
                                            <p:cond delay="0"/>
                                          </p:stCondLst>
                                        </p:cTn>
                                        <p:tgtEl>
                                          <p:spTgt spid="118831"/>
                                        </p:tgtEl>
                                        <p:attrNameLst>
                                          <p:attrName>style.visibility</p:attrName>
                                        </p:attrNameLst>
                                      </p:cBhvr>
                                      <p:to>
                                        <p:strVal val="visible"/>
                                      </p:to>
                                    </p:set>
                                    <p:animEffect transition="in" filter="wedge">
                                      <p:cBhvr>
                                        <p:cTn id="43" dur="3000"/>
                                        <p:tgtEl>
                                          <p:spTgt spid="118831"/>
                                        </p:tgtEl>
                                      </p:cBhvr>
                                    </p:animEffect>
                                  </p:childTnLst>
                                </p:cTn>
                              </p:par>
                            </p:childTnLst>
                          </p:cTn>
                        </p:par>
                        <p:par>
                          <p:cTn id="44" fill="hold">
                            <p:stCondLst>
                              <p:cond delay="30000"/>
                            </p:stCondLst>
                            <p:childTnLst>
                              <p:par>
                                <p:cTn id="45" presetID="20" presetClass="entr" presetSubtype="0" fill="hold" grpId="0" nodeType="afterEffect">
                                  <p:stCondLst>
                                    <p:cond delay="0"/>
                                  </p:stCondLst>
                                  <p:childTnLst>
                                    <p:set>
                                      <p:cBhvr>
                                        <p:cTn id="46" dur="1" fill="hold">
                                          <p:stCondLst>
                                            <p:cond delay="0"/>
                                          </p:stCondLst>
                                        </p:cTn>
                                        <p:tgtEl>
                                          <p:spTgt spid="118832"/>
                                        </p:tgtEl>
                                        <p:attrNameLst>
                                          <p:attrName>style.visibility</p:attrName>
                                        </p:attrNameLst>
                                      </p:cBhvr>
                                      <p:to>
                                        <p:strVal val="visible"/>
                                      </p:to>
                                    </p:set>
                                    <p:animEffect transition="in" filter="wedge">
                                      <p:cBhvr>
                                        <p:cTn id="47" dur="3000"/>
                                        <p:tgtEl>
                                          <p:spTgt spid="118832"/>
                                        </p:tgtEl>
                                      </p:cBhvr>
                                    </p:animEffect>
                                  </p:childTnLst>
                                </p:cTn>
                              </p:par>
                            </p:childTnLst>
                          </p:cTn>
                        </p:par>
                        <p:par>
                          <p:cTn id="48" fill="hold">
                            <p:stCondLst>
                              <p:cond delay="33000"/>
                            </p:stCondLst>
                            <p:childTnLst>
                              <p:par>
                                <p:cTn id="49" presetID="20" presetClass="entr" presetSubtype="0" fill="hold" grpId="0" nodeType="afterEffect">
                                  <p:stCondLst>
                                    <p:cond delay="0"/>
                                  </p:stCondLst>
                                  <p:childTnLst>
                                    <p:set>
                                      <p:cBhvr>
                                        <p:cTn id="50" dur="1" fill="hold">
                                          <p:stCondLst>
                                            <p:cond delay="0"/>
                                          </p:stCondLst>
                                        </p:cTn>
                                        <p:tgtEl>
                                          <p:spTgt spid="118833"/>
                                        </p:tgtEl>
                                        <p:attrNameLst>
                                          <p:attrName>style.visibility</p:attrName>
                                        </p:attrNameLst>
                                      </p:cBhvr>
                                      <p:to>
                                        <p:strVal val="visible"/>
                                      </p:to>
                                    </p:set>
                                    <p:animEffect transition="in" filter="wedge">
                                      <p:cBhvr>
                                        <p:cTn id="51" dur="3000"/>
                                        <p:tgtEl>
                                          <p:spTgt spid="118833"/>
                                        </p:tgtEl>
                                      </p:cBhvr>
                                    </p:animEffect>
                                  </p:childTnLst>
                                </p:cTn>
                              </p:par>
                            </p:childTnLst>
                          </p:cTn>
                        </p:par>
                        <p:par>
                          <p:cTn id="52" fill="hold">
                            <p:stCondLst>
                              <p:cond delay="36000"/>
                            </p:stCondLst>
                            <p:childTnLst>
                              <p:par>
                                <p:cTn id="53" presetID="20" presetClass="entr" presetSubtype="0" fill="hold" grpId="0" nodeType="afterEffect">
                                  <p:stCondLst>
                                    <p:cond delay="0"/>
                                  </p:stCondLst>
                                  <p:childTnLst>
                                    <p:set>
                                      <p:cBhvr>
                                        <p:cTn id="54" dur="1" fill="hold">
                                          <p:stCondLst>
                                            <p:cond delay="0"/>
                                          </p:stCondLst>
                                        </p:cTn>
                                        <p:tgtEl>
                                          <p:spTgt spid="118834"/>
                                        </p:tgtEl>
                                        <p:attrNameLst>
                                          <p:attrName>style.visibility</p:attrName>
                                        </p:attrNameLst>
                                      </p:cBhvr>
                                      <p:to>
                                        <p:strVal val="visible"/>
                                      </p:to>
                                    </p:set>
                                    <p:animEffect transition="in" filter="wedge">
                                      <p:cBhvr>
                                        <p:cTn id="55" dur="3000"/>
                                        <p:tgtEl>
                                          <p:spTgt spid="118834"/>
                                        </p:tgtEl>
                                      </p:cBhvr>
                                    </p:animEffect>
                                  </p:childTnLst>
                                </p:cTn>
                              </p:par>
                            </p:childTnLst>
                          </p:cTn>
                        </p:par>
                        <p:par>
                          <p:cTn id="56" fill="hold">
                            <p:stCondLst>
                              <p:cond delay="39000"/>
                            </p:stCondLst>
                            <p:childTnLst>
                              <p:par>
                                <p:cTn id="57" presetID="20" presetClass="entr" presetSubtype="0" fill="hold" grpId="0" nodeType="afterEffect">
                                  <p:stCondLst>
                                    <p:cond delay="0"/>
                                  </p:stCondLst>
                                  <p:childTnLst>
                                    <p:set>
                                      <p:cBhvr>
                                        <p:cTn id="58" dur="1" fill="hold">
                                          <p:stCondLst>
                                            <p:cond delay="0"/>
                                          </p:stCondLst>
                                        </p:cTn>
                                        <p:tgtEl>
                                          <p:spTgt spid="118835"/>
                                        </p:tgtEl>
                                        <p:attrNameLst>
                                          <p:attrName>style.visibility</p:attrName>
                                        </p:attrNameLst>
                                      </p:cBhvr>
                                      <p:to>
                                        <p:strVal val="visible"/>
                                      </p:to>
                                    </p:set>
                                    <p:animEffect transition="in" filter="wedge">
                                      <p:cBhvr>
                                        <p:cTn id="59" dur="3000"/>
                                        <p:tgtEl>
                                          <p:spTgt spid="118835"/>
                                        </p:tgtEl>
                                      </p:cBhvr>
                                    </p:animEffect>
                                  </p:childTnLst>
                                </p:cTn>
                              </p:par>
                            </p:childTnLst>
                          </p:cTn>
                        </p:par>
                        <p:par>
                          <p:cTn id="60" fill="hold">
                            <p:stCondLst>
                              <p:cond delay="42000"/>
                            </p:stCondLst>
                            <p:childTnLst>
                              <p:par>
                                <p:cTn id="61" presetID="20" presetClass="entr" presetSubtype="0" fill="hold" grpId="0" nodeType="afterEffect">
                                  <p:stCondLst>
                                    <p:cond delay="0"/>
                                  </p:stCondLst>
                                  <p:childTnLst>
                                    <p:set>
                                      <p:cBhvr>
                                        <p:cTn id="62" dur="1" fill="hold">
                                          <p:stCondLst>
                                            <p:cond delay="0"/>
                                          </p:stCondLst>
                                        </p:cTn>
                                        <p:tgtEl>
                                          <p:spTgt spid="118836"/>
                                        </p:tgtEl>
                                        <p:attrNameLst>
                                          <p:attrName>style.visibility</p:attrName>
                                        </p:attrNameLst>
                                      </p:cBhvr>
                                      <p:to>
                                        <p:strVal val="visible"/>
                                      </p:to>
                                    </p:set>
                                    <p:animEffect transition="in" filter="wedge">
                                      <p:cBhvr>
                                        <p:cTn id="63" dur="3000"/>
                                        <p:tgtEl>
                                          <p:spTgt spid="118836"/>
                                        </p:tgtEl>
                                      </p:cBhvr>
                                    </p:animEffect>
                                  </p:childTnLst>
                                </p:cTn>
                              </p:par>
                            </p:childTnLst>
                          </p:cTn>
                        </p:par>
                        <p:par>
                          <p:cTn id="64" fill="hold">
                            <p:stCondLst>
                              <p:cond delay="45000"/>
                            </p:stCondLst>
                            <p:childTnLst>
                              <p:par>
                                <p:cTn id="65" presetID="20" presetClass="entr" presetSubtype="0" fill="hold" grpId="0" nodeType="afterEffect">
                                  <p:stCondLst>
                                    <p:cond delay="0"/>
                                  </p:stCondLst>
                                  <p:childTnLst>
                                    <p:set>
                                      <p:cBhvr>
                                        <p:cTn id="66" dur="1" fill="hold">
                                          <p:stCondLst>
                                            <p:cond delay="0"/>
                                          </p:stCondLst>
                                        </p:cTn>
                                        <p:tgtEl>
                                          <p:spTgt spid="118837"/>
                                        </p:tgtEl>
                                        <p:attrNameLst>
                                          <p:attrName>style.visibility</p:attrName>
                                        </p:attrNameLst>
                                      </p:cBhvr>
                                      <p:to>
                                        <p:strVal val="visible"/>
                                      </p:to>
                                    </p:set>
                                    <p:animEffect transition="in" filter="wedge">
                                      <p:cBhvr>
                                        <p:cTn id="67" dur="3000"/>
                                        <p:tgtEl>
                                          <p:spTgt spid="118837"/>
                                        </p:tgtEl>
                                      </p:cBhvr>
                                    </p:animEffect>
                                  </p:childTnLst>
                                </p:cTn>
                              </p:par>
                            </p:childTnLst>
                          </p:cTn>
                        </p:par>
                        <p:par>
                          <p:cTn id="68" fill="hold">
                            <p:stCondLst>
                              <p:cond delay="48000"/>
                            </p:stCondLst>
                            <p:childTnLst>
                              <p:par>
                                <p:cTn id="69" presetID="20" presetClass="entr" presetSubtype="0" fill="hold" grpId="0" nodeType="afterEffect">
                                  <p:stCondLst>
                                    <p:cond delay="0"/>
                                  </p:stCondLst>
                                  <p:childTnLst>
                                    <p:set>
                                      <p:cBhvr>
                                        <p:cTn id="70" dur="1" fill="hold">
                                          <p:stCondLst>
                                            <p:cond delay="0"/>
                                          </p:stCondLst>
                                        </p:cTn>
                                        <p:tgtEl>
                                          <p:spTgt spid="118838"/>
                                        </p:tgtEl>
                                        <p:attrNameLst>
                                          <p:attrName>style.visibility</p:attrName>
                                        </p:attrNameLst>
                                      </p:cBhvr>
                                      <p:to>
                                        <p:strVal val="visible"/>
                                      </p:to>
                                    </p:set>
                                    <p:animEffect transition="in" filter="wedge">
                                      <p:cBhvr>
                                        <p:cTn id="71" dur="3000"/>
                                        <p:tgtEl>
                                          <p:spTgt spid="118838"/>
                                        </p:tgtEl>
                                      </p:cBhvr>
                                    </p:animEffect>
                                  </p:childTnLst>
                                </p:cTn>
                              </p:par>
                            </p:childTnLst>
                          </p:cTn>
                        </p:par>
                        <p:par>
                          <p:cTn id="72" fill="hold">
                            <p:stCondLst>
                              <p:cond delay="51000"/>
                            </p:stCondLst>
                            <p:childTnLst>
                              <p:par>
                                <p:cTn id="73" presetID="20" presetClass="entr" presetSubtype="0" fill="hold" grpId="0" nodeType="afterEffect">
                                  <p:stCondLst>
                                    <p:cond delay="0"/>
                                  </p:stCondLst>
                                  <p:childTnLst>
                                    <p:set>
                                      <p:cBhvr>
                                        <p:cTn id="74" dur="1" fill="hold">
                                          <p:stCondLst>
                                            <p:cond delay="0"/>
                                          </p:stCondLst>
                                        </p:cTn>
                                        <p:tgtEl>
                                          <p:spTgt spid="118839"/>
                                        </p:tgtEl>
                                        <p:attrNameLst>
                                          <p:attrName>style.visibility</p:attrName>
                                        </p:attrNameLst>
                                      </p:cBhvr>
                                      <p:to>
                                        <p:strVal val="visible"/>
                                      </p:to>
                                    </p:set>
                                    <p:animEffect transition="in" filter="wedge">
                                      <p:cBhvr>
                                        <p:cTn id="75" dur="3000"/>
                                        <p:tgtEl>
                                          <p:spTgt spid="118839"/>
                                        </p:tgtEl>
                                      </p:cBhvr>
                                    </p:animEffect>
                                  </p:childTnLst>
                                </p:cTn>
                              </p:par>
                            </p:childTnLst>
                          </p:cTn>
                        </p:par>
                        <p:par>
                          <p:cTn id="76" fill="hold">
                            <p:stCondLst>
                              <p:cond delay="54000"/>
                            </p:stCondLst>
                            <p:childTnLst>
                              <p:par>
                                <p:cTn id="77" presetID="20" presetClass="entr" presetSubtype="0" fill="hold" grpId="0" nodeType="afterEffect">
                                  <p:stCondLst>
                                    <p:cond delay="0"/>
                                  </p:stCondLst>
                                  <p:childTnLst>
                                    <p:set>
                                      <p:cBhvr>
                                        <p:cTn id="78" dur="1" fill="hold">
                                          <p:stCondLst>
                                            <p:cond delay="0"/>
                                          </p:stCondLst>
                                        </p:cTn>
                                        <p:tgtEl>
                                          <p:spTgt spid="118840"/>
                                        </p:tgtEl>
                                        <p:attrNameLst>
                                          <p:attrName>style.visibility</p:attrName>
                                        </p:attrNameLst>
                                      </p:cBhvr>
                                      <p:to>
                                        <p:strVal val="visible"/>
                                      </p:to>
                                    </p:set>
                                    <p:animEffect transition="in" filter="wedge">
                                      <p:cBhvr>
                                        <p:cTn id="79" dur="3000"/>
                                        <p:tgtEl>
                                          <p:spTgt spid="118840"/>
                                        </p:tgtEl>
                                      </p:cBhvr>
                                    </p:animEffect>
                                  </p:childTnLst>
                                </p:cTn>
                              </p:par>
                            </p:childTnLst>
                          </p:cTn>
                        </p:par>
                        <p:par>
                          <p:cTn id="80" fill="hold">
                            <p:stCondLst>
                              <p:cond delay="57000"/>
                            </p:stCondLst>
                            <p:childTnLst>
                              <p:par>
                                <p:cTn id="81" presetID="20" presetClass="entr" presetSubtype="0" fill="hold" grpId="0" nodeType="afterEffect">
                                  <p:stCondLst>
                                    <p:cond delay="0"/>
                                  </p:stCondLst>
                                  <p:childTnLst>
                                    <p:set>
                                      <p:cBhvr>
                                        <p:cTn id="82" dur="1" fill="hold">
                                          <p:stCondLst>
                                            <p:cond delay="0"/>
                                          </p:stCondLst>
                                        </p:cTn>
                                        <p:tgtEl>
                                          <p:spTgt spid="118841"/>
                                        </p:tgtEl>
                                        <p:attrNameLst>
                                          <p:attrName>style.visibility</p:attrName>
                                        </p:attrNameLst>
                                      </p:cBhvr>
                                      <p:to>
                                        <p:strVal val="visible"/>
                                      </p:to>
                                    </p:set>
                                    <p:animEffect transition="in" filter="wedge">
                                      <p:cBhvr>
                                        <p:cTn id="83" dur="3000"/>
                                        <p:tgtEl>
                                          <p:spTgt spid="118841"/>
                                        </p:tgtEl>
                                      </p:cBhvr>
                                    </p:animEffect>
                                  </p:childTnLst>
                                </p:cTn>
                              </p:par>
                            </p:childTnLst>
                          </p:cTn>
                        </p:par>
                        <p:par>
                          <p:cTn id="84" fill="hold">
                            <p:stCondLst>
                              <p:cond delay="60000"/>
                            </p:stCondLst>
                            <p:childTnLst>
                              <p:par>
                                <p:cTn id="85" presetID="20" presetClass="entr" presetSubtype="0" fill="hold" grpId="0" nodeType="afterEffect">
                                  <p:stCondLst>
                                    <p:cond delay="0"/>
                                  </p:stCondLst>
                                  <p:childTnLst>
                                    <p:set>
                                      <p:cBhvr>
                                        <p:cTn id="86" dur="1" fill="hold">
                                          <p:stCondLst>
                                            <p:cond delay="0"/>
                                          </p:stCondLst>
                                        </p:cTn>
                                        <p:tgtEl>
                                          <p:spTgt spid="118842"/>
                                        </p:tgtEl>
                                        <p:attrNameLst>
                                          <p:attrName>style.visibility</p:attrName>
                                        </p:attrNameLst>
                                      </p:cBhvr>
                                      <p:to>
                                        <p:strVal val="visible"/>
                                      </p:to>
                                    </p:set>
                                    <p:animEffect transition="in" filter="wedge">
                                      <p:cBhvr>
                                        <p:cTn id="87" dur="3000"/>
                                        <p:tgtEl>
                                          <p:spTgt spid="118842"/>
                                        </p:tgtEl>
                                      </p:cBhvr>
                                    </p:animEffect>
                                  </p:childTnLst>
                                </p:cTn>
                              </p:par>
                            </p:childTnLst>
                          </p:cTn>
                        </p:par>
                        <p:par>
                          <p:cTn id="88" fill="hold">
                            <p:stCondLst>
                              <p:cond delay="63000"/>
                            </p:stCondLst>
                            <p:childTnLst>
                              <p:par>
                                <p:cTn id="89" presetID="20" presetClass="entr" presetSubtype="0" fill="hold" grpId="0" nodeType="afterEffect">
                                  <p:stCondLst>
                                    <p:cond delay="0"/>
                                  </p:stCondLst>
                                  <p:childTnLst>
                                    <p:set>
                                      <p:cBhvr>
                                        <p:cTn id="90" dur="1" fill="hold">
                                          <p:stCondLst>
                                            <p:cond delay="0"/>
                                          </p:stCondLst>
                                        </p:cTn>
                                        <p:tgtEl>
                                          <p:spTgt spid="118843"/>
                                        </p:tgtEl>
                                        <p:attrNameLst>
                                          <p:attrName>style.visibility</p:attrName>
                                        </p:attrNameLst>
                                      </p:cBhvr>
                                      <p:to>
                                        <p:strVal val="visible"/>
                                      </p:to>
                                    </p:set>
                                    <p:animEffect transition="in" filter="wedge">
                                      <p:cBhvr>
                                        <p:cTn id="91" dur="3000"/>
                                        <p:tgtEl>
                                          <p:spTgt spid="118843"/>
                                        </p:tgtEl>
                                      </p:cBhvr>
                                    </p:animEffect>
                                  </p:childTnLst>
                                </p:cTn>
                              </p:par>
                            </p:childTnLst>
                          </p:cTn>
                        </p:par>
                        <p:par>
                          <p:cTn id="92" fill="hold">
                            <p:stCondLst>
                              <p:cond delay="66000"/>
                            </p:stCondLst>
                            <p:childTnLst>
                              <p:par>
                                <p:cTn id="93" presetID="20" presetClass="entr" presetSubtype="0" fill="hold" grpId="0" nodeType="afterEffect">
                                  <p:stCondLst>
                                    <p:cond delay="0"/>
                                  </p:stCondLst>
                                  <p:childTnLst>
                                    <p:set>
                                      <p:cBhvr>
                                        <p:cTn id="94" dur="1" fill="hold">
                                          <p:stCondLst>
                                            <p:cond delay="0"/>
                                          </p:stCondLst>
                                        </p:cTn>
                                        <p:tgtEl>
                                          <p:spTgt spid="118844"/>
                                        </p:tgtEl>
                                        <p:attrNameLst>
                                          <p:attrName>style.visibility</p:attrName>
                                        </p:attrNameLst>
                                      </p:cBhvr>
                                      <p:to>
                                        <p:strVal val="visible"/>
                                      </p:to>
                                    </p:set>
                                    <p:animEffect transition="in" filter="wedge">
                                      <p:cBhvr>
                                        <p:cTn id="95" dur="3000"/>
                                        <p:tgtEl>
                                          <p:spTgt spid="118844"/>
                                        </p:tgtEl>
                                      </p:cBhvr>
                                    </p:animEffect>
                                  </p:childTnLst>
                                </p:cTn>
                              </p:par>
                            </p:childTnLst>
                          </p:cTn>
                        </p:par>
                        <p:par>
                          <p:cTn id="96" fill="hold">
                            <p:stCondLst>
                              <p:cond delay="69000"/>
                            </p:stCondLst>
                            <p:childTnLst>
                              <p:par>
                                <p:cTn id="97" presetID="20" presetClass="entr" presetSubtype="0" fill="hold" grpId="0" nodeType="afterEffect">
                                  <p:stCondLst>
                                    <p:cond delay="0"/>
                                  </p:stCondLst>
                                  <p:childTnLst>
                                    <p:set>
                                      <p:cBhvr>
                                        <p:cTn id="98" dur="1" fill="hold">
                                          <p:stCondLst>
                                            <p:cond delay="0"/>
                                          </p:stCondLst>
                                        </p:cTn>
                                        <p:tgtEl>
                                          <p:spTgt spid="118845"/>
                                        </p:tgtEl>
                                        <p:attrNameLst>
                                          <p:attrName>style.visibility</p:attrName>
                                        </p:attrNameLst>
                                      </p:cBhvr>
                                      <p:to>
                                        <p:strVal val="visible"/>
                                      </p:to>
                                    </p:set>
                                    <p:animEffect transition="in" filter="wedge">
                                      <p:cBhvr>
                                        <p:cTn id="99" dur="3000"/>
                                        <p:tgtEl>
                                          <p:spTgt spid="118845"/>
                                        </p:tgtEl>
                                      </p:cBhvr>
                                    </p:animEffect>
                                  </p:childTnLst>
                                </p:cTn>
                              </p:par>
                            </p:childTnLst>
                          </p:cTn>
                        </p:par>
                        <p:par>
                          <p:cTn id="100" fill="hold">
                            <p:stCondLst>
                              <p:cond delay="72000"/>
                            </p:stCondLst>
                            <p:childTnLst>
                              <p:par>
                                <p:cTn id="101" presetID="20" presetClass="entr" presetSubtype="0" fill="hold" grpId="0" nodeType="afterEffect">
                                  <p:stCondLst>
                                    <p:cond delay="0"/>
                                  </p:stCondLst>
                                  <p:childTnLst>
                                    <p:set>
                                      <p:cBhvr>
                                        <p:cTn id="102" dur="1" fill="hold">
                                          <p:stCondLst>
                                            <p:cond delay="0"/>
                                          </p:stCondLst>
                                        </p:cTn>
                                        <p:tgtEl>
                                          <p:spTgt spid="118846"/>
                                        </p:tgtEl>
                                        <p:attrNameLst>
                                          <p:attrName>style.visibility</p:attrName>
                                        </p:attrNameLst>
                                      </p:cBhvr>
                                      <p:to>
                                        <p:strVal val="visible"/>
                                      </p:to>
                                    </p:set>
                                    <p:animEffect transition="in" filter="wedge">
                                      <p:cBhvr>
                                        <p:cTn id="103" dur="3000"/>
                                        <p:tgtEl>
                                          <p:spTgt spid="118846"/>
                                        </p:tgtEl>
                                      </p:cBhvr>
                                    </p:animEffect>
                                  </p:childTnLst>
                                </p:cTn>
                              </p:par>
                            </p:childTnLst>
                          </p:cTn>
                        </p:par>
                        <p:par>
                          <p:cTn id="104" fill="hold">
                            <p:stCondLst>
                              <p:cond delay="75000"/>
                            </p:stCondLst>
                            <p:childTnLst>
                              <p:par>
                                <p:cTn id="105" presetID="20" presetClass="entr" presetSubtype="0" fill="hold" grpId="0" nodeType="afterEffect">
                                  <p:stCondLst>
                                    <p:cond delay="0"/>
                                  </p:stCondLst>
                                  <p:childTnLst>
                                    <p:set>
                                      <p:cBhvr>
                                        <p:cTn id="106" dur="1" fill="hold">
                                          <p:stCondLst>
                                            <p:cond delay="0"/>
                                          </p:stCondLst>
                                        </p:cTn>
                                        <p:tgtEl>
                                          <p:spTgt spid="118847"/>
                                        </p:tgtEl>
                                        <p:attrNameLst>
                                          <p:attrName>style.visibility</p:attrName>
                                        </p:attrNameLst>
                                      </p:cBhvr>
                                      <p:to>
                                        <p:strVal val="visible"/>
                                      </p:to>
                                    </p:set>
                                    <p:animEffect transition="in" filter="wedge">
                                      <p:cBhvr>
                                        <p:cTn id="107" dur="3000"/>
                                        <p:tgtEl>
                                          <p:spTgt spid="118847"/>
                                        </p:tgtEl>
                                      </p:cBhvr>
                                    </p:animEffect>
                                  </p:childTnLst>
                                </p:cTn>
                              </p:par>
                            </p:childTnLst>
                          </p:cTn>
                        </p:par>
                        <p:par>
                          <p:cTn id="108" fill="hold">
                            <p:stCondLst>
                              <p:cond delay="78000"/>
                            </p:stCondLst>
                            <p:childTnLst>
                              <p:par>
                                <p:cTn id="109" presetID="20" presetClass="entr" presetSubtype="0" fill="hold" grpId="0" nodeType="afterEffect">
                                  <p:stCondLst>
                                    <p:cond delay="0"/>
                                  </p:stCondLst>
                                  <p:childTnLst>
                                    <p:set>
                                      <p:cBhvr>
                                        <p:cTn id="110" dur="1" fill="hold">
                                          <p:stCondLst>
                                            <p:cond delay="0"/>
                                          </p:stCondLst>
                                        </p:cTn>
                                        <p:tgtEl>
                                          <p:spTgt spid="118848"/>
                                        </p:tgtEl>
                                        <p:attrNameLst>
                                          <p:attrName>style.visibility</p:attrName>
                                        </p:attrNameLst>
                                      </p:cBhvr>
                                      <p:to>
                                        <p:strVal val="visible"/>
                                      </p:to>
                                    </p:set>
                                    <p:animEffect transition="in" filter="wedge">
                                      <p:cBhvr>
                                        <p:cTn id="111" dur="3000"/>
                                        <p:tgtEl>
                                          <p:spTgt spid="118848"/>
                                        </p:tgtEl>
                                      </p:cBhvr>
                                    </p:animEffect>
                                  </p:childTnLst>
                                </p:cTn>
                              </p:par>
                            </p:childTnLst>
                          </p:cTn>
                        </p:par>
                        <p:par>
                          <p:cTn id="112" fill="hold">
                            <p:stCondLst>
                              <p:cond delay="81000"/>
                            </p:stCondLst>
                            <p:childTnLst>
                              <p:par>
                                <p:cTn id="113" presetID="20" presetClass="entr" presetSubtype="0" fill="hold" grpId="0" nodeType="afterEffect">
                                  <p:stCondLst>
                                    <p:cond delay="0"/>
                                  </p:stCondLst>
                                  <p:childTnLst>
                                    <p:set>
                                      <p:cBhvr>
                                        <p:cTn id="114" dur="1" fill="hold">
                                          <p:stCondLst>
                                            <p:cond delay="0"/>
                                          </p:stCondLst>
                                        </p:cTn>
                                        <p:tgtEl>
                                          <p:spTgt spid="118849"/>
                                        </p:tgtEl>
                                        <p:attrNameLst>
                                          <p:attrName>style.visibility</p:attrName>
                                        </p:attrNameLst>
                                      </p:cBhvr>
                                      <p:to>
                                        <p:strVal val="visible"/>
                                      </p:to>
                                    </p:set>
                                    <p:animEffect transition="in" filter="wedge">
                                      <p:cBhvr>
                                        <p:cTn id="115" dur="3000"/>
                                        <p:tgtEl>
                                          <p:spTgt spid="118849"/>
                                        </p:tgtEl>
                                      </p:cBhvr>
                                    </p:animEffect>
                                  </p:childTnLst>
                                </p:cTn>
                              </p:par>
                            </p:childTnLst>
                          </p:cTn>
                        </p:par>
                        <p:par>
                          <p:cTn id="116" fill="hold">
                            <p:stCondLst>
                              <p:cond delay="84000"/>
                            </p:stCondLst>
                            <p:childTnLst>
                              <p:par>
                                <p:cTn id="117" presetID="20" presetClass="entr" presetSubtype="0" fill="hold" grpId="0" nodeType="afterEffect">
                                  <p:stCondLst>
                                    <p:cond delay="0"/>
                                  </p:stCondLst>
                                  <p:childTnLst>
                                    <p:set>
                                      <p:cBhvr>
                                        <p:cTn id="118" dur="1" fill="hold">
                                          <p:stCondLst>
                                            <p:cond delay="0"/>
                                          </p:stCondLst>
                                        </p:cTn>
                                        <p:tgtEl>
                                          <p:spTgt spid="118850"/>
                                        </p:tgtEl>
                                        <p:attrNameLst>
                                          <p:attrName>style.visibility</p:attrName>
                                        </p:attrNameLst>
                                      </p:cBhvr>
                                      <p:to>
                                        <p:strVal val="visible"/>
                                      </p:to>
                                    </p:set>
                                    <p:animEffect transition="in" filter="wedge">
                                      <p:cBhvr>
                                        <p:cTn id="119" dur="3000"/>
                                        <p:tgtEl>
                                          <p:spTgt spid="118850"/>
                                        </p:tgtEl>
                                      </p:cBhvr>
                                    </p:animEffect>
                                  </p:childTnLst>
                                </p:cTn>
                              </p:par>
                            </p:childTnLst>
                          </p:cTn>
                        </p:par>
                        <p:par>
                          <p:cTn id="120" fill="hold">
                            <p:stCondLst>
                              <p:cond delay="87000"/>
                            </p:stCondLst>
                            <p:childTnLst>
                              <p:par>
                                <p:cTn id="121" presetID="20" presetClass="entr" presetSubtype="0" fill="hold" grpId="0" nodeType="afterEffect">
                                  <p:stCondLst>
                                    <p:cond delay="0"/>
                                  </p:stCondLst>
                                  <p:childTnLst>
                                    <p:set>
                                      <p:cBhvr>
                                        <p:cTn id="122" dur="1" fill="hold">
                                          <p:stCondLst>
                                            <p:cond delay="0"/>
                                          </p:stCondLst>
                                        </p:cTn>
                                        <p:tgtEl>
                                          <p:spTgt spid="118851"/>
                                        </p:tgtEl>
                                        <p:attrNameLst>
                                          <p:attrName>style.visibility</p:attrName>
                                        </p:attrNameLst>
                                      </p:cBhvr>
                                      <p:to>
                                        <p:strVal val="visible"/>
                                      </p:to>
                                    </p:set>
                                    <p:animEffect transition="in" filter="wedge">
                                      <p:cBhvr>
                                        <p:cTn id="123" dur="3000"/>
                                        <p:tgtEl>
                                          <p:spTgt spid="118851"/>
                                        </p:tgtEl>
                                      </p:cBhvr>
                                    </p:animEffect>
                                  </p:childTnLst>
                                </p:cTn>
                              </p:par>
                            </p:childTnLst>
                          </p:cTn>
                        </p:par>
                        <p:par>
                          <p:cTn id="124" fill="hold">
                            <p:stCondLst>
                              <p:cond delay="90000"/>
                            </p:stCondLst>
                            <p:childTnLst>
                              <p:par>
                                <p:cTn id="125" presetID="20" presetClass="entr" presetSubtype="0" fill="hold" nodeType="afterEffect">
                                  <p:stCondLst>
                                    <p:cond delay="0"/>
                                  </p:stCondLst>
                                  <p:childTnLst>
                                    <p:set>
                                      <p:cBhvr>
                                        <p:cTn id="126" dur="1" fill="hold">
                                          <p:stCondLst>
                                            <p:cond delay="0"/>
                                          </p:stCondLst>
                                        </p:cTn>
                                        <p:tgtEl>
                                          <p:spTgt spid="118855"/>
                                        </p:tgtEl>
                                        <p:attrNameLst>
                                          <p:attrName>style.visibility</p:attrName>
                                        </p:attrNameLst>
                                      </p:cBhvr>
                                      <p:to>
                                        <p:strVal val="visible"/>
                                      </p:to>
                                    </p:set>
                                    <p:animEffect transition="in" filter="wedge">
                                      <p:cBhvr>
                                        <p:cTn id="127" dur="3000"/>
                                        <p:tgtEl>
                                          <p:spTgt spid="118855"/>
                                        </p:tgtEl>
                                      </p:cBhvr>
                                    </p:animEffect>
                                  </p:childTnLst>
                                </p:cTn>
                              </p:par>
                            </p:childTnLst>
                          </p:cTn>
                        </p:par>
                        <p:par>
                          <p:cTn id="128" fill="hold">
                            <p:stCondLst>
                              <p:cond delay="93000"/>
                            </p:stCondLst>
                            <p:childTnLst>
                              <p:par>
                                <p:cTn id="129" presetID="20" presetClass="entr" presetSubtype="0" fill="hold" nodeType="afterEffect">
                                  <p:stCondLst>
                                    <p:cond delay="0"/>
                                  </p:stCondLst>
                                  <p:childTnLst>
                                    <p:set>
                                      <p:cBhvr>
                                        <p:cTn id="130" dur="1" fill="hold">
                                          <p:stCondLst>
                                            <p:cond delay="0"/>
                                          </p:stCondLst>
                                        </p:cTn>
                                        <p:tgtEl>
                                          <p:spTgt spid="118857"/>
                                        </p:tgtEl>
                                        <p:attrNameLst>
                                          <p:attrName>style.visibility</p:attrName>
                                        </p:attrNameLst>
                                      </p:cBhvr>
                                      <p:to>
                                        <p:strVal val="visible"/>
                                      </p:to>
                                    </p:set>
                                    <p:animEffect transition="in" filter="wedge">
                                      <p:cBhvr>
                                        <p:cTn id="131" dur="3000"/>
                                        <p:tgtEl>
                                          <p:spTgt spid="118857"/>
                                        </p:tgtEl>
                                      </p:cBhvr>
                                    </p:animEffect>
                                  </p:childTnLst>
                                </p:cTn>
                              </p:par>
                            </p:childTnLst>
                          </p:cTn>
                        </p:par>
                        <p:par>
                          <p:cTn id="132" fill="hold">
                            <p:stCondLst>
                              <p:cond delay="96000"/>
                            </p:stCondLst>
                            <p:childTnLst>
                              <p:par>
                                <p:cTn id="133" presetID="20" presetClass="entr" presetSubtype="0" fill="hold" grpId="0" nodeType="afterEffect">
                                  <p:stCondLst>
                                    <p:cond delay="0"/>
                                  </p:stCondLst>
                                  <p:childTnLst>
                                    <p:set>
                                      <p:cBhvr>
                                        <p:cTn id="134" dur="1" fill="hold">
                                          <p:stCondLst>
                                            <p:cond delay="0"/>
                                          </p:stCondLst>
                                        </p:cTn>
                                        <p:tgtEl>
                                          <p:spTgt spid="118860"/>
                                        </p:tgtEl>
                                        <p:attrNameLst>
                                          <p:attrName>style.visibility</p:attrName>
                                        </p:attrNameLst>
                                      </p:cBhvr>
                                      <p:to>
                                        <p:strVal val="visible"/>
                                      </p:to>
                                    </p:set>
                                    <p:animEffect transition="in" filter="wedge">
                                      <p:cBhvr>
                                        <p:cTn id="135" dur="3000"/>
                                        <p:tgtEl>
                                          <p:spTgt spid="118860"/>
                                        </p:tgtEl>
                                      </p:cBhvr>
                                    </p:animEffect>
                                  </p:childTnLst>
                                </p:cTn>
                              </p:par>
                            </p:childTnLst>
                          </p:cTn>
                        </p:par>
                        <p:par>
                          <p:cTn id="136" fill="hold">
                            <p:stCondLst>
                              <p:cond delay="99000"/>
                            </p:stCondLst>
                            <p:childTnLst>
                              <p:par>
                                <p:cTn id="137" presetID="20" presetClass="entr" presetSubtype="0" fill="hold" grpId="0" nodeType="afterEffect">
                                  <p:stCondLst>
                                    <p:cond delay="0"/>
                                  </p:stCondLst>
                                  <p:childTnLst>
                                    <p:set>
                                      <p:cBhvr>
                                        <p:cTn id="138" dur="1" fill="hold">
                                          <p:stCondLst>
                                            <p:cond delay="0"/>
                                          </p:stCondLst>
                                        </p:cTn>
                                        <p:tgtEl>
                                          <p:spTgt spid="118861"/>
                                        </p:tgtEl>
                                        <p:attrNameLst>
                                          <p:attrName>style.visibility</p:attrName>
                                        </p:attrNameLst>
                                      </p:cBhvr>
                                      <p:to>
                                        <p:strVal val="visible"/>
                                      </p:to>
                                    </p:set>
                                    <p:animEffect transition="in" filter="wedge">
                                      <p:cBhvr>
                                        <p:cTn id="139" dur="3000"/>
                                        <p:tgtEl>
                                          <p:spTgt spid="118861"/>
                                        </p:tgtEl>
                                      </p:cBhvr>
                                    </p:animEffect>
                                  </p:childTnLst>
                                </p:cTn>
                              </p:par>
                            </p:childTnLst>
                          </p:cTn>
                        </p:par>
                        <p:par>
                          <p:cTn id="140" fill="hold">
                            <p:stCondLst>
                              <p:cond delay="102000"/>
                            </p:stCondLst>
                            <p:childTnLst>
                              <p:par>
                                <p:cTn id="141" presetID="20" presetClass="entr" presetSubtype="0" fill="hold" grpId="0" nodeType="afterEffect">
                                  <p:stCondLst>
                                    <p:cond delay="0"/>
                                  </p:stCondLst>
                                  <p:childTnLst>
                                    <p:set>
                                      <p:cBhvr>
                                        <p:cTn id="142" dur="1" fill="hold">
                                          <p:stCondLst>
                                            <p:cond delay="0"/>
                                          </p:stCondLst>
                                        </p:cTn>
                                        <p:tgtEl>
                                          <p:spTgt spid="118862"/>
                                        </p:tgtEl>
                                        <p:attrNameLst>
                                          <p:attrName>style.visibility</p:attrName>
                                        </p:attrNameLst>
                                      </p:cBhvr>
                                      <p:to>
                                        <p:strVal val="visible"/>
                                      </p:to>
                                    </p:set>
                                    <p:animEffect transition="in" filter="wedge">
                                      <p:cBhvr>
                                        <p:cTn id="143" dur="3000"/>
                                        <p:tgtEl>
                                          <p:spTgt spid="118862"/>
                                        </p:tgtEl>
                                      </p:cBhvr>
                                    </p:animEffect>
                                  </p:childTnLst>
                                </p:cTn>
                              </p:par>
                            </p:childTnLst>
                          </p:cTn>
                        </p:par>
                        <p:par>
                          <p:cTn id="144" fill="hold">
                            <p:stCondLst>
                              <p:cond delay="105000"/>
                            </p:stCondLst>
                            <p:childTnLst>
                              <p:par>
                                <p:cTn id="145" presetID="20" presetClass="entr" presetSubtype="0" fill="hold" grpId="0" nodeType="afterEffect">
                                  <p:stCondLst>
                                    <p:cond delay="0"/>
                                  </p:stCondLst>
                                  <p:childTnLst>
                                    <p:set>
                                      <p:cBhvr>
                                        <p:cTn id="146" dur="1" fill="hold">
                                          <p:stCondLst>
                                            <p:cond delay="0"/>
                                          </p:stCondLst>
                                        </p:cTn>
                                        <p:tgtEl>
                                          <p:spTgt spid="118863"/>
                                        </p:tgtEl>
                                        <p:attrNameLst>
                                          <p:attrName>style.visibility</p:attrName>
                                        </p:attrNameLst>
                                      </p:cBhvr>
                                      <p:to>
                                        <p:strVal val="visible"/>
                                      </p:to>
                                    </p:set>
                                    <p:animEffect transition="in" filter="wedge">
                                      <p:cBhvr>
                                        <p:cTn id="147" dur="3000"/>
                                        <p:tgtEl>
                                          <p:spTgt spid="118863"/>
                                        </p:tgtEl>
                                      </p:cBhvr>
                                    </p:animEffect>
                                  </p:childTnLst>
                                </p:cTn>
                              </p:par>
                            </p:childTnLst>
                          </p:cTn>
                        </p:par>
                        <p:par>
                          <p:cTn id="148" fill="hold">
                            <p:stCondLst>
                              <p:cond delay="108000"/>
                            </p:stCondLst>
                            <p:childTnLst>
                              <p:par>
                                <p:cTn id="149" presetID="20" presetClass="entr" presetSubtype="0" fill="hold" grpId="0" nodeType="afterEffect">
                                  <p:stCondLst>
                                    <p:cond delay="0"/>
                                  </p:stCondLst>
                                  <p:childTnLst>
                                    <p:set>
                                      <p:cBhvr>
                                        <p:cTn id="150" dur="1" fill="hold">
                                          <p:stCondLst>
                                            <p:cond delay="0"/>
                                          </p:stCondLst>
                                        </p:cTn>
                                        <p:tgtEl>
                                          <p:spTgt spid="118871"/>
                                        </p:tgtEl>
                                        <p:attrNameLst>
                                          <p:attrName>style.visibility</p:attrName>
                                        </p:attrNameLst>
                                      </p:cBhvr>
                                      <p:to>
                                        <p:strVal val="visible"/>
                                      </p:to>
                                    </p:set>
                                    <p:animEffect transition="in" filter="wedge">
                                      <p:cBhvr>
                                        <p:cTn id="151" dur="3000"/>
                                        <p:tgtEl>
                                          <p:spTgt spid="118871"/>
                                        </p:tgtEl>
                                      </p:cBhvr>
                                    </p:animEffect>
                                  </p:childTnLst>
                                </p:cTn>
                              </p:par>
                            </p:childTnLst>
                          </p:cTn>
                        </p:par>
                        <p:par>
                          <p:cTn id="152" fill="hold">
                            <p:stCondLst>
                              <p:cond delay="111000"/>
                            </p:stCondLst>
                            <p:childTnLst>
                              <p:par>
                                <p:cTn id="153" presetID="20" presetClass="entr" presetSubtype="0" fill="hold" grpId="0" nodeType="afterEffect">
                                  <p:stCondLst>
                                    <p:cond delay="0"/>
                                  </p:stCondLst>
                                  <p:childTnLst>
                                    <p:set>
                                      <p:cBhvr>
                                        <p:cTn id="154" dur="1" fill="hold">
                                          <p:stCondLst>
                                            <p:cond delay="0"/>
                                          </p:stCondLst>
                                        </p:cTn>
                                        <p:tgtEl>
                                          <p:spTgt spid="118880"/>
                                        </p:tgtEl>
                                        <p:attrNameLst>
                                          <p:attrName>style.visibility</p:attrName>
                                        </p:attrNameLst>
                                      </p:cBhvr>
                                      <p:to>
                                        <p:strVal val="visible"/>
                                      </p:to>
                                    </p:set>
                                    <p:animEffect transition="in" filter="wedge">
                                      <p:cBhvr>
                                        <p:cTn id="155" dur="3000"/>
                                        <p:tgtEl>
                                          <p:spTgt spid="118880"/>
                                        </p:tgtEl>
                                      </p:cBhvr>
                                    </p:animEffect>
                                  </p:childTnLst>
                                </p:cTn>
                              </p:par>
                            </p:childTnLst>
                          </p:cTn>
                        </p:par>
                        <p:par>
                          <p:cTn id="156" fill="hold">
                            <p:stCondLst>
                              <p:cond delay="114000"/>
                            </p:stCondLst>
                            <p:childTnLst>
                              <p:par>
                                <p:cTn id="157" presetID="20" presetClass="entr" presetSubtype="0" fill="hold" grpId="0" nodeType="afterEffect">
                                  <p:stCondLst>
                                    <p:cond delay="0"/>
                                  </p:stCondLst>
                                  <p:childTnLst>
                                    <p:set>
                                      <p:cBhvr>
                                        <p:cTn id="158" dur="1" fill="hold">
                                          <p:stCondLst>
                                            <p:cond delay="0"/>
                                          </p:stCondLst>
                                        </p:cTn>
                                        <p:tgtEl>
                                          <p:spTgt spid="118881"/>
                                        </p:tgtEl>
                                        <p:attrNameLst>
                                          <p:attrName>style.visibility</p:attrName>
                                        </p:attrNameLst>
                                      </p:cBhvr>
                                      <p:to>
                                        <p:strVal val="visible"/>
                                      </p:to>
                                    </p:set>
                                    <p:animEffect transition="in" filter="wedge">
                                      <p:cBhvr>
                                        <p:cTn id="159" dur="3000"/>
                                        <p:tgtEl>
                                          <p:spTgt spid="118881"/>
                                        </p:tgtEl>
                                      </p:cBhvr>
                                    </p:animEffect>
                                  </p:childTnLst>
                                </p:cTn>
                              </p:par>
                            </p:childTnLst>
                          </p:cTn>
                        </p:par>
                        <p:par>
                          <p:cTn id="160" fill="hold">
                            <p:stCondLst>
                              <p:cond delay="117000"/>
                            </p:stCondLst>
                            <p:childTnLst>
                              <p:par>
                                <p:cTn id="161" presetID="20" presetClass="entr" presetSubtype="0" fill="hold" grpId="0" nodeType="afterEffect">
                                  <p:stCondLst>
                                    <p:cond delay="0"/>
                                  </p:stCondLst>
                                  <p:childTnLst>
                                    <p:set>
                                      <p:cBhvr>
                                        <p:cTn id="162" dur="1" fill="hold">
                                          <p:stCondLst>
                                            <p:cond delay="0"/>
                                          </p:stCondLst>
                                        </p:cTn>
                                        <p:tgtEl>
                                          <p:spTgt spid="118882"/>
                                        </p:tgtEl>
                                        <p:attrNameLst>
                                          <p:attrName>style.visibility</p:attrName>
                                        </p:attrNameLst>
                                      </p:cBhvr>
                                      <p:to>
                                        <p:strVal val="visible"/>
                                      </p:to>
                                    </p:set>
                                    <p:animEffect transition="in" filter="wedge">
                                      <p:cBhvr>
                                        <p:cTn id="163" dur="3000"/>
                                        <p:tgtEl>
                                          <p:spTgt spid="118882"/>
                                        </p:tgtEl>
                                      </p:cBhvr>
                                    </p:animEffect>
                                  </p:childTnLst>
                                </p:cTn>
                              </p:par>
                            </p:childTnLst>
                          </p:cTn>
                        </p:par>
                        <p:par>
                          <p:cTn id="164" fill="hold">
                            <p:stCondLst>
                              <p:cond delay="120000"/>
                            </p:stCondLst>
                            <p:childTnLst>
                              <p:par>
                                <p:cTn id="165" presetID="20" presetClass="entr" presetSubtype="0" fill="hold" grpId="0" nodeType="afterEffect">
                                  <p:stCondLst>
                                    <p:cond delay="0"/>
                                  </p:stCondLst>
                                  <p:childTnLst>
                                    <p:set>
                                      <p:cBhvr>
                                        <p:cTn id="166" dur="1" fill="hold">
                                          <p:stCondLst>
                                            <p:cond delay="0"/>
                                          </p:stCondLst>
                                        </p:cTn>
                                        <p:tgtEl>
                                          <p:spTgt spid="118883"/>
                                        </p:tgtEl>
                                        <p:attrNameLst>
                                          <p:attrName>style.visibility</p:attrName>
                                        </p:attrNameLst>
                                      </p:cBhvr>
                                      <p:to>
                                        <p:strVal val="visible"/>
                                      </p:to>
                                    </p:set>
                                    <p:animEffect transition="in" filter="wedge">
                                      <p:cBhvr>
                                        <p:cTn id="167" dur="3000"/>
                                        <p:tgtEl>
                                          <p:spTgt spid="118883"/>
                                        </p:tgtEl>
                                      </p:cBhvr>
                                    </p:animEffect>
                                  </p:childTnLst>
                                </p:cTn>
                              </p:par>
                            </p:childTnLst>
                          </p:cTn>
                        </p:par>
                        <p:par>
                          <p:cTn id="168" fill="hold">
                            <p:stCondLst>
                              <p:cond delay="123000"/>
                            </p:stCondLst>
                            <p:childTnLst>
                              <p:par>
                                <p:cTn id="169" presetID="20" presetClass="entr" presetSubtype="0" fill="hold" grpId="0" nodeType="afterEffect">
                                  <p:stCondLst>
                                    <p:cond delay="0"/>
                                  </p:stCondLst>
                                  <p:childTnLst>
                                    <p:set>
                                      <p:cBhvr>
                                        <p:cTn id="170" dur="1" fill="hold">
                                          <p:stCondLst>
                                            <p:cond delay="0"/>
                                          </p:stCondLst>
                                        </p:cTn>
                                        <p:tgtEl>
                                          <p:spTgt spid="118884"/>
                                        </p:tgtEl>
                                        <p:attrNameLst>
                                          <p:attrName>style.visibility</p:attrName>
                                        </p:attrNameLst>
                                      </p:cBhvr>
                                      <p:to>
                                        <p:strVal val="visible"/>
                                      </p:to>
                                    </p:set>
                                    <p:animEffect transition="in" filter="wedge">
                                      <p:cBhvr>
                                        <p:cTn id="171" dur="3000"/>
                                        <p:tgtEl>
                                          <p:spTgt spid="118884"/>
                                        </p:tgtEl>
                                      </p:cBhvr>
                                    </p:animEffect>
                                  </p:childTnLst>
                                </p:cTn>
                              </p:par>
                            </p:childTnLst>
                          </p:cTn>
                        </p:par>
                        <p:par>
                          <p:cTn id="172" fill="hold">
                            <p:stCondLst>
                              <p:cond delay="126000"/>
                            </p:stCondLst>
                            <p:childTnLst>
                              <p:par>
                                <p:cTn id="173" presetID="20" presetClass="entr" presetSubtype="0" fill="hold" grpId="0" nodeType="afterEffect">
                                  <p:stCondLst>
                                    <p:cond delay="0"/>
                                  </p:stCondLst>
                                  <p:childTnLst>
                                    <p:set>
                                      <p:cBhvr>
                                        <p:cTn id="174" dur="1" fill="hold">
                                          <p:stCondLst>
                                            <p:cond delay="0"/>
                                          </p:stCondLst>
                                        </p:cTn>
                                        <p:tgtEl>
                                          <p:spTgt spid="118885"/>
                                        </p:tgtEl>
                                        <p:attrNameLst>
                                          <p:attrName>style.visibility</p:attrName>
                                        </p:attrNameLst>
                                      </p:cBhvr>
                                      <p:to>
                                        <p:strVal val="visible"/>
                                      </p:to>
                                    </p:set>
                                    <p:animEffect transition="in" filter="wedge">
                                      <p:cBhvr>
                                        <p:cTn id="175" dur="3000"/>
                                        <p:tgtEl>
                                          <p:spTgt spid="118885"/>
                                        </p:tgtEl>
                                      </p:cBhvr>
                                    </p:animEffect>
                                  </p:childTnLst>
                                </p:cTn>
                              </p:par>
                            </p:childTnLst>
                          </p:cTn>
                        </p:par>
                        <p:par>
                          <p:cTn id="176" fill="hold">
                            <p:stCondLst>
                              <p:cond delay="129000"/>
                            </p:stCondLst>
                            <p:childTnLst>
                              <p:par>
                                <p:cTn id="177" presetID="20" presetClass="entr" presetSubtype="0" fill="hold" grpId="0" nodeType="afterEffect">
                                  <p:stCondLst>
                                    <p:cond delay="0"/>
                                  </p:stCondLst>
                                  <p:childTnLst>
                                    <p:set>
                                      <p:cBhvr>
                                        <p:cTn id="178" dur="1" fill="hold">
                                          <p:stCondLst>
                                            <p:cond delay="0"/>
                                          </p:stCondLst>
                                        </p:cTn>
                                        <p:tgtEl>
                                          <p:spTgt spid="118886"/>
                                        </p:tgtEl>
                                        <p:attrNameLst>
                                          <p:attrName>style.visibility</p:attrName>
                                        </p:attrNameLst>
                                      </p:cBhvr>
                                      <p:to>
                                        <p:strVal val="visible"/>
                                      </p:to>
                                    </p:set>
                                    <p:animEffect transition="in" filter="wedge">
                                      <p:cBhvr>
                                        <p:cTn id="179" dur="3000"/>
                                        <p:tgtEl>
                                          <p:spTgt spid="1188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813" grpId="0" animBg="1"/>
      <p:bldP spid="118814" grpId="0" animBg="1"/>
      <p:bldP spid="118815" grpId="0" animBg="1"/>
      <p:bldP spid="118818" grpId="0" animBg="1"/>
      <p:bldP spid="118819" grpId="0" animBg="1"/>
      <p:bldP spid="118820" grpId="0" animBg="1"/>
      <p:bldP spid="118822" grpId="0" animBg="1"/>
      <p:bldP spid="118826" grpId="0"/>
      <p:bldP spid="118830" grpId="0"/>
      <p:bldP spid="118831" grpId="0"/>
      <p:bldP spid="118832" grpId="0"/>
      <p:bldP spid="118833" grpId="0"/>
      <p:bldP spid="118834" grpId="0"/>
      <p:bldP spid="118835" grpId="0"/>
      <p:bldP spid="118836" grpId="0"/>
      <p:bldP spid="118837" grpId="0"/>
      <p:bldP spid="118838" grpId="0"/>
      <p:bldP spid="118839" grpId="0"/>
      <p:bldP spid="118840" grpId="0"/>
      <p:bldP spid="118841" grpId="0" animBg="1"/>
      <p:bldP spid="118842" grpId="0" animBg="1"/>
      <p:bldP spid="118843" grpId="0" animBg="1"/>
      <p:bldP spid="118844" grpId="0" animBg="1"/>
      <p:bldP spid="118845" grpId="0"/>
      <p:bldP spid="118846" grpId="0"/>
      <p:bldP spid="118847" grpId="0"/>
      <p:bldP spid="118848" grpId="0"/>
      <p:bldP spid="118849" grpId="0"/>
      <p:bldP spid="118850" grpId="0"/>
      <p:bldP spid="118851" grpId="0"/>
      <p:bldP spid="118860" grpId="0"/>
      <p:bldP spid="118861" grpId="0"/>
      <p:bldP spid="118862" grpId="0"/>
      <p:bldP spid="118863" grpId="0"/>
      <p:bldP spid="118871" grpId="0" animBg="1"/>
      <p:bldP spid="118880" grpId="0"/>
      <p:bldP spid="118881" grpId="0"/>
      <p:bldP spid="118882" grpId="0"/>
      <p:bldP spid="118883" grpId="0"/>
      <p:bldP spid="118884" grpId="0"/>
      <p:bldP spid="118885" grpId="0" animBg="1"/>
      <p:bldP spid="118886"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CCFF"/>
            </a:gs>
            <a:gs pos="100000">
              <a:srgbClr val="FF0066"/>
            </a:gs>
          </a:gsLst>
          <a:lin ang="2700000" scaled="1"/>
        </a:gradFill>
        <a:effectLst/>
      </p:bgPr>
    </p:bg>
    <p:spTree>
      <p:nvGrpSpPr>
        <p:cNvPr id="1" name=""/>
        <p:cNvGrpSpPr/>
        <p:nvPr/>
      </p:nvGrpSpPr>
      <p:grpSpPr>
        <a:xfrm>
          <a:off x="0" y="0"/>
          <a:ext cx="0" cy="0"/>
          <a:chOff x="0" y="0"/>
          <a:chExt cx="0" cy="0"/>
        </a:xfrm>
      </p:grpSpPr>
      <p:sp>
        <p:nvSpPr>
          <p:cNvPr id="121860" name="Text Box 4"/>
          <p:cNvSpPr txBox="1">
            <a:spLocks noChangeArrowheads="1"/>
          </p:cNvSpPr>
          <p:nvPr/>
        </p:nvSpPr>
        <p:spPr bwMode="auto">
          <a:xfrm>
            <a:off x="6084888" y="1555750"/>
            <a:ext cx="865187" cy="396875"/>
          </a:xfrm>
          <a:prstGeom prst="rect">
            <a:avLst/>
          </a:prstGeom>
          <a:noFill/>
          <a:ln w="9525" algn="ctr">
            <a:noFill/>
            <a:miter lim="800000"/>
            <a:headEnd/>
            <a:tailEnd/>
          </a:ln>
          <a:effectLst/>
        </p:spPr>
        <p:txBody>
          <a:bodyPr>
            <a:spAutoFit/>
          </a:bodyPr>
          <a:lstStyle/>
          <a:p>
            <a:r>
              <a:rPr lang="ar-SA"/>
              <a:t>3.32</a:t>
            </a:r>
            <a:endParaRPr lang="en-US"/>
          </a:p>
        </p:txBody>
      </p:sp>
      <p:sp>
        <p:nvSpPr>
          <p:cNvPr id="121861" name="Text Box 5"/>
          <p:cNvSpPr txBox="1">
            <a:spLocks noChangeArrowheads="1"/>
          </p:cNvSpPr>
          <p:nvPr/>
        </p:nvSpPr>
        <p:spPr bwMode="auto">
          <a:xfrm>
            <a:off x="6661150" y="1555750"/>
            <a:ext cx="647700" cy="396875"/>
          </a:xfrm>
          <a:prstGeom prst="rect">
            <a:avLst/>
          </a:prstGeom>
          <a:noFill/>
          <a:ln w="9525" algn="ctr">
            <a:noFill/>
            <a:miter lim="800000"/>
            <a:headEnd/>
            <a:tailEnd/>
          </a:ln>
          <a:effectLst/>
        </p:spPr>
        <p:txBody>
          <a:bodyPr>
            <a:spAutoFit/>
          </a:bodyPr>
          <a:lstStyle/>
          <a:p>
            <a:r>
              <a:rPr lang="ar-SA"/>
              <a:t>+</a:t>
            </a:r>
            <a:endParaRPr lang="en-US"/>
          </a:p>
        </p:txBody>
      </p:sp>
      <p:sp>
        <p:nvSpPr>
          <p:cNvPr id="121862" name="Line 6"/>
          <p:cNvSpPr>
            <a:spLocks noChangeShapeType="1"/>
          </p:cNvSpPr>
          <p:nvPr/>
        </p:nvSpPr>
        <p:spPr bwMode="auto">
          <a:xfrm>
            <a:off x="7308850" y="1771650"/>
            <a:ext cx="647700" cy="0"/>
          </a:xfrm>
          <a:prstGeom prst="line">
            <a:avLst/>
          </a:prstGeom>
          <a:noFill/>
          <a:ln w="38100">
            <a:solidFill>
              <a:schemeClr val="tx1"/>
            </a:solidFill>
            <a:round/>
            <a:headEnd/>
            <a:tailEnd/>
          </a:ln>
          <a:effectLst/>
        </p:spPr>
        <p:txBody>
          <a:bodyPr>
            <a:spAutoFit/>
          </a:bodyPr>
          <a:lstStyle/>
          <a:p>
            <a:endParaRPr lang="ar-JO"/>
          </a:p>
        </p:txBody>
      </p:sp>
      <p:sp>
        <p:nvSpPr>
          <p:cNvPr id="121863" name="AutoShape 7"/>
          <p:cNvSpPr>
            <a:spLocks noChangeArrowheads="1"/>
          </p:cNvSpPr>
          <p:nvPr/>
        </p:nvSpPr>
        <p:spPr bwMode="auto">
          <a:xfrm>
            <a:off x="8029575" y="1412875"/>
            <a:ext cx="771525" cy="666750"/>
          </a:xfrm>
          <a:prstGeom prst="star16">
            <a:avLst>
              <a:gd name="adj" fmla="val 37500"/>
            </a:avLst>
          </a:prstGeom>
          <a:gradFill rotWithShape="1">
            <a:gsLst>
              <a:gs pos="0">
                <a:schemeClr val="bg1"/>
              </a:gs>
              <a:gs pos="100000">
                <a:schemeClr val="accent2"/>
              </a:gs>
            </a:gsLst>
            <a:path path="shape">
              <a:fillToRect l="50000" t="50000" r="50000" b="50000"/>
            </a:path>
          </a:gradFill>
          <a:ln w="9525" algn="ctr">
            <a:noFill/>
            <a:miter lim="800000"/>
            <a:headEnd/>
            <a:tailEnd/>
          </a:ln>
          <a:effectLst/>
        </p:spPr>
        <p:txBody>
          <a:bodyPr wrap="none" anchor="ctr">
            <a:spAutoFit/>
          </a:bodyPr>
          <a:lstStyle/>
          <a:p>
            <a:r>
              <a:rPr lang="ar-SA"/>
              <a:t>3))</a:t>
            </a:r>
            <a:endParaRPr lang="en-US"/>
          </a:p>
        </p:txBody>
      </p:sp>
      <p:sp>
        <p:nvSpPr>
          <p:cNvPr id="121864" name="Text Box 8"/>
          <p:cNvSpPr txBox="1">
            <a:spLocks noChangeArrowheads="1"/>
          </p:cNvSpPr>
          <p:nvPr/>
        </p:nvSpPr>
        <p:spPr bwMode="auto">
          <a:xfrm>
            <a:off x="6877050" y="1555750"/>
            <a:ext cx="647700" cy="396875"/>
          </a:xfrm>
          <a:prstGeom prst="rect">
            <a:avLst/>
          </a:prstGeom>
          <a:noFill/>
          <a:ln w="9525" algn="ctr">
            <a:noFill/>
            <a:miter lim="800000"/>
            <a:headEnd/>
            <a:tailEnd/>
          </a:ln>
          <a:effectLst/>
        </p:spPr>
        <p:txBody>
          <a:bodyPr>
            <a:spAutoFit/>
          </a:bodyPr>
          <a:lstStyle/>
          <a:p>
            <a:r>
              <a:rPr lang="ar-SA"/>
              <a:t>8</a:t>
            </a:r>
            <a:endParaRPr lang="en-US"/>
          </a:p>
        </p:txBody>
      </p:sp>
      <p:sp>
        <p:nvSpPr>
          <p:cNvPr id="121865" name="Text Box 9"/>
          <p:cNvSpPr txBox="1">
            <a:spLocks noChangeArrowheads="1"/>
          </p:cNvSpPr>
          <p:nvPr/>
        </p:nvSpPr>
        <p:spPr bwMode="auto">
          <a:xfrm>
            <a:off x="7308850" y="1771650"/>
            <a:ext cx="647700" cy="396875"/>
          </a:xfrm>
          <a:prstGeom prst="rect">
            <a:avLst/>
          </a:prstGeom>
          <a:noFill/>
          <a:ln w="9525" algn="ctr">
            <a:noFill/>
            <a:miter lim="800000"/>
            <a:headEnd/>
            <a:tailEnd/>
          </a:ln>
          <a:effectLst/>
        </p:spPr>
        <p:txBody>
          <a:bodyPr>
            <a:spAutoFit/>
          </a:bodyPr>
          <a:lstStyle/>
          <a:p>
            <a:r>
              <a:rPr lang="ar-SA"/>
              <a:t>5</a:t>
            </a:r>
            <a:endParaRPr lang="en-US"/>
          </a:p>
        </p:txBody>
      </p:sp>
      <p:sp>
        <p:nvSpPr>
          <p:cNvPr id="121866" name="Text Box 10"/>
          <p:cNvSpPr txBox="1">
            <a:spLocks noChangeArrowheads="1"/>
          </p:cNvSpPr>
          <p:nvPr/>
        </p:nvSpPr>
        <p:spPr bwMode="auto">
          <a:xfrm>
            <a:off x="7308850" y="1412875"/>
            <a:ext cx="647700" cy="396875"/>
          </a:xfrm>
          <a:prstGeom prst="rect">
            <a:avLst/>
          </a:prstGeom>
          <a:noFill/>
          <a:ln w="9525" algn="ctr">
            <a:noFill/>
            <a:miter lim="800000"/>
            <a:headEnd/>
            <a:tailEnd/>
          </a:ln>
          <a:effectLst/>
        </p:spPr>
        <p:txBody>
          <a:bodyPr>
            <a:spAutoFit/>
          </a:bodyPr>
          <a:lstStyle/>
          <a:p>
            <a:r>
              <a:rPr lang="ar-SA"/>
              <a:t>-2</a:t>
            </a:r>
            <a:endParaRPr lang="en-US"/>
          </a:p>
        </p:txBody>
      </p:sp>
      <p:sp>
        <p:nvSpPr>
          <p:cNvPr id="121867" name="AutoShape 11"/>
          <p:cNvSpPr>
            <a:spLocks noChangeArrowheads="1"/>
          </p:cNvSpPr>
          <p:nvPr/>
        </p:nvSpPr>
        <p:spPr bwMode="auto">
          <a:xfrm>
            <a:off x="6443663" y="188913"/>
            <a:ext cx="1901825" cy="781050"/>
          </a:xfrm>
          <a:prstGeom prst="star24">
            <a:avLst>
              <a:gd name="adj" fmla="val 37500"/>
            </a:avLst>
          </a:prstGeom>
          <a:solidFill>
            <a:schemeClr val="bg1"/>
          </a:solidFill>
          <a:ln w="9525" algn="ctr">
            <a:noFill/>
            <a:miter lim="800000"/>
            <a:headEnd/>
            <a:tailEnd/>
          </a:ln>
          <a:effectLst/>
        </p:spPr>
        <p:txBody>
          <a:bodyPr wrap="none" anchor="ctr">
            <a:spAutoFit/>
          </a:bodyPr>
          <a:lstStyle/>
          <a:p>
            <a:r>
              <a:rPr lang="ar-SA" sz="2400"/>
              <a:t>يتبع الحل</a:t>
            </a:r>
            <a:endParaRPr lang="en-US" sz="2400"/>
          </a:p>
        </p:txBody>
      </p:sp>
      <p:sp>
        <p:nvSpPr>
          <p:cNvPr id="121868" name="Line 12"/>
          <p:cNvSpPr>
            <a:spLocks noChangeShapeType="1"/>
          </p:cNvSpPr>
          <p:nvPr/>
        </p:nvSpPr>
        <p:spPr bwMode="auto">
          <a:xfrm>
            <a:off x="5076825" y="1773238"/>
            <a:ext cx="647700" cy="0"/>
          </a:xfrm>
          <a:prstGeom prst="line">
            <a:avLst/>
          </a:prstGeom>
          <a:noFill/>
          <a:ln w="38100">
            <a:solidFill>
              <a:schemeClr val="tx1"/>
            </a:solidFill>
            <a:round/>
            <a:headEnd/>
            <a:tailEnd/>
          </a:ln>
          <a:effectLst/>
        </p:spPr>
        <p:txBody>
          <a:bodyPr>
            <a:spAutoFit/>
          </a:bodyPr>
          <a:lstStyle/>
          <a:p>
            <a:endParaRPr lang="ar-JO"/>
          </a:p>
        </p:txBody>
      </p:sp>
      <p:sp>
        <p:nvSpPr>
          <p:cNvPr id="121869" name="Line 13"/>
          <p:cNvSpPr>
            <a:spLocks noChangeShapeType="1"/>
          </p:cNvSpPr>
          <p:nvPr/>
        </p:nvSpPr>
        <p:spPr bwMode="auto">
          <a:xfrm>
            <a:off x="4067175" y="1773238"/>
            <a:ext cx="647700" cy="0"/>
          </a:xfrm>
          <a:prstGeom prst="line">
            <a:avLst/>
          </a:prstGeom>
          <a:noFill/>
          <a:ln w="38100">
            <a:solidFill>
              <a:schemeClr val="tx1"/>
            </a:solidFill>
            <a:round/>
            <a:headEnd/>
            <a:tailEnd/>
          </a:ln>
          <a:effectLst/>
        </p:spPr>
        <p:txBody>
          <a:bodyPr>
            <a:spAutoFit/>
          </a:bodyPr>
          <a:lstStyle/>
          <a:p>
            <a:endParaRPr lang="ar-JO"/>
          </a:p>
        </p:txBody>
      </p:sp>
      <p:sp>
        <p:nvSpPr>
          <p:cNvPr id="121870" name="Line 14"/>
          <p:cNvSpPr>
            <a:spLocks noChangeShapeType="1"/>
          </p:cNvSpPr>
          <p:nvPr/>
        </p:nvSpPr>
        <p:spPr bwMode="auto">
          <a:xfrm>
            <a:off x="2627313" y="2852738"/>
            <a:ext cx="936625" cy="0"/>
          </a:xfrm>
          <a:prstGeom prst="line">
            <a:avLst/>
          </a:prstGeom>
          <a:noFill/>
          <a:ln w="38100">
            <a:solidFill>
              <a:schemeClr val="tx1"/>
            </a:solidFill>
            <a:round/>
            <a:headEnd/>
            <a:tailEnd/>
          </a:ln>
          <a:effectLst/>
        </p:spPr>
        <p:txBody>
          <a:bodyPr>
            <a:spAutoFit/>
          </a:bodyPr>
          <a:lstStyle/>
          <a:p>
            <a:endParaRPr lang="ar-JO"/>
          </a:p>
        </p:txBody>
      </p:sp>
      <p:sp>
        <p:nvSpPr>
          <p:cNvPr id="121871" name="Text Box 15"/>
          <p:cNvSpPr txBox="1">
            <a:spLocks noChangeArrowheads="1"/>
          </p:cNvSpPr>
          <p:nvPr/>
        </p:nvSpPr>
        <p:spPr bwMode="auto">
          <a:xfrm>
            <a:off x="5651500" y="1557338"/>
            <a:ext cx="576263" cy="396875"/>
          </a:xfrm>
          <a:prstGeom prst="rect">
            <a:avLst/>
          </a:prstGeom>
          <a:noFill/>
          <a:ln w="9525" algn="ctr">
            <a:noFill/>
            <a:miter lim="800000"/>
            <a:headEnd/>
            <a:tailEnd/>
          </a:ln>
          <a:effectLst/>
        </p:spPr>
        <p:txBody>
          <a:bodyPr>
            <a:spAutoFit/>
          </a:bodyPr>
          <a:lstStyle/>
          <a:p>
            <a:r>
              <a:rPr lang="ar-SA"/>
              <a:t>=</a:t>
            </a:r>
            <a:endParaRPr lang="en-US"/>
          </a:p>
        </p:txBody>
      </p:sp>
      <p:sp>
        <p:nvSpPr>
          <p:cNvPr id="121872" name="Text Box 16"/>
          <p:cNvSpPr txBox="1">
            <a:spLocks noChangeArrowheads="1"/>
          </p:cNvSpPr>
          <p:nvPr/>
        </p:nvSpPr>
        <p:spPr bwMode="auto">
          <a:xfrm>
            <a:off x="5148263" y="1773238"/>
            <a:ext cx="576262" cy="396875"/>
          </a:xfrm>
          <a:prstGeom prst="rect">
            <a:avLst/>
          </a:prstGeom>
          <a:noFill/>
          <a:ln w="9525" algn="ctr">
            <a:noFill/>
            <a:miter lim="800000"/>
            <a:headEnd/>
            <a:tailEnd/>
          </a:ln>
          <a:effectLst/>
        </p:spPr>
        <p:txBody>
          <a:bodyPr>
            <a:spAutoFit/>
          </a:bodyPr>
          <a:lstStyle/>
          <a:p>
            <a:r>
              <a:rPr lang="ar-SA"/>
              <a:t>5</a:t>
            </a:r>
            <a:endParaRPr lang="en-US"/>
          </a:p>
        </p:txBody>
      </p:sp>
      <p:sp>
        <p:nvSpPr>
          <p:cNvPr id="121873" name="Text Box 17"/>
          <p:cNvSpPr txBox="1">
            <a:spLocks noChangeArrowheads="1"/>
          </p:cNvSpPr>
          <p:nvPr/>
        </p:nvSpPr>
        <p:spPr bwMode="auto">
          <a:xfrm>
            <a:off x="5148263" y="1412875"/>
            <a:ext cx="576262" cy="396875"/>
          </a:xfrm>
          <a:prstGeom prst="rect">
            <a:avLst/>
          </a:prstGeom>
          <a:noFill/>
          <a:ln w="9525" algn="ctr">
            <a:noFill/>
            <a:miter lim="800000"/>
            <a:headEnd/>
            <a:tailEnd/>
          </a:ln>
          <a:effectLst/>
        </p:spPr>
        <p:txBody>
          <a:bodyPr>
            <a:spAutoFit/>
          </a:bodyPr>
          <a:lstStyle/>
          <a:p>
            <a:r>
              <a:rPr lang="ar-SA"/>
              <a:t>-42</a:t>
            </a:r>
            <a:endParaRPr lang="en-US"/>
          </a:p>
        </p:txBody>
      </p:sp>
      <p:sp>
        <p:nvSpPr>
          <p:cNvPr id="121874" name="Text Box 18"/>
          <p:cNvSpPr txBox="1">
            <a:spLocks noChangeArrowheads="1"/>
          </p:cNvSpPr>
          <p:nvPr/>
        </p:nvSpPr>
        <p:spPr bwMode="auto">
          <a:xfrm>
            <a:off x="3851275" y="1412875"/>
            <a:ext cx="1008063" cy="396875"/>
          </a:xfrm>
          <a:prstGeom prst="rect">
            <a:avLst/>
          </a:prstGeom>
          <a:noFill/>
          <a:ln w="9525" algn="ctr">
            <a:noFill/>
            <a:miter lim="800000"/>
            <a:headEnd/>
            <a:tailEnd/>
          </a:ln>
          <a:effectLst/>
        </p:spPr>
        <p:txBody>
          <a:bodyPr>
            <a:spAutoFit/>
          </a:bodyPr>
          <a:lstStyle/>
          <a:p>
            <a:r>
              <a:rPr lang="ar-SA"/>
              <a:t>332</a:t>
            </a:r>
            <a:endParaRPr lang="en-US"/>
          </a:p>
        </p:txBody>
      </p:sp>
      <p:sp>
        <p:nvSpPr>
          <p:cNvPr id="121875" name="Text Box 19"/>
          <p:cNvSpPr txBox="1">
            <a:spLocks noChangeArrowheads="1"/>
          </p:cNvSpPr>
          <p:nvPr/>
        </p:nvSpPr>
        <p:spPr bwMode="auto">
          <a:xfrm>
            <a:off x="4572000" y="1557338"/>
            <a:ext cx="576263" cy="396875"/>
          </a:xfrm>
          <a:prstGeom prst="rect">
            <a:avLst/>
          </a:prstGeom>
          <a:noFill/>
          <a:ln w="9525" algn="ctr">
            <a:noFill/>
            <a:miter lim="800000"/>
            <a:headEnd/>
            <a:tailEnd/>
          </a:ln>
          <a:effectLst/>
        </p:spPr>
        <p:txBody>
          <a:bodyPr>
            <a:spAutoFit/>
          </a:bodyPr>
          <a:lstStyle/>
          <a:p>
            <a:r>
              <a:rPr lang="ar-SA"/>
              <a:t>+</a:t>
            </a:r>
            <a:endParaRPr lang="en-US"/>
          </a:p>
        </p:txBody>
      </p:sp>
      <p:sp>
        <p:nvSpPr>
          <p:cNvPr id="121876" name="Text Box 20"/>
          <p:cNvSpPr txBox="1">
            <a:spLocks noChangeArrowheads="1"/>
          </p:cNvSpPr>
          <p:nvPr/>
        </p:nvSpPr>
        <p:spPr bwMode="auto">
          <a:xfrm>
            <a:off x="3995738" y="1773238"/>
            <a:ext cx="863600" cy="396875"/>
          </a:xfrm>
          <a:prstGeom prst="rect">
            <a:avLst/>
          </a:prstGeom>
          <a:noFill/>
          <a:ln w="9525" algn="ctr">
            <a:noFill/>
            <a:miter lim="800000"/>
            <a:headEnd/>
            <a:tailEnd/>
          </a:ln>
          <a:effectLst/>
        </p:spPr>
        <p:txBody>
          <a:bodyPr>
            <a:spAutoFit/>
          </a:bodyPr>
          <a:lstStyle/>
          <a:p>
            <a:r>
              <a:rPr lang="ar-SA"/>
              <a:t>100</a:t>
            </a:r>
            <a:endParaRPr lang="en-US"/>
          </a:p>
        </p:txBody>
      </p:sp>
      <p:sp>
        <p:nvSpPr>
          <p:cNvPr id="121877" name="Text Box 21"/>
          <p:cNvSpPr txBox="1">
            <a:spLocks noChangeArrowheads="1"/>
          </p:cNvSpPr>
          <p:nvPr/>
        </p:nvSpPr>
        <p:spPr bwMode="auto">
          <a:xfrm>
            <a:off x="755650" y="1341438"/>
            <a:ext cx="2736850" cy="396875"/>
          </a:xfrm>
          <a:prstGeom prst="rect">
            <a:avLst/>
          </a:prstGeom>
          <a:noFill/>
          <a:ln w="9525" algn="ctr">
            <a:noFill/>
            <a:miter lim="800000"/>
            <a:headEnd/>
            <a:tailEnd/>
          </a:ln>
          <a:effectLst/>
        </p:spPr>
        <p:txBody>
          <a:bodyPr>
            <a:spAutoFit/>
          </a:bodyPr>
          <a:lstStyle/>
          <a:p>
            <a:r>
              <a:rPr lang="ar-SA"/>
              <a:t>-42   100  +  332    5</a:t>
            </a:r>
            <a:endParaRPr lang="en-US"/>
          </a:p>
        </p:txBody>
      </p:sp>
      <p:sp>
        <p:nvSpPr>
          <p:cNvPr id="121878" name="Text Box 22"/>
          <p:cNvSpPr txBox="1">
            <a:spLocks noChangeArrowheads="1"/>
          </p:cNvSpPr>
          <p:nvPr/>
        </p:nvSpPr>
        <p:spPr bwMode="auto">
          <a:xfrm>
            <a:off x="3492500" y="1557338"/>
            <a:ext cx="576263" cy="396875"/>
          </a:xfrm>
          <a:prstGeom prst="rect">
            <a:avLst/>
          </a:prstGeom>
          <a:noFill/>
          <a:ln w="9525" algn="ctr">
            <a:noFill/>
            <a:miter lim="800000"/>
            <a:headEnd/>
            <a:tailEnd/>
          </a:ln>
          <a:effectLst/>
        </p:spPr>
        <p:txBody>
          <a:bodyPr>
            <a:spAutoFit/>
          </a:bodyPr>
          <a:lstStyle/>
          <a:p>
            <a:r>
              <a:rPr lang="ar-SA"/>
              <a:t>=</a:t>
            </a:r>
            <a:endParaRPr lang="en-US"/>
          </a:p>
        </p:txBody>
      </p:sp>
      <p:sp>
        <p:nvSpPr>
          <p:cNvPr id="121879" name="Text Box 23"/>
          <p:cNvSpPr txBox="1">
            <a:spLocks noChangeArrowheads="1"/>
          </p:cNvSpPr>
          <p:nvPr/>
        </p:nvSpPr>
        <p:spPr bwMode="auto">
          <a:xfrm>
            <a:off x="5724525" y="2636838"/>
            <a:ext cx="576263" cy="396875"/>
          </a:xfrm>
          <a:prstGeom prst="rect">
            <a:avLst/>
          </a:prstGeom>
          <a:noFill/>
          <a:ln w="9525" algn="ctr">
            <a:noFill/>
            <a:miter lim="800000"/>
            <a:headEnd/>
            <a:tailEnd/>
          </a:ln>
          <a:effectLst/>
        </p:spPr>
        <p:txBody>
          <a:bodyPr>
            <a:spAutoFit/>
          </a:bodyPr>
          <a:lstStyle/>
          <a:p>
            <a:r>
              <a:rPr lang="ar-SA"/>
              <a:t>=</a:t>
            </a:r>
            <a:endParaRPr lang="en-US"/>
          </a:p>
        </p:txBody>
      </p:sp>
      <p:sp>
        <p:nvSpPr>
          <p:cNvPr id="121880" name="Text Box 24"/>
          <p:cNvSpPr txBox="1">
            <a:spLocks noChangeArrowheads="1"/>
          </p:cNvSpPr>
          <p:nvPr/>
        </p:nvSpPr>
        <p:spPr bwMode="auto">
          <a:xfrm>
            <a:off x="1187450" y="1773238"/>
            <a:ext cx="1944688" cy="396875"/>
          </a:xfrm>
          <a:prstGeom prst="rect">
            <a:avLst/>
          </a:prstGeom>
          <a:noFill/>
          <a:ln w="9525" algn="ctr">
            <a:noFill/>
            <a:miter lim="800000"/>
            <a:headEnd/>
            <a:tailEnd/>
          </a:ln>
          <a:effectLst/>
        </p:spPr>
        <p:txBody>
          <a:bodyPr>
            <a:spAutoFit/>
          </a:bodyPr>
          <a:lstStyle/>
          <a:p>
            <a:r>
              <a:rPr lang="ar-SA"/>
              <a:t>5     100 </a:t>
            </a:r>
            <a:endParaRPr lang="en-US"/>
          </a:p>
        </p:txBody>
      </p:sp>
      <p:sp>
        <p:nvSpPr>
          <p:cNvPr id="121881" name="Text Box 25"/>
          <p:cNvSpPr txBox="1">
            <a:spLocks noChangeArrowheads="1"/>
          </p:cNvSpPr>
          <p:nvPr/>
        </p:nvSpPr>
        <p:spPr bwMode="auto">
          <a:xfrm>
            <a:off x="4284663" y="2852738"/>
            <a:ext cx="1081087" cy="396875"/>
          </a:xfrm>
          <a:prstGeom prst="rect">
            <a:avLst/>
          </a:prstGeom>
          <a:noFill/>
          <a:ln w="9525" algn="ctr">
            <a:noFill/>
            <a:miter lim="800000"/>
            <a:headEnd/>
            <a:tailEnd/>
          </a:ln>
          <a:effectLst/>
        </p:spPr>
        <p:txBody>
          <a:bodyPr>
            <a:spAutoFit/>
          </a:bodyPr>
          <a:lstStyle/>
          <a:p>
            <a:r>
              <a:rPr lang="ar-SA"/>
              <a:t>500</a:t>
            </a:r>
            <a:endParaRPr lang="en-US"/>
          </a:p>
        </p:txBody>
      </p:sp>
      <p:sp>
        <p:nvSpPr>
          <p:cNvPr id="121882" name="Text Box 26"/>
          <p:cNvSpPr txBox="1">
            <a:spLocks noChangeArrowheads="1"/>
          </p:cNvSpPr>
          <p:nvPr/>
        </p:nvSpPr>
        <p:spPr bwMode="auto">
          <a:xfrm>
            <a:off x="3924300" y="2492375"/>
            <a:ext cx="1871663" cy="396875"/>
          </a:xfrm>
          <a:prstGeom prst="rect">
            <a:avLst/>
          </a:prstGeom>
          <a:noFill/>
          <a:ln w="9525" algn="ctr">
            <a:noFill/>
            <a:miter lim="800000"/>
            <a:headEnd/>
            <a:tailEnd/>
          </a:ln>
          <a:effectLst/>
        </p:spPr>
        <p:txBody>
          <a:bodyPr>
            <a:spAutoFit/>
          </a:bodyPr>
          <a:lstStyle/>
          <a:p>
            <a:r>
              <a:rPr lang="ar-SA"/>
              <a:t>-4200 + 1660</a:t>
            </a:r>
            <a:endParaRPr lang="en-US"/>
          </a:p>
        </p:txBody>
      </p:sp>
      <p:sp>
        <p:nvSpPr>
          <p:cNvPr id="121883" name="Text Box 27"/>
          <p:cNvSpPr txBox="1">
            <a:spLocks noChangeArrowheads="1"/>
          </p:cNvSpPr>
          <p:nvPr/>
        </p:nvSpPr>
        <p:spPr bwMode="auto">
          <a:xfrm>
            <a:off x="2484438" y="2420938"/>
            <a:ext cx="1296987" cy="396875"/>
          </a:xfrm>
          <a:prstGeom prst="rect">
            <a:avLst/>
          </a:prstGeom>
          <a:noFill/>
          <a:ln w="9525" algn="ctr">
            <a:noFill/>
            <a:miter lim="800000"/>
            <a:headEnd/>
            <a:tailEnd/>
          </a:ln>
          <a:effectLst/>
        </p:spPr>
        <p:txBody>
          <a:bodyPr>
            <a:spAutoFit/>
          </a:bodyPr>
          <a:lstStyle/>
          <a:p>
            <a:r>
              <a:rPr lang="ar-SA"/>
              <a:t>-2540</a:t>
            </a:r>
            <a:endParaRPr lang="en-US"/>
          </a:p>
        </p:txBody>
      </p:sp>
      <p:sp>
        <p:nvSpPr>
          <p:cNvPr id="121884" name="Text Box 28"/>
          <p:cNvSpPr txBox="1">
            <a:spLocks noChangeArrowheads="1"/>
          </p:cNvSpPr>
          <p:nvPr/>
        </p:nvSpPr>
        <p:spPr bwMode="auto">
          <a:xfrm>
            <a:off x="3492500" y="2636838"/>
            <a:ext cx="576263" cy="396875"/>
          </a:xfrm>
          <a:prstGeom prst="rect">
            <a:avLst/>
          </a:prstGeom>
          <a:noFill/>
          <a:ln w="9525" algn="ctr">
            <a:noFill/>
            <a:miter lim="800000"/>
            <a:headEnd/>
            <a:tailEnd/>
          </a:ln>
          <a:effectLst/>
        </p:spPr>
        <p:txBody>
          <a:bodyPr>
            <a:spAutoFit/>
          </a:bodyPr>
          <a:lstStyle/>
          <a:p>
            <a:r>
              <a:rPr lang="ar-SA"/>
              <a:t>=</a:t>
            </a:r>
            <a:endParaRPr lang="en-US"/>
          </a:p>
        </p:txBody>
      </p:sp>
      <p:sp>
        <p:nvSpPr>
          <p:cNvPr id="121885" name="Text Box 29"/>
          <p:cNvSpPr txBox="1">
            <a:spLocks noChangeArrowheads="1"/>
          </p:cNvSpPr>
          <p:nvPr/>
        </p:nvSpPr>
        <p:spPr bwMode="auto">
          <a:xfrm>
            <a:off x="2195513" y="2636838"/>
            <a:ext cx="576262" cy="396875"/>
          </a:xfrm>
          <a:prstGeom prst="rect">
            <a:avLst/>
          </a:prstGeom>
          <a:noFill/>
          <a:ln w="9525" algn="ctr">
            <a:noFill/>
            <a:miter lim="800000"/>
            <a:headEnd/>
            <a:tailEnd/>
          </a:ln>
          <a:effectLst/>
        </p:spPr>
        <p:txBody>
          <a:bodyPr>
            <a:spAutoFit/>
          </a:bodyPr>
          <a:lstStyle/>
          <a:p>
            <a:r>
              <a:rPr lang="ar-SA"/>
              <a:t>=</a:t>
            </a:r>
            <a:endParaRPr lang="en-US"/>
          </a:p>
        </p:txBody>
      </p:sp>
      <p:sp>
        <p:nvSpPr>
          <p:cNvPr id="121886" name="Line 30"/>
          <p:cNvSpPr>
            <a:spLocks noChangeShapeType="1"/>
          </p:cNvSpPr>
          <p:nvPr/>
        </p:nvSpPr>
        <p:spPr bwMode="auto">
          <a:xfrm>
            <a:off x="755650" y="1773238"/>
            <a:ext cx="2736850" cy="0"/>
          </a:xfrm>
          <a:prstGeom prst="line">
            <a:avLst/>
          </a:prstGeom>
          <a:noFill/>
          <a:ln w="38100">
            <a:solidFill>
              <a:schemeClr val="tx1"/>
            </a:solidFill>
            <a:round/>
            <a:headEnd/>
            <a:tailEnd/>
          </a:ln>
          <a:effectLst/>
        </p:spPr>
        <p:txBody>
          <a:bodyPr>
            <a:spAutoFit/>
          </a:bodyPr>
          <a:lstStyle/>
          <a:p>
            <a:endParaRPr lang="ar-JO"/>
          </a:p>
        </p:txBody>
      </p:sp>
      <p:sp>
        <p:nvSpPr>
          <p:cNvPr id="121887" name="Line 31"/>
          <p:cNvSpPr>
            <a:spLocks noChangeShapeType="1"/>
          </p:cNvSpPr>
          <p:nvPr/>
        </p:nvSpPr>
        <p:spPr bwMode="auto">
          <a:xfrm>
            <a:off x="3995738" y="2852738"/>
            <a:ext cx="1728787" cy="0"/>
          </a:xfrm>
          <a:prstGeom prst="line">
            <a:avLst/>
          </a:prstGeom>
          <a:noFill/>
          <a:ln w="38100">
            <a:solidFill>
              <a:schemeClr val="tx1"/>
            </a:solidFill>
            <a:round/>
            <a:headEnd/>
            <a:tailEnd/>
          </a:ln>
          <a:effectLst/>
        </p:spPr>
        <p:txBody>
          <a:bodyPr>
            <a:spAutoFit/>
          </a:bodyPr>
          <a:lstStyle/>
          <a:p>
            <a:endParaRPr lang="ar-JO"/>
          </a:p>
        </p:txBody>
      </p:sp>
      <p:sp>
        <p:nvSpPr>
          <p:cNvPr id="121888" name="Text Box 32"/>
          <p:cNvSpPr txBox="1">
            <a:spLocks noChangeArrowheads="1"/>
          </p:cNvSpPr>
          <p:nvPr/>
        </p:nvSpPr>
        <p:spPr bwMode="auto">
          <a:xfrm>
            <a:off x="2771775" y="2852738"/>
            <a:ext cx="792163" cy="396875"/>
          </a:xfrm>
          <a:prstGeom prst="rect">
            <a:avLst/>
          </a:prstGeom>
          <a:noFill/>
          <a:ln w="9525" algn="ctr">
            <a:noFill/>
            <a:miter lim="800000"/>
            <a:headEnd/>
            <a:tailEnd/>
          </a:ln>
          <a:effectLst/>
        </p:spPr>
        <p:txBody>
          <a:bodyPr>
            <a:spAutoFit/>
          </a:bodyPr>
          <a:lstStyle/>
          <a:p>
            <a:r>
              <a:rPr lang="ar-SA"/>
              <a:t>500</a:t>
            </a:r>
            <a:endParaRPr lang="en-US"/>
          </a:p>
        </p:txBody>
      </p:sp>
      <p:sp>
        <p:nvSpPr>
          <p:cNvPr id="121889" name="Text Box 33"/>
          <p:cNvSpPr txBox="1">
            <a:spLocks noChangeArrowheads="1"/>
          </p:cNvSpPr>
          <p:nvPr/>
        </p:nvSpPr>
        <p:spPr bwMode="auto">
          <a:xfrm>
            <a:off x="1187450" y="2636838"/>
            <a:ext cx="576263" cy="396875"/>
          </a:xfrm>
          <a:prstGeom prst="rect">
            <a:avLst/>
          </a:prstGeom>
          <a:noFill/>
          <a:ln w="9525" algn="ctr">
            <a:noFill/>
            <a:miter lim="800000"/>
            <a:headEnd/>
            <a:tailEnd/>
          </a:ln>
          <a:effectLst/>
        </p:spPr>
        <p:txBody>
          <a:bodyPr>
            <a:spAutoFit/>
          </a:bodyPr>
          <a:lstStyle/>
          <a:p>
            <a:r>
              <a:rPr lang="ar-SA"/>
              <a:t>5</a:t>
            </a:r>
            <a:endParaRPr lang="en-US"/>
          </a:p>
        </p:txBody>
      </p:sp>
      <p:sp>
        <p:nvSpPr>
          <p:cNvPr id="121890" name="Text Box 34"/>
          <p:cNvSpPr txBox="1">
            <a:spLocks noChangeArrowheads="1"/>
          </p:cNvSpPr>
          <p:nvPr/>
        </p:nvSpPr>
        <p:spPr bwMode="auto">
          <a:xfrm>
            <a:off x="1619250" y="2492375"/>
            <a:ext cx="576263" cy="396875"/>
          </a:xfrm>
          <a:prstGeom prst="rect">
            <a:avLst/>
          </a:prstGeom>
          <a:noFill/>
          <a:ln w="9525" algn="ctr">
            <a:noFill/>
            <a:miter lim="800000"/>
            <a:headEnd/>
            <a:tailEnd/>
          </a:ln>
          <a:effectLst/>
        </p:spPr>
        <p:txBody>
          <a:bodyPr>
            <a:spAutoFit/>
          </a:bodyPr>
          <a:lstStyle/>
          <a:p>
            <a:r>
              <a:rPr lang="ar-SA"/>
              <a:t>-2</a:t>
            </a:r>
            <a:endParaRPr lang="en-US"/>
          </a:p>
        </p:txBody>
      </p:sp>
      <p:sp>
        <p:nvSpPr>
          <p:cNvPr id="121891" name="Text Box 35"/>
          <p:cNvSpPr txBox="1">
            <a:spLocks noChangeArrowheads="1"/>
          </p:cNvSpPr>
          <p:nvPr/>
        </p:nvSpPr>
        <p:spPr bwMode="auto">
          <a:xfrm>
            <a:off x="1619250" y="2852738"/>
            <a:ext cx="576263" cy="396875"/>
          </a:xfrm>
          <a:prstGeom prst="rect">
            <a:avLst/>
          </a:prstGeom>
          <a:noFill/>
          <a:ln w="9525" algn="ctr">
            <a:noFill/>
            <a:miter lim="800000"/>
            <a:headEnd/>
            <a:tailEnd/>
          </a:ln>
          <a:effectLst/>
        </p:spPr>
        <p:txBody>
          <a:bodyPr>
            <a:spAutoFit/>
          </a:bodyPr>
          <a:lstStyle/>
          <a:p>
            <a:r>
              <a:rPr lang="ar-SA"/>
              <a:t>25</a:t>
            </a:r>
            <a:endParaRPr lang="en-US"/>
          </a:p>
        </p:txBody>
      </p:sp>
      <p:sp>
        <p:nvSpPr>
          <p:cNvPr id="121892" name="Line 36"/>
          <p:cNvSpPr>
            <a:spLocks noChangeShapeType="1"/>
          </p:cNvSpPr>
          <p:nvPr/>
        </p:nvSpPr>
        <p:spPr bwMode="auto">
          <a:xfrm flipH="1">
            <a:off x="1619250" y="2852738"/>
            <a:ext cx="576263" cy="0"/>
          </a:xfrm>
          <a:prstGeom prst="line">
            <a:avLst/>
          </a:prstGeom>
          <a:noFill/>
          <a:ln w="38100">
            <a:solidFill>
              <a:schemeClr val="tx1"/>
            </a:solidFill>
            <a:round/>
            <a:headEnd/>
            <a:tailEnd/>
          </a:ln>
          <a:effectLst/>
        </p:spPr>
        <p:txBody>
          <a:bodyPr>
            <a:spAutoFit/>
          </a:bodyPr>
          <a:lstStyle/>
          <a:p>
            <a:endParaRPr lang="ar-JO"/>
          </a:p>
        </p:txBody>
      </p:sp>
      <p:graphicFrame>
        <p:nvGraphicFramePr>
          <p:cNvPr id="121893" name="Object 37"/>
          <p:cNvGraphicFramePr>
            <a:graphicFrameLocks noGrp="1" noChangeAspect="1"/>
          </p:cNvGraphicFramePr>
          <p:nvPr>
            <p:ph sz="half" idx="1"/>
          </p:nvPr>
        </p:nvGraphicFramePr>
        <p:xfrm>
          <a:off x="2195513" y="1773238"/>
          <a:ext cx="331787" cy="360362"/>
        </p:xfrm>
        <a:graphic>
          <a:graphicData uri="http://schemas.openxmlformats.org/presentationml/2006/ole">
            <mc:AlternateContent xmlns:mc="http://schemas.openxmlformats.org/markup-compatibility/2006">
              <mc:Choice xmlns:v="urn:schemas-microsoft-com:vml" Requires="v">
                <p:oleObj spid="_x0000_s121899" name="Equation" r:id="rId4" imgW="152280" imgH="164880" progId="Equation.3">
                  <p:embed/>
                </p:oleObj>
              </mc:Choice>
              <mc:Fallback>
                <p:oleObj name="Equation" r:id="rId4" imgW="152280" imgH="164880" progId="Equation.3">
                  <p:embed/>
                  <p:pic>
                    <p:nvPicPr>
                      <p:cNvPr id="0" name="Picture 3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95513" y="1773238"/>
                        <a:ext cx="331787" cy="3603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1895" name="Object 39"/>
          <p:cNvGraphicFramePr>
            <a:graphicFrameLocks noGrp="1" noChangeAspect="1"/>
          </p:cNvGraphicFramePr>
          <p:nvPr>
            <p:ph sz="quarter" idx="2"/>
          </p:nvPr>
        </p:nvGraphicFramePr>
        <p:xfrm>
          <a:off x="1116013" y="1412875"/>
          <a:ext cx="285750" cy="307975"/>
        </p:xfrm>
        <a:graphic>
          <a:graphicData uri="http://schemas.openxmlformats.org/presentationml/2006/ole">
            <mc:AlternateContent xmlns:mc="http://schemas.openxmlformats.org/markup-compatibility/2006">
              <mc:Choice xmlns:v="urn:schemas-microsoft-com:vml" Requires="v">
                <p:oleObj spid="_x0000_s121900" name="Equation" r:id="rId6" imgW="152280" imgH="164880" progId="Equation.3">
                  <p:embed/>
                </p:oleObj>
              </mc:Choice>
              <mc:Fallback>
                <p:oleObj name="Equation" r:id="rId6" imgW="152280" imgH="164880" progId="Equation.3">
                  <p:embed/>
                  <p:pic>
                    <p:nvPicPr>
                      <p:cNvPr id="0" name="Picture 3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16013" y="1412875"/>
                        <a:ext cx="285750" cy="307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1898" name="Object 42"/>
          <p:cNvGraphicFramePr>
            <a:graphicFrameLocks noGrp="1" noChangeAspect="1"/>
          </p:cNvGraphicFramePr>
          <p:nvPr>
            <p:ph sz="quarter" idx="3"/>
          </p:nvPr>
        </p:nvGraphicFramePr>
        <p:xfrm>
          <a:off x="2627313" y="1412875"/>
          <a:ext cx="285750" cy="307975"/>
        </p:xfrm>
        <a:graphic>
          <a:graphicData uri="http://schemas.openxmlformats.org/presentationml/2006/ole">
            <mc:AlternateContent xmlns:mc="http://schemas.openxmlformats.org/markup-compatibility/2006">
              <mc:Choice xmlns:v="urn:schemas-microsoft-com:vml" Requires="v">
                <p:oleObj spid="_x0000_s121901" name="Equation" r:id="rId8" imgW="152280" imgH="164880" progId="Equation.3">
                  <p:embed/>
                </p:oleObj>
              </mc:Choice>
              <mc:Fallback>
                <p:oleObj name="Equation" r:id="rId8" imgW="152280" imgH="164880" progId="Equation.3">
                  <p:embed/>
                  <p:pic>
                    <p:nvPicPr>
                      <p:cNvPr id="0" name="Picture 4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627313" y="1412875"/>
                        <a:ext cx="285750" cy="307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1902" name="AutoShape 46">
            <a:hlinkClick r:id="rId9" action="ppaction://hlinksldjump" highlightClick="1"/>
          </p:cNvPr>
          <p:cNvSpPr>
            <a:spLocks noChangeArrowheads="1"/>
          </p:cNvSpPr>
          <p:nvPr/>
        </p:nvSpPr>
        <p:spPr bwMode="auto">
          <a:xfrm>
            <a:off x="4918075" y="4538663"/>
            <a:ext cx="3906838" cy="1311275"/>
          </a:xfrm>
          <a:prstGeom prst="actionButtonBlank">
            <a:avLst/>
          </a:prstGeom>
          <a:solidFill>
            <a:schemeClr val="bg1"/>
          </a:solidFill>
          <a:ln w="9525">
            <a:noFill/>
            <a:miter lim="800000"/>
            <a:headEnd/>
            <a:tailEnd/>
          </a:ln>
          <a:effectLst/>
        </p:spPr>
        <p:txBody>
          <a:bodyPr anchor="ctr">
            <a:spAutoFit/>
          </a:bodyPr>
          <a:lstStyle/>
          <a:p>
            <a:r>
              <a:rPr lang="ar-SA" sz="4000">
                <a:cs typeface="DecoType Naskh" pitchFamily="2" charset="-78"/>
              </a:rPr>
              <a:t>ماذا تلاحظ ؟</a:t>
            </a:r>
            <a:endParaRPr lang="en-US" sz="4000">
              <a:cs typeface="DecoType Naskh" pitchFamily="2" charset="-78"/>
            </a:endParaRPr>
          </a:p>
          <a:p>
            <a:endParaRPr lang="en-US">
              <a:cs typeface="DecoType Naskh" pitchFamily="2" charset="-78"/>
            </a:endParaRPr>
          </a:p>
        </p:txBody>
      </p:sp>
      <p:sp>
        <p:nvSpPr>
          <p:cNvPr id="121904" name="AutoShape 48">
            <a:hlinkClick r:id="rId10" action="ppaction://hlinksldjump" highlightClick="1"/>
          </p:cNvPr>
          <p:cNvSpPr>
            <a:spLocks noChangeArrowheads="1"/>
          </p:cNvSpPr>
          <p:nvPr/>
        </p:nvSpPr>
        <p:spPr bwMode="auto">
          <a:xfrm>
            <a:off x="0" y="6453188"/>
            <a:ext cx="539750" cy="404812"/>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med">
    <p:cover dir="ru"/>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121860"/>
                                        </p:tgtEl>
                                        <p:attrNameLst>
                                          <p:attrName>style.visibility</p:attrName>
                                        </p:attrNameLst>
                                      </p:cBhvr>
                                      <p:to>
                                        <p:strVal val="visible"/>
                                      </p:to>
                                    </p:set>
                                    <p:animEffect transition="in" filter="blinds(horizontal)">
                                      <p:cBhvr>
                                        <p:cTn id="7" dur="2000"/>
                                        <p:tgtEl>
                                          <p:spTgt spid="121860"/>
                                        </p:tgtEl>
                                      </p:cBhvr>
                                    </p:animEffect>
                                  </p:childTnLst>
                                </p:cTn>
                              </p:par>
                            </p:childTnLst>
                          </p:cTn>
                        </p:par>
                        <p:par>
                          <p:cTn id="8" fill="hold">
                            <p:stCondLst>
                              <p:cond delay="2000"/>
                            </p:stCondLst>
                            <p:childTnLst>
                              <p:par>
                                <p:cTn id="9" presetID="3" presetClass="entr" presetSubtype="10" fill="hold" grpId="0" nodeType="afterEffect">
                                  <p:stCondLst>
                                    <p:cond delay="0"/>
                                  </p:stCondLst>
                                  <p:childTnLst>
                                    <p:set>
                                      <p:cBhvr>
                                        <p:cTn id="10" dur="1" fill="hold">
                                          <p:stCondLst>
                                            <p:cond delay="0"/>
                                          </p:stCondLst>
                                        </p:cTn>
                                        <p:tgtEl>
                                          <p:spTgt spid="121861"/>
                                        </p:tgtEl>
                                        <p:attrNameLst>
                                          <p:attrName>style.visibility</p:attrName>
                                        </p:attrNameLst>
                                      </p:cBhvr>
                                      <p:to>
                                        <p:strVal val="visible"/>
                                      </p:to>
                                    </p:set>
                                    <p:animEffect transition="in" filter="blinds(horizontal)">
                                      <p:cBhvr>
                                        <p:cTn id="11" dur="2000"/>
                                        <p:tgtEl>
                                          <p:spTgt spid="121861"/>
                                        </p:tgtEl>
                                      </p:cBhvr>
                                    </p:animEffect>
                                  </p:childTnLst>
                                </p:cTn>
                              </p:par>
                            </p:childTnLst>
                          </p:cTn>
                        </p:par>
                        <p:par>
                          <p:cTn id="12" fill="hold">
                            <p:stCondLst>
                              <p:cond delay="4000"/>
                            </p:stCondLst>
                            <p:childTnLst>
                              <p:par>
                                <p:cTn id="13" presetID="3" presetClass="entr" presetSubtype="10" fill="hold" grpId="0" nodeType="afterEffect">
                                  <p:stCondLst>
                                    <p:cond delay="0"/>
                                  </p:stCondLst>
                                  <p:childTnLst>
                                    <p:set>
                                      <p:cBhvr>
                                        <p:cTn id="14" dur="1" fill="hold">
                                          <p:stCondLst>
                                            <p:cond delay="0"/>
                                          </p:stCondLst>
                                        </p:cTn>
                                        <p:tgtEl>
                                          <p:spTgt spid="121862"/>
                                        </p:tgtEl>
                                        <p:attrNameLst>
                                          <p:attrName>style.visibility</p:attrName>
                                        </p:attrNameLst>
                                      </p:cBhvr>
                                      <p:to>
                                        <p:strVal val="visible"/>
                                      </p:to>
                                    </p:set>
                                    <p:animEffect transition="in" filter="blinds(horizontal)">
                                      <p:cBhvr>
                                        <p:cTn id="15" dur="2000"/>
                                        <p:tgtEl>
                                          <p:spTgt spid="121862"/>
                                        </p:tgtEl>
                                      </p:cBhvr>
                                    </p:animEffect>
                                  </p:childTnLst>
                                </p:cTn>
                              </p:par>
                            </p:childTnLst>
                          </p:cTn>
                        </p:par>
                        <p:par>
                          <p:cTn id="16" fill="hold">
                            <p:stCondLst>
                              <p:cond delay="6000"/>
                            </p:stCondLst>
                            <p:childTnLst>
                              <p:par>
                                <p:cTn id="17" presetID="3" presetClass="entr" presetSubtype="10" fill="hold" grpId="0" nodeType="afterEffect">
                                  <p:stCondLst>
                                    <p:cond delay="0"/>
                                  </p:stCondLst>
                                  <p:childTnLst>
                                    <p:set>
                                      <p:cBhvr>
                                        <p:cTn id="18" dur="1" fill="hold">
                                          <p:stCondLst>
                                            <p:cond delay="0"/>
                                          </p:stCondLst>
                                        </p:cTn>
                                        <p:tgtEl>
                                          <p:spTgt spid="121863"/>
                                        </p:tgtEl>
                                        <p:attrNameLst>
                                          <p:attrName>style.visibility</p:attrName>
                                        </p:attrNameLst>
                                      </p:cBhvr>
                                      <p:to>
                                        <p:strVal val="visible"/>
                                      </p:to>
                                    </p:set>
                                    <p:animEffect transition="in" filter="blinds(horizontal)">
                                      <p:cBhvr>
                                        <p:cTn id="19" dur="2000"/>
                                        <p:tgtEl>
                                          <p:spTgt spid="121863"/>
                                        </p:tgtEl>
                                      </p:cBhvr>
                                    </p:animEffect>
                                  </p:childTnLst>
                                </p:cTn>
                              </p:par>
                            </p:childTnLst>
                          </p:cTn>
                        </p:par>
                        <p:par>
                          <p:cTn id="20" fill="hold">
                            <p:stCondLst>
                              <p:cond delay="8000"/>
                            </p:stCondLst>
                            <p:childTnLst>
                              <p:par>
                                <p:cTn id="21" presetID="3" presetClass="entr" presetSubtype="10" fill="hold" grpId="0" nodeType="afterEffect">
                                  <p:stCondLst>
                                    <p:cond delay="0"/>
                                  </p:stCondLst>
                                  <p:childTnLst>
                                    <p:set>
                                      <p:cBhvr>
                                        <p:cTn id="22" dur="1" fill="hold">
                                          <p:stCondLst>
                                            <p:cond delay="0"/>
                                          </p:stCondLst>
                                        </p:cTn>
                                        <p:tgtEl>
                                          <p:spTgt spid="121864"/>
                                        </p:tgtEl>
                                        <p:attrNameLst>
                                          <p:attrName>style.visibility</p:attrName>
                                        </p:attrNameLst>
                                      </p:cBhvr>
                                      <p:to>
                                        <p:strVal val="visible"/>
                                      </p:to>
                                    </p:set>
                                    <p:animEffect transition="in" filter="blinds(horizontal)">
                                      <p:cBhvr>
                                        <p:cTn id="23" dur="2000"/>
                                        <p:tgtEl>
                                          <p:spTgt spid="121864"/>
                                        </p:tgtEl>
                                      </p:cBhvr>
                                    </p:animEffect>
                                  </p:childTnLst>
                                </p:cTn>
                              </p:par>
                            </p:childTnLst>
                          </p:cTn>
                        </p:par>
                        <p:par>
                          <p:cTn id="24" fill="hold">
                            <p:stCondLst>
                              <p:cond delay="10000"/>
                            </p:stCondLst>
                            <p:childTnLst>
                              <p:par>
                                <p:cTn id="25" presetID="3" presetClass="entr" presetSubtype="10" fill="hold" grpId="0" nodeType="afterEffect">
                                  <p:stCondLst>
                                    <p:cond delay="0"/>
                                  </p:stCondLst>
                                  <p:childTnLst>
                                    <p:set>
                                      <p:cBhvr>
                                        <p:cTn id="26" dur="1" fill="hold">
                                          <p:stCondLst>
                                            <p:cond delay="0"/>
                                          </p:stCondLst>
                                        </p:cTn>
                                        <p:tgtEl>
                                          <p:spTgt spid="121865"/>
                                        </p:tgtEl>
                                        <p:attrNameLst>
                                          <p:attrName>style.visibility</p:attrName>
                                        </p:attrNameLst>
                                      </p:cBhvr>
                                      <p:to>
                                        <p:strVal val="visible"/>
                                      </p:to>
                                    </p:set>
                                    <p:animEffect transition="in" filter="blinds(horizontal)">
                                      <p:cBhvr>
                                        <p:cTn id="27" dur="2000"/>
                                        <p:tgtEl>
                                          <p:spTgt spid="121865"/>
                                        </p:tgtEl>
                                      </p:cBhvr>
                                    </p:animEffect>
                                  </p:childTnLst>
                                </p:cTn>
                              </p:par>
                            </p:childTnLst>
                          </p:cTn>
                        </p:par>
                        <p:par>
                          <p:cTn id="28" fill="hold">
                            <p:stCondLst>
                              <p:cond delay="12000"/>
                            </p:stCondLst>
                            <p:childTnLst>
                              <p:par>
                                <p:cTn id="29" presetID="3" presetClass="entr" presetSubtype="10" fill="hold" grpId="0" nodeType="afterEffect">
                                  <p:stCondLst>
                                    <p:cond delay="0"/>
                                  </p:stCondLst>
                                  <p:childTnLst>
                                    <p:set>
                                      <p:cBhvr>
                                        <p:cTn id="30" dur="1" fill="hold">
                                          <p:stCondLst>
                                            <p:cond delay="0"/>
                                          </p:stCondLst>
                                        </p:cTn>
                                        <p:tgtEl>
                                          <p:spTgt spid="121866"/>
                                        </p:tgtEl>
                                        <p:attrNameLst>
                                          <p:attrName>style.visibility</p:attrName>
                                        </p:attrNameLst>
                                      </p:cBhvr>
                                      <p:to>
                                        <p:strVal val="visible"/>
                                      </p:to>
                                    </p:set>
                                    <p:animEffect transition="in" filter="blinds(horizontal)">
                                      <p:cBhvr>
                                        <p:cTn id="31" dur="2000"/>
                                        <p:tgtEl>
                                          <p:spTgt spid="121866"/>
                                        </p:tgtEl>
                                      </p:cBhvr>
                                    </p:animEffect>
                                  </p:childTnLst>
                                </p:cTn>
                              </p:par>
                            </p:childTnLst>
                          </p:cTn>
                        </p:par>
                        <p:par>
                          <p:cTn id="32" fill="hold">
                            <p:stCondLst>
                              <p:cond delay="14000"/>
                            </p:stCondLst>
                            <p:childTnLst>
                              <p:par>
                                <p:cTn id="33" presetID="3" presetClass="entr" presetSubtype="10" fill="hold" grpId="0" nodeType="afterEffect">
                                  <p:stCondLst>
                                    <p:cond delay="0"/>
                                  </p:stCondLst>
                                  <p:childTnLst>
                                    <p:set>
                                      <p:cBhvr>
                                        <p:cTn id="34" dur="1" fill="hold">
                                          <p:stCondLst>
                                            <p:cond delay="0"/>
                                          </p:stCondLst>
                                        </p:cTn>
                                        <p:tgtEl>
                                          <p:spTgt spid="121868"/>
                                        </p:tgtEl>
                                        <p:attrNameLst>
                                          <p:attrName>style.visibility</p:attrName>
                                        </p:attrNameLst>
                                      </p:cBhvr>
                                      <p:to>
                                        <p:strVal val="visible"/>
                                      </p:to>
                                    </p:set>
                                    <p:animEffect transition="in" filter="blinds(horizontal)">
                                      <p:cBhvr>
                                        <p:cTn id="35" dur="2000"/>
                                        <p:tgtEl>
                                          <p:spTgt spid="121868"/>
                                        </p:tgtEl>
                                      </p:cBhvr>
                                    </p:animEffect>
                                  </p:childTnLst>
                                </p:cTn>
                              </p:par>
                            </p:childTnLst>
                          </p:cTn>
                        </p:par>
                        <p:par>
                          <p:cTn id="36" fill="hold">
                            <p:stCondLst>
                              <p:cond delay="16000"/>
                            </p:stCondLst>
                            <p:childTnLst>
                              <p:par>
                                <p:cTn id="37" presetID="3" presetClass="entr" presetSubtype="10" fill="hold" grpId="0" nodeType="afterEffect">
                                  <p:stCondLst>
                                    <p:cond delay="0"/>
                                  </p:stCondLst>
                                  <p:childTnLst>
                                    <p:set>
                                      <p:cBhvr>
                                        <p:cTn id="38" dur="1" fill="hold">
                                          <p:stCondLst>
                                            <p:cond delay="0"/>
                                          </p:stCondLst>
                                        </p:cTn>
                                        <p:tgtEl>
                                          <p:spTgt spid="121869"/>
                                        </p:tgtEl>
                                        <p:attrNameLst>
                                          <p:attrName>style.visibility</p:attrName>
                                        </p:attrNameLst>
                                      </p:cBhvr>
                                      <p:to>
                                        <p:strVal val="visible"/>
                                      </p:to>
                                    </p:set>
                                    <p:animEffect transition="in" filter="blinds(horizontal)">
                                      <p:cBhvr>
                                        <p:cTn id="39" dur="2000"/>
                                        <p:tgtEl>
                                          <p:spTgt spid="121869"/>
                                        </p:tgtEl>
                                      </p:cBhvr>
                                    </p:animEffect>
                                  </p:childTnLst>
                                </p:cTn>
                              </p:par>
                            </p:childTnLst>
                          </p:cTn>
                        </p:par>
                        <p:par>
                          <p:cTn id="40" fill="hold">
                            <p:stCondLst>
                              <p:cond delay="18000"/>
                            </p:stCondLst>
                            <p:childTnLst>
                              <p:par>
                                <p:cTn id="41" presetID="3" presetClass="entr" presetSubtype="10" fill="hold" grpId="0" nodeType="afterEffect">
                                  <p:stCondLst>
                                    <p:cond delay="0"/>
                                  </p:stCondLst>
                                  <p:childTnLst>
                                    <p:set>
                                      <p:cBhvr>
                                        <p:cTn id="42" dur="1" fill="hold">
                                          <p:stCondLst>
                                            <p:cond delay="0"/>
                                          </p:stCondLst>
                                        </p:cTn>
                                        <p:tgtEl>
                                          <p:spTgt spid="121870"/>
                                        </p:tgtEl>
                                        <p:attrNameLst>
                                          <p:attrName>style.visibility</p:attrName>
                                        </p:attrNameLst>
                                      </p:cBhvr>
                                      <p:to>
                                        <p:strVal val="visible"/>
                                      </p:to>
                                    </p:set>
                                    <p:animEffect transition="in" filter="blinds(horizontal)">
                                      <p:cBhvr>
                                        <p:cTn id="43" dur="2000"/>
                                        <p:tgtEl>
                                          <p:spTgt spid="121870"/>
                                        </p:tgtEl>
                                      </p:cBhvr>
                                    </p:animEffect>
                                  </p:childTnLst>
                                </p:cTn>
                              </p:par>
                            </p:childTnLst>
                          </p:cTn>
                        </p:par>
                        <p:par>
                          <p:cTn id="44" fill="hold">
                            <p:stCondLst>
                              <p:cond delay="20000"/>
                            </p:stCondLst>
                            <p:childTnLst>
                              <p:par>
                                <p:cTn id="45" presetID="3" presetClass="entr" presetSubtype="10" fill="hold" grpId="0" nodeType="afterEffect">
                                  <p:stCondLst>
                                    <p:cond delay="0"/>
                                  </p:stCondLst>
                                  <p:childTnLst>
                                    <p:set>
                                      <p:cBhvr>
                                        <p:cTn id="46" dur="1" fill="hold">
                                          <p:stCondLst>
                                            <p:cond delay="0"/>
                                          </p:stCondLst>
                                        </p:cTn>
                                        <p:tgtEl>
                                          <p:spTgt spid="121871"/>
                                        </p:tgtEl>
                                        <p:attrNameLst>
                                          <p:attrName>style.visibility</p:attrName>
                                        </p:attrNameLst>
                                      </p:cBhvr>
                                      <p:to>
                                        <p:strVal val="visible"/>
                                      </p:to>
                                    </p:set>
                                    <p:animEffect transition="in" filter="blinds(horizontal)">
                                      <p:cBhvr>
                                        <p:cTn id="47" dur="2000"/>
                                        <p:tgtEl>
                                          <p:spTgt spid="121871"/>
                                        </p:tgtEl>
                                      </p:cBhvr>
                                    </p:animEffect>
                                  </p:childTnLst>
                                </p:cTn>
                              </p:par>
                            </p:childTnLst>
                          </p:cTn>
                        </p:par>
                        <p:par>
                          <p:cTn id="48" fill="hold">
                            <p:stCondLst>
                              <p:cond delay="22000"/>
                            </p:stCondLst>
                            <p:childTnLst>
                              <p:par>
                                <p:cTn id="49" presetID="3" presetClass="entr" presetSubtype="10" fill="hold" grpId="0" nodeType="afterEffect">
                                  <p:stCondLst>
                                    <p:cond delay="0"/>
                                  </p:stCondLst>
                                  <p:childTnLst>
                                    <p:set>
                                      <p:cBhvr>
                                        <p:cTn id="50" dur="1" fill="hold">
                                          <p:stCondLst>
                                            <p:cond delay="0"/>
                                          </p:stCondLst>
                                        </p:cTn>
                                        <p:tgtEl>
                                          <p:spTgt spid="121872"/>
                                        </p:tgtEl>
                                        <p:attrNameLst>
                                          <p:attrName>style.visibility</p:attrName>
                                        </p:attrNameLst>
                                      </p:cBhvr>
                                      <p:to>
                                        <p:strVal val="visible"/>
                                      </p:to>
                                    </p:set>
                                    <p:animEffect transition="in" filter="blinds(horizontal)">
                                      <p:cBhvr>
                                        <p:cTn id="51" dur="2000"/>
                                        <p:tgtEl>
                                          <p:spTgt spid="121872"/>
                                        </p:tgtEl>
                                      </p:cBhvr>
                                    </p:animEffect>
                                  </p:childTnLst>
                                </p:cTn>
                              </p:par>
                            </p:childTnLst>
                          </p:cTn>
                        </p:par>
                        <p:par>
                          <p:cTn id="52" fill="hold">
                            <p:stCondLst>
                              <p:cond delay="24000"/>
                            </p:stCondLst>
                            <p:childTnLst>
                              <p:par>
                                <p:cTn id="53" presetID="3" presetClass="entr" presetSubtype="10" fill="hold" grpId="0" nodeType="afterEffect">
                                  <p:stCondLst>
                                    <p:cond delay="0"/>
                                  </p:stCondLst>
                                  <p:childTnLst>
                                    <p:set>
                                      <p:cBhvr>
                                        <p:cTn id="54" dur="1" fill="hold">
                                          <p:stCondLst>
                                            <p:cond delay="0"/>
                                          </p:stCondLst>
                                        </p:cTn>
                                        <p:tgtEl>
                                          <p:spTgt spid="121873"/>
                                        </p:tgtEl>
                                        <p:attrNameLst>
                                          <p:attrName>style.visibility</p:attrName>
                                        </p:attrNameLst>
                                      </p:cBhvr>
                                      <p:to>
                                        <p:strVal val="visible"/>
                                      </p:to>
                                    </p:set>
                                    <p:animEffect transition="in" filter="blinds(horizontal)">
                                      <p:cBhvr>
                                        <p:cTn id="55" dur="2000"/>
                                        <p:tgtEl>
                                          <p:spTgt spid="121873"/>
                                        </p:tgtEl>
                                      </p:cBhvr>
                                    </p:animEffect>
                                  </p:childTnLst>
                                </p:cTn>
                              </p:par>
                            </p:childTnLst>
                          </p:cTn>
                        </p:par>
                        <p:par>
                          <p:cTn id="56" fill="hold">
                            <p:stCondLst>
                              <p:cond delay="26000"/>
                            </p:stCondLst>
                            <p:childTnLst>
                              <p:par>
                                <p:cTn id="57" presetID="3" presetClass="entr" presetSubtype="10" fill="hold" grpId="0" nodeType="afterEffect">
                                  <p:stCondLst>
                                    <p:cond delay="0"/>
                                  </p:stCondLst>
                                  <p:childTnLst>
                                    <p:set>
                                      <p:cBhvr>
                                        <p:cTn id="58" dur="1" fill="hold">
                                          <p:stCondLst>
                                            <p:cond delay="0"/>
                                          </p:stCondLst>
                                        </p:cTn>
                                        <p:tgtEl>
                                          <p:spTgt spid="121874"/>
                                        </p:tgtEl>
                                        <p:attrNameLst>
                                          <p:attrName>style.visibility</p:attrName>
                                        </p:attrNameLst>
                                      </p:cBhvr>
                                      <p:to>
                                        <p:strVal val="visible"/>
                                      </p:to>
                                    </p:set>
                                    <p:animEffect transition="in" filter="blinds(horizontal)">
                                      <p:cBhvr>
                                        <p:cTn id="59" dur="2000"/>
                                        <p:tgtEl>
                                          <p:spTgt spid="121874"/>
                                        </p:tgtEl>
                                      </p:cBhvr>
                                    </p:animEffect>
                                  </p:childTnLst>
                                </p:cTn>
                              </p:par>
                            </p:childTnLst>
                          </p:cTn>
                        </p:par>
                        <p:par>
                          <p:cTn id="60" fill="hold">
                            <p:stCondLst>
                              <p:cond delay="28000"/>
                            </p:stCondLst>
                            <p:childTnLst>
                              <p:par>
                                <p:cTn id="61" presetID="3" presetClass="entr" presetSubtype="10" fill="hold" grpId="0" nodeType="afterEffect">
                                  <p:stCondLst>
                                    <p:cond delay="0"/>
                                  </p:stCondLst>
                                  <p:childTnLst>
                                    <p:set>
                                      <p:cBhvr>
                                        <p:cTn id="62" dur="1" fill="hold">
                                          <p:stCondLst>
                                            <p:cond delay="0"/>
                                          </p:stCondLst>
                                        </p:cTn>
                                        <p:tgtEl>
                                          <p:spTgt spid="121875"/>
                                        </p:tgtEl>
                                        <p:attrNameLst>
                                          <p:attrName>style.visibility</p:attrName>
                                        </p:attrNameLst>
                                      </p:cBhvr>
                                      <p:to>
                                        <p:strVal val="visible"/>
                                      </p:to>
                                    </p:set>
                                    <p:animEffect transition="in" filter="blinds(horizontal)">
                                      <p:cBhvr>
                                        <p:cTn id="63" dur="2000"/>
                                        <p:tgtEl>
                                          <p:spTgt spid="121875"/>
                                        </p:tgtEl>
                                      </p:cBhvr>
                                    </p:animEffect>
                                  </p:childTnLst>
                                </p:cTn>
                              </p:par>
                            </p:childTnLst>
                          </p:cTn>
                        </p:par>
                        <p:par>
                          <p:cTn id="64" fill="hold">
                            <p:stCondLst>
                              <p:cond delay="30000"/>
                            </p:stCondLst>
                            <p:childTnLst>
                              <p:par>
                                <p:cTn id="65" presetID="3" presetClass="entr" presetSubtype="10" fill="hold" grpId="0" nodeType="afterEffect">
                                  <p:stCondLst>
                                    <p:cond delay="0"/>
                                  </p:stCondLst>
                                  <p:childTnLst>
                                    <p:set>
                                      <p:cBhvr>
                                        <p:cTn id="66" dur="1" fill="hold">
                                          <p:stCondLst>
                                            <p:cond delay="0"/>
                                          </p:stCondLst>
                                        </p:cTn>
                                        <p:tgtEl>
                                          <p:spTgt spid="121876"/>
                                        </p:tgtEl>
                                        <p:attrNameLst>
                                          <p:attrName>style.visibility</p:attrName>
                                        </p:attrNameLst>
                                      </p:cBhvr>
                                      <p:to>
                                        <p:strVal val="visible"/>
                                      </p:to>
                                    </p:set>
                                    <p:animEffect transition="in" filter="blinds(horizontal)">
                                      <p:cBhvr>
                                        <p:cTn id="67" dur="2000"/>
                                        <p:tgtEl>
                                          <p:spTgt spid="121876"/>
                                        </p:tgtEl>
                                      </p:cBhvr>
                                    </p:animEffect>
                                  </p:childTnLst>
                                </p:cTn>
                              </p:par>
                            </p:childTnLst>
                          </p:cTn>
                        </p:par>
                        <p:par>
                          <p:cTn id="68" fill="hold">
                            <p:stCondLst>
                              <p:cond delay="32000"/>
                            </p:stCondLst>
                            <p:childTnLst>
                              <p:par>
                                <p:cTn id="69" presetID="3" presetClass="entr" presetSubtype="10" fill="hold" grpId="0" nodeType="afterEffect">
                                  <p:stCondLst>
                                    <p:cond delay="0"/>
                                  </p:stCondLst>
                                  <p:childTnLst>
                                    <p:set>
                                      <p:cBhvr>
                                        <p:cTn id="70" dur="1" fill="hold">
                                          <p:stCondLst>
                                            <p:cond delay="0"/>
                                          </p:stCondLst>
                                        </p:cTn>
                                        <p:tgtEl>
                                          <p:spTgt spid="121877"/>
                                        </p:tgtEl>
                                        <p:attrNameLst>
                                          <p:attrName>style.visibility</p:attrName>
                                        </p:attrNameLst>
                                      </p:cBhvr>
                                      <p:to>
                                        <p:strVal val="visible"/>
                                      </p:to>
                                    </p:set>
                                    <p:animEffect transition="in" filter="blinds(horizontal)">
                                      <p:cBhvr>
                                        <p:cTn id="71" dur="2000"/>
                                        <p:tgtEl>
                                          <p:spTgt spid="121877"/>
                                        </p:tgtEl>
                                      </p:cBhvr>
                                    </p:animEffect>
                                  </p:childTnLst>
                                </p:cTn>
                              </p:par>
                            </p:childTnLst>
                          </p:cTn>
                        </p:par>
                        <p:par>
                          <p:cTn id="72" fill="hold">
                            <p:stCondLst>
                              <p:cond delay="34000"/>
                            </p:stCondLst>
                            <p:childTnLst>
                              <p:par>
                                <p:cTn id="73" presetID="3" presetClass="entr" presetSubtype="10" fill="hold" grpId="0" nodeType="afterEffect">
                                  <p:stCondLst>
                                    <p:cond delay="0"/>
                                  </p:stCondLst>
                                  <p:childTnLst>
                                    <p:set>
                                      <p:cBhvr>
                                        <p:cTn id="74" dur="1" fill="hold">
                                          <p:stCondLst>
                                            <p:cond delay="0"/>
                                          </p:stCondLst>
                                        </p:cTn>
                                        <p:tgtEl>
                                          <p:spTgt spid="121878"/>
                                        </p:tgtEl>
                                        <p:attrNameLst>
                                          <p:attrName>style.visibility</p:attrName>
                                        </p:attrNameLst>
                                      </p:cBhvr>
                                      <p:to>
                                        <p:strVal val="visible"/>
                                      </p:to>
                                    </p:set>
                                    <p:animEffect transition="in" filter="blinds(horizontal)">
                                      <p:cBhvr>
                                        <p:cTn id="75" dur="2000"/>
                                        <p:tgtEl>
                                          <p:spTgt spid="121878"/>
                                        </p:tgtEl>
                                      </p:cBhvr>
                                    </p:animEffect>
                                  </p:childTnLst>
                                </p:cTn>
                              </p:par>
                            </p:childTnLst>
                          </p:cTn>
                        </p:par>
                        <p:par>
                          <p:cTn id="76" fill="hold">
                            <p:stCondLst>
                              <p:cond delay="36000"/>
                            </p:stCondLst>
                            <p:childTnLst>
                              <p:par>
                                <p:cTn id="77" presetID="3" presetClass="entr" presetSubtype="10" fill="hold" grpId="0" nodeType="afterEffect">
                                  <p:stCondLst>
                                    <p:cond delay="0"/>
                                  </p:stCondLst>
                                  <p:childTnLst>
                                    <p:set>
                                      <p:cBhvr>
                                        <p:cTn id="78" dur="1" fill="hold">
                                          <p:stCondLst>
                                            <p:cond delay="0"/>
                                          </p:stCondLst>
                                        </p:cTn>
                                        <p:tgtEl>
                                          <p:spTgt spid="121879"/>
                                        </p:tgtEl>
                                        <p:attrNameLst>
                                          <p:attrName>style.visibility</p:attrName>
                                        </p:attrNameLst>
                                      </p:cBhvr>
                                      <p:to>
                                        <p:strVal val="visible"/>
                                      </p:to>
                                    </p:set>
                                    <p:animEffect transition="in" filter="blinds(horizontal)">
                                      <p:cBhvr>
                                        <p:cTn id="79" dur="2000"/>
                                        <p:tgtEl>
                                          <p:spTgt spid="121879"/>
                                        </p:tgtEl>
                                      </p:cBhvr>
                                    </p:animEffect>
                                  </p:childTnLst>
                                </p:cTn>
                              </p:par>
                            </p:childTnLst>
                          </p:cTn>
                        </p:par>
                        <p:par>
                          <p:cTn id="80" fill="hold">
                            <p:stCondLst>
                              <p:cond delay="38000"/>
                            </p:stCondLst>
                            <p:childTnLst>
                              <p:par>
                                <p:cTn id="81" presetID="3" presetClass="entr" presetSubtype="10" fill="hold" grpId="0" nodeType="afterEffect">
                                  <p:stCondLst>
                                    <p:cond delay="0"/>
                                  </p:stCondLst>
                                  <p:childTnLst>
                                    <p:set>
                                      <p:cBhvr>
                                        <p:cTn id="82" dur="1" fill="hold">
                                          <p:stCondLst>
                                            <p:cond delay="0"/>
                                          </p:stCondLst>
                                        </p:cTn>
                                        <p:tgtEl>
                                          <p:spTgt spid="121880"/>
                                        </p:tgtEl>
                                        <p:attrNameLst>
                                          <p:attrName>style.visibility</p:attrName>
                                        </p:attrNameLst>
                                      </p:cBhvr>
                                      <p:to>
                                        <p:strVal val="visible"/>
                                      </p:to>
                                    </p:set>
                                    <p:animEffect transition="in" filter="blinds(horizontal)">
                                      <p:cBhvr>
                                        <p:cTn id="83" dur="2000"/>
                                        <p:tgtEl>
                                          <p:spTgt spid="121880"/>
                                        </p:tgtEl>
                                      </p:cBhvr>
                                    </p:animEffect>
                                  </p:childTnLst>
                                </p:cTn>
                              </p:par>
                            </p:childTnLst>
                          </p:cTn>
                        </p:par>
                        <p:par>
                          <p:cTn id="84" fill="hold">
                            <p:stCondLst>
                              <p:cond delay="40000"/>
                            </p:stCondLst>
                            <p:childTnLst>
                              <p:par>
                                <p:cTn id="85" presetID="3" presetClass="entr" presetSubtype="10" fill="hold" grpId="0" nodeType="afterEffect">
                                  <p:stCondLst>
                                    <p:cond delay="0"/>
                                  </p:stCondLst>
                                  <p:childTnLst>
                                    <p:set>
                                      <p:cBhvr>
                                        <p:cTn id="86" dur="1" fill="hold">
                                          <p:stCondLst>
                                            <p:cond delay="0"/>
                                          </p:stCondLst>
                                        </p:cTn>
                                        <p:tgtEl>
                                          <p:spTgt spid="121881"/>
                                        </p:tgtEl>
                                        <p:attrNameLst>
                                          <p:attrName>style.visibility</p:attrName>
                                        </p:attrNameLst>
                                      </p:cBhvr>
                                      <p:to>
                                        <p:strVal val="visible"/>
                                      </p:to>
                                    </p:set>
                                    <p:animEffect transition="in" filter="blinds(horizontal)">
                                      <p:cBhvr>
                                        <p:cTn id="87" dur="2000"/>
                                        <p:tgtEl>
                                          <p:spTgt spid="121881"/>
                                        </p:tgtEl>
                                      </p:cBhvr>
                                    </p:animEffect>
                                  </p:childTnLst>
                                </p:cTn>
                              </p:par>
                            </p:childTnLst>
                          </p:cTn>
                        </p:par>
                        <p:par>
                          <p:cTn id="88" fill="hold">
                            <p:stCondLst>
                              <p:cond delay="42000"/>
                            </p:stCondLst>
                            <p:childTnLst>
                              <p:par>
                                <p:cTn id="89" presetID="3" presetClass="entr" presetSubtype="10" fill="hold" grpId="0" nodeType="afterEffect">
                                  <p:stCondLst>
                                    <p:cond delay="0"/>
                                  </p:stCondLst>
                                  <p:childTnLst>
                                    <p:set>
                                      <p:cBhvr>
                                        <p:cTn id="90" dur="1" fill="hold">
                                          <p:stCondLst>
                                            <p:cond delay="0"/>
                                          </p:stCondLst>
                                        </p:cTn>
                                        <p:tgtEl>
                                          <p:spTgt spid="121882"/>
                                        </p:tgtEl>
                                        <p:attrNameLst>
                                          <p:attrName>style.visibility</p:attrName>
                                        </p:attrNameLst>
                                      </p:cBhvr>
                                      <p:to>
                                        <p:strVal val="visible"/>
                                      </p:to>
                                    </p:set>
                                    <p:animEffect transition="in" filter="blinds(horizontal)">
                                      <p:cBhvr>
                                        <p:cTn id="91" dur="2000"/>
                                        <p:tgtEl>
                                          <p:spTgt spid="121882"/>
                                        </p:tgtEl>
                                      </p:cBhvr>
                                    </p:animEffect>
                                  </p:childTnLst>
                                </p:cTn>
                              </p:par>
                            </p:childTnLst>
                          </p:cTn>
                        </p:par>
                        <p:par>
                          <p:cTn id="92" fill="hold">
                            <p:stCondLst>
                              <p:cond delay="44000"/>
                            </p:stCondLst>
                            <p:childTnLst>
                              <p:par>
                                <p:cTn id="93" presetID="3" presetClass="entr" presetSubtype="10" fill="hold" grpId="0" nodeType="afterEffect">
                                  <p:stCondLst>
                                    <p:cond delay="0"/>
                                  </p:stCondLst>
                                  <p:childTnLst>
                                    <p:set>
                                      <p:cBhvr>
                                        <p:cTn id="94" dur="1" fill="hold">
                                          <p:stCondLst>
                                            <p:cond delay="0"/>
                                          </p:stCondLst>
                                        </p:cTn>
                                        <p:tgtEl>
                                          <p:spTgt spid="121883"/>
                                        </p:tgtEl>
                                        <p:attrNameLst>
                                          <p:attrName>style.visibility</p:attrName>
                                        </p:attrNameLst>
                                      </p:cBhvr>
                                      <p:to>
                                        <p:strVal val="visible"/>
                                      </p:to>
                                    </p:set>
                                    <p:animEffect transition="in" filter="blinds(horizontal)">
                                      <p:cBhvr>
                                        <p:cTn id="95" dur="2000"/>
                                        <p:tgtEl>
                                          <p:spTgt spid="121883"/>
                                        </p:tgtEl>
                                      </p:cBhvr>
                                    </p:animEffect>
                                  </p:childTnLst>
                                </p:cTn>
                              </p:par>
                            </p:childTnLst>
                          </p:cTn>
                        </p:par>
                        <p:par>
                          <p:cTn id="96" fill="hold">
                            <p:stCondLst>
                              <p:cond delay="46000"/>
                            </p:stCondLst>
                            <p:childTnLst>
                              <p:par>
                                <p:cTn id="97" presetID="3" presetClass="entr" presetSubtype="10" fill="hold" grpId="0" nodeType="afterEffect">
                                  <p:stCondLst>
                                    <p:cond delay="0"/>
                                  </p:stCondLst>
                                  <p:childTnLst>
                                    <p:set>
                                      <p:cBhvr>
                                        <p:cTn id="98" dur="1" fill="hold">
                                          <p:stCondLst>
                                            <p:cond delay="0"/>
                                          </p:stCondLst>
                                        </p:cTn>
                                        <p:tgtEl>
                                          <p:spTgt spid="121884"/>
                                        </p:tgtEl>
                                        <p:attrNameLst>
                                          <p:attrName>style.visibility</p:attrName>
                                        </p:attrNameLst>
                                      </p:cBhvr>
                                      <p:to>
                                        <p:strVal val="visible"/>
                                      </p:to>
                                    </p:set>
                                    <p:animEffect transition="in" filter="blinds(horizontal)">
                                      <p:cBhvr>
                                        <p:cTn id="99" dur="2000"/>
                                        <p:tgtEl>
                                          <p:spTgt spid="121884"/>
                                        </p:tgtEl>
                                      </p:cBhvr>
                                    </p:animEffect>
                                  </p:childTnLst>
                                </p:cTn>
                              </p:par>
                            </p:childTnLst>
                          </p:cTn>
                        </p:par>
                        <p:par>
                          <p:cTn id="100" fill="hold">
                            <p:stCondLst>
                              <p:cond delay="48000"/>
                            </p:stCondLst>
                            <p:childTnLst>
                              <p:par>
                                <p:cTn id="101" presetID="3" presetClass="entr" presetSubtype="10" fill="hold" grpId="0" nodeType="afterEffect">
                                  <p:stCondLst>
                                    <p:cond delay="0"/>
                                  </p:stCondLst>
                                  <p:childTnLst>
                                    <p:set>
                                      <p:cBhvr>
                                        <p:cTn id="102" dur="1" fill="hold">
                                          <p:stCondLst>
                                            <p:cond delay="0"/>
                                          </p:stCondLst>
                                        </p:cTn>
                                        <p:tgtEl>
                                          <p:spTgt spid="121885"/>
                                        </p:tgtEl>
                                        <p:attrNameLst>
                                          <p:attrName>style.visibility</p:attrName>
                                        </p:attrNameLst>
                                      </p:cBhvr>
                                      <p:to>
                                        <p:strVal val="visible"/>
                                      </p:to>
                                    </p:set>
                                    <p:animEffect transition="in" filter="blinds(horizontal)">
                                      <p:cBhvr>
                                        <p:cTn id="103" dur="2000"/>
                                        <p:tgtEl>
                                          <p:spTgt spid="121885"/>
                                        </p:tgtEl>
                                      </p:cBhvr>
                                    </p:animEffect>
                                  </p:childTnLst>
                                </p:cTn>
                              </p:par>
                            </p:childTnLst>
                          </p:cTn>
                        </p:par>
                        <p:par>
                          <p:cTn id="104" fill="hold">
                            <p:stCondLst>
                              <p:cond delay="50000"/>
                            </p:stCondLst>
                            <p:childTnLst>
                              <p:par>
                                <p:cTn id="105" presetID="3" presetClass="entr" presetSubtype="10" fill="hold" grpId="0" nodeType="afterEffect">
                                  <p:stCondLst>
                                    <p:cond delay="0"/>
                                  </p:stCondLst>
                                  <p:childTnLst>
                                    <p:set>
                                      <p:cBhvr>
                                        <p:cTn id="106" dur="1" fill="hold">
                                          <p:stCondLst>
                                            <p:cond delay="0"/>
                                          </p:stCondLst>
                                        </p:cTn>
                                        <p:tgtEl>
                                          <p:spTgt spid="121886"/>
                                        </p:tgtEl>
                                        <p:attrNameLst>
                                          <p:attrName>style.visibility</p:attrName>
                                        </p:attrNameLst>
                                      </p:cBhvr>
                                      <p:to>
                                        <p:strVal val="visible"/>
                                      </p:to>
                                    </p:set>
                                    <p:animEffect transition="in" filter="blinds(horizontal)">
                                      <p:cBhvr>
                                        <p:cTn id="107" dur="2000"/>
                                        <p:tgtEl>
                                          <p:spTgt spid="121886"/>
                                        </p:tgtEl>
                                      </p:cBhvr>
                                    </p:animEffect>
                                  </p:childTnLst>
                                </p:cTn>
                              </p:par>
                            </p:childTnLst>
                          </p:cTn>
                        </p:par>
                        <p:par>
                          <p:cTn id="108" fill="hold">
                            <p:stCondLst>
                              <p:cond delay="52000"/>
                            </p:stCondLst>
                            <p:childTnLst>
                              <p:par>
                                <p:cTn id="109" presetID="3" presetClass="entr" presetSubtype="10" fill="hold" grpId="0" nodeType="afterEffect">
                                  <p:stCondLst>
                                    <p:cond delay="0"/>
                                  </p:stCondLst>
                                  <p:childTnLst>
                                    <p:set>
                                      <p:cBhvr>
                                        <p:cTn id="110" dur="1" fill="hold">
                                          <p:stCondLst>
                                            <p:cond delay="0"/>
                                          </p:stCondLst>
                                        </p:cTn>
                                        <p:tgtEl>
                                          <p:spTgt spid="121887"/>
                                        </p:tgtEl>
                                        <p:attrNameLst>
                                          <p:attrName>style.visibility</p:attrName>
                                        </p:attrNameLst>
                                      </p:cBhvr>
                                      <p:to>
                                        <p:strVal val="visible"/>
                                      </p:to>
                                    </p:set>
                                    <p:animEffect transition="in" filter="blinds(horizontal)">
                                      <p:cBhvr>
                                        <p:cTn id="111" dur="2000"/>
                                        <p:tgtEl>
                                          <p:spTgt spid="121887"/>
                                        </p:tgtEl>
                                      </p:cBhvr>
                                    </p:animEffect>
                                  </p:childTnLst>
                                </p:cTn>
                              </p:par>
                            </p:childTnLst>
                          </p:cTn>
                        </p:par>
                        <p:par>
                          <p:cTn id="112" fill="hold">
                            <p:stCondLst>
                              <p:cond delay="54000"/>
                            </p:stCondLst>
                            <p:childTnLst>
                              <p:par>
                                <p:cTn id="113" presetID="3" presetClass="entr" presetSubtype="10" fill="hold" grpId="0" nodeType="afterEffect">
                                  <p:stCondLst>
                                    <p:cond delay="0"/>
                                  </p:stCondLst>
                                  <p:childTnLst>
                                    <p:set>
                                      <p:cBhvr>
                                        <p:cTn id="114" dur="1" fill="hold">
                                          <p:stCondLst>
                                            <p:cond delay="0"/>
                                          </p:stCondLst>
                                        </p:cTn>
                                        <p:tgtEl>
                                          <p:spTgt spid="121888"/>
                                        </p:tgtEl>
                                        <p:attrNameLst>
                                          <p:attrName>style.visibility</p:attrName>
                                        </p:attrNameLst>
                                      </p:cBhvr>
                                      <p:to>
                                        <p:strVal val="visible"/>
                                      </p:to>
                                    </p:set>
                                    <p:animEffect transition="in" filter="blinds(horizontal)">
                                      <p:cBhvr>
                                        <p:cTn id="115" dur="2000"/>
                                        <p:tgtEl>
                                          <p:spTgt spid="121888"/>
                                        </p:tgtEl>
                                      </p:cBhvr>
                                    </p:animEffect>
                                  </p:childTnLst>
                                </p:cTn>
                              </p:par>
                            </p:childTnLst>
                          </p:cTn>
                        </p:par>
                        <p:par>
                          <p:cTn id="116" fill="hold">
                            <p:stCondLst>
                              <p:cond delay="56000"/>
                            </p:stCondLst>
                            <p:childTnLst>
                              <p:par>
                                <p:cTn id="117" presetID="3" presetClass="entr" presetSubtype="10" fill="hold" grpId="0" nodeType="afterEffect">
                                  <p:stCondLst>
                                    <p:cond delay="0"/>
                                  </p:stCondLst>
                                  <p:childTnLst>
                                    <p:set>
                                      <p:cBhvr>
                                        <p:cTn id="118" dur="1" fill="hold">
                                          <p:stCondLst>
                                            <p:cond delay="0"/>
                                          </p:stCondLst>
                                        </p:cTn>
                                        <p:tgtEl>
                                          <p:spTgt spid="121889"/>
                                        </p:tgtEl>
                                        <p:attrNameLst>
                                          <p:attrName>style.visibility</p:attrName>
                                        </p:attrNameLst>
                                      </p:cBhvr>
                                      <p:to>
                                        <p:strVal val="visible"/>
                                      </p:to>
                                    </p:set>
                                    <p:animEffect transition="in" filter="blinds(horizontal)">
                                      <p:cBhvr>
                                        <p:cTn id="119" dur="2000"/>
                                        <p:tgtEl>
                                          <p:spTgt spid="121889"/>
                                        </p:tgtEl>
                                      </p:cBhvr>
                                    </p:animEffect>
                                  </p:childTnLst>
                                </p:cTn>
                              </p:par>
                            </p:childTnLst>
                          </p:cTn>
                        </p:par>
                        <p:par>
                          <p:cTn id="120" fill="hold">
                            <p:stCondLst>
                              <p:cond delay="58000"/>
                            </p:stCondLst>
                            <p:childTnLst>
                              <p:par>
                                <p:cTn id="121" presetID="3" presetClass="entr" presetSubtype="10" fill="hold" grpId="0" nodeType="afterEffect">
                                  <p:stCondLst>
                                    <p:cond delay="0"/>
                                  </p:stCondLst>
                                  <p:childTnLst>
                                    <p:set>
                                      <p:cBhvr>
                                        <p:cTn id="122" dur="1" fill="hold">
                                          <p:stCondLst>
                                            <p:cond delay="0"/>
                                          </p:stCondLst>
                                        </p:cTn>
                                        <p:tgtEl>
                                          <p:spTgt spid="121890"/>
                                        </p:tgtEl>
                                        <p:attrNameLst>
                                          <p:attrName>style.visibility</p:attrName>
                                        </p:attrNameLst>
                                      </p:cBhvr>
                                      <p:to>
                                        <p:strVal val="visible"/>
                                      </p:to>
                                    </p:set>
                                    <p:animEffect transition="in" filter="blinds(horizontal)">
                                      <p:cBhvr>
                                        <p:cTn id="123" dur="2000"/>
                                        <p:tgtEl>
                                          <p:spTgt spid="121890"/>
                                        </p:tgtEl>
                                      </p:cBhvr>
                                    </p:animEffect>
                                  </p:childTnLst>
                                </p:cTn>
                              </p:par>
                            </p:childTnLst>
                          </p:cTn>
                        </p:par>
                        <p:par>
                          <p:cTn id="124" fill="hold">
                            <p:stCondLst>
                              <p:cond delay="60000"/>
                            </p:stCondLst>
                            <p:childTnLst>
                              <p:par>
                                <p:cTn id="125" presetID="3" presetClass="entr" presetSubtype="10" fill="hold" grpId="0" nodeType="afterEffect">
                                  <p:stCondLst>
                                    <p:cond delay="0"/>
                                  </p:stCondLst>
                                  <p:childTnLst>
                                    <p:set>
                                      <p:cBhvr>
                                        <p:cTn id="126" dur="1" fill="hold">
                                          <p:stCondLst>
                                            <p:cond delay="0"/>
                                          </p:stCondLst>
                                        </p:cTn>
                                        <p:tgtEl>
                                          <p:spTgt spid="121891"/>
                                        </p:tgtEl>
                                        <p:attrNameLst>
                                          <p:attrName>style.visibility</p:attrName>
                                        </p:attrNameLst>
                                      </p:cBhvr>
                                      <p:to>
                                        <p:strVal val="visible"/>
                                      </p:to>
                                    </p:set>
                                    <p:animEffect transition="in" filter="blinds(horizontal)">
                                      <p:cBhvr>
                                        <p:cTn id="127" dur="2000"/>
                                        <p:tgtEl>
                                          <p:spTgt spid="121891"/>
                                        </p:tgtEl>
                                      </p:cBhvr>
                                    </p:animEffect>
                                  </p:childTnLst>
                                </p:cTn>
                              </p:par>
                            </p:childTnLst>
                          </p:cTn>
                        </p:par>
                        <p:par>
                          <p:cTn id="128" fill="hold">
                            <p:stCondLst>
                              <p:cond delay="62000"/>
                            </p:stCondLst>
                            <p:childTnLst>
                              <p:par>
                                <p:cTn id="129" presetID="3" presetClass="entr" presetSubtype="10" fill="hold" grpId="0" nodeType="afterEffect">
                                  <p:stCondLst>
                                    <p:cond delay="0"/>
                                  </p:stCondLst>
                                  <p:childTnLst>
                                    <p:set>
                                      <p:cBhvr>
                                        <p:cTn id="130" dur="1" fill="hold">
                                          <p:stCondLst>
                                            <p:cond delay="0"/>
                                          </p:stCondLst>
                                        </p:cTn>
                                        <p:tgtEl>
                                          <p:spTgt spid="121892"/>
                                        </p:tgtEl>
                                        <p:attrNameLst>
                                          <p:attrName>style.visibility</p:attrName>
                                        </p:attrNameLst>
                                      </p:cBhvr>
                                      <p:to>
                                        <p:strVal val="visible"/>
                                      </p:to>
                                    </p:set>
                                    <p:animEffect transition="in" filter="blinds(horizontal)">
                                      <p:cBhvr>
                                        <p:cTn id="131" dur="2000"/>
                                        <p:tgtEl>
                                          <p:spTgt spid="121892"/>
                                        </p:tgtEl>
                                      </p:cBhvr>
                                    </p:animEffect>
                                  </p:childTnLst>
                                </p:cTn>
                              </p:par>
                            </p:childTnLst>
                          </p:cTn>
                        </p:par>
                        <p:par>
                          <p:cTn id="132" fill="hold">
                            <p:stCondLst>
                              <p:cond delay="64000"/>
                            </p:stCondLst>
                            <p:childTnLst>
                              <p:par>
                                <p:cTn id="133" presetID="3" presetClass="entr" presetSubtype="10" fill="hold" nodeType="afterEffect">
                                  <p:stCondLst>
                                    <p:cond delay="0"/>
                                  </p:stCondLst>
                                  <p:childTnLst>
                                    <p:set>
                                      <p:cBhvr>
                                        <p:cTn id="134" dur="1" fill="hold">
                                          <p:stCondLst>
                                            <p:cond delay="0"/>
                                          </p:stCondLst>
                                        </p:cTn>
                                        <p:tgtEl>
                                          <p:spTgt spid="121893"/>
                                        </p:tgtEl>
                                        <p:attrNameLst>
                                          <p:attrName>style.visibility</p:attrName>
                                        </p:attrNameLst>
                                      </p:cBhvr>
                                      <p:to>
                                        <p:strVal val="visible"/>
                                      </p:to>
                                    </p:set>
                                    <p:animEffect transition="in" filter="blinds(horizontal)">
                                      <p:cBhvr>
                                        <p:cTn id="135" dur="2000"/>
                                        <p:tgtEl>
                                          <p:spTgt spid="121893"/>
                                        </p:tgtEl>
                                      </p:cBhvr>
                                    </p:animEffect>
                                  </p:childTnLst>
                                </p:cTn>
                              </p:par>
                            </p:childTnLst>
                          </p:cTn>
                        </p:par>
                        <p:par>
                          <p:cTn id="136" fill="hold">
                            <p:stCondLst>
                              <p:cond delay="66000"/>
                            </p:stCondLst>
                            <p:childTnLst>
                              <p:par>
                                <p:cTn id="137" presetID="3" presetClass="entr" presetSubtype="10" fill="hold" nodeType="afterEffect">
                                  <p:stCondLst>
                                    <p:cond delay="0"/>
                                  </p:stCondLst>
                                  <p:childTnLst>
                                    <p:set>
                                      <p:cBhvr>
                                        <p:cTn id="138" dur="1" fill="hold">
                                          <p:stCondLst>
                                            <p:cond delay="0"/>
                                          </p:stCondLst>
                                        </p:cTn>
                                        <p:tgtEl>
                                          <p:spTgt spid="121895"/>
                                        </p:tgtEl>
                                        <p:attrNameLst>
                                          <p:attrName>style.visibility</p:attrName>
                                        </p:attrNameLst>
                                      </p:cBhvr>
                                      <p:to>
                                        <p:strVal val="visible"/>
                                      </p:to>
                                    </p:set>
                                    <p:animEffect transition="in" filter="blinds(horizontal)">
                                      <p:cBhvr>
                                        <p:cTn id="139" dur="2000"/>
                                        <p:tgtEl>
                                          <p:spTgt spid="121895"/>
                                        </p:tgtEl>
                                      </p:cBhvr>
                                    </p:animEffect>
                                  </p:childTnLst>
                                </p:cTn>
                              </p:par>
                            </p:childTnLst>
                          </p:cTn>
                        </p:par>
                        <p:par>
                          <p:cTn id="140" fill="hold">
                            <p:stCondLst>
                              <p:cond delay="68000"/>
                            </p:stCondLst>
                            <p:childTnLst>
                              <p:par>
                                <p:cTn id="141" presetID="3" presetClass="entr" presetSubtype="10" fill="hold" nodeType="afterEffect">
                                  <p:stCondLst>
                                    <p:cond delay="0"/>
                                  </p:stCondLst>
                                  <p:childTnLst>
                                    <p:set>
                                      <p:cBhvr>
                                        <p:cTn id="142" dur="1" fill="hold">
                                          <p:stCondLst>
                                            <p:cond delay="0"/>
                                          </p:stCondLst>
                                        </p:cTn>
                                        <p:tgtEl>
                                          <p:spTgt spid="121898"/>
                                        </p:tgtEl>
                                        <p:attrNameLst>
                                          <p:attrName>style.visibility</p:attrName>
                                        </p:attrNameLst>
                                      </p:cBhvr>
                                      <p:to>
                                        <p:strVal val="visible"/>
                                      </p:to>
                                    </p:set>
                                    <p:animEffect transition="in" filter="blinds(horizontal)">
                                      <p:cBhvr>
                                        <p:cTn id="143" dur="2000"/>
                                        <p:tgtEl>
                                          <p:spTgt spid="1218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60" grpId="0"/>
      <p:bldP spid="121861" grpId="0"/>
      <p:bldP spid="121862" grpId="0" animBg="1"/>
      <p:bldP spid="121863" grpId="0" animBg="1"/>
      <p:bldP spid="121864" grpId="0"/>
      <p:bldP spid="121865" grpId="0"/>
      <p:bldP spid="121866" grpId="0"/>
      <p:bldP spid="121868" grpId="0" animBg="1"/>
      <p:bldP spid="121869" grpId="0" animBg="1"/>
      <p:bldP spid="121870" grpId="0" animBg="1"/>
      <p:bldP spid="121871" grpId="0"/>
      <p:bldP spid="121872" grpId="0"/>
      <p:bldP spid="121873" grpId="0"/>
      <p:bldP spid="121874" grpId="0"/>
      <p:bldP spid="121875" grpId="0"/>
      <p:bldP spid="121876" grpId="0"/>
      <p:bldP spid="121877" grpId="0"/>
      <p:bldP spid="121878" grpId="0"/>
      <p:bldP spid="121879" grpId="0"/>
      <p:bldP spid="121880" grpId="0"/>
      <p:bldP spid="121881" grpId="0"/>
      <p:bldP spid="121882" grpId="0"/>
      <p:bldP spid="121883" grpId="0"/>
      <p:bldP spid="121884" grpId="0"/>
      <p:bldP spid="121885" grpId="0"/>
      <p:bldP spid="121886" grpId="0" animBg="1"/>
      <p:bldP spid="121887" grpId="0" animBg="1"/>
      <p:bldP spid="121888" grpId="0"/>
      <p:bldP spid="121889" grpId="0"/>
      <p:bldP spid="121890" grpId="0"/>
      <p:bldP spid="121891" grpId="0"/>
      <p:bldP spid="121892"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5956" name="AutoShape 4"/>
          <p:cNvSpPr>
            <a:spLocks noChangeArrowheads="1"/>
          </p:cNvSpPr>
          <p:nvPr/>
        </p:nvSpPr>
        <p:spPr bwMode="auto">
          <a:xfrm>
            <a:off x="900113" y="620713"/>
            <a:ext cx="7632700" cy="4824412"/>
          </a:xfrm>
          <a:prstGeom prst="cloudCallout">
            <a:avLst>
              <a:gd name="adj1" fmla="val -43750"/>
              <a:gd name="adj2" fmla="val 70000"/>
            </a:avLst>
          </a:prstGeom>
          <a:gradFill rotWithShape="1">
            <a:gsLst>
              <a:gs pos="0">
                <a:srgbClr val="FFCCFF"/>
              </a:gs>
              <a:gs pos="100000">
                <a:srgbClr val="FF66FF"/>
              </a:gs>
            </a:gsLst>
            <a:path path="rect">
              <a:fillToRect l="100000" b="100000"/>
            </a:path>
          </a:gradFill>
          <a:ln w="9525">
            <a:solidFill>
              <a:schemeClr val="tx1"/>
            </a:solidFill>
            <a:round/>
            <a:headEnd/>
            <a:tailEnd/>
          </a:ln>
          <a:effectLst/>
        </p:spPr>
        <p:txBody>
          <a:bodyPr/>
          <a:lstStyle/>
          <a:p>
            <a:pPr algn="r"/>
            <a:r>
              <a:rPr lang="ar-SA"/>
              <a:t>بصورة عامة :  اذا كان كل من أ ، ب ، ج ، د عددا صحيحا،</a:t>
            </a:r>
          </a:p>
          <a:p>
            <a:pPr algn="r"/>
            <a:r>
              <a:rPr lang="ar-SA"/>
              <a:t>بحيث ب ، د لا يساويان الصفر فان :</a:t>
            </a:r>
            <a:endParaRPr lang="en-US"/>
          </a:p>
        </p:txBody>
      </p:sp>
      <p:sp>
        <p:nvSpPr>
          <p:cNvPr id="125958" name="Text Box 6"/>
          <p:cNvSpPr txBox="1">
            <a:spLocks noChangeArrowheads="1"/>
          </p:cNvSpPr>
          <p:nvPr/>
        </p:nvSpPr>
        <p:spPr bwMode="auto">
          <a:xfrm>
            <a:off x="3132138" y="2276475"/>
            <a:ext cx="936625" cy="457200"/>
          </a:xfrm>
          <a:prstGeom prst="rect">
            <a:avLst/>
          </a:prstGeom>
          <a:noFill/>
          <a:ln w="9525" algn="ctr">
            <a:noFill/>
            <a:miter lim="800000"/>
            <a:headEnd/>
            <a:tailEnd/>
          </a:ln>
          <a:effectLst/>
        </p:spPr>
        <p:txBody>
          <a:bodyPr>
            <a:spAutoFit/>
          </a:bodyPr>
          <a:lstStyle/>
          <a:p>
            <a:r>
              <a:rPr lang="ar-SA" sz="2400" b="0"/>
              <a:t>أ + ج</a:t>
            </a:r>
            <a:endParaRPr lang="en-US" sz="2400" b="0"/>
          </a:p>
        </p:txBody>
      </p:sp>
      <p:sp>
        <p:nvSpPr>
          <p:cNvPr id="125959" name="Text Box 7"/>
          <p:cNvSpPr txBox="1">
            <a:spLocks noChangeArrowheads="1"/>
          </p:cNvSpPr>
          <p:nvPr/>
        </p:nvSpPr>
        <p:spPr bwMode="auto">
          <a:xfrm>
            <a:off x="3924300" y="2492375"/>
            <a:ext cx="576263" cy="457200"/>
          </a:xfrm>
          <a:prstGeom prst="rect">
            <a:avLst/>
          </a:prstGeom>
          <a:noFill/>
          <a:ln w="9525" algn="ctr">
            <a:noFill/>
            <a:miter lim="800000"/>
            <a:headEnd/>
            <a:tailEnd/>
          </a:ln>
          <a:effectLst/>
        </p:spPr>
        <p:txBody>
          <a:bodyPr>
            <a:spAutoFit/>
          </a:bodyPr>
          <a:lstStyle/>
          <a:p>
            <a:r>
              <a:rPr lang="ar-SA" sz="2400" b="0"/>
              <a:t>=</a:t>
            </a:r>
            <a:endParaRPr lang="en-US" sz="2400" b="0"/>
          </a:p>
        </p:txBody>
      </p:sp>
      <p:sp>
        <p:nvSpPr>
          <p:cNvPr id="125960" name="Text Box 8"/>
          <p:cNvSpPr txBox="1">
            <a:spLocks noChangeArrowheads="1"/>
          </p:cNvSpPr>
          <p:nvPr/>
        </p:nvSpPr>
        <p:spPr bwMode="auto">
          <a:xfrm>
            <a:off x="5292725" y="3429000"/>
            <a:ext cx="576263" cy="457200"/>
          </a:xfrm>
          <a:prstGeom prst="rect">
            <a:avLst/>
          </a:prstGeom>
          <a:noFill/>
          <a:ln w="9525" algn="ctr">
            <a:noFill/>
            <a:miter lim="800000"/>
            <a:headEnd/>
            <a:tailEnd/>
          </a:ln>
          <a:effectLst/>
        </p:spPr>
        <p:txBody>
          <a:bodyPr>
            <a:spAutoFit/>
          </a:bodyPr>
          <a:lstStyle/>
          <a:p>
            <a:r>
              <a:rPr lang="ar-SA" sz="2400" b="0"/>
              <a:t>+</a:t>
            </a:r>
            <a:endParaRPr lang="en-US" sz="2400" b="0"/>
          </a:p>
        </p:txBody>
      </p:sp>
      <p:sp>
        <p:nvSpPr>
          <p:cNvPr id="125961" name="Text Box 9"/>
          <p:cNvSpPr txBox="1">
            <a:spLocks noChangeArrowheads="1"/>
          </p:cNvSpPr>
          <p:nvPr/>
        </p:nvSpPr>
        <p:spPr bwMode="auto">
          <a:xfrm>
            <a:off x="4500563" y="2276475"/>
            <a:ext cx="576262" cy="457200"/>
          </a:xfrm>
          <a:prstGeom prst="rect">
            <a:avLst/>
          </a:prstGeom>
          <a:noFill/>
          <a:ln w="9525" algn="ctr">
            <a:noFill/>
            <a:miter lim="800000"/>
            <a:headEnd/>
            <a:tailEnd/>
          </a:ln>
          <a:effectLst/>
        </p:spPr>
        <p:txBody>
          <a:bodyPr>
            <a:spAutoFit/>
          </a:bodyPr>
          <a:lstStyle/>
          <a:p>
            <a:r>
              <a:rPr lang="ar-SA" sz="2400" b="0"/>
              <a:t>ج</a:t>
            </a:r>
            <a:endParaRPr lang="en-US" sz="2400" b="0"/>
          </a:p>
        </p:txBody>
      </p:sp>
      <p:sp>
        <p:nvSpPr>
          <p:cNvPr id="125962" name="Text Box 10"/>
          <p:cNvSpPr txBox="1">
            <a:spLocks noChangeArrowheads="1"/>
          </p:cNvSpPr>
          <p:nvPr/>
        </p:nvSpPr>
        <p:spPr bwMode="auto">
          <a:xfrm>
            <a:off x="4932363" y="2492375"/>
            <a:ext cx="576262" cy="457200"/>
          </a:xfrm>
          <a:prstGeom prst="rect">
            <a:avLst/>
          </a:prstGeom>
          <a:noFill/>
          <a:ln w="9525" algn="ctr">
            <a:noFill/>
            <a:miter lim="800000"/>
            <a:headEnd/>
            <a:tailEnd/>
          </a:ln>
          <a:effectLst/>
        </p:spPr>
        <p:txBody>
          <a:bodyPr>
            <a:spAutoFit/>
          </a:bodyPr>
          <a:lstStyle/>
          <a:p>
            <a:r>
              <a:rPr lang="ar-SA" sz="2400" b="0"/>
              <a:t>+</a:t>
            </a:r>
            <a:endParaRPr lang="en-US" sz="2400" b="0"/>
          </a:p>
        </p:txBody>
      </p:sp>
      <p:sp>
        <p:nvSpPr>
          <p:cNvPr id="125963" name="Text Box 11"/>
          <p:cNvSpPr txBox="1">
            <a:spLocks noChangeArrowheads="1"/>
          </p:cNvSpPr>
          <p:nvPr/>
        </p:nvSpPr>
        <p:spPr bwMode="auto">
          <a:xfrm>
            <a:off x="5508625" y="2276475"/>
            <a:ext cx="576263" cy="457200"/>
          </a:xfrm>
          <a:prstGeom prst="rect">
            <a:avLst/>
          </a:prstGeom>
          <a:noFill/>
          <a:ln w="9525" algn="ctr">
            <a:noFill/>
            <a:miter lim="800000"/>
            <a:headEnd/>
            <a:tailEnd/>
          </a:ln>
          <a:effectLst/>
        </p:spPr>
        <p:txBody>
          <a:bodyPr>
            <a:spAutoFit/>
          </a:bodyPr>
          <a:lstStyle/>
          <a:p>
            <a:r>
              <a:rPr lang="ar-SA" sz="2400" b="0"/>
              <a:t>أ</a:t>
            </a:r>
            <a:endParaRPr lang="en-US" sz="2400" b="0"/>
          </a:p>
        </p:txBody>
      </p:sp>
      <p:sp>
        <p:nvSpPr>
          <p:cNvPr id="125964" name="Text Box 12"/>
          <p:cNvSpPr txBox="1">
            <a:spLocks noChangeArrowheads="1"/>
          </p:cNvSpPr>
          <p:nvPr/>
        </p:nvSpPr>
        <p:spPr bwMode="auto">
          <a:xfrm>
            <a:off x="5508625" y="2708275"/>
            <a:ext cx="576263" cy="457200"/>
          </a:xfrm>
          <a:prstGeom prst="rect">
            <a:avLst/>
          </a:prstGeom>
          <a:noFill/>
          <a:ln w="9525" algn="ctr">
            <a:noFill/>
            <a:miter lim="800000"/>
            <a:headEnd/>
            <a:tailEnd/>
          </a:ln>
          <a:effectLst/>
        </p:spPr>
        <p:txBody>
          <a:bodyPr>
            <a:spAutoFit/>
          </a:bodyPr>
          <a:lstStyle/>
          <a:p>
            <a:r>
              <a:rPr lang="ar-SA" sz="2400" b="0"/>
              <a:t>ب</a:t>
            </a:r>
            <a:endParaRPr lang="en-US" sz="2400" b="0"/>
          </a:p>
        </p:txBody>
      </p:sp>
      <p:sp>
        <p:nvSpPr>
          <p:cNvPr id="125965" name="Line 13"/>
          <p:cNvSpPr>
            <a:spLocks noChangeShapeType="1"/>
          </p:cNvSpPr>
          <p:nvPr/>
        </p:nvSpPr>
        <p:spPr bwMode="auto">
          <a:xfrm flipH="1">
            <a:off x="5435600" y="2708275"/>
            <a:ext cx="649288" cy="0"/>
          </a:xfrm>
          <a:prstGeom prst="line">
            <a:avLst/>
          </a:prstGeom>
          <a:noFill/>
          <a:ln w="38100">
            <a:solidFill>
              <a:schemeClr val="tx1"/>
            </a:solidFill>
            <a:round/>
            <a:headEnd/>
            <a:tailEnd/>
          </a:ln>
          <a:effectLst/>
        </p:spPr>
        <p:txBody>
          <a:bodyPr>
            <a:spAutoFit/>
          </a:bodyPr>
          <a:lstStyle/>
          <a:p>
            <a:endParaRPr lang="ar-JO"/>
          </a:p>
        </p:txBody>
      </p:sp>
      <p:sp>
        <p:nvSpPr>
          <p:cNvPr id="125966" name="Line 14"/>
          <p:cNvSpPr>
            <a:spLocks noChangeShapeType="1"/>
          </p:cNvSpPr>
          <p:nvPr/>
        </p:nvSpPr>
        <p:spPr bwMode="auto">
          <a:xfrm flipH="1">
            <a:off x="3276600" y="3644900"/>
            <a:ext cx="1081088" cy="0"/>
          </a:xfrm>
          <a:prstGeom prst="line">
            <a:avLst/>
          </a:prstGeom>
          <a:noFill/>
          <a:ln w="38100">
            <a:solidFill>
              <a:schemeClr val="tx1"/>
            </a:solidFill>
            <a:round/>
            <a:headEnd/>
            <a:tailEnd/>
          </a:ln>
          <a:effectLst/>
        </p:spPr>
        <p:txBody>
          <a:bodyPr>
            <a:spAutoFit/>
          </a:bodyPr>
          <a:lstStyle/>
          <a:p>
            <a:endParaRPr lang="ar-JO"/>
          </a:p>
        </p:txBody>
      </p:sp>
      <p:sp>
        <p:nvSpPr>
          <p:cNvPr id="125967" name="Line 15"/>
          <p:cNvSpPr>
            <a:spLocks noChangeShapeType="1"/>
          </p:cNvSpPr>
          <p:nvPr/>
        </p:nvSpPr>
        <p:spPr bwMode="auto">
          <a:xfrm flipH="1">
            <a:off x="4787900" y="3644900"/>
            <a:ext cx="649288" cy="0"/>
          </a:xfrm>
          <a:prstGeom prst="line">
            <a:avLst/>
          </a:prstGeom>
          <a:noFill/>
          <a:ln w="38100">
            <a:solidFill>
              <a:schemeClr val="tx1"/>
            </a:solidFill>
            <a:round/>
            <a:headEnd/>
            <a:tailEnd/>
          </a:ln>
          <a:effectLst/>
        </p:spPr>
        <p:txBody>
          <a:bodyPr>
            <a:spAutoFit/>
          </a:bodyPr>
          <a:lstStyle/>
          <a:p>
            <a:endParaRPr lang="ar-JO"/>
          </a:p>
        </p:txBody>
      </p:sp>
      <p:sp>
        <p:nvSpPr>
          <p:cNvPr id="125968" name="Line 16"/>
          <p:cNvSpPr>
            <a:spLocks noChangeShapeType="1"/>
          </p:cNvSpPr>
          <p:nvPr/>
        </p:nvSpPr>
        <p:spPr bwMode="auto">
          <a:xfrm flipH="1">
            <a:off x="4427538" y="2708275"/>
            <a:ext cx="649287" cy="0"/>
          </a:xfrm>
          <a:prstGeom prst="line">
            <a:avLst/>
          </a:prstGeom>
          <a:noFill/>
          <a:ln w="38100">
            <a:solidFill>
              <a:schemeClr val="tx1"/>
            </a:solidFill>
            <a:round/>
            <a:headEnd/>
            <a:tailEnd/>
          </a:ln>
          <a:effectLst/>
        </p:spPr>
        <p:txBody>
          <a:bodyPr>
            <a:spAutoFit/>
          </a:bodyPr>
          <a:lstStyle/>
          <a:p>
            <a:endParaRPr lang="ar-JO"/>
          </a:p>
        </p:txBody>
      </p:sp>
      <p:sp>
        <p:nvSpPr>
          <p:cNvPr id="125969" name="Line 17"/>
          <p:cNvSpPr>
            <a:spLocks noChangeShapeType="1"/>
          </p:cNvSpPr>
          <p:nvPr/>
        </p:nvSpPr>
        <p:spPr bwMode="auto">
          <a:xfrm flipH="1">
            <a:off x="3132138" y="2708275"/>
            <a:ext cx="865187" cy="0"/>
          </a:xfrm>
          <a:prstGeom prst="line">
            <a:avLst/>
          </a:prstGeom>
          <a:noFill/>
          <a:ln w="38100">
            <a:solidFill>
              <a:schemeClr val="tx1"/>
            </a:solidFill>
            <a:round/>
            <a:headEnd/>
            <a:tailEnd/>
          </a:ln>
          <a:effectLst/>
        </p:spPr>
        <p:txBody>
          <a:bodyPr>
            <a:spAutoFit/>
          </a:bodyPr>
          <a:lstStyle/>
          <a:p>
            <a:endParaRPr lang="ar-JO"/>
          </a:p>
        </p:txBody>
      </p:sp>
      <p:sp>
        <p:nvSpPr>
          <p:cNvPr id="125970" name="Line 18"/>
          <p:cNvSpPr>
            <a:spLocks noChangeShapeType="1"/>
          </p:cNvSpPr>
          <p:nvPr/>
        </p:nvSpPr>
        <p:spPr bwMode="auto">
          <a:xfrm flipH="1">
            <a:off x="5795963" y="3644900"/>
            <a:ext cx="649287" cy="0"/>
          </a:xfrm>
          <a:prstGeom prst="line">
            <a:avLst/>
          </a:prstGeom>
          <a:noFill/>
          <a:ln w="38100">
            <a:solidFill>
              <a:schemeClr val="tx1"/>
            </a:solidFill>
            <a:round/>
            <a:headEnd/>
            <a:tailEnd/>
          </a:ln>
          <a:effectLst/>
        </p:spPr>
        <p:txBody>
          <a:bodyPr>
            <a:spAutoFit/>
          </a:bodyPr>
          <a:lstStyle/>
          <a:p>
            <a:endParaRPr lang="ar-JO"/>
          </a:p>
        </p:txBody>
      </p:sp>
      <p:sp>
        <p:nvSpPr>
          <p:cNvPr id="125971" name="Text Box 19"/>
          <p:cNvSpPr txBox="1">
            <a:spLocks noChangeArrowheads="1"/>
          </p:cNvSpPr>
          <p:nvPr/>
        </p:nvSpPr>
        <p:spPr bwMode="auto">
          <a:xfrm>
            <a:off x="3276600" y="2708275"/>
            <a:ext cx="576263" cy="457200"/>
          </a:xfrm>
          <a:prstGeom prst="rect">
            <a:avLst/>
          </a:prstGeom>
          <a:noFill/>
          <a:ln w="9525" algn="ctr">
            <a:noFill/>
            <a:miter lim="800000"/>
            <a:headEnd/>
            <a:tailEnd/>
          </a:ln>
          <a:effectLst/>
        </p:spPr>
        <p:txBody>
          <a:bodyPr>
            <a:spAutoFit/>
          </a:bodyPr>
          <a:lstStyle/>
          <a:p>
            <a:r>
              <a:rPr lang="ar-SA" sz="2400" b="0"/>
              <a:t>ب</a:t>
            </a:r>
            <a:endParaRPr lang="en-US" sz="2400" b="0"/>
          </a:p>
        </p:txBody>
      </p:sp>
      <p:sp>
        <p:nvSpPr>
          <p:cNvPr id="125972" name="Text Box 20"/>
          <p:cNvSpPr txBox="1">
            <a:spLocks noChangeArrowheads="1"/>
          </p:cNvSpPr>
          <p:nvPr/>
        </p:nvSpPr>
        <p:spPr bwMode="auto">
          <a:xfrm>
            <a:off x="4284663" y="3429000"/>
            <a:ext cx="576262" cy="457200"/>
          </a:xfrm>
          <a:prstGeom prst="rect">
            <a:avLst/>
          </a:prstGeom>
          <a:noFill/>
          <a:ln w="9525" algn="ctr">
            <a:noFill/>
            <a:miter lim="800000"/>
            <a:headEnd/>
            <a:tailEnd/>
          </a:ln>
          <a:effectLst/>
        </p:spPr>
        <p:txBody>
          <a:bodyPr>
            <a:spAutoFit/>
          </a:bodyPr>
          <a:lstStyle/>
          <a:p>
            <a:r>
              <a:rPr lang="ar-SA" sz="2400" b="0"/>
              <a:t>=</a:t>
            </a:r>
            <a:endParaRPr lang="en-US" sz="2400" b="0"/>
          </a:p>
        </p:txBody>
      </p:sp>
      <p:sp>
        <p:nvSpPr>
          <p:cNvPr id="125973" name="Text Box 21"/>
          <p:cNvSpPr txBox="1">
            <a:spLocks noChangeArrowheads="1"/>
          </p:cNvSpPr>
          <p:nvPr/>
        </p:nvSpPr>
        <p:spPr bwMode="auto">
          <a:xfrm>
            <a:off x="4500563" y="2708275"/>
            <a:ext cx="576262" cy="457200"/>
          </a:xfrm>
          <a:prstGeom prst="rect">
            <a:avLst/>
          </a:prstGeom>
          <a:noFill/>
          <a:ln w="9525" algn="ctr">
            <a:noFill/>
            <a:miter lim="800000"/>
            <a:headEnd/>
            <a:tailEnd/>
          </a:ln>
          <a:effectLst/>
        </p:spPr>
        <p:txBody>
          <a:bodyPr>
            <a:spAutoFit/>
          </a:bodyPr>
          <a:lstStyle/>
          <a:p>
            <a:r>
              <a:rPr lang="ar-SA" sz="2400" b="0"/>
              <a:t>ب</a:t>
            </a:r>
            <a:endParaRPr lang="en-US" sz="2400" b="0"/>
          </a:p>
        </p:txBody>
      </p:sp>
      <p:sp>
        <p:nvSpPr>
          <p:cNvPr id="125974" name="Text Box 22"/>
          <p:cNvSpPr txBox="1">
            <a:spLocks noChangeArrowheads="1"/>
          </p:cNvSpPr>
          <p:nvPr/>
        </p:nvSpPr>
        <p:spPr bwMode="auto">
          <a:xfrm>
            <a:off x="5867400" y="3644900"/>
            <a:ext cx="576263" cy="457200"/>
          </a:xfrm>
          <a:prstGeom prst="rect">
            <a:avLst/>
          </a:prstGeom>
          <a:noFill/>
          <a:ln w="9525" algn="ctr">
            <a:noFill/>
            <a:miter lim="800000"/>
            <a:headEnd/>
            <a:tailEnd/>
          </a:ln>
          <a:effectLst/>
        </p:spPr>
        <p:txBody>
          <a:bodyPr>
            <a:spAutoFit/>
          </a:bodyPr>
          <a:lstStyle/>
          <a:p>
            <a:r>
              <a:rPr lang="ar-SA" sz="2400" b="0"/>
              <a:t>ب</a:t>
            </a:r>
            <a:endParaRPr lang="en-US" sz="2400" b="0"/>
          </a:p>
        </p:txBody>
      </p:sp>
      <p:sp>
        <p:nvSpPr>
          <p:cNvPr id="125975" name="Text Box 23"/>
          <p:cNvSpPr txBox="1">
            <a:spLocks noChangeArrowheads="1"/>
          </p:cNvSpPr>
          <p:nvPr/>
        </p:nvSpPr>
        <p:spPr bwMode="auto">
          <a:xfrm>
            <a:off x="4859338" y="3644900"/>
            <a:ext cx="576262" cy="457200"/>
          </a:xfrm>
          <a:prstGeom prst="rect">
            <a:avLst/>
          </a:prstGeom>
          <a:noFill/>
          <a:ln w="9525" algn="ctr">
            <a:noFill/>
            <a:miter lim="800000"/>
            <a:headEnd/>
            <a:tailEnd/>
          </a:ln>
          <a:effectLst/>
        </p:spPr>
        <p:txBody>
          <a:bodyPr>
            <a:spAutoFit/>
          </a:bodyPr>
          <a:lstStyle/>
          <a:p>
            <a:r>
              <a:rPr lang="ar-SA" sz="2400" b="0"/>
              <a:t>د</a:t>
            </a:r>
            <a:endParaRPr lang="en-US" sz="2400" b="0"/>
          </a:p>
        </p:txBody>
      </p:sp>
      <p:sp>
        <p:nvSpPr>
          <p:cNvPr id="125976" name="Text Box 24"/>
          <p:cNvSpPr txBox="1">
            <a:spLocks noChangeArrowheads="1"/>
          </p:cNvSpPr>
          <p:nvPr/>
        </p:nvSpPr>
        <p:spPr bwMode="auto">
          <a:xfrm>
            <a:off x="5795963" y="3213100"/>
            <a:ext cx="576262" cy="457200"/>
          </a:xfrm>
          <a:prstGeom prst="rect">
            <a:avLst/>
          </a:prstGeom>
          <a:noFill/>
          <a:ln w="9525" algn="ctr">
            <a:noFill/>
            <a:miter lim="800000"/>
            <a:headEnd/>
            <a:tailEnd/>
          </a:ln>
          <a:effectLst/>
        </p:spPr>
        <p:txBody>
          <a:bodyPr>
            <a:spAutoFit/>
          </a:bodyPr>
          <a:lstStyle/>
          <a:p>
            <a:r>
              <a:rPr lang="ar-SA" sz="2400" b="0"/>
              <a:t>أ</a:t>
            </a:r>
            <a:endParaRPr lang="en-US" sz="2400" b="0"/>
          </a:p>
        </p:txBody>
      </p:sp>
      <p:sp>
        <p:nvSpPr>
          <p:cNvPr id="125977" name="Text Box 25"/>
          <p:cNvSpPr txBox="1">
            <a:spLocks noChangeArrowheads="1"/>
          </p:cNvSpPr>
          <p:nvPr/>
        </p:nvSpPr>
        <p:spPr bwMode="auto">
          <a:xfrm>
            <a:off x="4859338" y="3213100"/>
            <a:ext cx="576262" cy="457200"/>
          </a:xfrm>
          <a:prstGeom prst="rect">
            <a:avLst/>
          </a:prstGeom>
          <a:noFill/>
          <a:ln w="9525" algn="ctr">
            <a:noFill/>
            <a:miter lim="800000"/>
            <a:headEnd/>
            <a:tailEnd/>
          </a:ln>
          <a:effectLst/>
        </p:spPr>
        <p:txBody>
          <a:bodyPr>
            <a:spAutoFit/>
          </a:bodyPr>
          <a:lstStyle/>
          <a:p>
            <a:r>
              <a:rPr lang="ar-SA" sz="2400" b="0"/>
              <a:t>ج</a:t>
            </a:r>
            <a:endParaRPr lang="en-US" sz="2400" b="0"/>
          </a:p>
        </p:txBody>
      </p:sp>
      <p:sp>
        <p:nvSpPr>
          <p:cNvPr id="125978" name="Text Box 26"/>
          <p:cNvSpPr txBox="1">
            <a:spLocks noChangeArrowheads="1"/>
          </p:cNvSpPr>
          <p:nvPr/>
        </p:nvSpPr>
        <p:spPr bwMode="auto">
          <a:xfrm>
            <a:off x="2916238" y="3213100"/>
            <a:ext cx="1655762" cy="457200"/>
          </a:xfrm>
          <a:prstGeom prst="rect">
            <a:avLst/>
          </a:prstGeom>
          <a:noFill/>
          <a:ln w="9525" algn="ctr">
            <a:noFill/>
            <a:miter lim="800000"/>
            <a:headEnd/>
            <a:tailEnd/>
          </a:ln>
          <a:effectLst/>
        </p:spPr>
        <p:txBody>
          <a:bodyPr>
            <a:spAutoFit/>
          </a:bodyPr>
          <a:lstStyle/>
          <a:p>
            <a:r>
              <a:rPr lang="ar-SA" sz="2400" b="0"/>
              <a:t>أ د  + ب ج </a:t>
            </a:r>
            <a:endParaRPr lang="en-US" sz="2400" b="0"/>
          </a:p>
        </p:txBody>
      </p:sp>
      <p:sp>
        <p:nvSpPr>
          <p:cNvPr id="125979" name="Text Box 27"/>
          <p:cNvSpPr txBox="1">
            <a:spLocks noChangeArrowheads="1"/>
          </p:cNvSpPr>
          <p:nvPr/>
        </p:nvSpPr>
        <p:spPr bwMode="auto">
          <a:xfrm>
            <a:off x="3276600" y="3644900"/>
            <a:ext cx="1152525" cy="457200"/>
          </a:xfrm>
          <a:prstGeom prst="rect">
            <a:avLst/>
          </a:prstGeom>
          <a:noFill/>
          <a:ln w="9525" algn="ctr">
            <a:noFill/>
            <a:miter lim="800000"/>
            <a:headEnd/>
            <a:tailEnd/>
          </a:ln>
          <a:effectLst/>
        </p:spPr>
        <p:txBody>
          <a:bodyPr>
            <a:spAutoFit/>
          </a:bodyPr>
          <a:lstStyle/>
          <a:p>
            <a:r>
              <a:rPr lang="ar-SA" sz="2400" b="0"/>
              <a:t>ب د </a:t>
            </a:r>
            <a:endParaRPr lang="en-US" sz="2400" b="0"/>
          </a:p>
        </p:txBody>
      </p:sp>
      <p:sp>
        <p:nvSpPr>
          <p:cNvPr id="125980" name="AutoShape 28"/>
          <p:cNvSpPr>
            <a:spLocks noChangeArrowheads="1"/>
          </p:cNvSpPr>
          <p:nvPr/>
        </p:nvSpPr>
        <p:spPr bwMode="auto">
          <a:xfrm>
            <a:off x="6443663" y="2492375"/>
            <a:ext cx="576262" cy="431800"/>
          </a:xfrm>
          <a:prstGeom prst="leftArrow">
            <a:avLst>
              <a:gd name="adj1" fmla="val 50000"/>
              <a:gd name="adj2" fmla="val 33364"/>
            </a:avLst>
          </a:prstGeom>
          <a:solidFill>
            <a:schemeClr val="bg1"/>
          </a:solidFill>
          <a:ln w="9525" algn="ctr">
            <a:noFill/>
            <a:miter lim="800000"/>
            <a:headEnd/>
            <a:tailEnd/>
          </a:ln>
          <a:effectLst/>
        </p:spPr>
        <p:txBody>
          <a:bodyPr wrap="none" anchor="ctr">
            <a:spAutoFit/>
          </a:bodyPr>
          <a:lstStyle/>
          <a:p>
            <a:endParaRPr lang="ar-JO"/>
          </a:p>
        </p:txBody>
      </p:sp>
      <p:sp>
        <p:nvSpPr>
          <p:cNvPr id="125981" name="AutoShape 29"/>
          <p:cNvSpPr>
            <a:spLocks noChangeArrowheads="1"/>
          </p:cNvSpPr>
          <p:nvPr/>
        </p:nvSpPr>
        <p:spPr bwMode="auto">
          <a:xfrm>
            <a:off x="6588125" y="3357563"/>
            <a:ext cx="576263" cy="431800"/>
          </a:xfrm>
          <a:prstGeom prst="leftArrow">
            <a:avLst>
              <a:gd name="adj1" fmla="val 50000"/>
              <a:gd name="adj2" fmla="val 33364"/>
            </a:avLst>
          </a:prstGeom>
          <a:solidFill>
            <a:schemeClr val="bg1"/>
          </a:solidFill>
          <a:ln w="9525" algn="ctr">
            <a:noFill/>
            <a:miter lim="800000"/>
            <a:headEnd/>
            <a:tailEnd/>
          </a:ln>
          <a:effectLst/>
        </p:spPr>
        <p:txBody>
          <a:bodyPr wrap="none" anchor="ctr">
            <a:spAutoFit/>
          </a:bodyPr>
          <a:lstStyle/>
          <a:p>
            <a:endParaRPr lang="ar-JO"/>
          </a:p>
        </p:txBody>
      </p:sp>
      <p:sp>
        <p:nvSpPr>
          <p:cNvPr id="125982" name="AutoShape 30">
            <a:hlinkClick r:id="rId3" action="ppaction://hlinksldjump" highlightClick="1"/>
          </p:cNvPr>
          <p:cNvSpPr>
            <a:spLocks noChangeArrowheads="1"/>
          </p:cNvSpPr>
          <p:nvPr/>
        </p:nvSpPr>
        <p:spPr bwMode="auto">
          <a:xfrm>
            <a:off x="0" y="6453188"/>
            <a:ext cx="539750" cy="404812"/>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med">
    <p:strips dir="ru"/>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afterEffect">
                                  <p:stCondLst>
                                    <p:cond delay="0"/>
                                  </p:stCondLst>
                                  <p:childTnLst>
                                    <p:animRot by="21600000">
                                      <p:cBhvr>
                                        <p:cTn id="6" dur="2000" fill="hold"/>
                                        <p:tgtEl>
                                          <p:spTgt spid="125958"/>
                                        </p:tgtEl>
                                        <p:attrNameLst>
                                          <p:attrName>r</p:attrName>
                                        </p:attrNameLst>
                                      </p:cBhvr>
                                    </p:animRot>
                                  </p:childTnLst>
                                </p:cTn>
                              </p:par>
                            </p:childTnLst>
                          </p:cTn>
                        </p:par>
                        <p:par>
                          <p:cTn id="7" fill="hold">
                            <p:stCondLst>
                              <p:cond delay="2000"/>
                            </p:stCondLst>
                            <p:childTnLst>
                              <p:par>
                                <p:cTn id="8" presetID="8" presetClass="emph" presetSubtype="0" fill="hold" grpId="0" nodeType="afterEffect">
                                  <p:stCondLst>
                                    <p:cond delay="0"/>
                                  </p:stCondLst>
                                  <p:childTnLst>
                                    <p:animRot by="21600000">
                                      <p:cBhvr>
                                        <p:cTn id="9" dur="2000" fill="hold"/>
                                        <p:tgtEl>
                                          <p:spTgt spid="125959"/>
                                        </p:tgtEl>
                                        <p:attrNameLst>
                                          <p:attrName>r</p:attrName>
                                        </p:attrNameLst>
                                      </p:cBhvr>
                                    </p:animRot>
                                  </p:childTnLst>
                                </p:cTn>
                              </p:par>
                            </p:childTnLst>
                          </p:cTn>
                        </p:par>
                        <p:par>
                          <p:cTn id="10" fill="hold">
                            <p:stCondLst>
                              <p:cond delay="4000"/>
                            </p:stCondLst>
                            <p:childTnLst>
                              <p:par>
                                <p:cTn id="11" presetID="8" presetClass="emph" presetSubtype="0" fill="hold" grpId="0" nodeType="afterEffect">
                                  <p:stCondLst>
                                    <p:cond delay="0"/>
                                  </p:stCondLst>
                                  <p:childTnLst>
                                    <p:animRot by="21600000">
                                      <p:cBhvr>
                                        <p:cTn id="12" dur="2000" fill="hold"/>
                                        <p:tgtEl>
                                          <p:spTgt spid="125960"/>
                                        </p:tgtEl>
                                        <p:attrNameLst>
                                          <p:attrName>r</p:attrName>
                                        </p:attrNameLst>
                                      </p:cBhvr>
                                    </p:animRot>
                                  </p:childTnLst>
                                </p:cTn>
                              </p:par>
                            </p:childTnLst>
                          </p:cTn>
                        </p:par>
                        <p:par>
                          <p:cTn id="13" fill="hold">
                            <p:stCondLst>
                              <p:cond delay="6000"/>
                            </p:stCondLst>
                            <p:childTnLst>
                              <p:par>
                                <p:cTn id="14" presetID="8" presetClass="emph" presetSubtype="0" fill="hold" grpId="0" nodeType="afterEffect">
                                  <p:stCondLst>
                                    <p:cond delay="0"/>
                                  </p:stCondLst>
                                  <p:childTnLst>
                                    <p:animRot by="21600000">
                                      <p:cBhvr>
                                        <p:cTn id="15" dur="2000" fill="hold"/>
                                        <p:tgtEl>
                                          <p:spTgt spid="125961"/>
                                        </p:tgtEl>
                                        <p:attrNameLst>
                                          <p:attrName>r</p:attrName>
                                        </p:attrNameLst>
                                      </p:cBhvr>
                                    </p:animRot>
                                  </p:childTnLst>
                                </p:cTn>
                              </p:par>
                            </p:childTnLst>
                          </p:cTn>
                        </p:par>
                        <p:par>
                          <p:cTn id="16" fill="hold">
                            <p:stCondLst>
                              <p:cond delay="8000"/>
                            </p:stCondLst>
                            <p:childTnLst>
                              <p:par>
                                <p:cTn id="17" presetID="8" presetClass="emph" presetSubtype="0" fill="hold" grpId="0" nodeType="afterEffect">
                                  <p:stCondLst>
                                    <p:cond delay="0"/>
                                  </p:stCondLst>
                                  <p:childTnLst>
                                    <p:animRot by="21600000">
                                      <p:cBhvr>
                                        <p:cTn id="18" dur="2000" fill="hold"/>
                                        <p:tgtEl>
                                          <p:spTgt spid="125962"/>
                                        </p:tgtEl>
                                        <p:attrNameLst>
                                          <p:attrName>r</p:attrName>
                                        </p:attrNameLst>
                                      </p:cBhvr>
                                    </p:animRot>
                                  </p:childTnLst>
                                </p:cTn>
                              </p:par>
                            </p:childTnLst>
                          </p:cTn>
                        </p:par>
                        <p:par>
                          <p:cTn id="19" fill="hold">
                            <p:stCondLst>
                              <p:cond delay="10000"/>
                            </p:stCondLst>
                            <p:childTnLst>
                              <p:par>
                                <p:cTn id="20" presetID="8" presetClass="emph" presetSubtype="0" fill="hold" grpId="0" nodeType="afterEffect">
                                  <p:stCondLst>
                                    <p:cond delay="0"/>
                                  </p:stCondLst>
                                  <p:childTnLst>
                                    <p:animRot by="21600000">
                                      <p:cBhvr>
                                        <p:cTn id="21" dur="2000" fill="hold"/>
                                        <p:tgtEl>
                                          <p:spTgt spid="125963"/>
                                        </p:tgtEl>
                                        <p:attrNameLst>
                                          <p:attrName>r</p:attrName>
                                        </p:attrNameLst>
                                      </p:cBhvr>
                                    </p:animRot>
                                  </p:childTnLst>
                                </p:cTn>
                              </p:par>
                            </p:childTnLst>
                          </p:cTn>
                        </p:par>
                        <p:par>
                          <p:cTn id="22" fill="hold">
                            <p:stCondLst>
                              <p:cond delay="12000"/>
                            </p:stCondLst>
                            <p:childTnLst>
                              <p:par>
                                <p:cTn id="23" presetID="8" presetClass="emph" presetSubtype="0" fill="hold" grpId="0" nodeType="afterEffect">
                                  <p:stCondLst>
                                    <p:cond delay="0"/>
                                  </p:stCondLst>
                                  <p:childTnLst>
                                    <p:animRot by="21600000">
                                      <p:cBhvr>
                                        <p:cTn id="24" dur="2000" fill="hold"/>
                                        <p:tgtEl>
                                          <p:spTgt spid="125964"/>
                                        </p:tgtEl>
                                        <p:attrNameLst>
                                          <p:attrName>r</p:attrName>
                                        </p:attrNameLst>
                                      </p:cBhvr>
                                    </p:animRot>
                                  </p:childTnLst>
                                </p:cTn>
                              </p:par>
                            </p:childTnLst>
                          </p:cTn>
                        </p:par>
                        <p:par>
                          <p:cTn id="25" fill="hold">
                            <p:stCondLst>
                              <p:cond delay="14000"/>
                            </p:stCondLst>
                            <p:childTnLst>
                              <p:par>
                                <p:cTn id="26" presetID="8" presetClass="emph" presetSubtype="0" fill="hold" grpId="0" nodeType="afterEffect">
                                  <p:stCondLst>
                                    <p:cond delay="0"/>
                                  </p:stCondLst>
                                  <p:childTnLst>
                                    <p:animRot by="21600000">
                                      <p:cBhvr>
                                        <p:cTn id="27" dur="2000" fill="hold"/>
                                        <p:tgtEl>
                                          <p:spTgt spid="125965"/>
                                        </p:tgtEl>
                                        <p:attrNameLst>
                                          <p:attrName>r</p:attrName>
                                        </p:attrNameLst>
                                      </p:cBhvr>
                                    </p:animRot>
                                  </p:childTnLst>
                                </p:cTn>
                              </p:par>
                            </p:childTnLst>
                          </p:cTn>
                        </p:par>
                        <p:par>
                          <p:cTn id="28" fill="hold">
                            <p:stCondLst>
                              <p:cond delay="16000"/>
                            </p:stCondLst>
                            <p:childTnLst>
                              <p:par>
                                <p:cTn id="29" presetID="8" presetClass="emph" presetSubtype="0" fill="hold" grpId="0" nodeType="afterEffect">
                                  <p:stCondLst>
                                    <p:cond delay="0"/>
                                  </p:stCondLst>
                                  <p:childTnLst>
                                    <p:animRot by="21600000">
                                      <p:cBhvr>
                                        <p:cTn id="30" dur="2000" fill="hold"/>
                                        <p:tgtEl>
                                          <p:spTgt spid="125966"/>
                                        </p:tgtEl>
                                        <p:attrNameLst>
                                          <p:attrName>r</p:attrName>
                                        </p:attrNameLst>
                                      </p:cBhvr>
                                    </p:animRot>
                                  </p:childTnLst>
                                </p:cTn>
                              </p:par>
                            </p:childTnLst>
                          </p:cTn>
                        </p:par>
                        <p:par>
                          <p:cTn id="31" fill="hold">
                            <p:stCondLst>
                              <p:cond delay="18000"/>
                            </p:stCondLst>
                            <p:childTnLst>
                              <p:par>
                                <p:cTn id="32" presetID="8" presetClass="emph" presetSubtype="0" fill="hold" grpId="0" nodeType="afterEffect">
                                  <p:stCondLst>
                                    <p:cond delay="0"/>
                                  </p:stCondLst>
                                  <p:childTnLst>
                                    <p:animRot by="21600000">
                                      <p:cBhvr>
                                        <p:cTn id="33" dur="2000" fill="hold"/>
                                        <p:tgtEl>
                                          <p:spTgt spid="125967"/>
                                        </p:tgtEl>
                                        <p:attrNameLst>
                                          <p:attrName>r</p:attrName>
                                        </p:attrNameLst>
                                      </p:cBhvr>
                                    </p:animRot>
                                  </p:childTnLst>
                                </p:cTn>
                              </p:par>
                            </p:childTnLst>
                          </p:cTn>
                        </p:par>
                        <p:par>
                          <p:cTn id="34" fill="hold">
                            <p:stCondLst>
                              <p:cond delay="20000"/>
                            </p:stCondLst>
                            <p:childTnLst>
                              <p:par>
                                <p:cTn id="35" presetID="8" presetClass="emph" presetSubtype="0" fill="hold" grpId="0" nodeType="afterEffect">
                                  <p:stCondLst>
                                    <p:cond delay="0"/>
                                  </p:stCondLst>
                                  <p:childTnLst>
                                    <p:animRot by="21600000">
                                      <p:cBhvr>
                                        <p:cTn id="36" dur="2000" fill="hold"/>
                                        <p:tgtEl>
                                          <p:spTgt spid="125968"/>
                                        </p:tgtEl>
                                        <p:attrNameLst>
                                          <p:attrName>r</p:attrName>
                                        </p:attrNameLst>
                                      </p:cBhvr>
                                    </p:animRot>
                                  </p:childTnLst>
                                </p:cTn>
                              </p:par>
                            </p:childTnLst>
                          </p:cTn>
                        </p:par>
                        <p:par>
                          <p:cTn id="37" fill="hold">
                            <p:stCondLst>
                              <p:cond delay="22000"/>
                            </p:stCondLst>
                            <p:childTnLst>
                              <p:par>
                                <p:cTn id="38" presetID="8" presetClass="emph" presetSubtype="0" fill="hold" grpId="0" nodeType="afterEffect">
                                  <p:stCondLst>
                                    <p:cond delay="0"/>
                                  </p:stCondLst>
                                  <p:childTnLst>
                                    <p:animRot by="21600000">
                                      <p:cBhvr>
                                        <p:cTn id="39" dur="2000" fill="hold"/>
                                        <p:tgtEl>
                                          <p:spTgt spid="125969"/>
                                        </p:tgtEl>
                                        <p:attrNameLst>
                                          <p:attrName>r</p:attrName>
                                        </p:attrNameLst>
                                      </p:cBhvr>
                                    </p:animRot>
                                  </p:childTnLst>
                                </p:cTn>
                              </p:par>
                            </p:childTnLst>
                          </p:cTn>
                        </p:par>
                        <p:par>
                          <p:cTn id="40" fill="hold">
                            <p:stCondLst>
                              <p:cond delay="24000"/>
                            </p:stCondLst>
                            <p:childTnLst>
                              <p:par>
                                <p:cTn id="41" presetID="8" presetClass="emph" presetSubtype="0" fill="hold" grpId="0" nodeType="afterEffect">
                                  <p:stCondLst>
                                    <p:cond delay="0"/>
                                  </p:stCondLst>
                                  <p:childTnLst>
                                    <p:animRot by="21600000">
                                      <p:cBhvr>
                                        <p:cTn id="42" dur="2000" fill="hold"/>
                                        <p:tgtEl>
                                          <p:spTgt spid="125970"/>
                                        </p:tgtEl>
                                        <p:attrNameLst>
                                          <p:attrName>r</p:attrName>
                                        </p:attrNameLst>
                                      </p:cBhvr>
                                    </p:animRot>
                                  </p:childTnLst>
                                </p:cTn>
                              </p:par>
                            </p:childTnLst>
                          </p:cTn>
                        </p:par>
                        <p:par>
                          <p:cTn id="43" fill="hold">
                            <p:stCondLst>
                              <p:cond delay="26000"/>
                            </p:stCondLst>
                            <p:childTnLst>
                              <p:par>
                                <p:cTn id="44" presetID="8" presetClass="emph" presetSubtype="0" fill="hold" grpId="0" nodeType="afterEffect">
                                  <p:stCondLst>
                                    <p:cond delay="0"/>
                                  </p:stCondLst>
                                  <p:childTnLst>
                                    <p:animRot by="21600000">
                                      <p:cBhvr>
                                        <p:cTn id="45" dur="2000" fill="hold"/>
                                        <p:tgtEl>
                                          <p:spTgt spid="125971"/>
                                        </p:tgtEl>
                                        <p:attrNameLst>
                                          <p:attrName>r</p:attrName>
                                        </p:attrNameLst>
                                      </p:cBhvr>
                                    </p:animRot>
                                  </p:childTnLst>
                                </p:cTn>
                              </p:par>
                            </p:childTnLst>
                          </p:cTn>
                        </p:par>
                        <p:par>
                          <p:cTn id="46" fill="hold">
                            <p:stCondLst>
                              <p:cond delay="28000"/>
                            </p:stCondLst>
                            <p:childTnLst>
                              <p:par>
                                <p:cTn id="47" presetID="8" presetClass="emph" presetSubtype="0" fill="hold" grpId="0" nodeType="afterEffect">
                                  <p:stCondLst>
                                    <p:cond delay="0"/>
                                  </p:stCondLst>
                                  <p:childTnLst>
                                    <p:animRot by="21600000">
                                      <p:cBhvr>
                                        <p:cTn id="48" dur="2000" fill="hold"/>
                                        <p:tgtEl>
                                          <p:spTgt spid="125972"/>
                                        </p:tgtEl>
                                        <p:attrNameLst>
                                          <p:attrName>r</p:attrName>
                                        </p:attrNameLst>
                                      </p:cBhvr>
                                    </p:animRot>
                                  </p:childTnLst>
                                </p:cTn>
                              </p:par>
                            </p:childTnLst>
                          </p:cTn>
                        </p:par>
                        <p:par>
                          <p:cTn id="49" fill="hold">
                            <p:stCondLst>
                              <p:cond delay="30000"/>
                            </p:stCondLst>
                            <p:childTnLst>
                              <p:par>
                                <p:cTn id="50" presetID="8" presetClass="emph" presetSubtype="0" fill="hold" grpId="0" nodeType="afterEffect">
                                  <p:stCondLst>
                                    <p:cond delay="0"/>
                                  </p:stCondLst>
                                  <p:childTnLst>
                                    <p:animRot by="21600000">
                                      <p:cBhvr>
                                        <p:cTn id="51" dur="2000" fill="hold"/>
                                        <p:tgtEl>
                                          <p:spTgt spid="125973"/>
                                        </p:tgtEl>
                                        <p:attrNameLst>
                                          <p:attrName>r</p:attrName>
                                        </p:attrNameLst>
                                      </p:cBhvr>
                                    </p:animRot>
                                  </p:childTnLst>
                                </p:cTn>
                              </p:par>
                            </p:childTnLst>
                          </p:cTn>
                        </p:par>
                        <p:par>
                          <p:cTn id="52" fill="hold">
                            <p:stCondLst>
                              <p:cond delay="32000"/>
                            </p:stCondLst>
                            <p:childTnLst>
                              <p:par>
                                <p:cTn id="53" presetID="8" presetClass="emph" presetSubtype="0" fill="hold" grpId="0" nodeType="afterEffect">
                                  <p:stCondLst>
                                    <p:cond delay="0"/>
                                  </p:stCondLst>
                                  <p:childTnLst>
                                    <p:animRot by="21600000">
                                      <p:cBhvr>
                                        <p:cTn id="54" dur="2000" fill="hold"/>
                                        <p:tgtEl>
                                          <p:spTgt spid="125974"/>
                                        </p:tgtEl>
                                        <p:attrNameLst>
                                          <p:attrName>r</p:attrName>
                                        </p:attrNameLst>
                                      </p:cBhvr>
                                    </p:animRot>
                                  </p:childTnLst>
                                </p:cTn>
                              </p:par>
                            </p:childTnLst>
                          </p:cTn>
                        </p:par>
                        <p:par>
                          <p:cTn id="55" fill="hold">
                            <p:stCondLst>
                              <p:cond delay="34000"/>
                            </p:stCondLst>
                            <p:childTnLst>
                              <p:par>
                                <p:cTn id="56" presetID="8" presetClass="emph" presetSubtype="0" fill="hold" grpId="0" nodeType="afterEffect">
                                  <p:stCondLst>
                                    <p:cond delay="0"/>
                                  </p:stCondLst>
                                  <p:childTnLst>
                                    <p:animRot by="21600000">
                                      <p:cBhvr>
                                        <p:cTn id="57" dur="2000" fill="hold"/>
                                        <p:tgtEl>
                                          <p:spTgt spid="125975"/>
                                        </p:tgtEl>
                                        <p:attrNameLst>
                                          <p:attrName>r</p:attrName>
                                        </p:attrNameLst>
                                      </p:cBhvr>
                                    </p:animRot>
                                  </p:childTnLst>
                                </p:cTn>
                              </p:par>
                            </p:childTnLst>
                          </p:cTn>
                        </p:par>
                        <p:par>
                          <p:cTn id="58" fill="hold">
                            <p:stCondLst>
                              <p:cond delay="36000"/>
                            </p:stCondLst>
                            <p:childTnLst>
                              <p:par>
                                <p:cTn id="59" presetID="8" presetClass="emph" presetSubtype="0" fill="hold" grpId="0" nodeType="afterEffect">
                                  <p:stCondLst>
                                    <p:cond delay="0"/>
                                  </p:stCondLst>
                                  <p:childTnLst>
                                    <p:animRot by="21600000">
                                      <p:cBhvr>
                                        <p:cTn id="60" dur="2000" fill="hold"/>
                                        <p:tgtEl>
                                          <p:spTgt spid="125976"/>
                                        </p:tgtEl>
                                        <p:attrNameLst>
                                          <p:attrName>r</p:attrName>
                                        </p:attrNameLst>
                                      </p:cBhvr>
                                    </p:animRot>
                                  </p:childTnLst>
                                </p:cTn>
                              </p:par>
                            </p:childTnLst>
                          </p:cTn>
                        </p:par>
                        <p:par>
                          <p:cTn id="61" fill="hold">
                            <p:stCondLst>
                              <p:cond delay="38000"/>
                            </p:stCondLst>
                            <p:childTnLst>
                              <p:par>
                                <p:cTn id="62" presetID="8" presetClass="emph" presetSubtype="0" fill="hold" grpId="0" nodeType="afterEffect">
                                  <p:stCondLst>
                                    <p:cond delay="0"/>
                                  </p:stCondLst>
                                  <p:childTnLst>
                                    <p:animRot by="21600000">
                                      <p:cBhvr>
                                        <p:cTn id="63" dur="2000" fill="hold"/>
                                        <p:tgtEl>
                                          <p:spTgt spid="125977"/>
                                        </p:tgtEl>
                                        <p:attrNameLst>
                                          <p:attrName>r</p:attrName>
                                        </p:attrNameLst>
                                      </p:cBhvr>
                                    </p:animRot>
                                  </p:childTnLst>
                                </p:cTn>
                              </p:par>
                            </p:childTnLst>
                          </p:cTn>
                        </p:par>
                        <p:par>
                          <p:cTn id="64" fill="hold">
                            <p:stCondLst>
                              <p:cond delay="40000"/>
                            </p:stCondLst>
                            <p:childTnLst>
                              <p:par>
                                <p:cTn id="65" presetID="8" presetClass="emph" presetSubtype="0" fill="hold" grpId="0" nodeType="afterEffect">
                                  <p:stCondLst>
                                    <p:cond delay="0"/>
                                  </p:stCondLst>
                                  <p:childTnLst>
                                    <p:animRot by="21600000">
                                      <p:cBhvr>
                                        <p:cTn id="66" dur="2000" fill="hold"/>
                                        <p:tgtEl>
                                          <p:spTgt spid="125978"/>
                                        </p:tgtEl>
                                        <p:attrNameLst>
                                          <p:attrName>r</p:attrName>
                                        </p:attrNameLst>
                                      </p:cBhvr>
                                    </p:animRot>
                                  </p:childTnLst>
                                </p:cTn>
                              </p:par>
                            </p:childTnLst>
                          </p:cTn>
                        </p:par>
                        <p:par>
                          <p:cTn id="67" fill="hold">
                            <p:stCondLst>
                              <p:cond delay="42000"/>
                            </p:stCondLst>
                            <p:childTnLst>
                              <p:par>
                                <p:cTn id="68" presetID="8" presetClass="emph" presetSubtype="0" fill="hold" grpId="0" nodeType="afterEffect">
                                  <p:stCondLst>
                                    <p:cond delay="0"/>
                                  </p:stCondLst>
                                  <p:childTnLst>
                                    <p:animRot by="21600000">
                                      <p:cBhvr>
                                        <p:cTn id="69" dur="2000" fill="hold"/>
                                        <p:tgtEl>
                                          <p:spTgt spid="125979"/>
                                        </p:tgtEl>
                                        <p:attrNameLst>
                                          <p:attrName>r</p:attrName>
                                        </p:attrNameLst>
                                      </p:cBhvr>
                                    </p:animRot>
                                  </p:childTnLst>
                                </p:cTn>
                              </p:par>
                            </p:childTnLst>
                          </p:cTn>
                        </p:par>
                        <p:par>
                          <p:cTn id="70" fill="hold">
                            <p:stCondLst>
                              <p:cond delay="44000"/>
                            </p:stCondLst>
                            <p:childTnLst>
                              <p:par>
                                <p:cTn id="71" presetID="8" presetClass="emph" presetSubtype="0" fill="hold" grpId="0" nodeType="afterEffect">
                                  <p:stCondLst>
                                    <p:cond delay="0"/>
                                  </p:stCondLst>
                                  <p:childTnLst>
                                    <p:animRot by="21600000">
                                      <p:cBhvr>
                                        <p:cTn id="72" dur="2000" fill="hold"/>
                                        <p:tgtEl>
                                          <p:spTgt spid="125980"/>
                                        </p:tgtEl>
                                        <p:attrNameLst>
                                          <p:attrName>r</p:attrName>
                                        </p:attrNameLst>
                                      </p:cBhvr>
                                    </p:animRot>
                                  </p:childTnLst>
                                </p:cTn>
                              </p:par>
                            </p:childTnLst>
                          </p:cTn>
                        </p:par>
                        <p:par>
                          <p:cTn id="73" fill="hold">
                            <p:stCondLst>
                              <p:cond delay="46000"/>
                            </p:stCondLst>
                            <p:childTnLst>
                              <p:par>
                                <p:cTn id="74" presetID="8" presetClass="emph" presetSubtype="0" fill="hold" grpId="0" nodeType="afterEffect">
                                  <p:stCondLst>
                                    <p:cond delay="0"/>
                                  </p:stCondLst>
                                  <p:childTnLst>
                                    <p:animRot by="21600000">
                                      <p:cBhvr>
                                        <p:cTn id="75" dur="2000" fill="hold"/>
                                        <p:tgtEl>
                                          <p:spTgt spid="12598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8" grpId="0"/>
      <p:bldP spid="125959" grpId="0"/>
      <p:bldP spid="125960" grpId="0"/>
      <p:bldP spid="125961" grpId="0"/>
      <p:bldP spid="125962" grpId="0"/>
      <p:bldP spid="125963" grpId="0"/>
      <p:bldP spid="125964" grpId="0"/>
      <p:bldP spid="125965" grpId="0" animBg="1"/>
      <p:bldP spid="125966" grpId="0" animBg="1"/>
      <p:bldP spid="125967" grpId="0" animBg="1"/>
      <p:bldP spid="125968" grpId="0" animBg="1"/>
      <p:bldP spid="125969" grpId="0" animBg="1"/>
      <p:bldP spid="125970" grpId="0" animBg="1"/>
      <p:bldP spid="125971" grpId="0"/>
      <p:bldP spid="125972" grpId="0"/>
      <p:bldP spid="125973" grpId="0"/>
      <p:bldP spid="125974" grpId="0"/>
      <p:bldP spid="125975" grpId="0"/>
      <p:bldP spid="125976" grpId="0"/>
      <p:bldP spid="125977" grpId="0"/>
      <p:bldP spid="125978" grpId="0"/>
      <p:bldP spid="125979" grpId="0"/>
      <p:bldP spid="125980" grpId="0" animBg="1"/>
      <p:bldP spid="125981"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hlink"/>
            </a:gs>
            <a:gs pos="100000">
              <a:schemeClr val="accent2"/>
            </a:gs>
          </a:gsLst>
          <a:path path="rect">
            <a:fillToRect l="100000" t="100000"/>
          </a:path>
        </a:gradFill>
        <a:effectLst/>
      </p:bgPr>
    </p:bg>
    <p:spTree>
      <p:nvGrpSpPr>
        <p:cNvPr id="1" name=""/>
        <p:cNvGrpSpPr/>
        <p:nvPr/>
      </p:nvGrpSpPr>
      <p:grpSpPr>
        <a:xfrm>
          <a:off x="0" y="0"/>
          <a:ext cx="0" cy="0"/>
          <a:chOff x="0" y="0"/>
          <a:chExt cx="0" cy="0"/>
        </a:xfrm>
      </p:grpSpPr>
      <p:sp>
        <p:nvSpPr>
          <p:cNvPr id="126980" name="WordArt 4"/>
          <p:cNvSpPr>
            <a:spLocks noChangeArrowheads="1" noChangeShapeType="1" noTextEdit="1"/>
          </p:cNvSpPr>
          <p:nvPr/>
        </p:nvSpPr>
        <p:spPr bwMode="auto">
          <a:xfrm>
            <a:off x="3563938" y="188913"/>
            <a:ext cx="1819275" cy="647700"/>
          </a:xfrm>
          <a:prstGeom prst="rect">
            <a:avLst/>
          </a:prstGeom>
        </p:spPr>
        <p:txBody>
          <a:bodyPr wrap="none" fromWordArt="1">
            <a:prstTxWarp prst="textPlain">
              <a:avLst>
                <a:gd name="adj" fmla="val 50000"/>
              </a:avLst>
            </a:prstTxWarp>
          </a:bodyPr>
          <a:lstStyle/>
          <a:p>
            <a:pPr rtl="1"/>
            <a:r>
              <a:rPr lang="ar-JO"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الدرس السابع</a:t>
            </a:r>
          </a:p>
        </p:txBody>
      </p:sp>
      <p:sp>
        <p:nvSpPr>
          <p:cNvPr id="126981" name="WordArt 5"/>
          <p:cNvSpPr>
            <a:spLocks noChangeArrowheads="1" noChangeShapeType="1" noTextEdit="1"/>
          </p:cNvSpPr>
          <p:nvPr/>
        </p:nvSpPr>
        <p:spPr bwMode="auto">
          <a:xfrm>
            <a:off x="2987675" y="1052513"/>
            <a:ext cx="3019425" cy="647700"/>
          </a:xfrm>
          <a:prstGeom prst="rect">
            <a:avLst/>
          </a:prstGeom>
        </p:spPr>
        <p:txBody>
          <a:bodyPr spcFirstLastPara="1" wrap="none" fromWordArt="1">
            <a:prstTxWarp prst="textArchUp">
              <a:avLst>
                <a:gd name="adj" fmla="val 10800000"/>
              </a:avLst>
            </a:prstTxWarp>
          </a:bodyPr>
          <a:lstStyle/>
          <a:p>
            <a:pPr rtl="1"/>
            <a:r>
              <a:rPr lang="ar-JO" sz="3600" kern="10">
                <a:ln w="9525">
                  <a:solidFill>
                    <a:srgbClr val="000000"/>
                  </a:solidFill>
                  <a:round/>
                  <a:headEnd/>
                  <a:tailEnd/>
                </a:ln>
                <a:solidFill>
                  <a:srgbClr val="000000"/>
                </a:solidFill>
                <a:latin typeface="Arial Black"/>
              </a:rPr>
              <a:t> خصائص عملية الجمع على ((ن))</a:t>
            </a:r>
          </a:p>
        </p:txBody>
      </p:sp>
      <p:sp>
        <p:nvSpPr>
          <p:cNvPr id="126984" name="AutoShape 8"/>
          <p:cNvSpPr>
            <a:spLocks noChangeArrowheads="1"/>
          </p:cNvSpPr>
          <p:nvPr/>
        </p:nvSpPr>
        <p:spPr bwMode="auto">
          <a:xfrm>
            <a:off x="0" y="1052513"/>
            <a:ext cx="8821738" cy="4105275"/>
          </a:xfrm>
          <a:prstGeom prst="horizontalScroll">
            <a:avLst>
              <a:gd name="adj" fmla="val 12500"/>
            </a:avLst>
          </a:prstGeom>
          <a:solidFill>
            <a:schemeClr val="bg1"/>
          </a:solidFill>
          <a:ln w="9525">
            <a:solidFill>
              <a:schemeClr val="tx1"/>
            </a:solidFill>
            <a:round/>
            <a:headEnd/>
            <a:tailEnd/>
          </a:ln>
          <a:effectLst/>
        </p:spPr>
        <p:txBody>
          <a:bodyPr anchor="ctr">
            <a:spAutoFit/>
          </a:bodyPr>
          <a:lstStyle/>
          <a:p>
            <a:endParaRPr lang="ar-JO"/>
          </a:p>
        </p:txBody>
      </p:sp>
      <p:sp>
        <p:nvSpPr>
          <p:cNvPr id="126986" name="Text Box 10"/>
          <p:cNvSpPr txBox="1">
            <a:spLocks noChangeArrowheads="1"/>
          </p:cNvSpPr>
          <p:nvPr/>
        </p:nvSpPr>
        <p:spPr bwMode="auto">
          <a:xfrm>
            <a:off x="468313" y="2060575"/>
            <a:ext cx="8280400" cy="2225675"/>
          </a:xfrm>
          <a:prstGeom prst="rect">
            <a:avLst/>
          </a:prstGeom>
          <a:noFill/>
          <a:ln w="9525" algn="ctr">
            <a:noFill/>
            <a:miter lim="800000"/>
            <a:headEnd/>
            <a:tailEnd/>
          </a:ln>
          <a:effectLst/>
        </p:spPr>
        <p:txBody>
          <a:bodyPr>
            <a:spAutoFit/>
          </a:bodyPr>
          <a:lstStyle/>
          <a:p>
            <a:pPr algn="r"/>
            <a:r>
              <a:rPr lang="ar-SA"/>
              <a:t>1)) مجموع أي عددين نسبيين هو عدد نسبي (خاصية الانغلاق لعملية الجمع على ن).</a:t>
            </a:r>
          </a:p>
          <a:p>
            <a:pPr algn="r"/>
            <a:r>
              <a:rPr lang="ar-SA"/>
              <a:t>2)) خاصية التبديل لعملية الجمع على ن .</a:t>
            </a:r>
          </a:p>
          <a:p>
            <a:pPr algn="r"/>
            <a:r>
              <a:rPr lang="ar-SA"/>
              <a:t>3)) خاصية التجميع لعملية الجمع على ن .</a:t>
            </a:r>
          </a:p>
          <a:p>
            <a:pPr algn="r"/>
            <a:r>
              <a:rPr lang="ar-SA"/>
              <a:t>4)) خاصية العنصر المحايد في عملية الجمع على ن .</a:t>
            </a:r>
          </a:p>
          <a:p>
            <a:pPr algn="r"/>
            <a:r>
              <a:rPr lang="ar-SA"/>
              <a:t>5)) خاصية النظير الجمعي لعملية الجمع على ن .</a:t>
            </a:r>
            <a:endParaRPr lang="en-US"/>
          </a:p>
        </p:txBody>
      </p:sp>
      <p:sp>
        <p:nvSpPr>
          <p:cNvPr id="126987" name="WordArt 11"/>
          <p:cNvSpPr>
            <a:spLocks noChangeArrowheads="1" noChangeShapeType="1" noTextEdit="1"/>
          </p:cNvSpPr>
          <p:nvPr/>
        </p:nvSpPr>
        <p:spPr bwMode="auto">
          <a:xfrm>
            <a:off x="7019925" y="4797425"/>
            <a:ext cx="1933575" cy="647700"/>
          </a:xfrm>
          <a:prstGeom prst="rect">
            <a:avLst/>
          </a:prstGeom>
        </p:spPr>
        <p:txBody>
          <a:bodyPr wrap="none" fromWordArt="1">
            <a:prstTxWarp prst="textPlain">
              <a:avLst>
                <a:gd name="adj" fmla="val 50000"/>
              </a:avLst>
            </a:prstTxWarp>
          </a:bodyPr>
          <a:lstStyle/>
          <a:p>
            <a:pPr rtl="1"/>
            <a:r>
              <a:rPr lang="ar-JO" sz="3600" i="1" kern="10">
                <a:ln w="9525">
                  <a:solidFill>
                    <a:srgbClr val="000000"/>
                  </a:solidFill>
                  <a:round/>
                  <a:headEnd/>
                  <a:tailEnd/>
                </a:ln>
                <a:solidFill>
                  <a:srgbClr val="FFFFFF"/>
                </a:solidFill>
                <a:effectLst>
                  <a:outerShdw dist="35921" dir="2700000" algn="ctr" rotWithShape="0">
                    <a:srgbClr val="808080">
                      <a:alpha val="80000"/>
                    </a:srgbClr>
                  </a:outerShdw>
                </a:effectLst>
                <a:latin typeface="Arial Black"/>
              </a:rPr>
              <a:t>مثال ((1)):</a:t>
            </a:r>
          </a:p>
        </p:txBody>
      </p:sp>
      <p:sp>
        <p:nvSpPr>
          <p:cNvPr id="126988" name="Text Box 12"/>
          <p:cNvSpPr txBox="1">
            <a:spLocks noChangeArrowheads="1"/>
          </p:cNvSpPr>
          <p:nvPr/>
        </p:nvSpPr>
        <p:spPr bwMode="auto">
          <a:xfrm>
            <a:off x="827088" y="4724400"/>
            <a:ext cx="6192837" cy="396875"/>
          </a:xfrm>
          <a:prstGeom prst="rect">
            <a:avLst/>
          </a:prstGeom>
          <a:noFill/>
          <a:ln w="9525" algn="ctr">
            <a:noFill/>
            <a:miter lim="800000"/>
            <a:headEnd/>
            <a:tailEnd/>
          </a:ln>
          <a:effectLst/>
        </p:spPr>
        <p:txBody>
          <a:bodyPr>
            <a:spAutoFit/>
          </a:bodyPr>
          <a:lstStyle/>
          <a:p>
            <a:pPr algn="r"/>
            <a:r>
              <a:rPr lang="ar-SA"/>
              <a:t>أكتب عددا نسبيا في الفراغ لأحصل على جملة صائبة :</a:t>
            </a:r>
            <a:endParaRPr lang="en-US"/>
          </a:p>
        </p:txBody>
      </p:sp>
      <p:sp>
        <p:nvSpPr>
          <p:cNvPr id="126989" name="AutoShape 13"/>
          <p:cNvSpPr>
            <a:spLocks noChangeArrowheads="1"/>
          </p:cNvSpPr>
          <p:nvPr/>
        </p:nvSpPr>
        <p:spPr bwMode="auto">
          <a:xfrm>
            <a:off x="6659563" y="5445125"/>
            <a:ext cx="781050" cy="676275"/>
          </a:xfrm>
          <a:prstGeom prst="star16">
            <a:avLst>
              <a:gd name="adj" fmla="val 37500"/>
            </a:avLst>
          </a:prstGeom>
          <a:gradFill rotWithShape="1">
            <a:gsLst>
              <a:gs pos="0">
                <a:schemeClr val="accent2"/>
              </a:gs>
              <a:gs pos="100000">
                <a:schemeClr val="bg1"/>
              </a:gs>
            </a:gsLst>
            <a:path path="shape">
              <a:fillToRect l="50000" t="50000" r="50000" b="50000"/>
            </a:path>
          </a:gradFill>
          <a:ln w="9525" algn="ctr">
            <a:solidFill>
              <a:schemeClr val="tx1"/>
            </a:solidFill>
            <a:miter lim="800000"/>
            <a:headEnd/>
            <a:tailEnd/>
          </a:ln>
          <a:effectLst/>
        </p:spPr>
        <p:txBody>
          <a:bodyPr wrap="none" anchor="ctr">
            <a:spAutoFit/>
          </a:bodyPr>
          <a:lstStyle/>
          <a:p>
            <a:r>
              <a:rPr lang="ar-SA"/>
              <a:t>1))</a:t>
            </a:r>
            <a:endParaRPr lang="en-US"/>
          </a:p>
        </p:txBody>
      </p:sp>
      <p:sp>
        <p:nvSpPr>
          <p:cNvPr id="126990" name="AutoShape 14"/>
          <p:cNvSpPr>
            <a:spLocks noChangeArrowheads="1"/>
          </p:cNvSpPr>
          <p:nvPr/>
        </p:nvSpPr>
        <p:spPr bwMode="auto">
          <a:xfrm>
            <a:off x="2916238" y="5445125"/>
            <a:ext cx="781050" cy="676275"/>
          </a:xfrm>
          <a:prstGeom prst="star16">
            <a:avLst>
              <a:gd name="adj" fmla="val 37500"/>
            </a:avLst>
          </a:prstGeom>
          <a:gradFill rotWithShape="1">
            <a:gsLst>
              <a:gs pos="0">
                <a:schemeClr val="accent2"/>
              </a:gs>
              <a:gs pos="100000">
                <a:schemeClr val="bg1"/>
              </a:gs>
            </a:gsLst>
            <a:path path="shape">
              <a:fillToRect l="50000" t="50000" r="50000" b="50000"/>
            </a:path>
          </a:gradFill>
          <a:ln w="9525" algn="ctr">
            <a:solidFill>
              <a:schemeClr val="tx1"/>
            </a:solidFill>
            <a:miter lim="800000"/>
            <a:headEnd/>
            <a:tailEnd/>
          </a:ln>
          <a:effectLst/>
        </p:spPr>
        <p:txBody>
          <a:bodyPr wrap="none" anchor="ctr">
            <a:spAutoFit/>
          </a:bodyPr>
          <a:lstStyle/>
          <a:p>
            <a:r>
              <a:rPr lang="ar-SA"/>
              <a:t>2))</a:t>
            </a:r>
            <a:endParaRPr lang="en-US"/>
          </a:p>
        </p:txBody>
      </p:sp>
      <p:sp>
        <p:nvSpPr>
          <p:cNvPr id="126992" name="Text Box 16"/>
          <p:cNvSpPr txBox="1">
            <a:spLocks noChangeArrowheads="1"/>
          </p:cNvSpPr>
          <p:nvPr/>
        </p:nvSpPr>
        <p:spPr bwMode="auto">
          <a:xfrm>
            <a:off x="5867400" y="5445125"/>
            <a:ext cx="360363" cy="396875"/>
          </a:xfrm>
          <a:prstGeom prst="rect">
            <a:avLst/>
          </a:prstGeom>
          <a:noFill/>
          <a:ln w="9525" algn="ctr">
            <a:noFill/>
            <a:miter lim="800000"/>
            <a:headEnd/>
            <a:tailEnd/>
          </a:ln>
          <a:effectLst/>
        </p:spPr>
        <p:txBody>
          <a:bodyPr>
            <a:spAutoFit/>
          </a:bodyPr>
          <a:lstStyle/>
          <a:p>
            <a:r>
              <a:rPr lang="ar-SA"/>
              <a:t>+</a:t>
            </a:r>
            <a:endParaRPr lang="en-US"/>
          </a:p>
        </p:txBody>
      </p:sp>
      <p:sp>
        <p:nvSpPr>
          <p:cNvPr id="126993" name="Text Box 17"/>
          <p:cNvSpPr txBox="1">
            <a:spLocks noChangeArrowheads="1"/>
          </p:cNvSpPr>
          <p:nvPr/>
        </p:nvSpPr>
        <p:spPr bwMode="auto">
          <a:xfrm>
            <a:off x="5435600" y="5300663"/>
            <a:ext cx="360363" cy="396875"/>
          </a:xfrm>
          <a:prstGeom prst="rect">
            <a:avLst/>
          </a:prstGeom>
          <a:noFill/>
          <a:ln w="9525" algn="ctr">
            <a:noFill/>
            <a:miter lim="800000"/>
            <a:headEnd/>
            <a:tailEnd/>
          </a:ln>
          <a:effectLst/>
        </p:spPr>
        <p:txBody>
          <a:bodyPr>
            <a:spAutoFit/>
          </a:bodyPr>
          <a:lstStyle/>
          <a:p>
            <a:r>
              <a:rPr lang="ar-SA"/>
              <a:t>4</a:t>
            </a:r>
            <a:endParaRPr lang="en-US"/>
          </a:p>
        </p:txBody>
      </p:sp>
      <p:sp>
        <p:nvSpPr>
          <p:cNvPr id="126994" name="Text Box 18"/>
          <p:cNvSpPr txBox="1">
            <a:spLocks noChangeArrowheads="1"/>
          </p:cNvSpPr>
          <p:nvPr/>
        </p:nvSpPr>
        <p:spPr bwMode="auto">
          <a:xfrm>
            <a:off x="5435600" y="5661025"/>
            <a:ext cx="360363" cy="396875"/>
          </a:xfrm>
          <a:prstGeom prst="rect">
            <a:avLst/>
          </a:prstGeom>
          <a:noFill/>
          <a:ln w="9525" algn="ctr">
            <a:noFill/>
            <a:miter lim="800000"/>
            <a:headEnd/>
            <a:tailEnd/>
          </a:ln>
          <a:effectLst/>
        </p:spPr>
        <p:txBody>
          <a:bodyPr>
            <a:spAutoFit/>
          </a:bodyPr>
          <a:lstStyle/>
          <a:p>
            <a:r>
              <a:rPr lang="ar-SA"/>
              <a:t>5</a:t>
            </a:r>
            <a:endParaRPr lang="en-US"/>
          </a:p>
        </p:txBody>
      </p:sp>
      <p:sp>
        <p:nvSpPr>
          <p:cNvPr id="126995" name="Text Box 19"/>
          <p:cNvSpPr txBox="1">
            <a:spLocks noChangeArrowheads="1"/>
          </p:cNvSpPr>
          <p:nvPr/>
        </p:nvSpPr>
        <p:spPr bwMode="auto">
          <a:xfrm>
            <a:off x="6156325" y="5661025"/>
            <a:ext cx="360363" cy="396875"/>
          </a:xfrm>
          <a:prstGeom prst="rect">
            <a:avLst/>
          </a:prstGeom>
          <a:noFill/>
          <a:ln w="9525" algn="ctr">
            <a:noFill/>
            <a:miter lim="800000"/>
            <a:headEnd/>
            <a:tailEnd/>
          </a:ln>
          <a:effectLst/>
        </p:spPr>
        <p:txBody>
          <a:bodyPr>
            <a:spAutoFit/>
          </a:bodyPr>
          <a:lstStyle/>
          <a:p>
            <a:r>
              <a:rPr lang="ar-SA"/>
              <a:t>3</a:t>
            </a:r>
            <a:endParaRPr lang="en-US"/>
          </a:p>
        </p:txBody>
      </p:sp>
      <p:sp>
        <p:nvSpPr>
          <p:cNvPr id="126997" name="Text Box 21"/>
          <p:cNvSpPr txBox="1">
            <a:spLocks noChangeArrowheads="1"/>
          </p:cNvSpPr>
          <p:nvPr/>
        </p:nvSpPr>
        <p:spPr bwMode="auto">
          <a:xfrm>
            <a:off x="4067175" y="5300663"/>
            <a:ext cx="360363" cy="396875"/>
          </a:xfrm>
          <a:prstGeom prst="rect">
            <a:avLst/>
          </a:prstGeom>
          <a:noFill/>
          <a:ln w="9525" algn="ctr">
            <a:noFill/>
            <a:miter lim="800000"/>
            <a:headEnd/>
            <a:tailEnd/>
          </a:ln>
          <a:effectLst/>
        </p:spPr>
        <p:txBody>
          <a:bodyPr>
            <a:spAutoFit/>
          </a:bodyPr>
          <a:lstStyle/>
          <a:p>
            <a:r>
              <a:rPr lang="ar-SA"/>
              <a:t>2</a:t>
            </a:r>
            <a:endParaRPr lang="en-US"/>
          </a:p>
        </p:txBody>
      </p:sp>
      <p:sp>
        <p:nvSpPr>
          <p:cNvPr id="126999" name="Text Box 23"/>
          <p:cNvSpPr txBox="1">
            <a:spLocks noChangeArrowheads="1"/>
          </p:cNvSpPr>
          <p:nvPr/>
        </p:nvSpPr>
        <p:spPr bwMode="auto">
          <a:xfrm>
            <a:off x="6156325" y="5300663"/>
            <a:ext cx="360363" cy="396875"/>
          </a:xfrm>
          <a:prstGeom prst="rect">
            <a:avLst/>
          </a:prstGeom>
          <a:noFill/>
          <a:ln w="9525" algn="ctr">
            <a:noFill/>
            <a:miter lim="800000"/>
            <a:headEnd/>
            <a:tailEnd/>
          </a:ln>
          <a:effectLst/>
        </p:spPr>
        <p:txBody>
          <a:bodyPr>
            <a:spAutoFit/>
          </a:bodyPr>
          <a:lstStyle/>
          <a:p>
            <a:r>
              <a:rPr lang="ar-SA"/>
              <a:t>2</a:t>
            </a:r>
            <a:endParaRPr lang="en-US"/>
          </a:p>
        </p:txBody>
      </p:sp>
      <p:sp>
        <p:nvSpPr>
          <p:cNvPr id="127000" name="Line 24"/>
          <p:cNvSpPr>
            <a:spLocks noChangeShapeType="1"/>
          </p:cNvSpPr>
          <p:nvPr/>
        </p:nvSpPr>
        <p:spPr bwMode="auto">
          <a:xfrm>
            <a:off x="6156325" y="5661025"/>
            <a:ext cx="431800" cy="0"/>
          </a:xfrm>
          <a:prstGeom prst="line">
            <a:avLst/>
          </a:prstGeom>
          <a:noFill/>
          <a:ln w="28575">
            <a:solidFill>
              <a:schemeClr val="tx1"/>
            </a:solidFill>
            <a:round/>
            <a:headEnd/>
            <a:tailEnd/>
          </a:ln>
          <a:effectLst/>
        </p:spPr>
        <p:txBody>
          <a:bodyPr>
            <a:spAutoFit/>
          </a:bodyPr>
          <a:lstStyle/>
          <a:p>
            <a:endParaRPr lang="ar-JO"/>
          </a:p>
        </p:txBody>
      </p:sp>
      <p:sp>
        <p:nvSpPr>
          <p:cNvPr id="127001" name="Line 25"/>
          <p:cNvSpPr>
            <a:spLocks noChangeShapeType="1"/>
          </p:cNvSpPr>
          <p:nvPr/>
        </p:nvSpPr>
        <p:spPr bwMode="auto">
          <a:xfrm>
            <a:off x="5435600" y="5661025"/>
            <a:ext cx="431800" cy="0"/>
          </a:xfrm>
          <a:prstGeom prst="line">
            <a:avLst/>
          </a:prstGeom>
          <a:noFill/>
          <a:ln w="28575">
            <a:solidFill>
              <a:schemeClr val="tx1"/>
            </a:solidFill>
            <a:round/>
            <a:headEnd/>
            <a:tailEnd/>
          </a:ln>
          <a:effectLst/>
        </p:spPr>
        <p:txBody>
          <a:bodyPr>
            <a:spAutoFit/>
          </a:bodyPr>
          <a:lstStyle/>
          <a:p>
            <a:endParaRPr lang="ar-JO"/>
          </a:p>
        </p:txBody>
      </p:sp>
      <p:sp>
        <p:nvSpPr>
          <p:cNvPr id="127007" name="Text Box 31"/>
          <p:cNvSpPr txBox="1">
            <a:spLocks noChangeArrowheads="1"/>
          </p:cNvSpPr>
          <p:nvPr/>
        </p:nvSpPr>
        <p:spPr bwMode="auto">
          <a:xfrm>
            <a:off x="5148263" y="5445125"/>
            <a:ext cx="360362" cy="396875"/>
          </a:xfrm>
          <a:prstGeom prst="rect">
            <a:avLst/>
          </a:prstGeom>
          <a:noFill/>
          <a:ln w="9525" algn="ctr">
            <a:noFill/>
            <a:miter lim="800000"/>
            <a:headEnd/>
            <a:tailEnd/>
          </a:ln>
          <a:effectLst/>
        </p:spPr>
        <p:txBody>
          <a:bodyPr>
            <a:spAutoFit/>
          </a:bodyPr>
          <a:lstStyle/>
          <a:p>
            <a:r>
              <a:rPr lang="ar-SA"/>
              <a:t>=</a:t>
            </a:r>
            <a:endParaRPr lang="en-US"/>
          </a:p>
        </p:txBody>
      </p:sp>
      <p:sp>
        <p:nvSpPr>
          <p:cNvPr id="127008" name="Text Box 32"/>
          <p:cNvSpPr txBox="1">
            <a:spLocks noChangeArrowheads="1"/>
          </p:cNvSpPr>
          <p:nvPr/>
        </p:nvSpPr>
        <p:spPr bwMode="auto">
          <a:xfrm>
            <a:off x="4787900" y="5300663"/>
            <a:ext cx="360363" cy="406400"/>
          </a:xfrm>
          <a:prstGeom prst="rect">
            <a:avLst/>
          </a:prstGeom>
          <a:solidFill>
            <a:srgbClr val="FFFFFF"/>
          </a:solidFill>
          <a:ln w="9525" algn="ctr">
            <a:solidFill>
              <a:schemeClr val="tx1"/>
            </a:solidFill>
            <a:miter lim="800000"/>
            <a:headEnd/>
            <a:tailEnd/>
          </a:ln>
          <a:effectLst/>
        </p:spPr>
        <p:txBody>
          <a:bodyPr>
            <a:spAutoFit/>
          </a:bodyPr>
          <a:lstStyle/>
          <a:p>
            <a:r>
              <a:rPr lang="ar-SA"/>
              <a:t>4</a:t>
            </a:r>
            <a:endParaRPr lang="en-US"/>
          </a:p>
        </p:txBody>
      </p:sp>
      <p:sp>
        <p:nvSpPr>
          <p:cNvPr id="127009" name="Text Box 33"/>
          <p:cNvSpPr txBox="1">
            <a:spLocks noChangeArrowheads="1"/>
          </p:cNvSpPr>
          <p:nvPr/>
        </p:nvSpPr>
        <p:spPr bwMode="auto">
          <a:xfrm>
            <a:off x="4427538" y="5516563"/>
            <a:ext cx="360362" cy="396875"/>
          </a:xfrm>
          <a:prstGeom prst="rect">
            <a:avLst/>
          </a:prstGeom>
          <a:noFill/>
          <a:ln w="9525" algn="ctr">
            <a:noFill/>
            <a:miter lim="800000"/>
            <a:headEnd/>
            <a:tailEnd/>
          </a:ln>
          <a:effectLst/>
        </p:spPr>
        <p:txBody>
          <a:bodyPr>
            <a:spAutoFit/>
          </a:bodyPr>
          <a:lstStyle/>
          <a:p>
            <a:r>
              <a:rPr lang="ar-SA"/>
              <a:t>+</a:t>
            </a:r>
            <a:endParaRPr lang="en-US"/>
          </a:p>
        </p:txBody>
      </p:sp>
      <p:sp>
        <p:nvSpPr>
          <p:cNvPr id="127010" name="Text Box 34"/>
          <p:cNvSpPr txBox="1">
            <a:spLocks noChangeArrowheads="1"/>
          </p:cNvSpPr>
          <p:nvPr/>
        </p:nvSpPr>
        <p:spPr bwMode="auto">
          <a:xfrm>
            <a:off x="4067175" y="5661025"/>
            <a:ext cx="360363" cy="396875"/>
          </a:xfrm>
          <a:prstGeom prst="rect">
            <a:avLst/>
          </a:prstGeom>
          <a:noFill/>
          <a:ln w="9525" algn="ctr">
            <a:noFill/>
            <a:miter lim="800000"/>
            <a:headEnd/>
            <a:tailEnd/>
          </a:ln>
          <a:effectLst/>
        </p:spPr>
        <p:txBody>
          <a:bodyPr>
            <a:spAutoFit/>
          </a:bodyPr>
          <a:lstStyle/>
          <a:p>
            <a:r>
              <a:rPr lang="ar-SA"/>
              <a:t>3</a:t>
            </a:r>
            <a:endParaRPr lang="en-US"/>
          </a:p>
        </p:txBody>
      </p:sp>
      <p:sp>
        <p:nvSpPr>
          <p:cNvPr id="127011" name="Text Box 35"/>
          <p:cNvSpPr txBox="1">
            <a:spLocks noChangeArrowheads="1"/>
          </p:cNvSpPr>
          <p:nvPr/>
        </p:nvSpPr>
        <p:spPr bwMode="auto">
          <a:xfrm>
            <a:off x="4787900" y="5661025"/>
            <a:ext cx="360363" cy="406400"/>
          </a:xfrm>
          <a:prstGeom prst="rect">
            <a:avLst/>
          </a:prstGeom>
          <a:solidFill>
            <a:schemeClr val="bg1"/>
          </a:solidFill>
          <a:ln w="9525" algn="ctr">
            <a:solidFill>
              <a:schemeClr val="tx1"/>
            </a:solidFill>
            <a:miter lim="800000"/>
            <a:headEnd/>
            <a:tailEnd/>
          </a:ln>
          <a:effectLst/>
        </p:spPr>
        <p:txBody>
          <a:bodyPr>
            <a:spAutoFit/>
          </a:bodyPr>
          <a:lstStyle/>
          <a:p>
            <a:r>
              <a:rPr lang="ar-SA"/>
              <a:t>5</a:t>
            </a:r>
            <a:endParaRPr lang="en-US"/>
          </a:p>
        </p:txBody>
      </p:sp>
      <p:sp>
        <p:nvSpPr>
          <p:cNvPr id="127012" name="Line 36"/>
          <p:cNvSpPr>
            <a:spLocks noChangeShapeType="1"/>
          </p:cNvSpPr>
          <p:nvPr/>
        </p:nvSpPr>
        <p:spPr bwMode="auto">
          <a:xfrm>
            <a:off x="4787900" y="5661025"/>
            <a:ext cx="431800" cy="0"/>
          </a:xfrm>
          <a:prstGeom prst="line">
            <a:avLst/>
          </a:prstGeom>
          <a:noFill/>
          <a:ln w="28575">
            <a:solidFill>
              <a:schemeClr val="tx1"/>
            </a:solidFill>
            <a:round/>
            <a:headEnd/>
            <a:tailEnd/>
          </a:ln>
          <a:effectLst/>
        </p:spPr>
        <p:txBody>
          <a:bodyPr>
            <a:spAutoFit/>
          </a:bodyPr>
          <a:lstStyle/>
          <a:p>
            <a:endParaRPr lang="ar-JO"/>
          </a:p>
        </p:txBody>
      </p:sp>
      <p:sp>
        <p:nvSpPr>
          <p:cNvPr id="127013" name="Line 37"/>
          <p:cNvSpPr>
            <a:spLocks noChangeShapeType="1"/>
          </p:cNvSpPr>
          <p:nvPr/>
        </p:nvSpPr>
        <p:spPr bwMode="auto">
          <a:xfrm>
            <a:off x="4067175" y="5661025"/>
            <a:ext cx="431800" cy="0"/>
          </a:xfrm>
          <a:prstGeom prst="line">
            <a:avLst/>
          </a:prstGeom>
          <a:noFill/>
          <a:ln w="28575">
            <a:solidFill>
              <a:schemeClr val="tx1"/>
            </a:solidFill>
            <a:round/>
            <a:headEnd/>
            <a:tailEnd/>
          </a:ln>
          <a:effectLst/>
        </p:spPr>
        <p:txBody>
          <a:bodyPr>
            <a:spAutoFit/>
          </a:bodyPr>
          <a:lstStyle/>
          <a:p>
            <a:endParaRPr lang="ar-JO"/>
          </a:p>
        </p:txBody>
      </p:sp>
      <p:sp>
        <p:nvSpPr>
          <p:cNvPr id="127029" name="Text Box 53"/>
          <p:cNvSpPr txBox="1">
            <a:spLocks noChangeArrowheads="1"/>
          </p:cNvSpPr>
          <p:nvPr/>
        </p:nvSpPr>
        <p:spPr bwMode="auto">
          <a:xfrm>
            <a:off x="2122488" y="5589588"/>
            <a:ext cx="360362" cy="396875"/>
          </a:xfrm>
          <a:prstGeom prst="rect">
            <a:avLst/>
          </a:prstGeom>
          <a:noFill/>
          <a:ln w="9525" algn="ctr">
            <a:noFill/>
            <a:miter lim="800000"/>
            <a:headEnd/>
            <a:tailEnd/>
          </a:ln>
          <a:effectLst/>
        </p:spPr>
        <p:txBody>
          <a:bodyPr>
            <a:spAutoFit/>
          </a:bodyPr>
          <a:lstStyle/>
          <a:p>
            <a:r>
              <a:rPr lang="ar-SA"/>
              <a:t>+</a:t>
            </a:r>
            <a:endParaRPr lang="en-US"/>
          </a:p>
        </p:txBody>
      </p:sp>
      <p:sp>
        <p:nvSpPr>
          <p:cNvPr id="127030" name="Text Box 54"/>
          <p:cNvSpPr txBox="1">
            <a:spLocks noChangeArrowheads="1"/>
          </p:cNvSpPr>
          <p:nvPr/>
        </p:nvSpPr>
        <p:spPr bwMode="auto">
          <a:xfrm>
            <a:off x="1690688" y="5445125"/>
            <a:ext cx="360362" cy="406400"/>
          </a:xfrm>
          <a:prstGeom prst="rect">
            <a:avLst/>
          </a:prstGeom>
          <a:solidFill>
            <a:schemeClr val="bg1"/>
          </a:solidFill>
          <a:ln w="9525" algn="ctr">
            <a:solidFill>
              <a:schemeClr val="tx1"/>
            </a:solidFill>
            <a:miter lim="800000"/>
            <a:headEnd/>
            <a:tailEnd/>
          </a:ln>
          <a:effectLst/>
        </p:spPr>
        <p:txBody>
          <a:bodyPr>
            <a:spAutoFit/>
          </a:bodyPr>
          <a:lstStyle/>
          <a:p>
            <a:r>
              <a:rPr lang="ar-SA"/>
              <a:t>5</a:t>
            </a:r>
            <a:endParaRPr lang="en-US"/>
          </a:p>
        </p:txBody>
      </p:sp>
      <p:sp>
        <p:nvSpPr>
          <p:cNvPr id="127031" name="Text Box 55"/>
          <p:cNvSpPr txBox="1">
            <a:spLocks noChangeArrowheads="1"/>
          </p:cNvSpPr>
          <p:nvPr/>
        </p:nvSpPr>
        <p:spPr bwMode="auto">
          <a:xfrm>
            <a:off x="1690688" y="5805488"/>
            <a:ext cx="360362" cy="406400"/>
          </a:xfrm>
          <a:prstGeom prst="rect">
            <a:avLst/>
          </a:prstGeom>
          <a:solidFill>
            <a:schemeClr val="bg1"/>
          </a:solidFill>
          <a:ln w="9525" algn="ctr">
            <a:solidFill>
              <a:schemeClr val="tx1"/>
            </a:solidFill>
            <a:miter lim="800000"/>
            <a:headEnd/>
            <a:tailEnd/>
          </a:ln>
          <a:effectLst/>
        </p:spPr>
        <p:txBody>
          <a:bodyPr>
            <a:spAutoFit/>
          </a:bodyPr>
          <a:lstStyle/>
          <a:p>
            <a:r>
              <a:rPr lang="ar-SA"/>
              <a:t>6</a:t>
            </a:r>
            <a:endParaRPr lang="en-US"/>
          </a:p>
        </p:txBody>
      </p:sp>
      <p:sp>
        <p:nvSpPr>
          <p:cNvPr id="127032" name="Text Box 56"/>
          <p:cNvSpPr txBox="1">
            <a:spLocks noChangeArrowheads="1"/>
          </p:cNvSpPr>
          <p:nvPr/>
        </p:nvSpPr>
        <p:spPr bwMode="auto">
          <a:xfrm>
            <a:off x="2411413" y="5805488"/>
            <a:ext cx="360362" cy="396875"/>
          </a:xfrm>
          <a:prstGeom prst="rect">
            <a:avLst/>
          </a:prstGeom>
          <a:noFill/>
          <a:ln w="9525" algn="ctr">
            <a:noFill/>
            <a:miter lim="800000"/>
            <a:headEnd/>
            <a:tailEnd/>
          </a:ln>
          <a:effectLst/>
        </p:spPr>
        <p:txBody>
          <a:bodyPr>
            <a:spAutoFit/>
          </a:bodyPr>
          <a:lstStyle/>
          <a:p>
            <a:r>
              <a:rPr lang="ar-SA"/>
              <a:t>7</a:t>
            </a:r>
            <a:endParaRPr lang="en-US"/>
          </a:p>
        </p:txBody>
      </p:sp>
      <p:sp>
        <p:nvSpPr>
          <p:cNvPr id="127033" name="Text Box 57"/>
          <p:cNvSpPr txBox="1">
            <a:spLocks noChangeArrowheads="1"/>
          </p:cNvSpPr>
          <p:nvPr/>
        </p:nvSpPr>
        <p:spPr bwMode="auto">
          <a:xfrm>
            <a:off x="322263" y="5445125"/>
            <a:ext cx="360362" cy="396875"/>
          </a:xfrm>
          <a:prstGeom prst="rect">
            <a:avLst/>
          </a:prstGeom>
          <a:noFill/>
          <a:ln w="9525" algn="ctr">
            <a:noFill/>
            <a:miter lim="800000"/>
            <a:headEnd/>
            <a:tailEnd/>
          </a:ln>
          <a:effectLst/>
        </p:spPr>
        <p:txBody>
          <a:bodyPr>
            <a:spAutoFit/>
          </a:bodyPr>
          <a:lstStyle/>
          <a:p>
            <a:r>
              <a:rPr lang="ar-SA"/>
              <a:t>2</a:t>
            </a:r>
            <a:endParaRPr lang="en-US"/>
          </a:p>
        </p:txBody>
      </p:sp>
      <p:sp>
        <p:nvSpPr>
          <p:cNvPr id="127034" name="Text Box 58"/>
          <p:cNvSpPr txBox="1">
            <a:spLocks noChangeArrowheads="1"/>
          </p:cNvSpPr>
          <p:nvPr/>
        </p:nvSpPr>
        <p:spPr bwMode="auto">
          <a:xfrm>
            <a:off x="2268538" y="5445125"/>
            <a:ext cx="503237" cy="396875"/>
          </a:xfrm>
          <a:prstGeom prst="rect">
            <a:avLst/>
          </a:prstGeom>
          <a:noFill/>
          <a:ln w="9525" algn="ctr">
            <a:noFill/>
            <a:miter lim="800000"/>
            <a:headEnd/>
            <a:tailEnd/>
          </a:ln>
          <a:effectLst/>
        </p:spPr>
        <p:txBody>
          <a:bodyPr>
            <a:spAutoFit/>
          </a:bodyPr>
          <a:lstStyle/>
          <a:p>
            <a:r>
              <a:rPr lang="ar-SA"/>
              <a:t>-3</a:t>
            </a:r>
            <a:endParaRPr lang="en-US"/>
          </a:p>
        </p:txBody>
      </p:sp>
      <p:sp>
        <p:nvSpPr>
          <p:cNvPr id="127035" name="Line 59"/>
          <p:cNvSpPr>
            <a:spLocks noChangeShapeType="1"/>
          </p:cNvSpPr>
          <p:nvPr/>
        </p:nvSpPr>
        <p:spPr bwMode="auto">
          <a:xfrm>
            <a:off x="2411413" y="5805488"/>
            <a:ext cx="431800" cy="0"/>
          </a:xfrm>
          <a:prstGeom prst="line">
            <a:avLst/>
          </a:prstGeom>
          <a:noFill/>
          <a:ln w="28575">
            <a:solidFill>
              <a:schemeClr val="tx1"/>
            </a:solidFill>
            <a:round/>
            <a:headEnd/>
            <a:tailEnd/>
          </a:ln>
          <a:effectLst/>
        </p:spPr>
        <p:txBody>
          <a:bodyPr>
            <a:spAutoFit/>
          </a:bodyPr>
          <a:lstStyle/>
          <a:p>
            <a:endParaRPr lang="ar-JO"/>
          </a:p>
        </p:txBody>
      </p:sp>
      <p:sp>
        <p:nvSpPr>
          <p:cNvPr id="127036" name="Line 60"/>
          <p:cNvSpPr>
            <a:spLocks noChangeShapeType="1"/>
          </p:cNvSpPr>
          <p:nvPr/>
        </p:nvSpPr>
        <p:spPr bwMode="auto">
          <a:xfrm>
            <a:off x="1690688" y="5805488"/>
            <a:ext cx="431800" cy="0"/>
          </a:xfrm>
          <a:prstGeom prst="line">
            <a:avLst/>
          </a:prstGeom>
          <a:noFill/>
          <a:ln w="28575">
            <a:solidFill>
              <a:schemeClr val="tx1"/>
            </a:solidFill>
            <a:round/>
            <a:headEnd/>
            <a:tailEnd/>
          </a:ln>
          <a:effectLst/>
        </p:spPr>
        <p:txBody>
          <a:bodyPr>
            <a:spAutoFit/>
          </a:bodyPr>
          <a:lstStyle/>
          <a:p>
            <a:endParaRPr lang="ar-JO"/>
          </a:p>
        </p:txBody>
      </p:sp>
      <p:sp>
        <p:nvSpPr>
          <p:cNvPr id="127037" name="Text Box 61"/>
          <p:cNvSpPr txBox="1">
            <a:spLocks noChangeArrowheads="1"/>
          </p:cNvSpPr>
          <p:nvPr/>
        </p:nvSpPr>
        <p:spPr bwMode="auto">
          <a:xfrm>
            <a:off x="1403350" y="5589588"/>
            <a:ext cx="360363" cy="396875"/>
          </a:xfrm>
          <a:prstGeom prst="rect">
            <a:avLst/>
          </a:prstGeom>
          <a:noFill/>
          <a:ln w="9525" algn="ctr">
            <a:noFill/>
            <a:miter lim="800000"/>
            <a:headEnd/>
            <a:tailEnd/>
          </a:ln>
          <a:effectLst/>
        </p:spPr>
        <p:txBody>
          <a:bodyPr>
            <a:spAutoFit/>
          </a:bodyPr>
          <a:lstStyle/>
          <a:p>
            <a:r>
              <a:rPr lang="ar-SA"/>
              <a:t>=</a:t>
            </a:r>
            <a:endParaRPr lang="en-US"/>
          </a:p>
        </p:txBody>
      </p:sp>
      <p:sp>
        <p:nvSpPr>
          <p:cNvPr id="127038" name="Text Box 62"/>
          <p:cNvSpPr txBox="1">
            <a:spLocks noChangeArrowheads="1"/>
          </p:cNvSpPr>
          <p:nvPr/>
        </p:nvSpPr>
        <p:spPr bwMode="auto">
          <a:xfrm>
            <a:off x="1042988" y="5445125"/>
            <a:ext cx="431800" cy="406400"/>
          </a:xfrm>
          <a:prstGeom prst="rect">
            <a:avLst/>
          </a:prstGeom>
          <a:solidFill>
            <a:srgbClr val="FFFFFF"/>
          </a:solidFill>
          <a:ln w="9525" algn="ctr">
            <a:solidFill>
              <a:schemeClr val="tx1"/>
            </a:solidFill>
            <a:miter lim="800000"/>
            <a:headEnd/>
            <a:tailEnd/>
          </a:ln>
          <a:effectLst/>
        </p:spPr>
        <p:txBody>
          <a:bodyPr>
            <a:spAutoFit/>
          </a:bodyPr>
          <a:lstStyle/>
          <a:p>
            <a:r>
              <a:rPr lang="ar-SA"/>
              <a:t>-3</a:t>
            </a:r>
            <a:endParaRPr lang="en-US"/>
          </a:p>
        </p:txBody>
      </p:sp>
      <p:sp>
        <p:nvSpPr>
          <p:cNvPr id="127039" name="Text Box 63"/>
          <p:cNvSpPr txBox="1">
            <a:spLocks noChangeArrowheads="1"/>
          </p:cNvSpPr>
          <p:nvPr/>
        </p:nvSpPr>
        <p:spPr bwMode="auto">
          <a:xfrm>
            <a:off x="682625" y="5661025"/>
            <a:ext cx="360363" cy="396875"/>
          </a:xfrm>
          <a:prstGeom prst="rect">
            <a:avLst/>
          </a:prstGeom>
          <a:noFill/>
          <a:ln w="9525" algn="ctr">
            <a:noFill/>
            <a:miter lim="800000"/>
            <a:headEnd/>
            <a:tailEnd/>
          </a:ln>
          <a:effectLst/>
        </p:spPr>
        <p:txBody>
          <a:bodyPr>
            <a:spAutoFit/>
          </a:bodyPr>
          <a:lstStyle/>
          <a:p>
            <a:r>
              <a:rPr lang="ar-SA"/>
              <a:t>+</a:t>
            </a:r>
            <a:endParaRPr lang="en-US"/>
          </a:p>
        </p:txBody>
      </p:sp>
      <p:sp>
        <p:nvSpPr>
          <p:cNvPr id="127040" name="Text Box 64"/>
          <p:cNvSpPr txBox="1">
            <a:spLocks noChangeArrowheads="1"/>
          </p:cNvSpPr>
          <p:nvPr/>
        </p:nvSpPr>
        <p:spPr bwMode="auto">
          <a:xfrm>
            <a:off x="322263" y="5805488"/>
            <a:ext cx="360362" cy="396875"/>
          </a:xfrm>
          <a:prstGeom prst="rect">
            <a:avLst/>
          </a:prstGeom>
          <a:noFill/>
          <a:ln w="9525" algn="ctr">
            <a:noFill/>
            <a:miter lim="800000"/>
            <a:headEnd/>
            <a:tailEnd/>
          </a:ln>
          <a:effectLst/>
        </p:spPr>
        <p:txBody>
          <a:bodyPr>
            <a:spAutoFit/>
          </a:bodyPr>
          <a:lstStyle/>
          <a:p>
            <a:r>
              <a:rPr lang="ar-SA"/>
              <a:t>3</a:t>
            </a:r>
            <a:endParaRPr lang="en-US"/>
          </a:p>
        </p:txBody>
      </p:sp>
      <p:sp>
        <p:nvSpPr>
          <p:cNvPr id="127041" name="Text Box 65"/>
          <p:cNvSpPr txBox="1">
            <a:spLocks noChangeArrowheads="1"/>
          </p:cNvSpPr>
          <p:nvPr/>
        </p:nvSpPr>
        <p:spPr bwMode="auto">
          <a:xfrm>
            <a:off x="1042988" y="5805488"/>
            <a:ext cx="433387" cy="406400"/>
          </a:xfrm>
          <a:prstGeom prst="rect">
            <a:avLst/>
          </a:prstGeom>
          <a:solidFill>
            <a:schemeClr val="bg1"/>
          </a:solidFill>
          <a:ln w="9525" algn="ctr">
            <a:solidFill>
              <a:schemeClr val="tx1"/>
            </a:solidFill>
            <a:miter lim="800000"/>
            <a:headEnd/>
            <a:tailEnd/>
          </a:ln>
          <a:effectLst/>
        </p:spPr>
        <p:txBody>
          <a:bodyPr>
            <a:spAutoFit/>
          </a:bodyPr>
          <a:lstStyle/>
          <a:p>
            <a:r>
              <a:rPr lang="ar-SA"/>
              <a:t>7</a:t>
            </a:r>
            <a:endParaRPr lang="en-US"/>
          </a:p>
        </p:txBody>
      </p:sp>
      <p:sp>
        <p:nvSpPr>
          <p:cNvPr id="127042" name="Line 66"/>
          <p:cNvSpPr>
            <a:spLocks noChangeShapeType="1"/>
          </p:cNvSpPr>
          <p:nvPr/>
        </p:nvSpPr>
        <p:spPr bwMode="auto">
          <a:xfrm>
            <a:off x="1042988" y="5805488"/>
            <a:ext cx="431800" cy="0"/>
          </a:xfrm>
          <a:prstGeom prst="line">
            <a:avLst/>
          </a:prstGeom>
          <a:noFill/>
          <a:ln w="28575">
            <a:solidFill>
              <a:schemeClr val="tx1"/>
            </a:solidFill>
            <a:round/>
            <a:headEnd/>
            <a:tailEnd/>
          </a:ln>
          <a:effectLst/>
        </p:spPr>
        <p:txBody>
          <a:bodyPr>
            <a:spAutoFit/>
          </a:bodyPr>
          <a:lstStyle/>
          <a:p>
            <a:endParaRPr lang="ar-JO"/>
          </a:p>
        </p:txBody>
      </p:sp>
      <p:sp>
        <p:nvSpPr>
          <p:cNvPr id="127043" name="Line 67"/>
          <p:cNvSpPr>
            <a:spLocks noChangeShapeType="1"/>
          </p:cNvSpPr>
          <p:nvPr/>
        </p:nvSpPr>
        <p:spPr bwMode="auto">
          <a:xfrm>
            <a:off x="322263" y="5805488"/>
            <a:ext cx="431800" cy="0"/>
          </a:xfrm>
          <a:prstGeom prst="line">
            <a:avLst/>
          </a:prstGeom>
          <a:noFill/>
          <a:ln w="28575">
            <a:solidFill>
              <a:schemeClr val="tx1"/>
            </a:solidFill>
            <a:round/>
            <a:headEnd/>
            <a:tailEnd/>
          </a:ln>
          <a:effectLst/>
        </p:spPr>
        <p:txBody>
          <a:bodyPr>
            <a:spAutoFit/>
          </a:bodyPr>
          <a:lstStyle/>
          <a:p>
            <a:endParaRPr lang="ar-JO"/>
          </a:p>
        </p:txBody>
      </p:sp>
      <p:pic>
        <p:nvPicPr>
          <p:cNvPr id="127044" name="Picture 68" descr="سمك"/>
          <p:cNvPicPr>
            <a:picLocks noChangeAspect="1" noChangeArrowheads="1"/>
          </p:cNvPicPr>
          <p:nvPr/>
        </p:nvPicPr>
        <p:blipFill>
          <a:blip r:embed="rId3"/>
          <a:srcRect/>
          <a:stretch>
            <a:fillRect/>
          </a:stretch>
        </p:blipFill>
        <p:spPr bwMode="auto">
          <a:xfrm>
            <a:off x="6227763" y="188913"/>
            <a:ext cx="555625" cy="461962"/>
          </a:xfrm>
          <a:prstGeom prst="rect">
            <a:avLst/>
          </a:prstGeom>
          <a:noFill/>
        </p:spPr>
      </p:pic>
      <p:pic>
        <p:nvPicPr>
          <p:cNvPr id="127045" name="Picture 69" descr="سمك"/>
          <p:cNvPicPr>
            <a:picLocks noChangeAspect="1" noChangeArrowheads="1"/>
          </p:cNvPicPr>
          <p:nvPr/>
        </p:nvPicPr>
        <p:blipFill>
          <a:blip r:embed="rId3"/>
          <a:srcRect/>
          <a:stretch>
            <a:fillRect/>
          </a:stretch>
        </p:blipFill>
        <p:spPr bwMode="auto">
          <a:xfrm>
            <a:off x="6084888" y="549275"/>
            <a:ext cx="555625" cy="461963"/>
          </a:xfrm>
          <a:prstGeom prst="rect">
            <a:avLst/>
          </a:prstGeom>
          <a:noFill/>
        </p:spPr>
      </p:pic>
      <p:pic>
        <p:nvPicPr>
          <p:cNvPr id="127046" name="Picture 70" descr="سمك"/>
          <p:cNvPicPr>
            <a:picLocks noChangeAspect="1" noChangeArrowheads="1"/>
          </p:cNvPicPr>
          <p:nvPr/>
        </p:nvPicPr>
        <p:blipFill>
          <a:blip r:embed="rId3"/>
          <a:srcRect/>
          <a:stretch>
            <a:fillRect/>
          </a:stretch>
        </p:blipFill>
        <p:spPr bwMode="auto">
          <a:xfrm>
            <a:off x="2411413" y="549275"/>
            <a:ext cx="555625" cy="461963"/>
          </a:xfrm>
          <a:prstGeom prst="rect">
            <a:avLst/>
          </a:prstGeom>
          <a:noFill/>
        </p:spPr>
      </p:pic>
      <p:pic>
        <p:nvPicPr>
          <p:cNvPr id="127047" name="Picture 71" descr="سمك"/>
          <p:cNvPicPr>
            <a:picLocks noChangeAspect="1" noChangeArrowheads="1"/>
          </p:cNvPicPr>
          <p:nvPr/>
        </p:nvPicPr>
        <p:blipFill>
          <a:blip r:embed="rId3"/>
          <a:srcRect/>
          <a:stretch>
            <a:fillRect/>
          </a:stretch>
        </p:blipFill>
        <p:spPr bwMode="auto">
          <a:xfrm>
            <a:off x="2051050" y="188913"/>
            <a:ext cx="555625" cy="461962"/>
          </a:xfrm>
          <a:prstGeom prst="rect">
            <a:avLst/>
          </a:prstGeom>
          <a:noFill/>
        </p:spPr>
      </p:pic>
      <p:sp>
        <p:nvSpPr>
          <p:cNvPr id="127048" name="AutoShape 72">
            <a:hlinkClick r:id="rId4" action="ppaction://hlinksldjump" highlightClick="1"/>
          </p:cNvPr>
          <p:cNvSpPr>
            <a:spLocks noChangeArrowheads="1"/>
          </p:cNvSpPr>
          <p:nvPr/>
        </p:nvSpPr>
        <p:spPr bwMode="auto">
          <a:xfrm>
            <a:off x="0" y="6453188"/>
            <a:ext cx="539750" cy="404812"/>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med">
    <p:randomBar/>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0"/>
                                  </p:stCondLst>
                                  <p:childTnLst>
                                    <p:animEffect transition="out" filter="fade">
                                      <p:cBhvr>
                                        <p:cTn id="6" dur="1000" tmFilter="0, 0; .2, .5; .8, .5; 1, 0"/>
                                        <p:tgtEl>
                                          <p:spTgt spid="126984"/>
                                        </p:tgtEl>
                                      </p:cBhvr>
                                    </p:animEffect>
                                    <p:animScale>
                                      <p:cBhvr>
                                        <p:cTn id="7" dur="500" autoRev="1" fill="hold"/>
                                        <p:tgtEl>
                                          <p:spTgt spid="126984"/>
                                        </p:tgtEl>
                                      </p:cBhvr>
                                      <p:by x="105000" y="105000"/>
                                    </p:animScale>
                                  </p:childTnLst>
                                </p:cTn>
                              </p:par>
                            </p:childTnLst>
                          </p:cTn>
                        </p:par>
                        <p:par>
                          <p:cTn id="8" fill="hold">
                            <p:stCondLst>
                              <p:cond delay="1000"/>
                            </p:stCondLst>
                            <p:childTnLst>
                              <p:par>
                                <p:cTn id="9" presetID="30" presetClass="entr" presetSubtype="0" fill="hold" grpId="0" nodeType="afterEffect">
                                  <p:stCondLst>
                                    <p:cond delay="0"/>
                                  </p:stCondLst>
                                  <p:childTnLst>
                                    <p:set>
                                      <p:cBhvr>
                                        <p:cTn id="10" dur="1" fill="hold">
                                          <p:stCondLst>
                                            <p:cond delay="0"/>
                                          </p:stCondLst>
                                        </p:cTn>
                                        <p:tgtEl>
                                          <p:spTgt spid="126986"/>
                                        </p:tgtEl>
                                        <p:attrNameLst>
                                          <p:attrName>style.visibility</p:attrName>
                                        </p:attrNameLst>
                                      </p:cBhvr>
                                      <p:to>
                                        <p:strVal val="visible"/>
                                      </p:to>
                                    </p:set>
                                    <p:animEffect transition="in" filter="fade">
                                      <p:cBhvr>
                                        <p:cTn id="11" dur="800" decel="100000"/>
                                        <p:tgtEl>
                                          <p:spTgt spid="126986"/>
                                        </p:tgtEl>
                                      </p:cBhvr>
                                    </p:animEffect>
                                    <p:anim calcmode="lin" valueType="num">
                                      <p:cBhvr>
                                        <p:cTn id="12" dur="800" decel="100000" fill="hold"/>
                                        <p:tgtEl>
                                          <p:spTgt spid="126986"/>
                                        </p:tgtEl>
                                        <p:attrNameLst>
                                          <p:attrName>style.rotation</p:attrName>
                                        </p:attrNameLst>
                                      </p:cBhvr>
                                      <p:tavLst>
                                        <p:tav tm="0">
                                          <p:val>
                                            <p:fltVal val="-90"/>
                                          </p:val>
                                        </p:tav>
                                        <p:tav tm="100000">
                                          <p:val>
                                            <p:fltVal val="0"/>
                                          </p:val>
                                        </p:tav>
                                      </p:tavLst>
                                    </p:anim>
                                    <p:anim calcmode="lin" valueType="num">
                                      <p:cBhvr>
                                        <p:cTn id="13" dur="800" decel="100000" fill="hold"/>
                                        <p:tgtEl>
                                          <p:spTgt spid="126986"/>
                                        </p:tgtEl>
                                        <p:attrNameLst>
                                          <p:attrName>ppt_x</p:attrName>
                                        </p:attrNameLst>
                                      </p:cBhvr>
                                      <p:tavLst>
                                        <p:tav tm="0">
                                          <p:val>
                                            <p:strVal val="#ppt_x+0.4"/>
                                          </p:val>
                                        </p:tav>
                                        <p:tav tm="100000">
                                          <p:val>
                                            <p:strVal val="#ppt_x-0.05"/>
                                          </p:val>
                                        </p:tav>
                                      </p:tavLst>
                                    </p:anim>
                                    <p:anim calcmode="lin" valueType="num">
                                      <p:cBhvr>
                                        <p:cTn id="14" dur="800" decel="100000" fill="hold"/>
                                        <p:tgtEl>
                                          <p:spTgt spid="126986"/>
                                        </p:tgtEl>
                                        <p:attrNameLst>
                                          <p:attrName>ppt_y</p:attrName>
                                        </p:attrNameLst>
                                      </p:cBhvr>
                                      <p:tavLst>
                                        <p:tav tm="0">
                                          <p:val>
                                            <p:strVal val="#ppt_y-0.4"/>
                                          </p:val>
                                        </p:tav>
                                        <p:tav tm="100000">
                                          <p:val>
                                            <p:strVal val="#ppt_y+0.1"/>
                                          </p:val>
                                        </p:tav>
                                      </p:tavLst>
                                    </p:anim>
                                    <p:anim calcmode="lin" valueType="num">
                                      <p:cBhvr>
                                        <p:cTn id="15" dur="200" accel="100000" fill="hold">
                                          <p:stCondLst>
                                            <p:cond delay="800"/>
                                          </p:stCondLst>
                                        </p:cTn>
                                        <p:tgtEl>
                                          <p:spTgt spid="126986"/>
                                        </p:tgtEl>
                                        <p:attrNameLst>
                                          <p:attrName>ppt_x</p:attrName>
                                        </p:attrNameLst>
                                      </p:cBhvr>
                                      <p:tavLst>
                                        <p:tav tm="0">
                                          <p:val>
                                            <p:strVal val="#ppt_x-0.05"/>
                                          </p:val>
                                        </p:tav>
                                        <p:tav tm="100000">
                                          <p:val>
                                            <p:strVal val="#ppt_x"/>
                                          </p:val>
                                        </p:tav>
                                      </p:tavLst>
                                    </p:anim>
                                    <p:anim calcmode="lin" valueType="num">
                                      <p:cBhvr>
                                        <p:cTn id="16" dur="200" accel="100000" fill="hold">
                                          <p:stCondLst>
                                            <p:cond delay="800"/>
                                          </p:stCondLst>
                                        </p:cTn>
                                        <p:tgtEl>
                                          <p:spTgt spid="126986"/>
                                        </p:tgtEl>
                                        <p:attrNameLst>
                                          <p:attrName>ppt_y</p:attrName>
                                        </p:attrNameLst>
                                      </p:cBhvr>
                                      <p:tavLst>
                                        <p:tav tm="0">
                                          <p:val>
                                            <p:strVal val="#ppt_y+0.1"/>
                                          </p:val>
                                        </p:tav>
                                        <p:tav tm="100000">
                                          <p:val>
                                            <p:strVal val="#ppt_y"/>
                                          </p:val>
                                        </p:tav>
                                      </p:tavLst>
                                    </p:anim>
                                  </p:childTnLst>
                                </p:cTn>
                              </p:par>
                            </p:childTnLst>
                          </p:cTn>
                        </p:par>
                        <p:par>
                          <p:cTn id="17" fill="hold">
                            <p:stCondLst>
                              <p:cond delay="2000"/>
                            </p:stCondLst>
                            <p:childTnLst>
                              <p:par>
                                <p:cTn id="18" presetID="15" presetClass="entr" presetSubtype="0" fill="hold" grpId="0" nodeType="afterEffect">
                                  <p:stCondLst>
                                    <p:cond delay="0"/>
                                  </p:stCondLst>
                                  <p:childTnLst>
                                    <p:set>
                                      <p:cBhvr>
                                        <p:cTn id="19" dur="1" fill="hold">
                                          <p:stCondLst>
                                            <p:cond delay="0"/>
                                          </p:stCondLst>
                                        </p:cTn>
                                        <p:tgtEl>
                                          <p:spTgt spid="127008"/>
                                        </p:tgtEl>
                                        <p:attrNameLst>
                                          <p:attrName>style.visibility</p:attrName>
                                        </p:attrNameLst>
                                      </p:cBhvr>
                                      <p:to>
                                        <p:strVal val="visible"/>
                                      </p:to>
                                    </p:set>
                                    <p:anim calcmode="lin" valueType="num">
                                      <p:cBhvr>
                                        <p:cTn id="20" dur="3000" fill="hold"/>
                                        <p:tgtEl>
                                          <p:spTgt spid="127008"/>
                                        </p:tgtEl>
                                        <p:attrNameLst>
                                          <p:attrName>ppt_w</p:attrName>
                                        </p:attrNameLst>
                                      </p:cBhvr>
                                      <p:tavLst>
                                        <p:tav tm="0">
                                          <p:val>
                                            <p:fltVal val="0"/>
                                          </p:val>
                                        </p:tav>
                                        <p:tav tm="100000">
                                          <p:val>
                                            <p:strVal val="#ppt_w"/>
                                          </p:val>
                                        </p:tav>
                                      </p:tavLst>
                                    </p:anim>
                                    <p:anim calcmode="lin" valueType="num">
                                      <p:cBhvr>
                                        <p:cTn id="21" dur="3000" fill="hold"/>
                                        <p:tgtEl>
                                          <p:spTgt spid="127008"/>
                                        </p:tgtEl>
                                        <p:attrNameLst>
                                          <p:attrName>ppt_h</p:attrName>
                                        </p:attrNameLst>
                                      </p:cBhvr>
                                      <p:tavLst>
                                        <p:tav tm="0">
                                          <p:val>
                                            <p:fltVal val="0"/>
                                          </p:val>
                                        </p:tav>
                                        <p:tav tm="100000">
                                          <p:val>
                                            <p:strVal val="#ppt_h"/>
                                          </p:val>
                                        </p:tav>
                                      </p:tavLst>
                                    </p:anim>
                                    <p:anim calcmode="lin" valueType="num">
                                      <p:cBhvr>
                                        <p:cTn id="22" dur="3000" fill="hold"/>
                                        <p:tgtEl>
                                          <p:spTgt spid="127008"/>
                                        </p:tgtEl>
                                        <p:attrNameLst>
                                          <p:attrName>ppt_x</p:attrName>
                                        </p:attrNameLst>
                                      </p:cBhvr>
                                      <p:tavLst>
                                        <p:tav tm="0" fmla="#ppt_x+(cos(-2*pi*(1-$))*-#ppt_x-sin(-2*pi*(1-$))*(1-#ppt_y))*(1-$)">
                                          <p:val>
                                            <p:fltVal val="0"/>
                                          </p:val>
                                        </p:tav>
                                        <p:tav tm="100000">
                                          <p:val>
                                            <p:fltVal val="1"/>
                                          </p:val>
                                        </p:tav>
                                      </p:tavLst>
                                    </p:anim>
                                    <p:anim calcmode="lin" valueType="num">
                                      <p:cBhvr>
                                        <p:cTn id="23" dur="3000" fill="hold"/>
                                        <p:tgtEl>
                                          <p:spTgt spid="127008"/>
                                        </p:tgtEl>
                                        <p:attrNameLst>
                                          <p:attrName>ppt_y</p:attrName>
                                        </p:attrNameLst>
                                      </p:cBhvr>
                                      <p:tavLst>
                                        <p:tav tm="0" fmla="#ppt_y+(sin(-2*pi*(1-$))*-#ppt_x+cos(-2*pi*(1-$))*(1-#ppt_y))*(1-$)">
                                          <p:val>
                                            <p:fltVal val="0"/>
                                          </p:val>
                                        </p:tav>
                                        <p:tav tm="100000">
                                          <p:val>
                                            <p:fltVal val="1"/>
                                          </p:val>
                                        </p:tav>
                                      </p:tavLst>
                                    </p:anim>
                                  </p:childTnLst>
                                </p:cTn>
                              </p:par>
                              <p:par>
                                <p:cTn id="24" presetID="15" presetClass="entr" presetSubtype="0" fill="hold" grpId="0" nodeType="withEffect">
                                  <p:stCondLst>
                                    <p:cond delay="0"/>
                                  </p:stCondLst>
                                  <p:childTnLst>
                                    <p:set>
                                      <p:cBhvr>
                                        <p:cTn id="25" dur="1" fill="hold">
                                          <p:stCondLst>
                                            <p:cond delay="0"/>
                                          </p:stCondLst>
                                        </p:cTn>
                                        <p:tgtEl>
                                          <p:spTgt spid="127011"/>
                                        </p:tgtEl>
                                        <p:attrNameLst>
                                          <p:attrName>style.visibility</p:attrName>
                                        </p:attrNameLst>
                                      </p:cBhvr>
                                      <p:to>
                                        <p:strVal val="visible"/>
                                      </p:to>
                                    </p:set>
                                    <p:anim calcmode="lin" valueType="num">
                                      <p:cBhvr>
                                        <p:cTn id="26" dur="1000" fill="hold"/>
                                        <p:tgtEl>
                                          <p:spTgt spid="127011"/>
                                        </p:tgtEl>
                                        <p:attrNameLst>
                                          <p:attrName>ppt_w</p:attrName>
                                        </p:attrNameLst>
                                      </p:cBhvr>
                                      <p:tavLst>
                                        <p:tav tm="0">
                                          <p:val>
                                            <p:fltVal val="0"/>
                                          </p:val>
                                        </p:tav>
                                        <p:tav tm="100000">
                                          <p:val>
                                            <p:strVal val="#ppt_w"/>
                                          </p:val>
                                        </p:tav>
                                      </p:tavLst>
                                    </p:anim>
                                    <p:anim calcmode="lin" valueType="num">
                                      <p:cBhvr>
                                        <p:cTn id="27" dur="1000" fill="hold"/>
                                        <p:tgtEl>
                                          <p:spTgt spid="127011"/>
                                        </p:tgtEl>
                                        <p:attrNameLst>
                                          <p:attrName>ppt_h</p:attrName>
                                        </p:attrNameLst>
                                      </p:cBhvr>
                                      <p:tavLst>
                                        <p:tav tm="0">
                                          <p:val>
                                            <p:fltVal val="0"/>
                                          </p:val>
                                        </p:tav>
                                        <p:tav tm="100000">
                                          <p:val>
                                            <p:strVal val="#ppt_h"/>
                                          </p:val>
                                        </p:tav>
                                      </p:tavLst>
                                    </p:anim>
                                    <p:anim calcmode="lin" valueType="num">
                                      <p:cBhvr>
                                        <p:cTn id="28" dur="1000" fill="hold"/>
                                        <p:tgtEl>
                                          <p:spTgt spid="127011"/>
                                        </p:tgtEl>
                                        <p:attrNameLst>
                                          <p:attrName>ppt_x</p:attrName>
                                        </p:attrNameLst>
                                      </p:cBhvr>
                                      <p:tavLst>
                                        <p:tav tm="0" fmla="#ppt_x+(cos(-2*pi*(1-$))*-#ppt_x-sin(-2*pi*(1-$))*(1-#ppt_y))*(1-$)">
                                          <p:val>
                                            <p:fltVal val="0"/>
                                          </p:val>
                                        </p:tav>
                                        <p:tav tm="100000">
                                          <p:val>
                                            <p:fltVal val="1"/>
                                          </p:val>
                                        </p:tav>
                                      </p:tavLst>
                                    </p:anim>
                                    <p:anim calcmode="lin" valueType="num">
                                      <p:cBhvr>
                                        <p:cTn id="29" dur="1000" fill="hold"/>
                                        <p:tgtEl>
                                          <p:spTgt spid="127011"/>
                                        </p:tgtEl>
                                        <p:attrNameLst>
                                          <p:attrName>ppt_y</p:attrName>
                                        </p:attrNameLst>
                                      </p:cBhvr>
                                      <p:tavLst>
                                        <p:tav tm="0" fmla="#ppt_y+(sin(-2*pi*(1-$))*-#ppt_x+cos(-2*pi*(1-$))*(1-#ppt_y))*(1-$)">
                                          <p:val>
                                            <p:fltVal val="0"/>
                                          </p:val>
                                        </p:tav>
                                        <p:tav tm="100000">
                                          <p:val>
                                            <p:fltVal val="1"/>
                                          </p:val>
                                        </p:tav>
                                      </p:tavLst>
                                    </p:anim>
                                  </p:childTnLst>
                                </p:cTn>
                              </p:par>
                              <p:par>
                                <p:cTn id="30" presetID="15" presetClass="entr" presetSubtype="0" fill="hold" grpId="0" nodeType="withEffect">
                                  <p:stCondLst>
                                    <p:cond delay="0"/>
                                  </p:stCondLst>
                                  <p:childTnLst>
                                    <p:set>
                                      <p:cBhvr>
                                        <p:cTn id="31" dur="1" fill="hold">
                                          <p:stCondLst>
                                            <p:cond delay="0"/>
                                          </p:stCondLst>
                                        </p:cTn>
                                        <p:tgtEl>
                                          <p:spTgt spid="127012"/>
                                        </p:tgtEl>
                                        <p:attrNameLst>
                                          <p:attrName>style.visibility</p:attrName>
                                        </p:attrNameLst>
                                      </p:cBhvr>
                                      <p:to>
                                        <p:strVal val="visible"/>
                                      </p:to>
                                    </p:set>
                                    <p:anim calcmode="lin" valueType="num">
                                      <p:cBhvr>
                                        <p:cTn id="32" dur="1000" fill="hold"/>
                                        <p:tgtEl>
                                          <p:spTgt spid="127012"/>
                                        </p:tgtEl>
                                        <p:attrNameLst>
                                          <p:attrName>ppt_w</p:attrName>
                                        </p:attrNameLst>
                                      </p:cBhvr>
                                      <p:tavLst>
                                        <p:tav tm="0">
                                          <p:val>
                                            <p:fltVal val="0"/>
                                          </p:val>
                                        </p:tav>
                                        <p:tav tm="100000">
                                          <p:val>
                                            <p:strVal val="#ppt_w"/>
                                          </p:val>
                                        </p:tav>
                                      </p:tavLst>
                                    </p:anim>
                                    <p:anim calcmode="lin" valueType="num">
                                      <p:cBhvr>
                                        <p:cTn id="33" dur="1000" fill="hold"/>
                                        <p:tgtEl>
                                          <p:spTgt spid="127012"/>
                                        </p:tgtEl>
                                        <p:attrNameLst>
                                          <p:attrName>ppt_h</p:attrName>
                                        </p:attrNameLst>
                                      </p:cBhvr>
                                      <p:tavLst>
                                        <p:tav tm="0">
                                          <p:val>
                                            <p:fltVal val="0"/>
                                          </p:val>
                                        </p:tav>
                                        <p:tav tm="100000">
                                          <p:val>
                                            <p:strVal val="#ppt_h"/>
                                          </p:val>
                                        </p:tav>
                                      </p:tavLst>
                                    </p:anim>
                                    <p:anim calcmode="lin" valueType="num">
                                      <p:cBhvr>
                                        <p:cTn id="34" dur="1000" fill="hold"/>
                                        <p:tgtEl>
                                          <p:spTgt spid="127012"/>
                                        </p:tgtEl>
                                        <p:attrNameLst>
                                          <p:attrName>ppt_x</p:attrName>
                                        </p:attrNameLst>
                                      </p:cBhvr>
                                      <p:tavLst>
                                        <p:tav tm="0" fmla="#ppt_x+(cos(-2*pi*(1-$))*-#ppt_x-sin(-2*pi*(1-$))*(1-#ppt_y))*(1-$)">
                                          <p:val>
                                            <p:fltVal val="0"/>
                                          </p:val>
                                        </p:tav>
                                        <p:tav tm="100000">
                                          <p:val>
                                            <p:fltVal val="1"/>
                                          </p:val>
                                        </p:tav>
                                      </p:tavLst>
                                    </p:anim>
                                    <p:anim calcmode="lin" valueType="num">
                                      <p:cBhvr>
                                        <p:cTn id="35" dur="1000" fill="hold"/>
                                        <p:tgtEl>
                                          <p:spTgt spid="127012"/>
                                        </p:tgtEl>
                                        <p:attrNameLst>
                                          <p:attrName>ppt_y</p:attrName>
                                        </p:attrNameLst>
                                      </p:cBhvr>
                                      <p:tavLst>
                                        <p:tav tm="0" fmla="#ppt_y+(sin(-2*pi*(1-$))*-#ppt_x+cos(-2*pi*(1-$))*(1-#ppt_y))*(1-$)">
                                          <p:val>
                                            <p:fltVal val="0"/>
                                          </p:val>
                                        </p:tav>
                                        <p:tav tm="100000">
                                          <p:val>
                                            <p:fltVal val="1"/>
                                          </p:val>
                                        </p:tav>
                                      </p:tavLst>
                                    </p:anim>
                                  </p:childTnLst>
                                </p:cTn>
                              </p:par>
                            </p:childTnLst>
                          </p:cTn>
                        </p:par>
                        <p:par>
                          <p:cTn id="36" fill="hold">
                            <p:stCondLst>
                              <p:cond delay="5000"/>
                            </p:stCondLst>
                            <p:childTnLst>
                              <p:par>
                                <p:cTn id="37" presetID="3" presetClass="entr" presetSubtype="10" fill="hold" grpId="0" nodeType="afterEffect">
                                  <p:stCondLst>
                                    <p:cond delay="0"/>
                                  </p:stCondLst>
                                  <p:childTnLst>
                                    <p:set>
                                      <p:cBhvr>
                                        <p:cTn id="38" dur="1" fill="hold">
                                          <p:stCondLst>
                                            <p:cond delay="0"/>
                                          </p:stCondLst>
                                        </p:cTn>
                                        <p:tgtEl>
                                          <p:spTgt spid="127030"/>
                                        </p:tgtEl>
                                        <p:attrNameLst>
                                          <p:attrName>style.visibility</p:attrName>
                                        </p:attrNameLst>
                                      </p:cBhvr>
                                      <p:to>
                                        <p:strVal val="visible"/>
                                      </p:to>
                                    </p:set>
                                    <p:animEffect transition="in" filter="blinds(horizontal)">
                                      <p:cBhvr>
                                        <p:cTn id="39" dur="3000"/>
                                        <p:tgtEl>
                                          <p:spTgt spid="127030"/>
                                        </p:tgtEl>
                                      </p:cBhvr>
                                    </p:animEffect>
                                  </p:childTnLst>
                                </p:cTn>
                              </p:par>
                              <p:par>
                                <p:cTn id="40" presetID="3" presetClass="entr" presetSubtype="10" fill="hold" grpId="0" nodeType="withEffect">
                                  <p:stCondLst>
                                    <p:cond delay="0"/>
                                  </p:stCondLst>
                                  <p:childTnLst>
                                    <p:set>
                                      <p:cBhvr>
                                        <p:cTn id="41" dur="1" fill="hold">
                                          <p:stCondLst>
                                            <p:cond delay="0"/>
                                          </p:stCondLst>
                                        </p:cTn>
                                        <p:tgtEl>
                                          <p:spTgt spid="127031"/>
                                        </p:tgtEl>
                                        <p:attrNameLst>
                                          <p:attrName>style.visibility</p:attrName>
                                        </p:attrNameLst>
                                      </p:cBhvr>
                                      <p:to>
                                        <p:strVal val="visible"/>
                                      </p:to>
                                    </p:set>
                                    <p:animEffect transition="in" filter="blinds(horizontal)">
                                      <p:cBhvr>
                                        <p:cTn id="42" dur="500"/>
                                        <p:tgtEl>
                                          <p:spTgt spid="127031"/>
                                        </p:tgtEl>
                                      </p:cBhvr>
                                    </p:animEffect>
                                  </p:childTnLst>
                                </p:cTn>
                              </p:par>
                              <p:par>
                                <p:cTn id="43" presetID="3" presetClass="entr" presetSubtype="10" fill="hold" grpId="0" nodeType="withEffect">
                                  <p:stCondLst>
                                    <p:cond delay="0"/>
                                  </p:stCondLst>
                                  <p:childTnLst>
                                    <p:set>
                                      <p:cBhvr>
                                        <p:cTn id="44" dur="1" fill="hold">
                                          <p:stCondLst>
                                            <p:cond delay="0"/>
                                          </p:stCondLst>
                                        </p:cTn>
                                        <p:tgtEl>
                                          <p:spTgt spid="127036"/>
                                        </p:tgtEl>
                                        <p:attrNameLst>
                                          <p:attrName>style.visibility</p:attrName>
                                        </p:attrNameLst>
                                      </p:cBhvr>
                                      <p:to>
                                        <p:strVal val="visible"/>
                                      </p:to>
                                    </p:set>
                                    <p:animEffect transition="in" filter="blinds(horizontal)">
                                      <p:cBhvr>
                                        <p:cTn id="45" dur="500"/>
                                        <p:tgtEl>
                                          <p:spTgt spid="127036"/>
                                        </p:tgtEl>
                                      </p:cBhvr>
                                    </p:animEffect>
                                  </p:childTnLst>
                                </p:cTn>
                              </p:par>
                            </p:childTnLst>
                          </p:cTn>
                        </p:par>
                        <p:par>
                          <p:cTn id="46" fill="hold">
                            <p:stCondLst>
                              <p:cond delay="8000"/>
                            </p:stCondLst>
                            <p:childTnLst>
                              <p:par>
                                <p:cTn id="47" presetID="30" presetClass="entr" presetSubtype="0" fill="hold" grpId="0" nodeType="afterEffect">
                                  <p:stCondLst>
                                    <p:cond delay="0"/>
                                  </p:stCondLst>
                                  <p:childTnLst>
                                    <p:set>
                                      <p:cBhvr>
                                        <p:cTn id="48" dur="1" fill="hold">
                                          <p:stCondLst>
                                            <p:cond delay="0"/>
                                          </p:stCondLst>
                                        </p:cTn>
                                        <p:tgtEl>
                                          <p:spTgt spid="127038"/>
                                        </p:tgtEl>
                                        <p:attrNameLst>
                                          <p:attrName>style.visibility</p:attrName>
                                        </p:attrNameLst>
                                      </p:cBhvr>
                                      <p:to>
                                        <p:strVal val="visible"/>
                                      </p:to>
                                    </p:set>
                                    <p:animEffect transition="in" filter="fade">
                                      <p:cBhvr>
                                        <p:cTn id="49" dur="2400" decel="100000"/>
                                        <p:tgtEl>
                                          <p:spTgt spid="127038"/>
                                        </p:tgtEl>
                                      </p:cBhvr>
                                    </p:animEffect>
                                    <p:anim calcmode="lin" valueType="num">
                                      <p:cBhvr>
                                        <p:cTn id="50" dur="2400" decel="100000" fill="hold"/>
                                        <p:tgtEl>
                                          <p:spTgt spid="127038"/>
                                        </p:tgtEl>
                                        <p:attrNameLst>
                                          <p:attrName>style.rotation</p:attrName>
                                        </p:attrNameLst>
                                      </p:cBhvr>
                                      <p:tavLst>
                                        <p:tav tm="0">
                                          <p:val>
                                            <p:fltVal val="-90"/>
                                          </p:val>
                                        </p:tav>
                                        <p:tav tm="100000">
                                          <p:val>
                                            <p:fltVal val="0"/>
                                          </p:val>
                                        </p:tav>
                                      </p:tavLst>
                                    </p:anim>
                                    <p:anim calcmode="lin" valueType="num">
                                      <p:cBhvr>
                                        <p:cTn id="51" dur="2400" decel="100000" fill="hold"/>
                                        <p:tgtEl>
                                          <p:spTgt spid="127038"/>
                                        </p:tgtEl>
                                        <p:attrNameLst>
                                          <p:attrName>ppt_x</p:attrName>
                                        </p:attrNameLst>
                                      </p:cBhvr>
                                      <p:tavLst>
                                        <p:tav tm="0">
                                          <p:val>
                                            <p:strVal val="#ppt_x+0.4"/>
                                          </p:val>
                                        </p:tav>
                                        <p:tav tm="100000">
                                          <p:val>
                                            <p:strVal val="#ppt_x-0.05"/>
                                          </p:val>
                                        </p:tav>
                                      </p:tavLst>
                                    </p:anim>
                                    <p:anim calcmode="lin" valueType="num">
                                      <p:cBhvr>
                                        <p:cTn id="52" dur="2400" decel="100000" fill="hold"/>
                                        <p:tgtEl>
                                          <p:spTgt spid="127038"/>
                                        </p:tgtEl>
                                        <p:attrNameLst>
                                          <p:attrName>ppt_y</p:attrName>
                                        </p:attrNameLst>
                                      </p:cBhvr>
                                      <p:tavLst>
                                        <p:tav tm="0">
                                          <p:val>
                                            <p:strVal val="#ppt_y-0.4"/>
                                          </p:val>
                                        </p:tav>
                                        <p:tav tm="100000">
                                          <p:val>
                                            <p:strVal val="#ppt_y+0.1"/>
                                          </p:val>
                                        </p:tav>
                                      </p:tavLst>
                                    </p:anim>
                                    <p:anim calcmode="lin" valueType="num">
                                      <p:cBhvr>
                                        <p:cTn id="53" dur="600" accel="100000" fill="hold">
                                          <p:stCondLst>
                                            <p:cond delay="2400"/>
                                          </p:stCondLst>
                                        </p:cTn>
                                        <p:tgtEl>
                                          <p:spTgt spid="127038"/>
                                        </p:tgtEl>
                                        <p:attrNameLst>
                                          <p:attrName>ppt_x</p:attrName>
                                        </p:attrNameLst>
                                      </p:cBhvr>
                                      <p:tavLst>
                                        <p:tav tm="0">
                                          <p:val>
                                            <p:strVal val="#ppt_x-0.05"/>
                                          </p:val>
                                        </p:tav>
                                        <p:tav tm="100000">
                                          <p:val>
                                            <p:strVal val="#ppt_x"/>
                                          </p:val>
                                        </p:tav>
                                      </p:tavLst>
                                    </p:anim>
                                    <p:anim calcmode="lin" valueType="num">
                                      <p:cBhvr>
                                        <p:cTn id="54" dur="600" accel="100000" fill="hold">
                                          <p:stCondLst>
                                            <p:cond delay="2400"/>
                                          </p:stCondLst>
                                        </p:cTn>
                                        <p:tgtEl>
                                          <p:spTgt spid="127038"/>
                                        </p:tgtEl>
                                        <p:attrNameLst>
                                          <p:attrName>ppt_y</p:attrName>
                                        </p:attrNameLst>
                                      </p:cBhvr>
                                      <p:tavLst>
                                        <p:tav tm="0">
                                          <p:val>
                                            <p:strVal val="#ppt_y+0.1"/>
                                          </p:val>
                                        </p:tav>
                                        <p:tav tm="100000">
                                          <p:val>
                                            <p:strVal val="#ppt_y"/>
                                          </p:val>
                                        </p:tav>
                                      </p:tavLst>
                                    </p:anim>
                                  </p:childTnLst>
                                </p:cTn>
                              </p:par>
                              <p:par>
                                <p:cTn id="55" presetID="30" presetClass="entr" presetSubtype="0" fill="hold" grpId="0" nodeType="withEffect">
                                  <p:stCondLst>
                                    <p:cond delay="0"/>
                                  </p:stCondLst>
                                  <p:childTnLst>
                                    <p:set>
                                      <p:cBhvr>
                                        <p:cTn id="56" dur="1" fill="hold">
                                          <p:stCondLst>
                                            <p:cond delay="0"/>
                                          </p:stCondLst>
                                        </p:cTn>
                                        <p:tgtEl>
                                          <p:spTgt spid="127041"/>
                                        </p:tgtEl>
                                        <p:attrNameLst>
                                          <p:attrName>style.visibility</p:attrName>
                                        </p:attrNameLst>
                                      </p:cBhvr>
                                      <p:to>
                                        <p:strVal val="visible"/>
                                      </p:to>
                                    </p:set>
                                    <p:animEffect transition="in" filter="fade">
                                      <p:cBhvr>
                                        <p:cTn id="57" dur="800" decel="100000"/>
                                        <p:tgtEl>
                                          <p:spTgt spid="127041"/>
                                        </p:tgtEl>
                                      </p:cBhvr>
                                    </p:animEffect>
                                    <p:anim calcmode="lin" valueType="num">
                                      <p:cBhvr>
                                        <p:cTn id="58" dur="800" decel="100000" fill="hold"/>
                                        <p:tgtEl>
                                          <p:spTgt spid="127041"/>
                                        </p:tgtEl>
                                        <p:attrNameLst>
                                          <p:attrName>style.rotation</p:attrName>
                                        </p:attrNameLst>
                                      </p:cBhvr>
                                      <p:tavLst>
                                        <p:tav tm="0">
                                          <p:val>
                                            <p:fltVal val="-90"/>
                                          </p:val>
                                        </p:tav>
                                        <p:tav tm="100000">
                                          <p:val>
                                            <p:fltVal val="0"/>
                                          </p:val>
                                        </p:tav>
                                      </p:tavLst>
                                    </p:anim>
                                    <p:anim calcmode="lin" valueType="num">
                                      <p:cBhvr>
                                        <p:cTn id="59" dur="800" decel="100000" fill="hold"/>
                                        <p:tgtEl>
                                          <p:spTgt spid="127041"/>
                                        </p:tgtEl>
                                        <p:attrNameLst>
                                          <p:attrName>ppt_x</p:attrName>
                                        </p:attrNameLst>
                                      </p:cBhvr>
                                      <p:tavLst>
                                        <p:tav tm="0">
                                          <p:val>
                                            <p:strVal val="#ppt_x+0.4"/>
                                          </p:val>
                                        </p:tav>
                                        <p:tav tm="100000">
                                          <p:val>
                                            <p:strVal val="#ppt_x-0.05"/>
                                          </p:val>
                                        </p:tav>
                                      </p:tavLst>
                                    </p:anim>
                                    <p:anim calcmode="lin" valueType="num">
                                      <p:cBhvr>
                                        <p:cTn id="60" dur="800" decel="100000" fill="hold"/>
                                        <p:tgtEl>
                                          <p:spTgt spid="127041"/>
                                        </p:tgtEl>
                                        <p:attrNameLst>
                                          <p:attrName>ppt_y</p:attrName>
                                        </p:attrNameLst>
                                      </p:cBhvr>
                                      <p:tavLst>
                                        <p:tav tm="0">
                                          <p:val>
                                            <p:strVal val="#ppt_y-0.4"/>
                                          </p:val>
                                        </p:tav>
                                        <p:tav tm="100000">
                                          <p:val>
                                            <p:strVal val="#ppt_y+0.1"/>
                                          </p:val>
                                        </p:tav>
                                      </p:tavLst>
                                    </p:anim>
                                    <p:anim calcmode="lin" valueType="num">
                                      <p:cBhvr>
                                        <p:cTn id="61" dur="200" accel="100000" fill="hold">
                                          <p:stCondLst>
                                            <p:cond delay="800"/>
                                          </p:stCondLst>
                                        </p:cTn>
                                        <p:tgtEl>
                                          <p:spTgt spid="127041"/>
                                        </p:tgtEl>
                                        <p:attrNameLst>
                                          <p:attrName>ppt_x</p:attrName>
                                        </p:attrNameLst>
                                      </p:cBhvr>
                                      <p:tavLst>
                                        <p:tav tm="0">
                                          <p:val>
                                            <p:strVal val="#ppt_x-0.05"/>
                                          </p:val>
                                        </p:tav>
                                        <p:tav tm="100000">
                                          <p:val>
                                            <p:strVal val="#ppt_x"/>
                                          </p:val>
                                        </p:tav>
                                      </p:tavLst>
                                    </p:anim>
                                    <p:anim calcmode="lin" valueType="num">
                                      <p:cBhvr>
                                        <p:cTn id="62" dur="200" accel="100000" fill="hold">
                                          <p:stCondLst>
                                            <p:cond delay="800"/>
                                          </p:stCondLst>
                                        </p:cTn>
                                        <p:tgtEl>
                                          <p:spTgt spid="127041"/>
                                        </p:tgtEl>
                                        <p:attrNameLst>
                                          <p:attrName>ppt_y</p:attrName>
                                        </p:attrNameLst>
                                      </p:cBhvr>
                                      <p:tavLst>
                                        <p:tav tm="0">
                                          <p:val>
                                            <p:strVal val="#ppt_y+0.1"/>
                                          </p:val>
                                        </p:tav>
                                        <p:tav tm="100000">
                                          <p:val>
                                            <p:strVal val="#ppt_y"/>
                                          </p:val>
                                        </p:tav>
                                      </p:tavLst>
                                    </p:anim>
                                  </p:childTnLst>
                                </p:cTn>
                              </p:par>
                              <p:par>
                                <p:cTn id="63" presetID="30" presetClass="entr" presetSubtype="0" fill="hold" grpId="0" nodeType="withEffect">
                                  <p:stCondLst>
                                    <p:cond delay="0"/>
                                  </p:stCondLst>
                                  <p:childTnLst>
                                    <p:set>
                                      <p:cBhvr>
                                        <p:cTn id="64" dur="1" fill="hold">
                                          <p:stCondLst>
                                            <p:cond delay="0"/>
                                          </p:stCondLst>
                                        </p:cTn>
                                        <p:tgtEl>
                                          <p:spTgt spid="127042"/>
                                        </p:tgtEl>
                                        <p:attrNameLst>
                                          <p:attrName>style.visibility</p:attrName>
                                        </p:attrNameLst>
                                      </p:cBhvr>
                                      <p:to>
                                        <p:strVal val="visible"/>
                                      </p:to>
                                    </p:set>
                                    <p:animEffect transition="in" filter="fade">
                                      <p:cBhvr>
                                        <p:cTn id="65" dur="800" decel="100000"/>
                                        <p:tgtEl>
                                          <p:spTgt spid="127042"/>
                                        </p:tgtEl>
                                      </p:cBhvr>
                                    </p:animEffect>
                                    <p:anim calcmode="lin" valueType="num">
                                      <p:cBhvr>
                                        <p:cTn id="66" dur="800" decel="100000" fill="hold"/>
                                        <p:tgtEl>
                                          <p:spTgt spid="127042"/>
                                        </p:tgtEl>
                                        <p:attrNameLst>
                                          <p:attrName>style.rotation</p:attrName>
                                        </p:attrNameLst>
                                      </p:cBhvr>
                                      <p:tavLst>
                                        <p:tav tm="0">
                                          <p:val>
                                            <p:fltVal val="-90"/>
                                          </p:val>
                                        </p:tav>
                                        <p:tav tm="100000">
                                          <p:val>
                                            <p:fltVal val="0"/>
                                          </p:val>
                                        </p:tav>
                                      </p:tavLst>
                                    </p:anim>
                                    <p:anim calcmode="lin" valueType="num">
                                      <p:cBhvr>
                                        <p:cTn id="67" dur="800" decel="100000" fill="hold"/>
                                        <p:tgtEl>
                                          <p:spTgt spid="127042"/>
                                        </p:tgtEl>
                                        <p:attrNameLst>
                                          <p:attrName>ppt_x</p:attrName>
                                        </p:attrNameLst>
                                      </p:cBhvr>
                                      <p:tavLst>
                                        <p:tav tm="0">
                                          <p:val>
                                            <p:strVal val="#ppt_x+0.4"/>
                                          </p:val>
                                        </p:tav>
                                        <p:tav tm="100000">
                                          <p:val>
                                            <p:strVal val="#ppt_x-0.05"/>
                                          </p:val>
                                        </p:tav>
                                      </p:tavLst>
                                    </p:anim>
                                    <p:anim calcmode="lin" valueType="num">
                                      <p:cBhvr>
                                        <p:cTn id="68" dur="800" decel="100000" fill="hold"/>
                                        <p:tgtEl>
                                          <p:spTgt spid="127042"/>
                                        </p:tgtEl>
                                        <p:attrNameLst>
                                          <p:attrName>ppt_y</p:attrName>
                                        </p:attrNameLst>
                                      </p:cBhvr>
                                      <p:tavLst>
                                        <p:tav tm="0">
                                          <p:val>
                                            <p:strVal val="#ppt_y-0.4"/>
                                          </p:val>
                                        </p:tav>
                                        <p:tav tm="100000">
                                          <p:val>
                                            <p:strVal val="#ppt_y+0.1"/>
                                          </p:val>
                                        </p:tav>
                                      </p:tavLst>
                                    </p:anim>
                                    <p:anim calcmode="lin" valueType="num">
                                      <p:cBhvr>
                                        <p:cTn id="69" dur="200" accel="100000" fill="hold">
                                          <p:stCondLst>
                                            <p:cond delay="800"/>
                                          </p:stCondLst>
                                        </p:cTn>
                                        <p:tgtEl>
                                          <p:spTgt spid="127042"/>
                                        </p:tgtEl>
                                        <p:attrNameLst>
                                          <p:attrName>ppt_x</p:attrName>
                                        </p:attrNameLst>
                                      </p:cBhvr>
                                      <p:tavLst>
                                        <p:tav tm="0">
                                          <p:val>
                                            <p:strVal val="#ppt_x-0.05"/>
                                          </p:val>
                                        </p:tav>
                                        <p:tav tm="100000">
                                          <p:val>
                                            <p:strVal val="#ppt_x"/>
                                          </p:val>
                                        </p:tav>
                                      </p:tavLst>
                                    </p:anim>
                                    <p:anim calcmode="lin" valueType="num">
                                      <p:cBhvr>
                                        <p:cTn id="70" dur="200" accel="100000" fill="hold">
                                          <p:stCondLst>
                                            <p:cond delay="800"/>
                                          </p:stCondLst>
                                        </p:cTn>
                                        <p:tgtEl>
                                          <p:spTgt spid="127042"/>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84" grpId="0" animBg="1"/>
      <p:bldP spid="126986" grpId="0"/>
      <p:bldP spid="127008" grpId="0" animBg="1"/>
      <p:bldP spid="127011" grpId="0" animBg="1"/>
      <p:bldP spid="127012" grpId="0" animBg="1"/>
      <p:bldP spid="127030" grpId="0" animBg="1"/>
      <p:bldP spid="127031" grpId="0" animBg="1"/>
      <p:bldP spid="127036" grpId="0" animBg="1"/>
      <p:bldP spid="127038" grpId="0" animBg="1"/>
      <p:bldP spid="127041" grpId="0" animBg="1"/>
      <p:bldP spid="127042"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chemeClr val="accent2"/>
            </a:gs>
            <a:gs pos="100000">
              <a:schemeClr val="bg2"/>
            </a:gs>
          </a:gsLst>
          <a:path path="shape">
            <a:fillToRect l="50000" t="50000" r="50000" b="50000"/>
          </a:path>
        </a:gradFill>
        <a:effectLst/>
      </p:bgPr>
    </p:bg>
    <p:spTree>
      <p:nvGrpSpPr>
        <p:cNvPr id="1" name=""/>
        <p:cNvGrpSpPr/>
        <p:nvPr/>
      </p:nvGrpSpPr>
      <p:grpSpPr>
        <a:xfrm>
          <a:off x="0" y="0"/>
          <a:ext cx="0" cy="0"/>
          <a:chOff x="0" y="0"/>
          <a:chExt cx="0" cy="0"/>
        </a:xfrm>
      </p:grpSpPr>
      <p:sp>
        <p:nvSpPr>
          <p:cNvPr id="128004" name="WordArt 4"/>
          <p:cNvSpPr>
            <a:spLocks noChangeArrowheads="1" noChangeShapeType="1" noTextEdit="1"/>
          </p:cNvSpPr>
          <p:nvPr/>
        </p:nvSpPr>
        <p:spPr bwMode="auto">
          <a:xfrm>
            <a:off x="7019925" y="476250"/>
            <a:ext cx="1933575" cy="647700"/>
          </a:xfrm>
          <a:prstGeom prst="rect">
            <a:avLst/>
          </a:prstGeom>
        </p:spPr>
        <p:txBody>
          <a:bodyPr wrap="none" fromWordArt="1">
            <a:prstTxWarp prst="textPlain">
              <a:avLst>
                <a:gd name="adj" fmla="val 50000"/>
              </a:avLst>
            </a:prstTxWarp>
          </a:bodyPr>
          <a:lstStyle/>
          <a:p>
            <a:pPr rtl="1"/>
            <a:r>
              <a:rPr lang="ar-JO" sz="3600" i="1" kern="10">
                <a:ln w="9525">
                  <a:solidFill>
                    <a:srgbClr val="000000"/>
                  </a:solidFill>
                  <a:round/>
                  <a:headEnd/>
                  <a:tailEnd/>
                </a:ln>
                <a:solidFill>
                  <a:srgbClr val="FFFFFF"/>
                </a:solidFill>
                <a:effectLst>
                  <a:outerShdw dist="35921" dir="2700000" algn="ctr" rotWithShape="0">
                    <a:srgbClr val="808080">
                      <a:alpha val="80000"/>
                    </a:srgbClr>
                  </a:outerShdw>
                </a:effectLst>
                <a:latin typeface="Arial Black"/>
              </a:rPr>
              <a:t>مثال ((2)):</a:t>
            </a:r>
          </a:p>
        </p:txBody>
      </p:sp>
      <p:sp>
        <p:nvSpPr>
          <p:cNvPr id="128005" name="Text Box 5"/>
          <p:cNvSpPr txBox="1">
            <a:spLocks noChangeArrowheads="1"/>
          </p:cNvSpPr>
          <p:nvPr/>
        </p:nvSpPr>
        <p:spPr bwMode="auto">
          <a:xfrm>
            <a:off x="755650" y="549275"/>
            <a:ext cx="6192838" cy="396875"/>
          </a:xfrm>
          <a:prstGeom prst="rect">
            <a:avLst/>
          </a:prstGeom>
          <a:noFill/>
          <a:ln w="9525" algn="ctr">
            <a:noFill/>
            <a:miter lim="800000"/>
            <a:headEnd/>
            <a:tailEnd/>
          </a:ln>
          <a:effectLst/>
        </p:spPr>
        <p:txBody>
          <a:bodyPr>
            <a:spAutoFit/>
          </a:bodyPr>
          <a:lstStyle/>
          <a:p>
            <a:pPr algn="r"/>
            <a:r>
              <a:rPr lang="ar-SA"/>
              <a:t>أكتب النظير الجمعي لكل من الأعداد النسبية الاتية :</a:t>
            </a:r>
            <a:endParaRPr lang="en-US"/>
          </a:p>
        </p:txBody>
      </p:sp>
      <p:sp>
        <p:nvSpPr>
          <p:cNvPr id="128006" name="AutoShape 6"/>
          <p:cNvSpPr>
            <a:spLocks noChangeArrowheads="1"/>
          </p:cNvSpPr>
          <p:nvPr/>
        </p:nvSpPr>
        <p:spPr bwMode="auto">
          <a:xfrm>
            <a:off x="7035800" y="1125538"/>
            <a:ext cx="747713" cy="676275"/>
          </a:xfrm>
          <a:prstGeom prst="star16">
            <a:avLst>
              <a:gd name="adj" fmla="val 37500"/>
            </a:avLst>
          </a:prstGeom>
          <a:solidFill>
            <a:srgbClr val="FF99CC"/>
          </a:solidFill>
          <a:ln w="9525" algn="ctr">
            <a:solidFill>
              <a:schemeClr val="tx1"/>
            </a:solidFill>
            <a:miter lim="800000"/>
            <a:headEnd/>
            <a:tailEnd/>
          </a:ln>
          <a:effectLst/>
        </p:spPr>
        <p:txBody>
          <a:bodyPr wrap="none" anchor="ctr">
            <a:spAutoFit/>
          </a:bodyPr>
          <a:lstStyle/>
          <a:p>
            <a:r>
              <a:rPr lang="ar-SA"/>
              <a:t>أ ))</a:t>
            </a:r>
            <a:endParaRPr lang="en-US"/>
          </a:p>
        </p:txBody>
      </p:sp>
      <p:sp>
        <p:nvSpPr>
          <p:cNvPr id="128007" name="AutoShape 7"/>
          <p:cNvSpPr>
            <a:spLocks noChangeArrowheads="1"/>
          </p:cNvSpPr>
          <p:nvPr/>
        </p:nvSpPr>
        <p:spPr bwMode="auto">
          <a:xfrm>
            <a:off x="7286625" y="2060575"/>
            <a:ext cx="676275" cy="676275"/>
          </a:xfrm>
          <a:prstGeom prst="star16">
            <a:avLst>
              <a:gd name="adj" fmla="val 37500"/>
            </a:avLst>
          </a:prstGeom>
          <a:solidFill>
            <a:srgbClr val="FF99CC"/>
          </a:solidFill>
          <a:ln w="9525" algn="ctr">
            <a:solidFill>
              <a:schemeClr val="tx1"/>
            </a:solidFill>
            <a:miter lim="800000"/>
            <a:headEnd/>
            <a:tailEnd/>
          </a:ln>
          <a:effectLst/>
        </p:spPr>
        <p:txBody>
          <a:bodyPr wrap="none" anchor="ctr">
            <a:spAutoFit/>
          </a:bodyPr>
          <a:lstStyle/>
          <a:p>
            <a:r>
              <a:rPr lang="ar-SA"/>
              <a:t>د))</a:t>
            </a:r>
            <a:endParaRPr lang="en-US"/>
          </a:p>
        </p:txBody>
      </p:sp>
      <p:sp>
        <p:nvSpPr>
          <p:cNvPr id="128008" name="AutoShape 8"/>
          <p:cNvSpPr>
            <a:spLocks noChangeArrowheads="1"/>
          </p:cNvSpPr>
          <p:nvPr/>
        </p:nvSpPr>
        <p:spPr bwMode="auto">
          <a:xfrm>
            <a:off x="1285875" y="2133600"/>
            <a:ext cx="727075" cy="676275"/>
          </a:xfrm>
          <a:prstGeom prst="star16">
            <a:avLst>
              <a:gd name="adj" fmla="val 37500"/>
            </a:avLst>
          </a:prstGeom>
          <a:solidFill>
            <a:srgbClr val="FF99CC"/>
          </a:solidFill>
          <a:ln w="9525" algn="ctr">
            <a:solidFill>
              <a:schemeClr val="tx1"/>
            </a:solidFill>
            <a:miter lim="800000"/>
            <a:headEnd/>
            <a:tailEnd/>
          </a:ln>
          <a:effectLst/>
        </p:spPr>
        <p:txBody>
          <a:bodyPr wrap="none" anchor="ctr">
            <a:spAutoFit/>
          </a:bodyPr>
          <a:lstStyle/>
          <a:p>
            <a:r>
              <a:rPr lang="ar-SA"/>
              <a:t>و))</a:t>
            </a:r>
            <a:endParaRPr lang="en-US"/>
          </a:p>
        </p:txBody>
      </p:sp>
      <p:sp>
        <p:nvSpPr>
          <p:cNvPr id="128009" name="AutoShape 9"/>
          <p:cNvSpPr>
            <a:spLocks noChangeArrowheads="1"/>
          </p:cNvSpPr>
          <p:nvPr/>
        </p:nvSpPr>
        <p:spPr bwMode="auto">
          <a:xfrm>
            <a:off x="1187450" y="1196975"/>
            <a:ext cx="781050" cy="676275"/>
          </a:xfrm>
          <a:prstGeom prst="star16">
            <a:avLst>
              <a:gd name="adj" fmla="val 37500"/>
            </a:avLst>
          </a:prstGeom>
          <a:solidFill>
            <a:srgbClr val="FF99CC"/>
          </a:solidFill>
          <a:ln w="9525" algn="ctr">
            <a:solidFill>
              <a:schemeClr val="tx1"/>
            </a:solidFill>
            <a:miter lim="800000"/>
            <a:headEnd/>
            <a:tailEnd/>
          </a:ln>
          <a:effectLst/>
        </p:spPr>
        <p:txBody>
          <a:bodyPr wrap="none" anchor="ctr">
            <a:spAutoFit/>
          </a:bodyPr>
          <a:lstStyle/>
          <a:p>
            <a:r>
              <a:rPr lang="ar-SA"/>
              <a:t>ج))</a:t>
            </a:r>
            <a:endParaRPr lang="en-US"/>
          </a:p>
        </p:txBody>
      </p:sp>
      <p:sp>
        <p:nvSpPr>
          <p:cNvPr id="128010" name="AutoShape 10"/>
          <p:cNvSpPr>
            <a:spLocks noChangeArrowheads="1"/>
          </p:cNvSpPr>
          <p:nvPr/>
        </p:nvSpPr>
        <p:spPr bwMode="auto">
          <a:xfrm>
            <a:off x="4117975" y="2060575"/>
            <a:ext cx="676275" cy="676275"/>
          </a:xfrm>
          <a:prstGeom prst="star16">
            <a:avLst>
              <a:gd name="adj" fmla="val 37500"/>
            </a:avLst>
          </a:prstGeom>
          <a:solidFill>
            <a:srgbClr val="FF99CC"/>
          </a:solidFill>
          <a:ln w="9525" algn="ctr">
            <a:solidFill>
              <a:schemeClr val="tx1"/>
            </a:solidFill>
            <a:miter lim="800000"/>
            <a:headEnd/>
            <a:tailEnd/>
          </a:ln>
          <a:effectLst/>
        </p:spPr>
        <p:txBody>
          <a:bodyPr wrap="none" anchor="ctr">
            <a:spAutoFit/>
          </a:bodyPr>
          <a:lstStyle/>
          <a:p>
            <a:r>
              <a:rPr lang="ar-SA"/>
              <a:t>ه))</a:t>
            </a:r>
            <a:endParaRPr lang="en-US"/>
          </a:p>
        </p:txBody>
      </p:sp>
      <p:sp>
        <p:nvSpPr>
          <p:cNvPr id="128011" name="AutoShape 11"/>
          <p:cNvSpPr>
            <a:spLocks noChangeArrowheads="1"/>
          </p:cNvSpPr>
          <p:nvPr/>
        </p:nvSpPr>
        <p:spPr bwMode="auto">
          <a:xfrm>
            <a:off x="4046538" y="1196975"/>
            <a:ext cx="822325" cy="676275"/>
          </a:xfrm>
          <a:prstGeom prst="star16">
            <a:avLst>
              <a:gd name="adj" fmla="val 37500"/>
            </a:avLst>
          </a:prstGeom>
          <a:solidFill>
            <a:srgbClr val="FF99CC"/>
          </a:solidFill>
          <a:ln w="9525" algn="ctr">
            <a:solidFill>
              <a:schemeClr val="tx1"/>
            </a:solidFill>
            <a:miter lim="800000"/>
            <a:headEnd/>
            <a:tailEnd/>
          </a:ln>
          <a:effectLst/>
        </p:spPr>
        <p:txBody>
          <a:bodyPr wrap="none" anchor="ctr">
            <a:spAutoFit/>
          </a:bodyPr>
          <a:lstStyle/>
          <a:p>
            <a:r>
              <a:rPr lang="ar-SA"/>
              <a:t>ب))</a:t>
            </a:r>
            <a:endParaRPr lang="en-US"/>
          </a:p>
        </p:txBody>
      </p:sp>
      <p:sp>
        <p:nvSpPr>
          <p:cNvPr id="128014" name="Text Box 14"/>
          <p:cNvSpPr txBox="1">
            <a:spLocks noChangeArrowheads="1"/>
          </p:cNvSpPr>
          <p:nvPr/>
        </p:nvSpPr>
        <p:spPr bwMode="auto">
          <a:xfrm>
            <a:off x="6516688" y="1196975"/>
            <a:ext cx="360362" cy="396875"/>
          </a:xfrm>
          <a:prstGeom prst="rect">
            <a:avLst/>
          </a:prstGeom>
          <a:noFill/>
          <a:ln w="9525" algn="ctr">
            <a:noFill/>
            <a:miter lim="800000"/>
            <a:headEnd/>
            <a:tailEnd/>
          </a:ln>
          <a:effectLst/>
        </p:spPr>
        <p:txBody>
          <a:bodyPr>
            <a:spAutoFit/>
          </a:bodyPr>
          <a:lstStyle/>
          <a:p>
            <a:r>
              <a:rPr lang="ar-SA"/>
              <a:t>2</a:t>
            </a:r>
            <a:endParaRPr lang="en-US"/>
          </a:p>
        </p:txBody>
      </p:sp>
      <p:sp>
        <p:nvSpPr>
          <p:cNvPr id="128015" name="Text Box 15"/>
          <p:cNvSpPr txBox="1">
            <a:spLocks noChangeArrowheads="1"/>
          </p:cNvSpPr>
          <p:nvPr/>
        </p:nvSpPr>
        <p:spPr bwMode="auto">
          <a:xfrm>
            <a:off x="6516688" y="1557338"/>
            <a:ext cx="360362" cy="396875"/>
          </a:xfrm>
          <a:prstGeom prst="rect">
            <a:avLst/>
          </a:prstGeom>
          <a:noFill/>
          <a:ln w="9525" algn="ctr">
            <a:noFill/>
            <a:miter lim="800000"/>
            <a:headEnd/>
            <a:tailEnd/>
          </a:ln>
          <a:effectLst/>
        </p:spPr>
        <p:txBody>
          <a:bodyPr>
            <a:spAutoFit/>
          </a:bodyPr>
          <a:lstStyle/>
          <a:p>
            <a:r>
              <a:rPr lang="ar-SA"/>
              <a:t>5</a:t>
            </a:r>
            <a:endParaRPr lang="en-US"/>
          </a:p>
        </p:txBody>
      </p:sp>
      <p:sp>
        <p:nvSpPr>
          <p:cNvPr id="128016" name="Line 16"/>
          <p:cNvSpPr>
            <a:spLocks noChangeShapeType="1"/>
          </p:cNvSpPr>
          <p:nvPr/>
        </p:nvSpPr>
        <p:spPr bwMode="auto">
          <a:xfrm>
            <a:off x="6443663" y="1557338"/>
            <a:ext cx="576262" cy="0"/>
          </a:xfrm>
          <a:prstGeom prst="line">
            <a:avLst/>
          </a:prstGeom>
          <a:noFill/>
          <a:ln w="28575">
            <a:solidFill>
              <a:schemeClr val="tx2"/>
            </a:solidFill>
            <a:round/>
            <a:headEnd/>
            <a:tailEnd/>
          </a:ln>
          <a:effectLst/>
        </p:spPr>
        <p:txBody>
          <a:bodyPr>
            <a:spAutoFit/>
          </a:bodyPr>
          <a:lstStyle/>
          <a:p>
            <a:endParaRPr lang="ar-JO"/>
          </a:p>
        </p:txBody>
      </p:sp>
      <p:sp>
        <p:nvSpPr>
          <p:cNvPr id="128019" name="Text Box 19"/>
          <p:cNvSpPr txBox="1">
            <a:spLocks noChangeArrowheads="1"/>
          </p:cNvSpPr>
          <p:nvPr/>
        </p:nvSpPr>
        <p:spPr bwMode="auto">
          <a:xfrm>
            <a:off x="3419475" y="1196975"/>
            <a:ext cx="649288" cy="396875"/>
          </a:xfrm>
          <a:prstGeom prst="rect">
            <a:avLst/>
          </a:prstGeom>
          <a:noFill/>
          <a:ln w="9525" algn="ctr">
            <a:noFill/>
            <a:miter lim="800000"/>
            <a:headEnd/>
            <a:tailEnd/>
          </a:ln>
          <a:effectLst/>
        </p:spPr>
        <p:txBody>
          <a:bodyPr>
            <a:spAutoFit/>
          </a:bodyPr>
          <a:lstStyle/>
          <a:p>
            <a:r>
              <a:rPr lang="ar-SA"/>
              <a:t>-7</a:t>
            </a:r>
            <a:endParaRPr lang="en-US"/>
          </a:p>
        </p:txBody>
      </p:sp>
      <p:sp>
        <p:nvSpPr>
          <p:cNvPr id="128020" name="Text Box 20"/>
          <p:cNvSpPr txBox="1">
            <a:spLocks noChangeArrowheads="1"/>
          </p:cNvSpPr>
          <p:nvPr/>
        </p:nvSpPr>
        <p:spPr bwMode="auto">
          <a:xfrm>
            <a:off x="3492500" y="1557338"/>
            <a:ext cx="360363" cy="396875"/>
          </a:xfrm>
          <a:prstGeom prst="rect">
            <a:avLst/>
          </a:prstGeom>
          <a:noFill/>
          <a:ln w="9525" algn="ctr">
            <a:noFill/>
            <a:miter lim="800000"/>
            <a:headEnd/>
            <a:tailEnd/>
          </a:ln>
          <a:effectLst/>
        </p:spPr>
        <p:txBody>
          <a:bodyPr>
            <a:spAutoFit/>
          </a:bodyPr>
          <a:lstStyle/>
          <a:p>
            <a:r>
              <a:rPr lang="ar-SA"/>
              <a:t>9</a:t>
            </a:r>
            <a:endParaRPr lang="en-US"/>
          </a:p>
        </p:txBody>
      </p:sp>
      <p:sp>
        <p:nvSpPr>
          <p:cNvPr id="128021" name="Line 21"/>
          <p:cNvSpPr>
            <a:spLocks noChangeShapeType="1"/>
          </p:cNvSpPr>
          <p:nvPr/>
        </p:nvSpPr>
        <p:spPr bwMode="auto">
          <a:xfrm>
            <a:off x="3419475" y="1557338"/>
            <a:ext cx="576263" cy="0"/>
          </a:xfrm>
          <a:prstGeom prst="line">
            <a:avLst/>
          </a:prstGeom>
          <a:noFill/>
          <a:ln w="28575">
            <a:solidFill>
              <a:schemeClr val="tx2"/>
            </a:solidFill>
            <a:round/>
            <a:headEnd/>
            <a:tailEnd/>
          </a:ln>
          <a:effectLst/>
        </p:spPr>
        <p:txBody>
          <a:bodyPr>
            <a:spAutoFit/>
          </a:bodyPr>
          <a:lstStyle/>
          <a:p>
            <a:endParaRPr lang="ar-JO"/>
          </a:p>
        </p:txBody>
      </p:sp>
      <p:sp>
        <p:nvSpPr>
          <p:cNvPr id="128022" name="Text Box 22"/>
          <p:cNvSpPr txBox="1">
            <a:spLocks noChangeArrowheads="1"/>
          </p:cNvSpPr>
          <p:nvPr/>
        </p:nvSpPr>
        <p:spPr bwMode="auto">
          <a:xfrm>
            <a:off x="611188" y="1123950"/>
            <a:ext cx="360362" cy="396875"/>
          </a:xfrm>
          <a:prstGeom prst="rect">
            <a:avLst/>
          </a:prstGeom>
          <a:noFill/>
          <a:ln w="9525" algn="ctr">
            <a:noFill/>
            <a:miter lim="800000"/>
            <a:headEnd/>
            <a:tailEnd/>
          </a:ln>
          <a:effectLst/>
        </p:spPr>
        <p:txBody>
          <a:bodyPr>
            <a:spAutoFit/>
          </a:bodyPr>
          <a:lstStyle/>
          <a:p>
            <a:r>
              <a:rPr lang="ar-SA"/>
              <a:t>1</a:t>
            </a:r>
            <a:endParaRPr lang="en-US"/>
          </a:p>
        </p:txBody>
      </p:sp>
      <p:sp>
        <p:nvSpPr>
          <p:cNvPr id="128023" name="Text Box 23"/>
          <p:cNvSpPr txBox="1">
            <a:spLocks noChangeArrowheads="1"/>
          </p:cNvSpPr>
          <p:nvPr/>
        </p:nvSpPr>
        <p:spPr bwMode="auto">
          <a:xfrm>
            <a:off x="611188" y="1484313"/>
            <a:ext cx="360362" cy="396875"/>
          </a:xfrm>
          <a:prstGeom prst="rect">
            <a:avLst/>
          </a:prstGeom>
          <a:noFill/>
          <a:ln w="9525" algn="ctr">
            <a:noFill/>
            <a:miter lim="800000"/>
            <a:headEnd/>
            <a:tailEnd/>
          </a:ln>
          <a:effectLst/>
        </p:spPr>
        <p:txBody>
          <a:bodyPr>
            <a:spAutoFit/>
          </a:bodyPr>
          <a:lstStyle/>
          <a:p>
            <a:r>
              <a:rPr lang="ar-SA"/>
              <a:t>4</a:t>
            </a:r>
            <a:endParaRPr lang="en-US"/>
          </a:p>
        </p:txBody>
      </p:sp>
      <p:sp>
        <p:nvSpPr>
          <p:cNvPr id="128024" name="Line 24"/>
          <p:cNvSpPr>
            <a:spLocks noChangeShapeType="1"/>
          </p:cNvSpPr>
          <p:nvPr/>
        </p:nvSpPr>
        <p:spPr bwMode="auto">
          <a:xfrm>
            <a:off x="538163" y="1484313"/>
            <a:ext cx="576262" cy="0"/>
          </a:xfrm>
          <a:prstGeom prst="line">
            <a:avLst/>
          </a:prstGeom>
          <a:noFill/>
          <a:ln w="28575">
            <a:solidFill>
              <a:schemeClr val="tx2"/>
            </a:solidFill>
            <a:round/>
            <a:headEnd/>
            <a:tailEnd/>
          </a:ln>
          <a:effectLst/>
        </p:spPr>
        <p:txBody>
          <a:bodyPr>
            <a:spAutoFit/>
          </a:bodyPr>
          <a:lstStyle/>
          <a:p>
            <a:endParaRPr lang="ar-JO"/>
          </a:p>
        </p:txBody>
      </p:sp>
      <p:sp>
        <p:nvSpPr>
          <p:cNvPr id="128025" name="Text Box 25"/>
          <p:cNvSpPr txBox="1">
            <a:spLocks noChangeArrowheads="1"/>
          </p:cNvSpPr>
          <p:nvPr/>
        </p:nvSpPr>
        <p:spPr bwMode="auto">
          <a:xfrm>
            <a:off x="3276600" y="2276475"/>
            <a:ext cx="793750" cy="396875"/>
          </a:xfrm>
          <a:prstGeom prst="rect">
            <a:avLst/>
          </a:prstGeom>
          <a:noFill/>
          <a:ln w="9525" algn="ctr">
            <a:noFill/>
            <a:miter lim="800000"/>
            <a:headEnd/>
            <a:tailEnd/>
          </a:ln>
          <a:effectLst/>
        </p:spPr>
        <p:txBody>
          <a:bodyPr>
            <a:spAutoFit/>
          </a:bodyPr>
          <a:lstStyle/>
          <a:p>
            <a:r>
              <a:rPr lang="ar-SA"/>
              <a:t>4.03</a:t>
            </a:r>
            <a:endParaRPr lang="en-US"/>
          </a:p>
        </p:txBody>
      </p:sp>
      <p:sp>
        <p:nvSpPr>
          <p:cNvPr id="128028" name="Text Box 28"/>
          <p:cNvSpPr txBox="1">
            <a:spLocks noChangeArrowheads="1"/>
          </p:cNvSpPr>
          <p:nvPr/>
        </p:nvSpPr>
        <p:spPr bwMode="auto">
          <a:xfrm>
            <a:off x="539750" y="2133600"/>
            <a:ext cx="719138" cy="396875"/>
          </a:xfrm>
          <a:prstGeom prst="rect">
            <a:avLst/>
          </a:prstGeom>
          <a:noFill/>
          <a:ln w="9525" algn="ctr">
            <a:noFill/>
            <a:miter lim="800000"/>
            <a:headEnd/>
            <a:tailEnd/>
          </a:ln>
          <a:effectLst/>
        </p:spPr>
        <p:txBody>
          <a:bodyPr>
            <a:spAutoFit/>
          </a:bodyPr>
          <a:lstStyle/>
          <a:p>
            <a:r>
              <a:rPr lang="ar-SA"/>
              <a:t>-27</a:t>
            </a:r>
            <a:endParaRPr lang="en-US"/>
          </a:p>
        </p:txBody>
      </p:sp>
      <p:sp>
        <p:nvSpPr>
          <p:cNvPr id="128029" name="Text Box 29"/>
          <p:cNvSpPr txBox="1">
            <a:spLocks noChangeArrowheads="1"/>
          </p:cNvSpPr>
          <p:nvPr/>
        </p:nvSpPr>
        <p:spPr bwMode="auto">
          <a:xfrm>
            <a:off x="684213" y="2493963"/>
            <a:ext cx="360362" cy="396875"/>
          </a:xfrm>
          <a:prstGeom prst="rect">
            <a:avLst/>
          </a:prstGeom>
          <a:noFill/>
          <a:ln w="9525" algn="ctr">
            <a:noFill/>
            <a:miter lim="800000"/>
            <a:headEnd/>
            <a:tailEnd/>
          </a:ln>
          <a:effectLst/>
        </p:spPr>
        <p:txBody>
          <a:bodyPr>
            <a:spAutoFit/>
          </a:bodyPr>
          <a:lstStyle/>
          <a:p>
            <a:r>
              <a:rPr lang="ar-SA"/>
              <a:t>4</a:t>
            </a:r>
            <a:endParaRPr lang="en-US"/>
          </a:p>
        </p:txBody>
      </p:sp>
      <p:sp>
        <p:nvSpPr>
          <p:cNvPr id="128030" name="Line 30"/>
          <p:cNvSpPr>
            <a:spLocks noChangeShapeType="1"/>
          </p:cNvSpPr>
          <p:nvPr/>
        </p:nvSpPr>
        <p:spPr bwMode="auto">
          <a:xfrm>
            <a:off x="611188" y="2493963"/>
            <a:ext cx="576262" cy="0"/>
          </a:xfrm>
          <a:prstGeom prst="line">
            <a:avLst/>
          </a:prstGeom>
          <a:noFill/>
          <a:ln w="28575">
            <a:solidFill>
              <a:schemeClr val="tx2"/>
            </a:solidFill>
            <a:round/>
            <a:headEnd/>
            <a:tailEnd/>
          </a:ln>
          <a:effectLst/>
        </p:spPr>
        <p:txBody>
          <a:bodyPr>
            <a:spAutoFit/>
          </a:bodyPr>
          <a:lstStyle/>
          <a:p>
            <a:endParaRPr lang="ar-JO"/>
          </a:p>
        </p:txBody>
      </p:sp>
      <p:sp>
        <p:nvSpPr>
          <p:cNvPr id="128031" name="Text Box 31"/>
          <p:cNvSpPr txBox="1">
            <a:spLocks noChangeArrowheads="1"/>
          </p:cNvSpPr>
          <p:nvPr/>
        </p:nvSpPr>
        <p:spPr bwMode="auto">
          <a:xfrm>
            <a:off x="6516688" y="2205038"/>
            <a:ext cx="576262" cy="396875"/>
          </a:xfrm>
          <a:prstGeom prst="rect">
            <a:avLst/>
          </a:prstGeom>
          <a:noFill/>
          <a:ln w="9525" algn="ctr">
            <a:noFill/>
            <a:miter lim="800000"/>
            <a:headEnd/>
            <a:tailEnd/>
          </a:ln>
          <a:effectLst/>
        </p:spPr>
        <p:txBody>
          <a:bodyPr>
            <a:spAutoFit/>
          </a:bodyPr>
          <a:lstStyle/>
          <a:p>
            <a:r>
              <a:rPr lang="ar-SA"/>
              <a:t>-9</a:t>
            </a:r>
            <a:endParaRPr lang="en-US"/>
          </a:p>
        </p:txBody>
      </p:sp>
      <p:sp>
        <p:nvSpPr>
          <p:cNvPr id="128032" name="Text Box 32"/>
          <p:cNvSpPr txBox="1">
            <a:spLocks noChangeArrowheads="1"/>
          </p:cNvSpPr>
          <p:nvPr/>
        </p:nvSpPr>
        <p:spPr bwMode="auto">
          <a:xfrm>
            <a:off x="250825" y="1268413"/>
            <a:ext cx="360363" cy="396875"/>
          </a:xfrm>
          <a:prstGeom prst="rect">
            <a:avLst/>
          </a:prstGeom>
          <a:noFill/>
          <a:ln w="9525" algn="ctr">
            <a:noFill/>
            <a:miter lim="800000"/>
            <a:headEnd/>
            <a:tailEnd/>
          </a:ln>
          <a:effectLst/>
        </p:spPr>
        <p:txBody>
          <a:bodyPr>
            <a:spAutoFit/>
          </a:bodyPr>
          <a:lstStyle/>
          <a:p>
            <a:r>
              <a:rPr lang="ar-SA"/>
              <a:t>3</a:t>
            </a:r>
            <a:endParaRPr lang="en-US"/>
          </a:p>
        </p:txBody>
      </p:sp>
      <p:sp>
        <p:nvSpPr>
          <p:cNvPr id="128034" name="WordArt 34"/>
          <p:cNvSpPr>
            <a:spLocks noChangeArrowheads="1" noChangeShapeType="1" noTextEdit="1"/>
          </p:cNvSpPr>
          <p:nvPr/>
        </p:nvSpPr>
        <p:spPr bwMode="auto">
          <a:xfrm>
            <a:off x="7956550" y="2924175"/>
            <a:ext cx="981075" cy="571500"/>
          </a:xfrm>
          <a:prstGeom prst="rect">
            <a:avLst/>
          </a:prstGeom>
        </p:spPr>
        <p:txBody>
          <a:bodyPr wrap="none" fromWordArt="1">
            <a:prstTxWarp prst="textPlain">
              <a:avLst>
                <a:gd name="adj" fmla="val 50000"/>
              </a:avLst>
            </a:prstTxWarp>
          </a:bodyPr>
          <a:lstStyle/>
          <a:p>
            <a:pPr rtl="1"/>
            <a:r>
              <a:rPr lang="ar-JO" sz="3200" i="1" kern="10">
                <a:ln w="9525">
                  <a:solidFill>
                    <a:srgbClr val="000000"/>
                  </a:solidFill>
                  <a:round/>
                  <a:headEnd/>
                  <a:tailEnd/>
                </a:ln>
                <a:solidFill>
                  <a:srgbClr val="FFFFFF"/>
                </a:solidFill>
                <a:effectLst>
                  <a:outerShdw dist="35921" dir="2700000" algn="ctr" rotWithShape="0">
                    <a:srgbClr val="808080">
                      <a:alpha val="80000"/>
                    </a:srgbClr>
                  </a:outerShdw>
                </a:effectLst>
                <a:latin typeface="Arial Black"/>
              </a:rPr>
              <a:t>الحل : </a:t>
            </a:r>
          </a:p>
        </p:txBody>
      </p:sp>
      <p:sp>
        <p:nvSpPr>
          <p:cNvPr id="128035" name="AutoShape 35"/>
          <p:cNvSpPr>
            <a:spLocks noChangeArrowheads="1"/>
          </p:cNvSpPr>
          <p:nvPr/>
        </p:nvSpPr>
        <p:spPr bwMode="auto">
          <a:xfrm>
            <a:off x="7235825" y="2781300"/>
            <a:ext cx="747713" cy="676275"/>
          </a:xfrm>
          <a:prstGeom prst="star16">
            <a:avLst>
              <a:gd name="adj" fmla="val 37500"/>
            </a:avLst>
          </a:prstGeom>
          <a:solidFill>
            <a:srgbClr val="FF99CC"/>
          </a:solidFill>
          <a:ln w="9525" algn="ctr">
            <a:solidFill>
              <a:schemeClr val="tx1"/>
            </a:solidFill>
            <a:miter lim="800000"/>
            <a:headEnd/>
            <a:tailEnd/>
          </a:ln>
          <a:effectLst/>
        </p:spPr>
        <p:txBody>
          <a:bodyPr wrap="none" anchor="ctr">
            <a:spAutoFit/>
          </a:bodyPr>
          <a:lstStyle/>
          <a:p>
            <a:r>
              <a:rPr lang="ar-SA"/>
              <a:t>أ ))</a:t>
            </a:r>
            <a:endParaRPr lang="en-US"/>
          </a:p>
        </p:txBody>
      </p:sp>
      <p:sp>
        <p:nvSpPr>
          <p:cNvPr id="128039" name="Text Box 39"/>
          <p:cNvSpPr txBox="1">
            <a:spLocks noChangeArrowheads="1"/>
          </p:cNvSpPr>
          <p:nvPr/>
        </p:nvSpPr>
        <p:spPr bwMode="auto">
          <a:xfrm>
            <a:off x="4500563" y="2925763"/>
            <a:ext cx="2663825" cy="396875"/>
          </a:xfrm>
          <a:prstGeom prst="rect">
            <a:avLst/>
          </a:prstGeom>
          <a:noFill/>
          <a:ln w="9525" algn="ctr">
            <a:noFill/>
            <a:miter lim="800000"/>
            <a:headEnd/>
            <a:tailEnd/>
          </a:ln>
          <a:effectLst/>
        </p:spPr>
        <p:txBody>
          <a:bodyPr>
            <a:spAutoFit/>
          </a:bodyPr>
          <a:lstStyle/>
          <a:p>
            <a:endParaRPr lang="ar-JO"/>
          </a:p>
        </p:txBody>
      </p:sp>
      <p:sp>
        <p:nvSpPr>
          <p:cNvPr id="128040" name="Text Box 40"/>
          <p:cNvSpPr txBox="1">
            <a:spLocks noChangeArrowheads="1"/>
          </p:cNvSpPr>
          <p:nvPr/>
        </p:nvSpPr>
        <p:spPr bwMode="auto">
          <a:xfrm>
            <a:off x="3995738" y="2852738"/>
            <a:ext cx="3240087" cy="396875"/>
          </a:xfrm>
          <a:prstGeom prst="rect">
            <a:avLst/>
          </a:prstGeom>
          <a:noFill/>
          <a:ln w="9525" algn="ctr">
            <a:noFill/>
            <a:miter lim="800000"/>
            <a:headEnd/>
            <a:tailEnd/>
          </a:ln>
          <a:effectLst/>
        </p:spPr>
        <p:txBody>
          <a:bodyPr>
            <a:spAutoFit/>
          </a:bodyPr>
          <a:lstStyle/>
          <a:p>
            <a:r>
              <a:rPr lang="ar-SA"/>
              <a:t>النظير الجمعي للعدد         هو    </a:t>
            </a:r>
            <a:endParaRPr lang="en-US"/>
          </a:p>
        </p:txBody>
      </p:sp>
      <p:sp>
        <p:nvSpPr>
          <p:cNvPr id="128045" name="Text Box 45"/>
          <p:cNvSpPr txBox="1">
            <a:spLocks noChangeArrowheads="1"/>
          </p:cNvSpPr>
          <p:nvPr/>
        </p:nvSpPr>
        <p:spPr bwMode="auto">
          <a:xfrm>
            <a:off x="3995738" y="4292600"/>
            <a:ext cx="3240087" cy="701675"/>
          </a:xfrm>
          <a:prstGeom prst="rect">
            <a:avLst/>
          </a:prstGeom>
          <a:noFill/>
          <a:ln w="9525" algn="ctr">
            <a:noFill/>
            <a:miter lim="800000"/>
            <a:headEnd/>
            <a:tailEnd/>
          </a:ln>
          <a:effectLst/>
        </p:spPr>
        <p:txBody>
          <a:bodyPr>
            <a:spAutoFit/>
          </a:bodyPr>
          <a:lstStyle/>
          <a:p>
            <a:r>
              <a:rPr lang="ar-SA"/>
              <a:t>النظير الجمعي للعدد              هو    </a:t>
            </a:r>
            <a:endParaRPr lang="en-US"/>
          </a:p>
        </p:txBody>
      </p:sp>
      <p:sp>
        <p:nvSpPr>
          <p:cNvPr id="128046" name="Text Box 46"/>
          <p:cNvSpPr txBox="1">
            <a:spLocks noChangeArrowheads="1"/>
          </p:cNvSpPr>
          <p:nvPr/>
        </p:nvSpPr>
        <p:spPr bwMode="auto">
          <a:xfrm>
            <a:off x="4067175" y="5013325"/>
            <a:ext cx="3240088" cy="396875"/>
          </a:xfrm>
          <a:prstGeom prst="rect">
            <a:avLst/>
          </a:prstGeom>
          <a:noFill/>
          <a:ln w="9525" algn="ctr">
            <a:noFill/>
            <a:miter lim="800000"/>
            <a:headEnd/>
            <a:tailEnd/>
          </a:ln>
          <a:effectLst/>
        </p:spPr>
        <p:txBody>
          <a:bodyPr>
            <a:spAutoFit/>
          </a:bodyPr>
          <a:lstStyle/>
          <a:p>
            <a:r>
              <a:rPr lang="ar-SA"/>
              <a:t>النظير الجمعي للعدد         هو    </a:t>
            </a:r>
            <a:endParaRPr lang="en-US"/>
          </a:p>
        </p:txBody>
      </p:sp>
      <p:sp>
        <p:nvSpPr>
          <p:cNvPr id="128048" name="Text Box 48"/>
          <p:cNvSpPr txBox="1">
            <a:spLocks noChangeArrowheads="1"/>
          </p:cNvSpPr>
          <p:nvPr/>
        </p:nvSpPr>
        <p:spPr bwMode="auto">
          <a:xfrm>
            <a:off x="4859338" y="2708275"/>
            <a:ext cx="360362" cy="396875"/>
          </a:xfrm>
          <a:prstGeom prst="rect">
            <a:avLst/>
          </a:prstGeom>
          <a:noFill/>
          <a:ln w="9525" algn="ctr">
            <a:noFill/>
            <a:miter lim="800000"/>
            <a:headEnd/>
            <a:tailEnd/>
          </a:ln>
          <a:effectLst/>
        </p:spPr>
        <p:txBody>
          <a:bodyPr>
            <a:spAutoFit/>
          </a:bodyPr>
          <a:lstStyle/>
          <a:p>
            <a:r>
              <a:rPr lang="ar-SA"/>
              <a:t>2</a:t>
            </a:r>
            <a:endParaRPr lang="en-US"/>
          </a:p>
        </p:txBody>
      </p:sp>
      <p:sp>
        <p:nvSpPr>
          <p:cNvPr id="128049" name="Text Box 49"/>
          <p:cNvSpPr txBox="1">
            <a:spLocks noChangeArrowheads="1"/>
          </p:cNvSpPr>
          <p:nvPr/>
        </p:nvSpPr>
        <p:spPr bwMode="auto">
          <a:xfrm>
            <a:off x="4859338" y="3068638"/>
            <a:ext cx="360362" cy="396875"/>
          </a:xfrm>
          <a:prstGeom prst="rect">
            <a:avLst/>
          </a:prstGeom>
          <a:noFill/>
          <a:ln w="9525" algn="ctr">
            <a:noFill/>
            <a:miter lim="800000"/>
            <a:headEnd/>
            <a:tailEnd/>
          </a:ln>
          <a:effectLst/>
        </p:spPr>
        <p:txBody>
          <a:bodyPr>
            <a:spAutoFit/>
          </a:bodyPr>
          <a:lstStyle/>
          <a:p>
            <a:r>
              <a:rPr lang="ar-SA"/>
              <a:t>5</a:t>
            </a:r>
            <a:endParaRPr lang="en-US"/>
          </a:p>
        </p:txBody>
      </p:sp>
      <p:sp>
        <p:nvSpPr>
          <p:cNvPr id="128050" name="Line 50"/>
          <p:cNvSpPr>
            <a:spLocks noChangeShapeType="1"/>
          </p:cNvSpPr>
          <p:nvPr/>
        </p:nvSpPr>
        <p:spPr bwMode="auto">
          <a:xfrm>
            <a:off x="4786313" y="3068638"/>
            <a:ext cx="576262" cy="0"/>
          </a:xfrm>
          <a:prstGeom prst="line">
            <a:avLst/>
          </a:prstGeom>
          <a:noFill/>
          <a:ln w="28575">
            <a:solidFill>
              <a:schemeClr val="tx2"/>
            </a:solidFill>
            <a:round/>
            <a:headEnd/>
            <a:tailEnd/>
          </a:ln>
          <a:effectLst/>
        </p:spPr>
        <p:txBody>
          <a:bodyPr>
            <a:spAutoFit/>
          </a:bodyPr>
          <a:lstStyle/>
          <a:p>
            <a:endParaRPr lang="ar-JO"/>
          </a:p>
        </p:txBody>
      </p:sp>
      <p:sp>
        <p:nvSpPr>
          <p:cNvPr id="128051" name="Text Box 51"/>
          <p:cNvSpPr txBox="1">
            <a:spLocks noChangeArrowheads="1"/>
          </p:cNvSpPr>
          <p:nvPr/>
        </p:nvSpPr>
        <p:spPr bwMode="auto">
          <a:xfrm>
            <a:off x="3851275" y="2709863"/>
            <a:ext cx="576263" cy="396875"/>
          </a:xfrm>
          <a:prstGeom prst="rect">
            <a:avLst/>
          </a:prstGeom>
          <a:noFill/>
          <a:ln w="9525" algn="ctr">
            <a:noFill/>
            <a:miter lim="800000"/>
            <a:headEnd/>
            <a:tailEnd/>
          </a:ln>
          <a:effectLst/>
        </p:spPr>
        <p:txBody>
          <a:bodyPr>
            <a:spAutoFit/>
          </a:bodyPr>
          <a:lstStyle/>
          <a:p>
            <a:r>
              <a:rPr lang="ar-SA"/>
              <a:t>-2</a:t>
            </a:r>
            <a:endParaRPr lang="en-US"/>
          </a:p>
        </p:txBody>
      </p:sp>
      <p:sp>
        <p:nvSpPr>
          <p:cNvPr id="128052" name="Text Box 52"/>
          <p:cNvSpPr txBox="1">
            <a:spLocks noChangeArrowheads="1"/>
          </p:cNvSpPr>
          <p:nvPr/>
        </p:nvSpPr>
        <p:spPr bwMode="auto">
          <a:xfrm>
            <a:off x="3924300" y="3068638"/>
            <a:ext cx="360363" cy="396875"/>
          </a:xfrm>
          <a:prstGeom prst="rect">
            <a:avLst/>
          </a:prstGeom>
          <a:noFill/>
          <a:ln w="9525" algn="ctr">
            <a:noFill/>
            <a:miter lim="800000"/>
            <a:headEnd/>
            <a:tailEnd/>
          </a:ln>
          <a:effectLst/>
        </p:spPr>
        <p:txBody>
          <a:bodyPr>
            <a:spAutoFit/>
          </a:bodyPr>
          <a:lstStyle/>
          <a:p>
            <a:r>
              <a:rPr lang="ar-SA"/>
              <a:t>5</a:t>
            </a:r>
            <a:endParaRPr lang="en-US"/>
          </a:p>
        </p:txBody>
      </p:sp>
      <p:sp>
        <p:nvSpPr>
          <p:cNvPr id="128053" name="Line 53"/>
          <p:cNvSpPr>
            <a:spLocks noChangeShapeType="1"/>
          </p:cNvSpPr>
          <p:nvPr/>
        </p:nvSpPr>
        <p:spPr bwMode="auto">
          <a:xfrm>
            <a:off x="3851275" y="3068638"/>
            <a:ext cx="576263" cy="0"/>
          </a:xfrm>
          <a:prstGeom prst="line">
            <a:avLst/>
          </a:prstGeom>
          <a:noFill/>
          <a:ln w="28575">
            <a:solidFill>
              <a:schemeClr val="tx2"/>
            </a:solidFill>
            <a:round/>
            <a:headEnd/>
            <a:tailEnd/>
          </a:ln>
          <a:effectLst/>
        </p:spPr>
        <p:txBody>
          <a:bodyPr>
            <a:spAutoFit/>
          </a:bodyPr>
          <a:lstStyle/>
          <a:p>
            <a:endParaRPr lang="ar-JO"/>
          </a:p>
        </p:txBody>
      </p:sp>
      <p:sp>
        <p:nvSpPr>
          <p:cNvPr id="128055" name="Text Box 55"/>
          <p:cNvSpPr txBox="1">
            <a:spLocks noChangeArrowheads="1"/>
          </p:cNvSpPr>
          <p:nvPr/>
        </p:nvSpPr>
        <p:spPr bwMode="auto">
          <a:xfrm>
            <a:off x="5003800" y="3860800"/>
            <a:ext cx="360363" cy="396875"/>
          </a:xfrm>
          <a:prstGeom prst="rect">
            <a:avLst/>
          </a:prstGeom>
          <a:noFill/>
          <a:ln w="9525" algn="ctr">
            <a:noFill/>
            <a:miter lim="800000"/>
            <a:headEnd/>
            <a:tailEnd/>
          </a:ln>
          <a:effectLst/>
        </p:spPr>
        <p:txBody>
          <a:bodyPr>
            <a:spAutoFit/>
          </a:bodyPr>
          <a:lstStyle/>
          <a:p>
            <a:r>
              <a:rPr lang="ar-SA"/>
              <a:t>9</a:t>
            </a:r>
            <a:endParaRPr lang="en-US"/>
          </a:p>
        </p:txBody>
      </p:sp>
      <p:sp>
        <p:nvSpPr>
          <p:cNvPr id="128058" name="Text Box 58"/>
          <p:cNvSpPr txBox="1">
            <a:spLocks noChangeArrowheads="1"/>
          </p:cNvSpPr>
          <p:nvPr/>
        </p:nvSpPr>
        <p:spPr bwMode="auto">
          <a:xfrm>
            <a:off x="3995738" y="3860800"/>
            <a:ext cx="360362" cy="396875"/>
          </a:xfrm>
          <a:prstGeom prst="rect">
            <a:avLst/>
          </a:prstGeom>
          <a:noFill/>
          <a:ln w="9525" algn="ctr">
            <a:noFill/>
            <a:miter lim="800000"/>
            <a:headEnd/>
            <a:tailEnd/>
          </a:ln>
          <a:effectLst/>
        </p:spPr>
        <p:txBody>
          <a:bodyPr>
            <a:spAutoFit/>
          </a:bodyPr>
          <a:lstStyle/>
          <a:p>
            <a:r>
              <a:rPr lang="ar-SA"/>
              <a:t>9</a:t>
            </a:r>
            <a:endParaRPr lang="en-US"/>
          </a:p>
        </p:txBody>
      </p:sp>
      <p:sp>
        <p:nvSpPr>
          <p:cNvPr id="128060" name="AutoShape 60"/>
          <p:cNvSpPr>
            <a:spLocks noChangeArrowheads="1"/>
          </p:cNvSpPr>
          <p:nvPr/>
        </p:nvSpPr>
        <p:spPr bwMode="auto">
          <a:xfrm>
            <a:off x="7164388" y="3429000"/>
            <a:ext cx="822325" cy="676275"/>
          </a:xfrm>
          <a:prstGeom prst="star16">
            <a:avLst>
              <a:gd name="adj" fmla="val 37500"/>
            </a:avLst>
          </a:prstGeom>
          <a:solidFill>
            <a:srgbClr val="FF99CC"/>
          </a:solidFill>
          <a:ln w="9525" algn="ctr">
            <a:solidFill>
              <a:schemeClr val="tx1"/>
            </a:solidFill>
            <a:miter lim="800000"/>
            <a:headEnd/>
            <a:tailEnd/>
          </a:ln>
          <a:effectLst/>
        </p:spPr>
        <p:txBody>
          <a:bodyPr wrap="none" anchor="ctr">
            <a:spAutoFit/>
          </a:bodyPr>
          <a:lstStyle/>
          <a:p>
            <a:r>
              <a:rPr lang="ar-SA"/>
              <a:t>ب))</a:t>
            </a:r>
            <a:endParaRPr lang="en-US"/>
          </a:p>
        </p:txBody>
      </p:sp>
      <p:sp>
        <p:nvSpPr>
          <p:cNvPr id="128061" name="Text Box 61"/>
          <p:cNvSpPr txBox="1">
            <a:spLocks noChangeArrowheads="1"/>
          </p:cNvSpPr>
          <p:nvPr/>
        </p:nvSpPr>
        <p:spPr bwMode="auto">
          <a:xfrm>
            <a:off x="4067175" y="3644900"/>
            <a:ext cx="3240088" cy="396875"/>
          </a:xfrm>
          <a:prstGeom prst="rect">
            <a:avLst/>
          </a:prstGeom>
          <a:noFill/>
          <a:ln w="9525" algn="ctr">
            <a:noFill/>
            <a:miter lim="800000"/>
            <a:headEnd/>
            <a:tailEnd/>
          </a:ln>
          <a:effectLst/>
        </p:spPr>
        <p:txBody>
          <a:bodyPr>
            <a:spAutoFit/>
          </a:bodyPr>
          <a:lstStyle/>
          <a:p>
            <a:r>
              <a:rPr lang="ar-SA"/>
              <a:t>النظير الجمعي للعدد         هو    </a:t>
            </a:r>
            <a:endParaRPr lang="en-US"/>
          </a:p>
        </p:txBody>
      </p:sp>
      <p:sp>
        <p:nvSpPr>
          <p:cNvPr id="128062" name="Text Box 62"/>
          <p:cNvSpPr txBox="1">
            <a:spLocks noChangeArrowheads="1"/>
          </p:cNvSpPr>
          <p:nvPr/>
        </p:nvSpPr>
        <p:spPr bwMode="auto">
          <a:xfrm>
            <a:off x="4859338" y="3500438"/>
            <a:ext cx="649287" cy="396875"/>
          </a:xfrm>
          <a:prstGeom prst="rect">
            <a:avLst/>
          </a:prstGeom>
          <a:noFill/>
          <a:ln w="9525" algn="ctr">
            <a:noFill/>
            <a:miter lim="800000"/>
            <a:headEnd/>
            <a:tailEnd/>
          </a:ln>
          <a:effectLst/>
        </p:spPr>
        <p:txBody>
          <a:bodyPr>
            <a:spAutoFit/>
          </a:bodyPr>
          <a:lstStyle/>
          <a:p>
            <a:r>
              <a:rPr lang="ar-SA"/>
              <a:t>-7</a:t>
            </a:r>
            <a:endParaRPr lang="en-US"/>
          </a:p>
        </p:txBody>
      </p:sp>
      <p:sp>
        <p:nvSpPr>
          <p:cNvPr id="128063" name="Line 63"/>
          <p:cNvSpPr>
            <a:spLocks noChangeShapeType="1"/>
          </p:cNvSpPr>
          <p:nvPr/>
        </p:nvSpPr>
        <p:spPr bwMode="auto">
          <a:xfrm>
            <a:off x="4859338" y="3860800"/>
            <a:ext cx="576262" cy="0"/>
          </a:xfrm>
          <a:prstGeom prst="line">
            <a:avLst/>
          </a:prstGeom>
          <a:noFill/>
          <a:ln w="28575">
            <a:solidFill>
              <a:schemeClr val="tx2"/>
            </a:solidFill>
            <a:round/>
            <a:headEnd/>
            <a:tailEnd/>
          </a:ln>
          <a:effectLst/>
        </p:spPr>
        <p:txBody>
          <a:bodyPr>
            <a:spAutoFit/>
          </a:bodyPr>
          <a:lstStyle/>
          <a:p>
            <a:endParaRPr lang="ar-JO"/>
          </a:p>
        </p:txBody>
      </p:sp>
      <p:sp>
        <p:nvSpPr>
          <p:cNvPr id="128064" name="Text Box 64"/>
          <p:cNvSpPr txBox="1">
            <a:spLocks noChangeArrowheads="1"/>
          </p:cNvSpPr>
          <p:nvPr/>
        </p:nvSpPr>
        <p:spPr bwMode="auto">
          <a:xfrm>
            <a:off x="3851275" y="3500438"/>
            <a:ext cx="649288" cy="396875"/>
          </a:xfrm>
          <a:prstGeom prst="rect">
            <a:avLst/>
          </a:prstGeom>
          <a:noFill/>
          <a:ln w="9525" algn="ctr">
            <a:noFill/>
            <a:miter lim="800000"/>
            <a:headEnd/>
            <a:tailEnd/>
          </a:ln>
          <a:effectLst/>
        </p:spPr>
        <p:txBody>
          <a:bodyPr>
            <a:spAutoFit/>
          </a:bodyPr>
          <a:lstStyle/>
          <a:p>
            <a:r>
              <a:rPr lang="ar-SA"/>
              <a:t>7</a:t>
            </a:r>
            <a:endParaRPr lang="en-US"/>
          </a:p>
        </p:txBody>
      </p:sp>
      <p:sp>
        <p:nvSpPr>
          <p:cNvPr id="128065" name="Line 65"/>
          <p:cNvSpPr>
            <a:spLocks noChangeShapeType="1"/>
          </p:cNvSpPr>
          <p:nvPr/>
        </p:nvSpPr>
        <p:spPr bwMode="auto">
          <a:xfrm>
            <a:off x="3922713" y="3860800"/>
            <a:ext cx="576262" cy="0"/>
          </a:xfrm>
          <a:prstGeom prst="line">
            <a:avLst/>
          </a:prstGeom>
          <a:noFill/>
          <a:ln w="28575">
            <a:solidFill>
              <a:schemeClr val="tx2"/>
            </a:solidFill>
            <a:round/>
            <a:headEnd/>
            <a:tailEnd/>
          </a:ln>
          <a:effectLst/>
        </p:spPr>
        <p:txBody>
          <a:bodyPr>
            <a:spAutoFit/>
          </a:bodyPr>
          <a:lstStyle/>
          <a:p>
            <a:endParaRPr lang="ar-JO"/>
          </a:p>
        </p:txBody>
      </p:sp>
      <p:sp>
        <p:nvSpPr>
          <p:cNvPr id="128066" name="AutoShape 66"/>
          <p:cNvSpPr>
            <a:spLocks noChangeArrowheads="1"/>
          </p:cNvSpPr>
          <p:nvPr/>
        </p:nvSpPr>
        <p:spPr bwMode="auto">
          <a:xfrm>
            <a:off x="7235825" y="4149725"/>
            <a:ext cx="781050" cy="676275"/>
          </a:xfrm>
          <a:prstGeom prst="star16">
            <a:avLst>
              <a:gd name="adj" fmla="val 37500"/>
            </a:avLst>
          </a:prstGeom>
          <a:solidFill>
            <a:srgbClr val="FF99CC"/>
          </a:solidFill>
          <a:ln w="9525" algn="ctr">
            <a:solidFill>
              <a:schemeClr val="tx1"/>
            </a:solidFill>
            <a:miter lim="800000"/>
            <a:headEnd/>
            <a:tailEnd/>
          </a:ln>
          <a:effectLst/>
        </p:spPr>
        <p:txBody>
          <a:bodyPr wrap="none" anchor="ctr">
            <a:spAutoFit/>
          </a:bodyPr>
          <a:lstStyle/>
          <a:p>
            <a:r>
              <a:rPr lang="ar-SA"/>
              <a:t>ج))</a:t>
            </a:r>
            <a:endParaRPr lang="en-US"/>
          </a:p>
        </p:txBody>
      </p:sp>
      <p:sp>
        <p:nvSpPr>
          <p:cNvPr id="128067" name="Text Box 67"/>
          <p:cNvSpPr txBox="1">
            <a:spLocks noChangeArrowheads="1"/>
          </p:cNvSpPr>
          <p:nvPr/>
        </p:nvSpPr>
        <p:spPr bwMode="auto">
          <a:xfrm>
            <a:off x="4645025" y="4148138"/>
            <a:ext cx="360363" cy="396875"/>
          </a:xfrm>
          <a:prstGeom prst="rect">
            <a:avLst/>
          </a:prstGeom>
          <a:noFill/>
          <a:ln w="9525" algn="ctr">
            <a:noFill/>
            <a:miter lim="800000"/>
            <a:headEnd/>
            <a:tailEnd/>
          </a:ln>
          <a:effectLst/>
        </p:spPr>
        <p:txBody>
          <a:bodyPr>
            <a:spAutoFit/>
          </a:bodyPr>
          <a:lstStyle/>
          <a:p>
            <a:r>
              <a:rPr lang="ar-SA"/>
              <a:t>1</a:t>
            </a:r>
            <a:endParaRPr lang="en-US"/>
          </a:p>
        </p:txBody>
      </p:sp>
      <p:sp>
        <p:nvSpPr>
          <p:cNvPr id="128068" name="Text Box 68"/>
          <p:cNvSpPr txBox="1">
            <a:spLocks noChangeArrowheads="1"/>
          </p:cNvSpPr>
          <p:nvPr/>
        </p:nvSpPr>
        <p:spPr bwMode="auto">
          <a:xfrm>
            <a:off x="4645025" y="4508500"/>
            <a:ext cx="360363" cy="396875"/>
          </a:xfrm>
          <a:prstGeom prst="rect">
            <a:avLst/>
          </a:prstGeom>
          <a:noFill/>
          <a:ln w="9525" algn="ctr">
            <a:noFill/>
            <a:miter lim="800000"/>
            <a:headEnd/>
            <a:tailEnd/>
          </a:ln>
          <a:effectLst/>
        </p:spPr>
        <p:txBody>
          <a:bodyPr>
            <a:spAutoFit/>
          </a:bodyPr>
          <a:lstStyle/>
          <a:p>
            <a:r>
              <a:rPr lang="ar-SA"/>
              <a:t>4</a:t>
            </a:r>
            <a:endParaRPr lang="en-US"/>
          </a:p>
        </p:txBody>
      </p:sp>
      <p:sp>
        <p:nvSpPr>
          <p:cNvPr id="128069" name="Line 69"/>
          <p:cNvSpPr>
            <a:spLocks noChangeShapeType="1"/>
          </p:cNvSpPr>
          <p:nvPr/>
        </p:nvSpPr>
        <p:spPr bwMode="auto">
          <a:xfrm>
            <a:off x="4643438" y="4510088"/>
            <a:ext cx="576262" cy="0"/>
          </a:xfrm>
          <a:prstGeom prst="line">
            <a:avLst/>
          </a:prstGeom>
          <a:noFill/>
          <a:ln w="28575">
            <a:solidFill>
              <a:schemeClr val="tx2"/>
            </a:solidFill>
            <a:round/>
            <a:headEnd/>
            <a:tailEnd/>
          </a:ln>
          <a:effectLst/>
        </p:spPr>
        <p:txBody>
          <a:bodyPr>
            <a:spAutoFit/>
          </a:bodyPr>
          <a:lstStyle/>
          <a:p>
            <a:endParaRPr lang="ar-JO"/>
          </a:p>
        </p:txBody>
      </p:sp>
      <p:sp>
        <p:nvSpPr>
          <p:cNvPr id="128070" name="Text Box 70"/>
          <p:cNvSpPr txBox="1">
            <a:spLocks noChangeArrowheads="1"/>
          </p:cNvSpPr>
          <p:nvPr/>
        </p:nvSpPr>
        <p:spPr bwMode="auto">
          <a:xfrm>
            <a:off x="4284663" y="4292600"/>
            <a:ext cx="360362" cy="396875"/>
          </a:xfrm>
          <a:prstGeom prst="rect">
            <a:avLst/>
          </a:prstGeom>
          <a:noFill/>
          <a:ln w="9525" algn="ctr">
            <a:noFill/>
            <a:miter lim="800000"/>
            <a:headEnd/>
            <a:tailEnd/>
          </a:ln>
          <a:effectLst/>
        </p:spPr>
        <p:txBody>
          <a:bodyPr>
            <a:spAutoFit/>
          </a:bodyPr>
          <a:lstStyle/>
          <a:p>
            <a:r>
              <a:rPr lang="ar-SA"/>
              <a:t>3</a:t>
            </a:r>
            <a:endParaRPr lang="en-US"/>
          </a:p>
        </p:txBody>
      </p:sp>
      <p:sp>
        <p:nvSpPr>
          <p:cNvPr id="128071" name="Text Box 71"/>
          <p:cNvSpPr txBox="1">
            <a:spLocks noChangeArrowheads="1"/>
          </p:cNvSpPr>
          <p:nvPr/>
        </p:nvSpPr>
        <p:spPr bwMode="auto">
          <a:xfrm>
            <a:off x="3419475" y="4149725"/>
            <a:ext cx="647700" cy="396875"/>
          </a:xfrm>
          <a:prstGeom prst="rect">
            <a:avLst/>
          </a:prstGeom>
          <a:noFill/>
          <a:ln w="9525" algn="ctr">
            <a:noFill/>
            <a:miter lim="800000"/>
            <a:headEnd/>
            <a:tailEnd/>
          </a:ln>
          <a:effectLst/>
        </p:spPr>
        <p:txBody>
          <a:bodyPr>
            <a:spAutoFit/>
          </a:bodyPr>
          <a:lstStyle/>
          <a:p>
            <a:r>
              <a:rPr lang="ar-SA"/>
              <a:t>-1</a:t>
            </a:r>
            <a:endParaRPr lang="en-US"/>
          </a:p>
        </p:txBody>
      </p:sp>
      <p:sp>
        <p:nvSpPr>
          <p:cNvPr id="128072" name="Text Box 72"/>
          <p:cNvSpPr txBox="1">
            <a:spLocks noChangeArrowheads="1"/>
          </p:cNvSpPr>
          <p:nvPr/>
        </p:nvSpPr>
        <p:spPr bwMode="auto">
          <a:xfrm>
            <a:off x="3563938" y="4508500"/>
            <a:ext cx="360362" cy="396875"/>
          </a:xfrm>
          <a:prstGeom prst="rect">
            <a:avLst/>
          </a:prstGeom>
          <a:noFill/>
          <a:ln w="9525" algn="ctr">
            <a:noFill/>
            <a:miter lim="800000"/>
            <a:headEnd/>
            <a:tailEnd/>
          </a:ln>
          <a:effectLst/>
        </p:spPr>
        <p:txBody>
          <a:bodyPr>
            <a:spAutoFit/>
          </a:bodyPr>
          <a:lstStyle/>
          <a:p>
            <a:r>
              <a:rPr lang="ar-SA"/>
              <a:t>4</a:t>
            </a:r>
            <a:endParaRPr lang="en-US"/>
          </a:p>
        </p:txBody>
      </p:sp>
      <p:sp>
        <p:nvSpPr>
          <p:cNvPr id="128073" name="Line 73"/>
          <p:cNvSpPr>
            <a:spLocks noChangeShapeType="1"/>
          </p:cNvSpPr>
          <p:nvPr/>
        </p:nvSpPr>
        <p:spPr bwMode="auto">
          <a:xfrm>
            <a:off x="3490913" y="4508500"/>
            <a:ext cx="576262" cy="0"/>
          </a:xfrm>
          <a:prstGeom prst="line">
            <a:avLst/>
          </a:prstGeom>
          <a:noFill/>
          <a:ln w="28575">
            <a:solidFill>
              <a:schemeClr val="tx2"/>
            </a:solidFill>
            <a:round/>
            <a:headEnd/>
            <a:tailEnd/>
          </a:ln>
          <a:effectLst/>
        </p:spPr>
        <p:txBody>
          <a:bodyPr>
            <a:spAutoFit/>
          </a:bodyPr>
          <a:lstStyle/>
          <a:p>
            <a:endParaRPr lang="ar-JO"/>
          </a:p>
        </p:txBody>
      </p:sp>
      <p:sp>
        <p:nvSpPr>
          <p:cNvPr id="128074" name="Text Box 74"/>
          <p:cNvSpPr txBox="1">
            <a:spLocks noChangeArrowheads="1"/>
          </p:cNvSpPr>
          <p:nvPr/>
        </p:nvSpPr>
        <p:spPr bwMode="auto">
          <a:xfrm>
            <a:off x="3203575" y="4292600"/>
            <a:ext cx="360363" cy="396875"/>
          </a:xfrm>
          <a:prstGeom prst="rect">
            <a:avLst/>
          </a:prstGeom>
          <a:noFill/>
          <a:ln w="9525" algn="ctr">
            <a:noFill/>
            <a:miter lim="800000"/>
            <a:headEnd/>
            <a:tailEnd/>
          </a:ln>
          <a:effectLst/>
        </p:spPr>
        <p:txBody>
          <a:bodyPr>
            <a:spAutoFit/>
          </a:bodyPr>
          <a:lstStyle/>
          <a:p>
            <a:r>
              <a:rPr lang="ar-SA"/>
              <a:t>3</a:t>
            </a:r>
            <a:endParaRPr lang="en-US"/>
          </a:p>
        </p:txBody>
      </p:sp>
      <p:sp>
        <p:nvSpPr>
          <p:cNvPr id="128078" name="Text Box 78"/>
          <p:cNvSpPr txBox="1">
            <a:spLocks noChangeArrowheads="1"/>
          </p:cNvSpPr>
          <p:nvPr/>
        </p:nvSpPr>
        <p:spPr bwMode="auto">
          <a:xfrm>
            <a:off x="4067175" y="5589588"/>
            <a:ext cx="3240088" cy="396875"/>
          </a:xfrm>
          <a:prstGeom prst="rect">
            <a:avLst/>
          </a:prstGeom>
          <a:noFill/>
          <a:ln w="9525" algn="ctr">
            <a:noFill/>
            <a:miter lim="800000"/>
            <a:headEnd/>
            <a:tailEnd/>
          </a:ln>
          <a:effectLst/>
        </p:spPr>
        <p:txBody>
          <a:bodyPr>
            <a:spAutoFit/>
          </a:bodyPr>
          <a:lstStyle/>
          <a:p>
            <a:r>
              <a:rPr lang="ar-SA"/>
              <a:t>النظير الجمعي للعدد         هو    </a:t>
            </a:r>
            <a:endParaRPr lang="en-US"/>
          </a:p>
        </p:txBody>
      </p:sp>
      <p:sp>
        <p:nvSpPr>
          <p:cNvPr id="128079" name="AutoShape 79"/>
          <p:cNvSpPr>
            <a:spLocks noChangeArrowheads="1"/>
          </p:cNvSpPr>
          <p:nvPr/>
        </p:nvSpPr>
        <p:spPr bwMode="auto">
          <a:xfrm>
            <a:off x="7308850" y="5589588"/>
            <a:ext cx="676275" cy="676275"/>
          </a:xfrm>
          <a:prstGeom prst="star16">
            <a:avLst>
              <a:gd name="adj" fmla="val 37500"/>
            </a:avLst>
          </a:prstGeom>
          <a:solidFill>
            <a:srgbClr val="FF99CC"/>
          </a:solidFill>
          <a:ln w="9525" algn="ctr">
            <a:solidFill>
              <a:schemeClr val="tx1"/>
            </a:solidFill>
            <a:miter lim="800000"/>
            <a:headEnd/>
            <a:tailEnd/>
          </a:ln>
          <a:effectLst/>
        </p:spPr>
        <p:txBody>
          <a:bodyPr wrap="none" anchor="ctr">
            <a:spAutoFit/>
          </a:bodyPr>
          <a:lstStyle/>
          <a:p>
            <a:r>
              <a:rPr lang="ar-SA"/>
              <a:t>ه))</a:t>
            </a:r>
            <a:endParaRPr lang="en-US"/>
          </a:p>
        </p:txBody>
      </p:sp>
      <p:sp>
        <p:nvSpPr>
          <p:cNvPr id="128080" name="Text Box 80"/>
          <p:cNvSpPr txBox="1">
            <a:spLocks noChangeArrowheads="1"/>
          </p:cNvSpPr>
          <p:nvPr/>
        </p:nvSpPr>
        <p:spPr bwMode="auto">
          <a:xfrm>
            <a:off x="3851275" y="5589588"/>
            <a:ext cx="793750" cy="396875"/>
          </a:xfrm>
          <a:prstGeom prst="rect">
            <a:avLst/>
          </a:prstGeom>
          <a:noFill/>
          <a:ln w="9525" algn="ctr">
            <a:noFill/>
            <a:miter lim="800000"/>
            <a:headEnd/>
            <a:tailEnd/>
          </a:ln>
          <a:effectLst/>
        </p:spPr>
        <p:txBody>
          <a:bodyPr>
            <a:spAutoFit/>
          </a:bodyPr>
          <a:lstStyle/>
          <a:p>
            <a:r>
              <a:rPr lang="ar-SA"/>
              <a:t>-4.03</a:t>
            </a:r>
            <a:endParaRPr lang="en-US"/>
          </a:p>
        </p:txBody>
      </p:sp>
      <p:sp>
        <p:nvSpPr>
          <p:cNvPr id="128081" name="Text Box 81"/>
          <p:cNvSpPr txBox="1">
            <a:spLocks noChangeArrowheads="1"/>
          </p:cNvSpPr>
          <p:nvPr/>
        </p:nvSpPr>
        <p:spPr bwMode="auto">
          <a:xfrm>
            <a:off x="4716463" y="5589588"/>
            <a:ext cx="793750" cy="396875"/>
          </a:xfrm>
          <a:prstGeom prst="rect">
            <a:avLst/>
          </a:prstGeom>
          <a:noFill/>
          <a:ln w="9525" algn="ctr">
            <a:noFill/>
            <a:miter lim="800000"/>
            <a:headEnd/>
            <a:tailEnd/>
          </a:ln>
          <a:effectLst/>
        </p:spPr>
        <p:txBody>
          <a:bodyPr>
            <a:spAutoFit/>
          </a:bodyPr>
          <a:lstStyle/>
          <a:p>
            <a:r>
              <a:rPr lang="ar-SA"/>
              <a:t>4.03</a:t>
            </a:r>
            <a:endParaRPr lang="en-US"/>
          </a:p>
        </p:txBody>
      </p:sp>
      <p:sp>
        <p:nvSpPr>
          <p:cNvPr id="128082" name="AutoShape 82"/>
          <p:cNvSpPr>
            <a:spLocks noChangeArrowheads="1"/>
          </p:cNvSpPr>
          <p:nvPr/>
        </p:nvSpPr>
        <p:spPr bwMode="auto">
          <a:xfrm>
            <a:off x="7308850" y="4868863"/>
            <a:ext cx="676275" cy="676275"/>
          </a:xfrm>
          <a:prstGeom prst="star16">
            <a:avLst>
              <a:gd name="adj" fmla="val 37500"/>
            </a:avLst>
          </a:prstGeom>
          <a:solidFill>
            <a:srgbClr val="FF99CC"/>
          </a:solidFill>
          <a:ln w="9525" algn="ctr">
            <a:solidFill>
              <a:schemeClr val="tx1"/>
            </a:solidFill>
            <a:miter lim="800000"/>
            <a:headEnd/>
            <a:tailEnd/>
          </a:ln>
          <a:effectLst/>
        </p:spPr>
        <p:txBody>
          <a:bodyPr wrap="none" anchor="ctr">
            <a:spAutoFit/>
          </a:bodyPr>
          <a:lstStyle/>
          <a:p>
            <a:r>
              <a:rPr lang="ar-SA"/>
              <a:t>د))</a:t>
            </a:r>
            <a:endParaRPr lang="en-US"/>
          </a:p>
        </p:txBody>
      </p:sp>
      <p:sp>
        <p:nvSpPr>
          <p:cNvPr id="128083" name="Text Box 83"/>
          <p:cNvSpPr txBox="1">
            <a:spLocks noChangeArrowheads="1"/>
          </p:cNvSpPr>
          <p:nvPr/>
        </p:nvSpPr>
        <p:spPr bwMode="auto">
          <a:xfrm>
            <a:off x="3924300" y="5084763"/>
            <a:ext cx="576263" cy="396875"/>
          </a:xfrm>
          <a:prstGeom prst="rect">
            <a:avLst/>
          </a:prstGeom>
          <a:noFill/>
          <a:ln w="9525" algn="ctr">
            <a:noFill/>
            <a:miter lim="800000"/>
            <a:headEnd/>
            <a:tailEnd/>
          </a:ln>
          <a:effectLst/>
        </p:spPr>
        <p:txBody>
          <a:bodyPr>
            <a:spAutoFit/>
          </a:bodyPr>
          <a:lstStyle/>
          <a:p>
            <a:r>
              <a:rPr lang="ar-SA"/>
              <a:t>9</a:t>
            </a:r>
            <a:endParaRPr lang="en-US"/>
          </a:p>
        </p:txBody>
      </p:sp>
      <p:sp>
        <p:nvSpPr>
          <p:cNvPr id="128084" name="Text Box 84"/>
          <p:cNvSpPr txBox="1">
            <a:spLocks noChangeArrowheads="1"/>
          </p:cNvSpPr>
          <p:nvPr/>
        </p:nvSpPr>
        <p:spPr bwMode="auto">
          <a:xfrm>
            <a:off x="4859338" y="5084763"/>
            <a:ext cx="576262" cy="396875"/>
          </a:xfrm>
          <a:prstGeom prst="rect">
            <a:avLst/>
          </a:prstGeom>
          <a:noFill/>
          <a:ln w="9525" algn="ctr">
            <a:noFill/>
            <a:miter lim="800000"/>
            <a:headEnd/>
            <a:tailEnd/>
          </a:ln>
          <a:effectLst/>
        </p:spPr>
        <p:txBody>
          <a:bodyPr>
            <a:spAutoFit/>
          </a:bodyPr>
          <a:lstStyle/>
          <a:p>
            <a:r>
              <a:rPr lang="ar-SA"/>
              <a:t>-9</a:t>
            </a:r>
            <a:endParaRPr lang="en-US"/>
          </a:p>
        </p:txBody>
      </p:sp>
      <p:sp>
        <p:nvSpPr>
          <p:cNvPr id="128085" name="AutoShape 85"/>
          <p:cNvSpPr>
            <a:spLocks noChangeArrowheads="1"/>
          </p:cNvSpPr>
          <p:nvPr/>
        </p:nvSpPr>
        <p:spPr bwMode="auto">
          <a:xfrm>
            <a:off x="7308850" y="6181725"/>
            <a:ext cx="727075" cy="676275"/>
          </a:xfrm>
          <a:prstGeom prst="star16">
            <a:avLst>
              <a:gd name="adj" fmla="val 37500"/>
            </a:avLst>
          </a:prstGeom>
          <a:solidFill>
            <a:srgbClr val="FF99CC"/>
          </a:solidFill>
          <a:ln w="9525" algn="ctr">
            <a:solidFill>
              <a:schemeClr val="tx1"/>
            </a:solidFill>
            <a:miter lim="800000"/>
            <a:headEnd/>
            <a:tailEnd/>
          </a:ln>
          <a:effectLst/>
        </p:spPr>
        <p:txBody>
          <a:bodyPr wrap="none" anchor="ctr">
            <a:spAutoFit/>
          </a:bodyPr>
          <a:lstStyle/>
          <a:p>
            <a:r>
              <a:rPr lang="ar-SA"/>
              <a:t>و))</a:t>
            </a:r>
            <a:endParaRPr lang="en-US"/>
          </a:p>
        </p:txBody>
      </p:sp>
      <p:sp>
        <p:nvSpPr>
          <p:cNvPr id="128086" name="Text Box 86"/>
          <p:cNvSpPr txBox="1">
            <a:spLocks noChangeArrowheads="1"/>
          </p:cNvSpPr>
          <p:nvPr/>
        </p:nvSpPr>
        <p:spPr bwMode="auto">
          <a:xfrm>
            <a:off x="3924300" y="6165850"/>
            <a:ext cx="3240088" cy="396875"/>
          </a:xfrm>
          <a:prstGeom prst="rect">
            <a:avLst/>
          </a:prstGeom>
          <a:noFill/>
          <a:ln w="9525" algn="ctr">
            <a:noFill/>
            <a:miter lim="800000"/>
            <a:headEnd/>
            <a:tailEnd/>
          </a:ln>
          <a:effectLst/>
        </p:spPr>
        <p:txBody>
          <a:bodyPr>
            <a:spAutoFit/>
          </a:bodyPr>
          <a:lstStyle/>
          <a:p>
            <a:r>
              <a:rPr lang="ar-SA"/>
              <a:t>النظير الجمعي للعدد           هو    </a:t>
            </a:r>
            <a:endParaRPr lang="en-US"/>
          </a:p>
        </p:txBody>
      </p:sp>
      <p:sp>
        <p:nvSpPr>
          <p:cNvPr id="128087" name="Text Box 87"/>
          <p:cNvSpPr txBox="1">
            <a:spLocks noChangeArrowheads="1"/>
          </p:cNvSpPr>
          <p:nvPr/>
        </p:nvSpPr>
        <p:spPr bwMode="auto">
          <a:xfrm>
            <a:off x="3635375" y="6092825"/>
            <a:ext cx="719138" cy="396875"/>
          </a:xfrm>
          <a:prstGeom prst="rect">
            <a:avLst/>
          </a:prstGeom>
          <a:noFill/>
          <a:ln w="9525" algn="ctr">
            <a:noFill/>
            <a:miter lim="800000"/>
            <a:headEnd/>
            <a:tailEnd/>
          </a:ln>
          <a:effectLst/>
        </p:spPr>
        <p:txBody>
          <a:bodyPr>
            <a:spAutoFit/>
          </a:bodyPr>
          <a:lstStyle/>
          <a:p>
            <a:r>
              <a:rPr lang="ar-SA"/>
              <a:t>27</a:t>
            </a:r>
            <a:endParaRPr lang="en-US"/>
          </a:p>
        </p:txBody>
      </p:sp>
      <p:sp>
        <p:nvSpPr>
          <p:cNvPr id="128088" name="Text Box 88"/>
          <p:cNvSpPr txBox="1">
            <a:spLocks noChangeArrowheads="1"/>
          </p:cNvSpPr>
          <p:nvPr/>
        </p:nvSpPr>
        <p:spPr bwMode="auto">
          <a:xfrm>
            <a:off x="3779838" y="6461125"/>
            <a:ext cx="360362" cy="396875"/>
          </a:xfrm>
          <a:prstGeom prst="rect">
            <a:avLst/>
          </a:prstGeom>
          <a:noFill/>
          <a:ln w="9525" algn="ctr">
            <a:noFill/>
            <a:miter lim="800000"/>
            <a:headEnd/>
            <a:tailEnd/>
          </a:ln>
          <a:effectLst/>
        </p:spPr>
        <p:txBody>
          <a:bodyPr>
            <a:spAutoFit/>
          </a:bodyPr>
          <a:lstStyle/>
          <a:p>
            <a:r>
              <a:rPr lang="ar-SA"/>
              <a:t>4</a:t>
            </a:r>
            <a:endParaRPr lang="en-US"/>
          </a:p>
        </p:txBody>
      </p:sp>
      <p:sp>
        <p:nvSpPr>
          <p:cNvPr id="128089" name="Line 89"/>
          <p:cNvSpPr>
            <a:spLocks noChangeShapeType="1"/>
          </p:cNvSpPr>
          <p:nvPr/>
        </p:nvSpPr>
        <p:spPr bwMode="auto">
          <a:xfrm>
            <a:off x="3708400" y="6524625"/>
            <a:ext cx="576263" cy="0"/>
          </a:xfrm>
          <a:prstGeom prst="line">
            <a:avLst/>
          </a:prstGeom>
          <a:noFill/>
          <a:ln w="28575">
            <a:solidFill>
              <a:schemeClr val="tx2"/>
            </a:solidFill>
            <a:round/>
            <a:headEnd/>
            <a:tailEnd/>
          </a:ln>
          <a:effectLst/>
        </p:spPr>
        <p:txBody>
          <a:bodyPr>
            <a:spAutoFit/>
          </a:bodyPr>
          <a:lstStyle/>
          <a:p>
            <a:endParaRPr lang="ar-JO"/>
          </a:p>
        </p:txBody>
      </p:sp>
      <p:sp>
        <p:nvSpPr>
          <p:cNvPr id="128090" name="Text Box 90"/>
          <p:cNvSpPr txBox="1">
            <a:spLocks noChangeArrowheads="1"/>
          </p:cNvSpPr>
          <p:nvPr/>
        </p:nvSpPr>
        <p:spPr bwMode="auto">
          <a:xfrm>
            <a:off x="4572000" y="6100763"/>
            <a:ext cx="719138" cy="396875"/>
          </a:xfrm>
          <a:prstGeom prst="rect">
            <a:avLst/>
          </a:prstGeom>
          <a:noFill/>
          <a:ln w="9525" algn="ctr">
            <a:noFill/>
            <a:miter lim="800000"/>
            <a:headEnd/>
            <a:tailEnd/>
          </a:ln>
          <a:effectLst/>
        </p:spPr>
        <p:txBody>
          <a:bodyPr>
            <a:spAutoFit/>
          </a:bodyPr>
          <a:lstStyle/>
          <a:p>
            <a:r>
              <a:rPr lang="ar-SA"/>
              <a:t>-27</a:t>
            </a:r>
            <a:endParaRPr lang="en-US"/>
          </a:p>
        </p:txBody>
      </p:sp>
      <p:sp>
        <p:nvSpPr>
          <p:cNvPr id="128091" name="Text Box 91"/>
          <p:cNvSpPr txBox="1">
            <a:spLocks noChangeArrowheads="1"/>
          </p:cNvSpPr>
          <p:nvPr/>
        </p:nvSpPr>
        <p:spPr bwMode="auto">
          <a:xfrm>
            <a:off x="4716463" y="6461125"/>
            <a:ext cx="360362" cy="396875"/>
          </a:xfrm>
          <a:prstGeom prst="rect">
            <a:avLst/>
          </a:prstGeom>
          <a:noFill/>
          <a:ln w="9525" algn="ctr">
            <a:noFill/>
            <a:miter lim="800000"/>
            <a:headEnd/>
            <a:tailEnd/>
          </a:ln>
          <a:effectLst/>
        </p:spPr>
        <p:txBody>
          <a:bodyPr>
            <a:spAutoFit/>
          </a:bodyPr>
          <a:lstStyle/>
          <a:p>
            <a:r>
              <a:rPr lang="ar-SA"/>
              <a:t>4</a:t>
            </a:r>
            <a:endParaRPr lang="en-US"/>
          </a:p>
        </p:txBody>
      </p:sp>
      <p:sp>
        <p:nvSpPr>
          <p:cNvPr id="128092" name="Line 92"/>
          <p:cNvSpPr>
            <a:spLocks noChangeShapeType="1"/>
          </p:cNvSpPr>
          <p:nvPr/>
        </p:nvSpPr>
        <p:spPr bwMode="auto">
          <a:xfrm>
            <a:off x="4643438" y="6461125"/>
            <a:ext cx="576262" cy="0"/>
          </a:xfrm>
          <a:prstGeom prst="line">
            <a:avLst/>
          </a:prstGeom>
          <a:noFill/>
          <a:ln w="28575">
            <a:solidFill>
              <a:schemeClr val="tx2"/>
            </a:solidFill>
            <a:round/>
            <a:headEnd/>
            <a:tailEnd/>
          </a:ln>
          <a:effectLst/>
        </p:spPr>
        <p:txBody>
          <a:bodyPr>
            <a:spAutoFit/>
          </a:bodyPr>
          <a:lstStyle/>
          <a:p>
            <a:endParaRPr lang="ar-JO"/>
          </a:p>
        </p:txBody>
      </p:sp>
      <p:sp>
        <p:nvSpPr>
          <p:cNvPr id="128093" name="AutoShape 93">
            <a:hlinkClick r:id="rId3" action="ppaction://hlinksldjump" highlightClick="1"/>
          </p:cNvPr>
          <p:cNvSpPr>
            <a:spLocks noChangeArrowheads="1"/>
          </p:cNvSpPr>
          <p:nvPr/>
        </p:nvSpPr>
        <p:spPr bwMode="auto">
          <a:xfrm>
            <a:off x="0" y="6453188"/>
            <a:ext cx="539750" cy="404812"/>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med">
    <p:blinds dir="vert"/>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grpId="0" nodeType="withEffect">
                                  <p:stCondLst>
                                    <p:cond delay="0"/>
                                  </p:stCondLst>
                                  <p:childTnLst>
                                    <p:set>
                                      <p:cBhvr>
                                        <p:cTn id="6" dur="1" fill="hold">
                                          <p:stCondLst>
                                            <p:cond delay="0"/>
                                          </p:stCondLst>
                                        </p:cTn>
                                        <p:tgtEl>
                                          <p:spTgt spid="128034"/>
                                        </p:tgtEl>
                                        <p:attrNameLst>
                                          <p:attrName>style.visibility</p:attrName>
                                        </p:attrNameLst>
                                      </p:cBhvr>
                                      <p:to>
                                        <p:strVal val="visible"/>
                                      </p:to>
                                    </p:set>
                                    <p:animEffect transition="in" filter="plus(in)">
                                      <p:cBhvr>
                                        <p:cTn id="7" dur="2000"/>
                                        <p:tgtEl>
                                          <p:spTgt spid="128034"/>
                                        </p:tgtEl>
                                      </p:cBhvr>
                                    </p:animEffect>
                                  </p:childTnLst>
                                </p:cTn>
                              </p:par>
                            </p:childTnLst>
                          </p:cTn>
                        </p:par>
                        <p:par>
                          <p:cTn id="8" fill="hold">
                            <p:stCondLst>
                              <p:cond delay="2000"/>
                            </p:stCondLst>
                            <p:childTnLst>
                              <p:par>
                                <p:cTn id="9" presetID="25" presetClass="entr" presetSubtype="0" fill="hold" grpId="1" nodeType="afterEffect">
                                  <p:stCondLst>
                                    <p:cond delay="0"/>
                                  </p:stCondLst>
                                  <p:childTnLst>
                                    <p:set>
                                      <p:cBhvr>
                                        <p:cTn id="10" dur="1" fill="hold">
                                          <p:stCondLst>
                                            <p:cond delay="0"/>
                                          </p:stCondLst>
                                        </p:cTn>
                                        <p:tgtEl>
                                          <p:spTgt spid="128034"/>
                                        </p:tgtEl>
                                        <p:attrNameLst>
                                          <p:attrName>style.visibility</p:attrName>
                                        </p:attrNameLst>
                                      </p:cBhvr>
                                      <p:to>
                                        <p:strVal val="visible"/>
                                      </p:to>
                                    </p:set>
                                    <p:anim calcmode="lin" valueType="num">
                                      <p:cBhvr>
                                        <p:cTn id="11" dur="1500" decel="50000" fill="hold">
                                          <p:stCondLst>
                                            <p:cond delay="0"/>
                                          </p:stCondLst>
                                        </p:cTn>
                                        <p:tgtEl>
                                          <p:spTgt spid="128034"/>
                                        </p:tgtEl>
                                        <p:attrNameLst>
                                          <p:attrName>style.rotation</p:attrName>
                                        </p:attrNameLst>
                                      </p:cBhvr>
                                      <p:tavLst>
                                        <p:tav tm="0">
                                          <p:val>
                                            <p:fltVal val="-90"/>
                                          </p:val>
                                        </p:tav>
                                        <p:tav tm="100000">
                                          <p:val>
                                            <p:fltVal val="0"/>
                                          </p:val>
                                        </p:tav>
                                      </p:tavLst>
                                    </p:anim>
                                    <p:anim calcmode="lin" valueType="num">
                                      <p:cBhvr>
                                        <p:cTn id="12" dur="1500" decel="50000" fill="hold">
                                          <p:stCondLst>
                                            <p:cond delay="0"/>
                                          </p:stCondLst>
                                        </p:cTn>
                                        <p:tgtEl>
                                          <p:spTgt spid="128034"/>
                                        </p:tgtEl>
                                        <p:attrNameLst>
                                          <p:attrName>ppt_w</p:attrName>
                                        </p:attrNameLst>
                                      </p:cBhvr>
                                      <p:tavLst>
                                        <p:tav tm="0">
                                          <p:val>
                                            <p:strVal val="#ppt_w"/>
                                          </p:val>
                                        </p:tav>
                                        <p:tav tm="100000">
                                          <p:val>
                                            <p:strVal val="#ppt_w*.05"/>
                                          </p:val>
                                        </p:tav>
                                      </p:tavLst>
                                    </p:anim>
                                    <p:anim calcmode="lin" valueType="num">
                                      <p:cBhvr>
                                        <p:cTn id="13" dur="1500" accel="50000" fill="hold">
                                          <p:stCondLst>
                                            <p:cond delay="1500"/>
                                          </p:stCondLst>
                                        </p:cTn>
                                        <p:tgtEl>
                                          <p:spTgt spid="128034"/>
                                        </p:tgtEl>
                                        <p:attrNameLst>
                                          <p:attrName>ppt_w</p:attrName>
                                        </p:attrNameLst>
                                      </p:cBhvr>
                                      <p:tavLst>
                                        <p:tav tm="0">
                                          <p:val>
                                            <p:strVal val="#ppt_w*.05"/>
                                          </p:val>
                                        </p:tav>
                                        <p:tav tm="100000">
                                          <p:val>
                                            <p:strVal val="#ppt_w"/>
                                          </p:val>
                                        </p:tav>
                                      </p:tavLst>
                                    </p:anim>
                                    <p:anim calcmode="lin" valueType="num">
                                      <p:cBhvr>
                                        <p:cTn id="14" dur="3000" fill="hold"/>
                                        <p:tgtEl>
                                          <p:spTgt spid="128034"/>
                                        </p:tgtEl>
                                        <p:attrNameLst>
                                          <p:attrName>ppt_h</p:attrName>
                                        </p:attrNameLst>
                                      </p:cBhvr>
                                      <p:tavLst>
                                        <p:tav tm="0">
                                          <p:val>
                                            <p:strVal val="#ppt_h"/>
                                          </p:val>
                                        </p:tav>
                                        <p:tav tm="100000">
                                          <p:val>
                                            <p:strVal val="#ppt_h"/>
                                          </p:val>
                                        </p:tav>
                                      </p:tavLst>
                                    </p:anim>
                                    <p:anim calcmode="lin" valueType="num">
                                      <p:cBhvr>
                                        <p:cTn id="15" dur="1500" decel="50000" fill="hold">
                                          <p:stCondLst>
                                            <p:cond delay="0"/>
                                          </p:stCondLst>
                                        </p:cTn>
                                        <p:tgtEl>
                                          <p:spTgt spid="128034"/>
                                        </p:tgtEl>
                                        <p:attrNameLst>
                                          <p:attrName>ppt_x</p:attrName>
                                        </p:attrNameLst>
                                      </p:cBhvr>
                                      <p:tavLst>
                                        <p:tav tm="0">
                                          <p:val>
                                            <p:strVal val="#ppt_x+.4"/>
                                          </p:val>
                                        </p:tav>
                                        <p:tav tm="100000">
                                          <p:val>
                                            <p:strVal val="#ppt_x"/>
                                          </p:val>
                                        </p:tav>
                                      </p:tavLst>
                                    </p:anim>
                                    <p:anim calcmode="lin" valueType="num">
                                      <p:cBhvr>
                                        <p:cTn id="16" dur="1500" decel="50000" fill="hold">
                                          <p:stCondLst>
                                            <p:cond delay="0"/>
                                          </p:stCondLst>
                                        </p:cTn>
                                        <p:tgtEl>
                                          <p:spTgt spid="128034"/>
                                        </p:tgtEl>
                                        <p:attrNameLst>
                                          <p:attrName>ppt_y</p:attrName>
                                        </p:attrNameLst>
                                      </p:cBhvr>
                                      <p:tavLst>
                                        <p:tav tm="0">
                                          <p:val>
                                            <p:strVal val="#ppt_y-.2"/>
                                          </p:val>
                                        </p:tav>
                                        <p:tav tm="100000">
                                          <p:val>
                                            <p:strVal val="#ppt_y+.1"/>
                                          </p:val>
                                        </p:tav>
                                      </p:tavLst>
                                    </p:anim>
                                    <p:anim calcmode="lin" valueType="num">
                                      <p:cBhvr>
                                        <p:cTn id="17" dur="1500" accel="50000" fill="hold">
                                          <p:stCondLst>
                                            <p:cond delay="1500"/>
                                          </p:stCondLst>
                                        </p:cTn>
                                        <p:tgtEl>
                                          <p:spTgt spid="128034"/>
                                        </p:tgtEl>
                                        <p:attrNameLst>
                                          <p:attrName>ppt_y</p:attrName>
                                        </p:attrNameLst>
                                      </p:cBhvr>
                                      <p:tavLst>
                                        <p:tav tm="0">
                                          <p:val>
                                            <p:strVal val="#ppt_y+.1"/>
                                          </p:val>
                                        </p:tav>
                                        <p:tav tm="100000">
                                          <p:val>
                                            <p:strVal val="#ppt_y"/>
                                          </p:val>
                                        </p:tav>
                                      </p:tavLst>
                                    </p:anim>
                                    <p:animEffect transition="in" filter="fade">
                                      <p:cBhvr>
                                        <p:cTn id="18" dur="3000" decel="50000">
                                          <p:stCondLst>
                                            <p:cond delay="0"/>
                                          </p:stCondLst>
                                        </p:cTn>
                                        <p:tgtEl>
                                          <p:spTgt spid="128034"/>
                                        </p:tgtEl>
                                      </p:cBhvr>
                                    </p:animEffect>
                                  </p:childTnLst>
                                </p:cTn>
                              </p:par>
                              <p:par>
                                <p:cTn id="19" presetID="25" presetClass="entr" presetSubtype="0" fill="hold" grpId="0" nodeType="withEffect">
                                  <p:stCondLst>
                                    <p:cond delay="0"/>
                                  </p:stCondLst>
                                  <p:childTnLst>
                                    <p:set>
                                      <p:cBhvr>
                                        <p:cTn id="20" dur="1" fill="hold">
                                          <p:stCondLst>
                                            <p:cond delay="0"/>
                                          </p:stCondLst>
                                        </p:cTn>
                                        <p:tgtEl>
                                          <p:spTgt spid="128035"/>
                                        </p:tgtEl>
                                        <p:attrNameLst>
                                          <p:attrName>style.visibility</p:attrName>
                                        </p:attrNameLst>
                                      </p:cBhvr>
                                      <p:to>
                                        <p:strVal val="visible"/>
                                      </p:to>
                                    </p:set>
                                    <p:anim calcmode="lin" valueType="num">
                                      <p:cBhvr>
                                        <p:cTn id="21" dur="500" decel="50000" fill="hold">
                                          <p:stCondLst>
                                            <p:cond delay="0"/>
                                          </p:stCondLst>
                                        </p:cTn>
                                        <p:tgtEl>
                                          <p:spTgt spid="128035"/>
                                        </p:tgtEl>
                                        <p:attrNameLst>
                                          <p:attrName>style.rotation</p:attrName>
                                        </p:attrNameLst>
                                      </p:cBhvr>
                                      <p:tavLst>
                                        <p:tav tm="0">
                                          <p:val>
                                            <p:fltVal val="-90"/>
                                          </p:val>
                                        </p:tav>
                                        <p:tav tm="100000">
                                          <p:val>
                                            <p:fltVal val="0"/>
                                          </p:val>
                                        </p:tav>
                                      </p:tavLst>
                                    </p:anim>
                                    <p:anim calcmode="lin" valueType="num">
                                      <p:cBhvr>
                                        <p:cTn id="22" dur="500" decel="50000" fill="hold">
                                          <p:stCondLst>
                                            <p:cond delay="0"/>
                                          </p:stCondLst>
                                        </p:cTn>
                                        <p:tgtEl>
                                          <p:spTgt spid="128035"/>
                                        </p:tgtEl>
                                        <p:attrNameLst>
                                          <p:attrName>ppt_w</p:attrName>
                                        </p:attrNameLst>
                                      </p:cBhvr>
                                      <p:tavLst>
                                        <p:tav tm="0">
                                          <p:val>
                                            <p:strVal val="#ppt_w"/>
                                          </p:val>
                                        </p:tav>
                                        <p:tav tm="100000">
                                          <p:val>
                                            <p:strVal val="#ppt_w*.05"/>
                                          </p:val>
                                        </p:tav>
                                      </p:tavLst>
                                    </p:anim>
                                    <p:anim calcmode="lin" valueType="num">
                                      <p:cBhvr>
                                        <p:cTn id="23" dur="500" accel="50000" fill="hold">
                                          <p:stCondLst>
                                            <p:cond delay="500"/>
                                          </p:stCondLst>
                                        </p:cTn>
                                        <p:tgtEl>
                                          <p:spTgt spid="128035"/>
                                        </p:tgtEl>
                                        <p:attrNameLst>
                                          <p:attrName>ppt_w</p:attrName>
                                        </p:attrNameLst>
                                      </p:cBhvr>
                                      <p:tavLst>
                                        <p:tav tm="0">
                                          <p:val>
                                            <p:strVal val="#ppt_w*.05"/>
                                          </p:val>
                                        </p:tav>
                                        <p:tav tm="100000">
                                          <p:val>
                                            <p:strVal val="#ppt_w"/>
                                          </p:val>
                                        </p:tav>
                                      </p:tavLst>
                                    </p:anim>
                                    <p:anim calcmode="lin" valueType="num">
                                      <p:cBhvr>
                                        <p:cTn id="24" dur="1000" fill="hold"/>
                                        <p:tgtEl>
                                          <p:spTgt spid="128035"/>
                                        </p:tgtEl>
                                        <p:attrNameLst>
                                          <p:attrName>ppt_h</p:attrName>
                                        </p:attrNameLst>
                                      </p:cBhvr>
                                      <p:tavLst>
                                        <p:tav tm="0">
                                          <p:val>
                                            <p:strVal val="#ppt_h"/>
                                          </p:val>
                                        </p:tav>
                                        <p:tav tm="100000">
                                          <p:val>
                                            <p:strVal val="#ppt_h"/>
                                          </p:val>
                                        </p:tav>
                                      </p:tavLst>
                                    </p:anim>
                                    <p:anim calcmode="lin" valueType="num">
                                      <p:cBhvr>
                                        <p:cTn id="25" dur="500" decel="50000" fill="hold">
                                          <p:stCondLst>
                                            <p:cond delay="0"/>
                                          </p:stCondLst>
                                        </p:cTn>
                                        <p:tgtEl>
                                          <p:spTgt spid="128035"/>
                                        </p:tgtEl>
                                        <p:attrNameLst>
                                          <p:attrName>ppt_x</p:attrName>
                                        </p:attrNameLst>
                                      </p:cBhvr>
                                      <p:tavLst>
                                        <p:tav tm="0">
                                          <p:val>
                                            <p:strVal val="#ppt_x+.4"/>
                                          </p:val>
                                        </p:tav>
                                        <p:tav tm="100000">
                                          <p:val>
                                            <p:strVal val="#ppt_x"/>
                                          </p:val>
                                        </p:tav>
                                      </p:tavLst>
                                    </p:anim>
                                    <p:anim calcmode="lin" valueType="num">
                                      <p:cBhvr>
                                        <p:cTn id="26" dur="500" decel="50000" fill="hold">
                                          <p:stCondLst>
                                            <p:cond delay="0"/>
                                          </p:stCondLst>
                                        </p:cTn>
                                        <p:tgtEl>
                                          <p:spTgt spid="128035"/>
                                        </p:tgtEl>
                                        <p:attrNameLst>
                                          <p:attrName>ppt_y</p:attrName>
                                        </p:attrNameLst>
                                      </p:cBhvr>
                                      <p:tavLst>
                                        <p:tav tm="0">
                                          <p:val>
                                            <p:strVal val="#ppt_y-.2"/>
                                          </p:val>
                                        </p:tav>
                                        <p:tav tm="100000">
                                          <p:val>
                                            <p:strVal val="#ppt_y+.1"/>
                                          </p:val>
                                        </p:tav>
                                      </p:tavLst>
                                    </p:anim>
                                    <p:anim calcmode="lin" valueType="num">
                                      <p:cBhvr>
                                        <p:cTn id="27" dur="500" accel="50000" fill="hold">
                                          <p:stCondLst>
                                            <p:cond delay="500"/>
                                          </p:stCondLst>
                                        </p:cTn>
                                        <p:tgtEl>
                                          <p:spTgt spid="128035"/>
                                        </p:tgtEl>
                                        <p:attrNameLst>
                                          <p:attrName>ppt_y</p:attrName>
                                        </p:attrNameLst>
                                      </p:cBhvr>
                                      <p:tavLst>
                                        <p:tav tm="0">
                                          <p:val>
                                            <p:strVal val="#ppt_y+.1"/>
                                          </p:val>
                                        </p:tav>
                                        <p:tav tm="100000">
                                          <p:val>
                                            <p:strVal val="#ppt_y"/>
                                          </p:val>
                                        </p:tav>
                                      </p:tavLst>
                                    </p:anim>
                                    <p:animEffect transition="in" filter="fade">
                                      <p:cBhvr>
                                        <p:cTn id="28" dur="1000" decel="50000">
                                          <p:stCondLst>
                                            <p:cond delay="0"/>
                                          </p:stCondLst>
                                        </p:cTn>
                                        <p:tgtEl>
                                          <p:spTgt spid="128035"/>
                                        </p:tgtEl>
                                      </p:cBhvr>
                                    </p:animEffect>
                                  </p:childTnLst>
                                </p:cTn>
                              </p:par>
                              <p:par>
                                <p:cTn id="29" presetID="25" presetClass="entr" presetSubtype="0" fill="hold" grpId="0" nodeType="withEffect" nodePh="1">
                                  <p:stCondLst>
                                    <p:cond delay="0"/>
                                  </p:stCondLst>
                                  <p:endCondLst>
                                    <p:cond evt="begin" delay="0">
                                      <p:tn val="29"/>
                                    </p:cond>
                                  </p:endCondLst>
                                  <p:childTnLst>
                                    <p:set>
                                      <p:cBhvr>
                                        <p:cTn id="30" dur="1" fill="hold">
                                          <p:stCondLst>
                                            <p:cond delay="0"/>
                                          </p:stCondLst>
                                        </p:cTn>
                                        <p:tgtEl>
                                          <p:spTgt spid="128039"/>
                                        </p:tgtEl>
                                        <p:attrNameLst>
                                          <p:attrName>style.visibility</p:attrName>
                                        </p:attrNameLst>
                                      </p:cBhvr>
                                      <p:to>
                                        <p:strVal val="visible"/>
                                      </p:to>
                                    </p:set>
                                    <p:anim calcmode="lin" valueType="num">
                                      <p:cBhvr>
                                        <p:cTn id="31" dur="500" decel="50000" fill="hold">
                                          <p:stCondLst>
                                            <p:cond delay="0"/>
                                          </p:stCondLst>
                                        </p:cTn>
                                        <p:tgtEl>
                                          <p:spTgt spid="128039"/>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128039"/>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128039"/>
                                        </p:tgtEl>
                                        <p:attrNameLst>
                                          <p:attrName>ppt_w</p:attrName>
                                        </p:attrNameLst>
                                      </p:cBhvr>
                                      <p:tavLst>
                                        <p:tav tm="0">
                                          <p:val>
                                            <p:strVal val="#ppt_w*.05"/>
                                          </p:val>
                                        </p:tav>
                                        <p:tav tm="100000">
                                          <p:val>
                                            <p:strVal val="#ppt_w"/>
                                          </p:val>
                                        </p:tav>
                                      </p:tavLst>
                                    </p:anim>
                                    <p:anim calcmode="lin" valueType="num">
                                      <p:cBhvr>
                                        <p:cTn id="34" dur="1000" fill="hold"/>
                                        <p:tgtEl>
                                          <p:spTgt spid="128039"/>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128039"/>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128039"/>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128039"/>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128039"/>
                                        </p:tgtEl>
                                      </p:cBhvr>
                                    </p:animEffect>
                                  </p:childTnLst>
                                </p:cTn>
                              </p:par>
                              <p:par>
                                <p:cTn id="39" presetID="25" presetClass="entr" presetSubtype="0" fill="hold" grpId="0" nodeType="withEffect">
                                  <p:stCondLst>
                                    <p:cond delay="0"/>
                                  </p:stCondLst>
                                  <p:childTnLst>
                                    <p:set>
                                      <p:cBhvr>
                                        <p:cTn id="40" dur="1" fill="hold">
                                          <p:stCondLst>
                                            <p:cond delay="0"/>
                                          </p:stCondLst>
                                        </p:cTn>
                                        <p:tgtEl>
                                          <p:spTgt spid="128040"/>
                                        </p:tgtEl>
                                        <p:attrNameLst>
                                          <p:attrName>style.visibility</p:attrName>
                                        </p:attrNameLst>
                                      </p:cBhvr>
                                      <p:to>
                                        <p:strVal val="visible"/>
                                      </p:to>
                                    </p:set>
                                    <p:anim calcmode="lin" valueType="num">
                                      <p:cBhvr>
                                        <p:cTn id="41" dur="500" decel="50000" fill="hold">
                                          <p:stCondLst>
                                            <p:cond delay="0"/>
                                          </p:stCondLst>
                                        </p:cTn>
                                        <p:tgtEl>
                                          <p:spTgt spid="128040"/>
                                        </p:tgtEl>
                                        <p:attrNameLst>
                                          <p:attrName>style.rotation</p:attrName>
                                        </p:attrNameLst>
                                      </p:cBhvr>
                                      <p:tavLst>
                                        <p:tav tm="0">
                                          <p:val>
                                            <p:fltVal val="-90"/>
                                          </p:val>
                                        </p:tav>
                                        <p:tav tm="100000">
                                          <p:val>
                                            <p:fltVal val="0"/>
                                          </p:val>
                                        </p:tav>
                                      </p:tavLst>
                                    </p:anim>
                                    <p:anim calcmode="lin" valueType="num">
                                      <p:cBhvr>
                                        <p:cTn id="42" dur="500" decel="50000" fill="hold">
                                          <p:stCondLst>
                                            <p:cond delay="0"/>
                                          </p:stCondLst>
                                        </p:cTn>
                                        <p:tgtEl>
                                          <p:spTgt spid="128040"/>
                                        </p:tgtEl>
                                        <p:attrNameLst>
                                          <p:attrName>ppt_w</p:attrName>
                                        </p:attrNameLst>
                                      </p:cBhvr>
                                      <p:tavLst>
                                        <p:tav tm="0">
                                          <p:val>
                                            <p:strVal val="#ppt_w"/>
                                          </p:val>
                                        </p:tav>
                                        <p:tav tm="100000">
                                          <p:val>
                                            <p:strVal val="#ppt_w*.05"/>
                                          </p:val>
                                        </p:tav>
                                      </p:tavLst>
                                    </p:anim>
                                    <p:anim calcmode="lin" valueType="num">
                                      <p:cBhvr>
                                        <p:cTn id="43" dur="500" accel="50000" fill="hold">
                                          <p:stCondLst>
                                            <p:cond delay="500"/>
                                          </p:stCondLst>
                                        </p:cTn>
                                        <p:tgtEl>
                                          <p:spTgt spid="128040"/>
                                        </p:tgtEl>
                                        <p:attrNameLst>
                                          <p:attrName>ppt_w</p:attrName>
                                        </p:attrNameLst>
                                      </p:cBhvr>
                                      <p:tavLst>
                                        <p:tav tm="0">
                                          <p:val>
                                            <p:strVal val="#ppt_w*.05"/>
                                          </p:val>
                                        </p:tav>
                                        <p:tav tm="100000">
                                          <p:val>
                                            <p:strVal val="#ppt_w"/>
                                          </p:val>
                                        </p:tav>
                                      </p:tavLst>
                                    </p:anim>
                                    <p:anim calcmode="lin" valueType="num">
                                      <p:cBhvr>
                                        <p:cTn id="44" dur="1000" fill="hold"/>
                                        <p:tgtEl>
                                          <p:spTgt spid="128040"/>
                                        </p:tgtEl>
                                        <p:attrNameLst>
                                          <p:attrName>ppt_h</p:attrName>
                                        </p:attrNameLst>
                                      </p:cBhvr>
                                      <p:tavLst>
                                        <p:tav tm="0">
                                          <p:val>
                                            <p:strVal val="#ppt_h"/>
                                          </p:val>
                                        </p:tav>
                                        <p:tav tm="100000">
                                          <p:val>
                                            <p:strVal val="#ppt_h"/>
                                          </p:val>
                                        </p:tav>
                                      </p:tavLst>
                                    </p:anim>
                                    <p:anim calcmode="lin" valueType="num">
                                      <p:cBhvr>
                                        <p:cTn id="45" dur="500" decel="50000" fill="hold">
                                          <p:stCondLst>
                                            <p:cond delay="0"/>
                                          </p:stCondLst>
                                        </p:cTn>
                                        <p:tgtEl>
                                          <p:spTgt spid="128040"/>
                                        </p:tgtEl>
                                        <p:attrNameLst>
                                          <p:attrName>ppt_x</p:attrName>
                                        </p:attrNameLst>
                                      </p:cBhvr>
                                      <p:tavLst>
                                        <p:tav tm="0">
                                          <p:val>
                                            <p:strVal val="#ppt_x+.4"/>
                                          </p:val>
                                        </p:tav>
                                        <p:tav tm="100000">
                                          <p:val>
                                            <p:strVal val="#ppt_x"/>
                                          </p:val>
                                        </p:tav>
                                      </p:tavLst>
                                    </p:anim>
                                    <p:anim calcmode="lin" valueType="num">
                                      <p:cBhvr>
                                        <p:cTn id="46" dur="500" decel="50000" fill="hold">
                                          <p:stCondLst>
                                            <p:cond delay="0"/>
                                          </p:stCondLst>
                                        </p:cTn>
                                        <p:tgtEl>
                                          <p:spTgt spid="128040"/>
                                        </p:tgtEl>
                                        <p:attrNameLst>
                                          <p:attrName>ppt_y</p:attrName>
                                        </p:attrNameLst>
                                      </p:cBhvr>
                                      <p:tavLst>
                                        <p:tav tm="0">
                                          <p:val>
                                            <p:strVal val="#ppt_y-.2"/>
                                          </p:val>
                                        </p:tav>
                                        <p:tav tm="100000">
                                          <p:val>
                                            <p:strVal val="#ppt_y+.1"/>
                                          </p:val>
                                        </p:tav>
                                      </p:tavLst>
                                    </p:anim>
                                    <p:anim calcmode="lin" valueType="num">
                                      <p:cBhvr>
                                        <p:cTn id="47" dur="500" accel="50000" fill="hold">
                                          <p:stCondLst>
                                            <p:cond delay="500"/>
                                          </p:stCondLst>
                                        </p:cTn>
                                        <p:tgtEl>
                                          <p:spTgt spid="128040"/>
                                        </p:tgtEl>
                                        <p:attrNameLst>
                                          <p:attrName>ppt_y</p:attrName>
                                        </p:attrNameLst>
                                      </p:cBhvr>
                                      <p:tavLst>
                                        <p:tav tm="0">
                                          <p:val>
                                            <p:strVal val="#ppt_y+.1"/>
                                          </p:val>
                                        </p:tav>
                                        <p:tav tm="100000">
                                          <p:val>
                                            <p:strVal val="#ppt_y"/>
                                          </p:val>
                                        </p:tav>
                                      </p:tavLst>
                                    </p:anim>
                                    <p:animEffect transition="in" filter="fade">
                                      <p:cBhvr>
                                        <p:cTn id="48" dur="1000" decel="50000">
                                          <p:stCondLst>
                                            <p:cond delay="0"/>
                                          </p:stCondLst>
                                        </p:cTn>
                                        <p:tgtEl>
                                          <p:spTgt spid="128040"/>
                                        </p:tgtEl>
                                      </p:cBhvr>
                                    </p:animEffect>
                                  </p:childTnLst>
                                </p:cTn>
                              </p:par>
                              <p:par>
                                <p:cTn id="49" presetID="25" presetClass="entr" presetSubtype="0" fill="hold" grpId="0" nodeType="withEffect">
                                  <p:stCondLst>
                                    <p:cond delay="0"/>
                                  </p:stCondLst>
                                  <p:childTnLst>
                                    <p:set>
                                      <p:cBhvr>
                                        <p:cTn id="50" dur="1" fill="hold">
                                          <p:stCondLst>
                                            <p:cond delay="0"/>
                                          </p:stCondLst>
                                        </p:cTn>
                                        <p:tgtEl>
                                          <p:spTgt spid="128045"/>
                                        </p:tgtEl>
                                        <p:attrNameLst>
                                          <p:attrName>style.visibility</p:attrName>
                                        </p:attrNameLst>
                                      </p:cBhvr>
                                      <p:to>
                                        <p:strVal val="visible"/>
                                      </p:to>
                                    </p:set>
                                    <p:anim calcmode="lin" valueType="num">
                                      <p:cBhvr>
                                        <p:cTn id="51" dur="500" decel="50000" fill="hold">
                                          <p:stCondLst>
                                            <p:cond delay="0"/>
                                          </p:stCondLst>
                                        </p:cTn>
                                        <p:tgtEl>
                                          <p:spTgt spid="128045"/>
                                        </p:tgtEl>
                                        <p:attrNameLst>
                                          <p:attrName>style.rotation</p:attrName>
                                        </p:attrNameLst>
                                      </p:cBhvr>
                                      <p:tavLst>
                                        <p:tav tm="0">
                                          <p:val>
                                            <p:fltVal val="-90"/>
                                          </p:val>
                                        </p:tav>
                                        <p:tav tm="100000">
                                          <p:val>
                                            <p:fltVal val="0"/>
                                          </p:val>
                                        </p:tav>
                                      </p:tavLst>
                                    </p:anim>
                                    <p:anim calcmode="lin" valueType="num">
                                      <p:cBhvr>
                                        <p:cTn id="52" dur="500" decel="50000" fill="hold">
                                          <p:stCondLst>
                                            <p:cond delay="0"/>
                                          </p:stCondLst>
                                        </p:cTn>
                                        <p:tgtEl>
                                          <p:spTgt spid="128045"/>
                                        </p:tgtEl>
                                        <p:attrNameLst>
                                          <p:attrName>ppt_w</p:attrName>
                                        </p:attrNameLst>
                                      </p:cBhvr>
                                      <p:tavLst>
                                        <p:tav tm="0">
                                          <p:val>
                                            <p:strVal val="#ppt_w"/>
                                          </p:val>
                                        </p:tav>
                                        <p:tav tm="100000">
                                          <p:val>
                                            <p:strVal val="#ppt_w*.05"/>
                                          </p:val>
                                        </p:tav>
                                      </p:tavLst>
                                    </p:anim>
                                    <p:anim calcmode="lin" valueType="num">
                                      <p:cBhvr>
                                        <p:cTn id="53" dur="500" accel="50000" fill="hold">
                                          <p:stCondLst>
                                            <p:cond delay="500"/>
                                          </p:stCondLst>
                                        </p:cTn>
                                        <p:tgtEl>
                                          <p:spTgt spid="128045"/>
                                        </p:tgtEl>
                                        <p:attrNameLst>
                                          <p:attrName>ppt_w</p:attrName>
                                        </p:attrNameLst>
                                      </p:cBhvr>
                                      <p:tavLst>
                                        <p:tav tm="0">
                                          <p:val>
                                            <p:strVal val="#ppt_w*.05"/>
                                          </p:val>
                                        </p:tav>
                                        <p:tav tm="100000">
                                          <p:val>
                                            <p:strVal val="#ppt_w"/>
                                          </p:val>
                                        </p:tav>
                                      </p:tavLst>
                                    </p:anim>
                                    <p:anim calcmode="lin" valueType="num">
                                      <p:cBhvr>
                                        <p:cTn id="54" dur="1000" fill="hold"/>
                                        <p:tgtEl>
                                          <p:spTgt spid="128045"/>
                                        </p:tgtEl>
                                        <p:attrNameLst>
                                          <p:attrName>ppt_h</p:attrName>
                                        </p:attrNameLst>
                                      </p:cBhvr>
                                      <p:tavLst>
                                        <p:tav tm="0">
                                          <p:val>
                                            <p:strVal val="#ppt_h"/>
                                          </p:val>
                                        </p:tav>
                                        <p:tav tm="100000">
                                          <p:val>
                                            <p:strVal val="#ppt_h"/>
                                          </p:val>
                                        </p:tav>
                                      </p:tavLst>
                                    </p:anim>
                                    <p:anim calcmode="lin" valueType="num">
                                      <p:cBhvr>
                                        <p:cTn id="55" dur="500" decel="50000" fill="hold">
                                          <p:stCondLst>
                                            <p:cond delay="0"/>
                                          </p:stCondLst>
                                        </p:cTn>
                                        <p:tgtEl>
                                          <p:spTgt spid="128045"/>
                                        </p:tgtEl>
                                        <p:attrNameLst>
                                          <p:attrName>ppt_x</p:attrName>
                                        </p:attrNameLst>
                                      </p:cBhvr>
                                      <p:tavLst>
                                        <p:tav tm="0">
                                          <p:val>
                                            <p:strVal val="#ppt_x+.4"/>
                                          </p:val>
                                        </p:tav>
                                        <p:tav tm="100000">
                                          <p:val>
                                            <p:strVal val="#ppt_x"/>
                                          </p:val>
                                        </p:tav>
                                      </p:tavLst>
                                    </p:anim>
                                    <p:anim calcmode="lin" valueType="num">
                                      <p:cBhvr>
                                        <p:cTn id="56" dur="500" decel="50000" fill="hold">
                                          <p:stCondLst>
                                            <p:cond delay="0"/>
                                          </p:stCondLst>
                                        </p:cTn>
                                        <p:tgtEl>
                                          <p:spTgt spid="128045"/>
                                        </p:tgtEl>
                                        <p:attrNameLst>
                                          <p:attrName>ppt_y</p:attrName>
                                        </p:attrNameLst>
                                      </p:cBhvr>
                                      <p:tavLst>
                                        <p:tav tm="0">
                                          <p:val>
                                            <p:strVal val="#ppt_y-.2"/>
                                          </p:val>
                                        </p:tav>
                                        <p:tav tm="100000">
                                          <p:val>
                                            <p:strVal val="#ppt_y+.1"/>
                                          </p:val>
                                        </p:tav>
                                      </p:tavLst>
                                    </p:anim>
                                    <p:anim calcmode="lin" valueType="num">
                                      <p:cBhvr>
                                        <p:cTn id="57" dur="500" accel="50000" fill="hold">
                                          <p:stCondLst>
                                            <p:cond delay="500"/>
                                          </p:stCondLst>
                                        </p:cTn>
                                        <p:tgtEl>
                                          <p:spTgt spid="128045"/>
                                        </p:tgtEl>
                                        <p:attrNameLst>
                                          <p:attrName>ppt_y</p:attrName>
                                        </p:attrNameLst>
                                      </p:cBhvr>
                                      <p:tavLst>
                                        <p:tav tm="0">
                                          <p:val>
                                            <p:strVal val="#ppt_y+.1"/>
                                          </p:val>
                                        </p:tav>
                                        <p:tav tm="100000">
                                          <p:val>
                                            <p:strVal val="#ppt_y"/>
                                          </p:val>
                                        </p:tav>
                                      </p:tavLst>
                                    </p:anim>
                                    <p:animEffect transition="in" filter="fade">
                                      <p:cBhvr>
                                        <p:cTn id="58" dur="1000" decel="50000">
                                          <p:stCondLst>
                                            <p:cond delay="0"/>
                                          </p:stCondLst>
                                        </p:cTn>
                                        <p:tgtEl>
                                          <p:spTgt spid="128045"/>
                                        </p:tgtEl>
                                      </p:cBhvr>
                                    </p:animEffect>
                                  </p:childTnLst>
                                </p:cTn>
                              </p:par>
                              <p:par>
                                <p:cTn id="59" presetID="25" presetClass="entr" presetSubtype="0" fill="hold" grpId="0" nodeType="withEffect">
                                  <p:stCondLst>
                                    <p:cond delay="0"/>
                                  </p:stCondLst>
                                  <p:childTnLst>
                                    <p:set>
                                      <p:cBhvr>
                                        <p:cTn id="60" dur="1" fill="hold">
                                          <p:stCondLst>
                                            <p:cond delay="0"/>
                                          </p:stCondLst>
                                        </p:cTn>
                                        <p:tgtEl>
                                          <p:spTgt spid="128046"/>
                                        </p:tgtEl>
                                        <p:attrNameLst>
                                          <p:attrName>style.visibility</p:attrName>
                                        </p:attrNameLst>
                                      </p:cBhvr>
                                      <p:to>
                                        <p:strVal val="visible"/>
                                      </p:to>
                                    </p:set>
                                    <p:anim calcmode="lin" valueType="num">
                                      <p:cBhvr>
                                        <p:cTn id="61" dur="500" decel="50000" fill="hold">
                                          <p:stCondLst>
                                            <p:cond delay="0"/>
                                          </p:stCondLst>
                                        </p:cTn>
                                        <p:tgtEl>
                                          <p:spTgt spid="128046"/>
                                        </p:tgtEl>
                                        <p:attrNameLst>
                                          <p:attrName>style.rotation</p:attrName>
                                        </p:attrNameLst>
                                      </p:cBhvr>
                                      <p:tavLst>
                                        <p:tav tm="0">
                                          <p:val>
                                            <p:fltVal val="-90"/>
                                          </p:val>
                                        </p:tav>
                                        <p:tav tm="100000">
                                          <p:val>
                                            <p:fltVal val="0"/>
                                          </p:val>
                                        </p:tav>
                                      </p:tavLst>
                                    </p:anim>
                                    <p:anim calcmode="lin" valueType="num">
                                      <p:cBhvr>
                                        <p:cTn id="62" dur="500" decel="50000" fill="hold">
                                          <p:stCondLst>
                                            <p:cond delay="0"/>
                                          </p:stCondLst>
                                        </p:cTn>
                                        <p:tgtEl>
                                          <p:spTgt spid="128046"/>
                                        </p:tgtEl>
                                        <p:attrNameLst>
                                          <p:attrName>ppt_w</p:attrName>
                                        </p:attrNameLst>
                                      </p:cBhvr>
                                      <p:tavLst>
                                        <p:tav tm="0">
                                          <p:val>
                                            <p:strVal val="#ppt_w"/>
                                          </p:val>
                                        </p:tav>
                                        <p:tav tm="100000">
                                          <p:val>
                                            <p:strVal val="#ppt_w*.05"/>
                                          </p:val>
                                        </p:tav>
                                      </p:tavLst>
                                    </p:anim>
                                    <p:anim calcmode="lin" valueType="num">
                                      <p:cBhvr>
                                        <p:cTn id="63" dur="500" accel="50000" fill="hold">
                                          <p:stCondLst>
                                            <p:cond delay="500"/>
                                          </p:stCondLst>
                                        </p:cTn>
                                        <p:tgtEl>
                                          <p:spTgt spid="128046"/>
                                        </p:tgtEl>
                                        <p:attrNameLst>
                                          <p:attrName>ppt_w</p:attrName>
                                        </p:attrNameLst>
                                      </p:cBhvr>
                                      <p:tavLst>
                                        <p:tav tm="0">
                                          <p:val>
                                            <p:strVal val="#ppt_w*.05"/>
                                          </p:val>
                                        </p:tav>
                                        <p:tav tm="100000">
                                          <p:val>
                                            <p:strVal val="#ppt_w"/>
                                          </p:val>
                                        </p:tav>
                                      </p:tavLst>
                                    </p:anim>
                                    <p:anim calcmode="lin" valueType="num">
                                      <p:cBhvr>
                                        <p:cTn id="64" dur="1000" fill="hold"/>
                                        <p:tgtEl>
                                          <p:spTgt spid="128046"/>
                                        </p:tgtEl>
                                        <p:attrNameLst>
                                          <p:attrName>ppt_h</p:attrName>
                                        </p:attrNameLst>
                                      </p:cBhvr>
                                      <p:tavLst>
                                        <p:tav tm="0">
                                          <p:val>
                                            <p:strVal val="#ppt_h"/>
                                          </p:val>
                                        </p:tav>
                                        <p:tav tm="100000">
                                          <p:val>
                                            <p:strVal val="#ppt_h"/>
                                          </p:val>
                                        </p:tav>
                                      </p:tavLst>
                                    </p:anim>
                                    <p:anim calcmode="lin" valueType="num">
                                      <p:cBhvr>
                                        <p:cTn id="65" dur="500" decel="50000" fill="hold">
                                          <p:stCondLst>
                                            <p:cond delay="0"/>
                                          </p:stCondLst>
                                        </p:cTn>
                                        <p:tgtEl>
                                          <p:spTgt spid="128046"/>
                                        </p:tgtEl>
                                        <p:attrNameLst>
                                          <p:attrName>ppt_x</p:attrName>
                                        </p:attrNameLst>
                                      </p:cBhvr>
                                      <p:tavLst>
                                        <p:tav tm="0">
                                          <p:val>
                                            <p:strVal val="#ppt_x+.4"/>
                                          </p:val>
                                        </p:tav>
                                        <p:tav tm="100000">
                                          <p:val>
                                            <p:strVal val="#ppt_x"/>
                                          </p:val>
                                        </p:tav>
                                      </p:tavLst>
                                    </p:anim>
                                    <p:anim calcmode="lin" valueType="num">
                                      <p:cBhvr>
                                        <p:cTn id="66" dur="500" decel="50000" fill="hold">
                                          <p:stCondLst>
                                            <p:cond delay="0"/>
                                          </p:stCondLst>
                                        </p:cTn>
                                        <p:tgtEl>
                                          <p:spTgt spid="128046"/>
                                        </p:tgtEl>
                                        <p:attrNameLst>
                                          <p:attrName>ppt_y</p:attrName>
                                        </p:attrNameLst>
                                      </p:cBhvr>
                                      <p:tavLst>
                                        <p:tav tm="0">
                                          <p:val>
                                            <p:strVal val="#ppt_y-.2"/>
                                          </p:val>
                                        </p:tav>
                                        <p:tav tm="100000">
                                          <p:val>
                                            <p:strVal val="#ppt_y+.1"/>
                                          </p:val>
                                        </p:tav>
                                      </p:tavLst>
                                    </p:anim>
                                    <p:anim calcmode="lin" valueType="num">
                                      <p:cBhvr>
                                        <p:cTn id="67" dur="500" accel="50000" fill="hold">
                                          <p:stCondLst>
                                            <p:cond delay="500"/>
                                          </p:stCondLst>
                                        </p:cTn>
                                        <p:tgtEl>
                                          <p:spTgt spid="128046"/>
                                        </p:tgtEl>
                                        <p:attrNameLst>
                                          <p:attrName>ppt_y</p:attrName>
                                        </p:attrNameLst>
                                      </p:cBhvr>
                                      <p:tavLst>
                                        <p:tav tm="0">
                                          <p:val>
                                            <p:strVal val="#ppt_y+.1"/>
                                          </p:val>
                                        </p:tav>
                                        <p:tav tm="100000">
                                          <p:val>
                                            <p:strVal val="#ppt_y"/>
                                          </p:val>
                                        </p:tav>
                                      </p:tavLst>
                                    </p:anim>
                                    <p:animEffect transition="in" filter="fade">
                                      <p:cBhvr>
                                        <p:cTn id="68" dur="1000" decel="50000">
                                          <p:stCondLst>
                                            <p:cond delay="0"/>
                                          </p:stCondLst>
                                        </p:cTn>
                                        <p:tgtEl>
                                          <p:spTgt spid="128046"/>
                                        </p:tgtEl>
                                      </p:cBhvr>
                                    </p:animEffect>
                                  </p:childTnLst>
                                </p:cTn>
                              </p:par>
                              <p:par>
                                <p:cTn id="69" presetID="25" presetClass="entr" presetSubtype="0" fill="hold" grpId="0" nodeType="withEffect">
                                  <p:stCondLst>
                                    <p:cond delay="0"/>
                                  </p:stCondLst>
                                  <p:childTnLst>
                                    <p:set>
                                      <p:cBhvr>
                                        <p:cTn id="70" dur="1" fill="hold">
                                          <p:stCondLst>
                                            <p:cond delay="0"/>
                                          </p:stCondLst>
                                        </p:cTn>
                                        <p:tgtEl>
                                          <p:spTgt spid="128048"/>
                                        </p:tgtEl>
                                        <p:attrNameLst>
                                          <p:attrName>style.visibility</p:attrName>
                                        </p:attrNameLst>
                                      </p:cBhvr>
                                      <p:to>
                                        <p:strVal val="visible"/>
                                      </p:to>
                                    </p:set>
                                    <p:anim calcmode="lin" valueType="num">
                                      <p:cBhvr>
                                        <p:cTn id="71" dur="500" decel="50000" fill="hold">
                                          <p:stCondLst>
                                            <p:cond delay="0"/>
                                          </p:stCondLst>
                                        </p:cTn>
                                        <p:tgtEl>
                                          <p:spTgt spid="128048"/>
                                        </p:tgtEl>
                                        <p:attrNameLst>
                                          <p:attrName>style.rotation</p:attrName>
                                        </p:attrNameLst>
                                      </p:cBhvr>
                                      <p:tavLst>
                                        <p:tav tm="0">
                                          <p:val>
                                            <p:fltVal val="-90"/>
                                          </p:val>
                                        </p:tav>
                                        <p:tav tm="100000">
                                          <p:val>
                                            <p:fltVal val="0"/>
                                          </p:val>
                                        </p:tav>
                                      </p:tavLst>
                                    </p:anim>
                                    <p:anim calcmode="lin" valueType="num">
                                      <p:cBhvr>
                                        <p:cTn id="72" dur="500" decel="50000" fill="hold">
                                          <p:stCondLst>
                                            <p:cond delay="0"/>
                                          </p:stCondLst>
                                        </p:cTn>
                                        <p:tgtEl>
                                          <p:spTgt spid="128048"/>
                                        </p:tgtEl>
                                        <p:attrNameLst>
                                          <p:attrName>ppt_w</p:attrName>
                                        </p:attrNameLst>
                                      </p:cBhvr>
                                      <p:tavLst>
                                        <p:tav tm="0">
                                          <p:val>
                                            <p:strVal val="#ppt_w"/>
                                          </p:val>
                                        </p:tav>
                                        <p:tav tm="100000">
                                          <p:val>
                                            <p:strVal val="#ppt_w*.05"/>
                                          </p:val>
                                        </p:tav>
                                      </p:tavLst>
                                    </p:anim>
                                    <p:anim calcmode="lin" valueType="num">
                                      <p:cBhvr>
                                        <p:cTn id="73" dur="500" accel="50000" fill="hold">
                                          <p:stCondLst>
                                            <p:cond delay="500"/>
                                          </p:stCondLst>
                                        </p:cTn>
                                        <p:tgtEl>
                                          <p:spTgt spid="128048"/>
                                        </p:tgtEl>
                                        <p:attrNameLst>
                                          <p:attrName>ppt_w</p:attrName>
                                        </p:attrNameLst>
                                      </p:cBhvr>
                                      <p:tavLst>
                                        <p:tav tm="0">
                                          <p:val>
                                            <p:strVal val="#ppt_w*.05"/>
                                          </p:val>
                                        </p:tav>
                                        <p:tav tm="100000">
                                          <p:val>
                                            <p:strVal val="#ppt_w"/>
                                          </p:val>
                                        </p:tav>
                                      </p:tavLst>
                                    </p:anim>
                                    <p:anim calcmode="lin" valueType="num">
                                      <p:cBhvr>
                                        <p:cTn id="74" dur="1000" fill="hold"/>
                                        <p:tgtEl>
                                          <p:spTgt spid="128048"/>
                                        </p:tgtEl>
                                        <p:attrNameLst>
                                          <p:attrName>ppt_h</p:attrName>
                                        </p:attrNameLst>
                                      </p:cBhvr>
                                      <p:tavLst>
                                        <p:tav tm="0">
                                          <p:val>
                                            <p:strVal val="#ppt_h"/>
                                          </p:val>
                                        </p:tav>
                                        <p:tav tm="100000">
                                          <p:val>
                                            <p:strVal val="#ppt_h"/>
                                          </p:val>
                                        </p:tav>
                                      </p:tavLst>
                                    </p:anim>
                                    <p:anim calcmode="lin" valueType="num">
                                      <p:cBhvr>
                                        <p:cTn id="75" dur="500" decel="50000" fill="hold">
                                          <p:stCondLst>
                                            <p:cond delay="0"/>
                                          </p:stCondLst>
                                        </p:cTn>
                                        <p:tgtEl>
                                          <p:spTgt spid="128048"/>
                                        </p:tgtEl>
                                        <p:attrNameLst>
                                          <p:attrName>ppt_x</p:attrName>
                                        </p:attrNameLst>
                                      </p:cBhvr>
                                      <p:tavLst>
                                        <p:tav tm="0">
                                          <p:val>
                                            <p:strVal val="#ppt_x+.4"/>
                                          </p:val>
                                        </p:tav>
                                        <p:tav tm="100000">
                                          <p:val>
                                            <p:strVal val="#ppt_x"/>
                                          </p:val>
                                        </p:tav>
                                      </p:tavLst>
                                    </p:anim>
                                    <p:anim calcmode="lin" valueType="num">
                                      <p:cBhvr>
                                        <p:cTn id="76" dur="500" decel="50000" fill="hold">
                                          <p:stCondLst>
                                            <p:cond delay="0"/>
                                          </p:stCondLst>
                                        </p:cTn>
                                        <p:tgtEl>
                                          <p:spTgt spid="128048"/>
                                        </p:tgtEl>
                                        <p:attrNameLst>
                                          <p:attrName>ppt_y</p:attrName>
                                        </p:attrNameLst>
                                      </p:cBhvr>
                                      <p:tavLst>
                                        <p:tav tm="0">
                                          <p:val>
                                            <p:strVal val="#ppt_y-.2"/>
                                          </p:val>
                                        </p:tav>
                                        <p:tav tm="100000">
                                          <p:val>
                                            <p:strVal val="#ppt_y+.1"/>
                                          </p:val>
                                        </p:tav>
                                      </p:tavLst>
                                    </p:anim>
                                    <p:anim calcmode="lin" valueType="num">
                                      <p:cBhvr>
                                        <p:cTn id="77" dur="500" accel="50000" fill="hold">
                                          <p:stCondLst>
                                            <p:cond delay="500"/>
                                          </p:stCondLst>
                                        </p:cTn>
                                        <p:tgtEl>
                                          <p:spTgt spid="128048"/>
                                        </p:tgtEl>
                                        <p:attrNameLst>
                                          <p:attrName>ppt_y</p:attrName>
                                        </p:attrNameLst>
                                      </p:cBhvr>
                                      <p:tavLst>
                                        <p:tav tm="0">
                                          <p:val>
                                            <p:strVal val="#ppt_y+.1"/>
                                          </p:val>
                                        </p:tav>
                                        <p:tav tm="100000">
                                          <p:val>
                                            <p:strVal val="#ppt_y"/>
                                          </p:val>
                                        </p:tav>
                                      </p:tavLst>
                                    </p:anim>
                                    <p:animEffect transition="in" filter="fade">
                                      <p:cBhvr>
                                        <p:cTn id="78" dur="1000" decel="50000">
                                          <p:stCondLst>
                                            <p:cond delay="0"/>
                                          </p:stCondLst>
                                        </p:cTn>
                                        <p:tgtEl>
                                          <p:spTgt spid="128048"/>
                                        </p:tgtEl>
                                      </p:cBhvr>
                                    </p:animEffect>
                                  </p:childTnLst>
                                </p:cTn>
                              </p:par>
                              <p:par>
                                <p:cTn id="79" presetID="25" presetClass="entr" presetSubtype="0" fill="hold" grpId="0" nodeType="withEffect">
                                  <p:stCondLst>
                                    <p:cond delay="0"/>
                                  </p:stCondLst>
                                  <p:childTnLst>
                                    <p:set>
                                      <p:cBhvr>
                                        <p:cTn id="80" dur="1" fill="hold">
                                          <p:stCondLst>
                                            <p:cond delay="0"/>
                                          </p:stCondLst>
                                        </p:cTn>
                                        <p:tgtEl>
                                          <p:spTgt spid="128049"/>
                                        </p:tgtEl>
                                        <p:attrNameLst>
                                          <p:attrName>style.visibility</p:attrName>
                                        </p:attrNameLst>
                                      </p:cBhvr>
                                      <p:to>
                                        <p:strVal val="visible"/>
                                      </p:to>
                                    </p:set>
                                    <p:anim calcmode="lin" valueType="num">
                                      <p:cBhvr>
                                        <p:cTn id="81" dur="500" decel="50000" fill="hold">
                                          <p:stCondLst>
                                            <p:cond delay="0"/>
                                          </p:stCondLst>
                                        </p:cTn>
                                        <p:tgtEl>
                                          <p:spTgt spid="128049"/>
                                        </p:tgtEl>
                                        <p:attrNameLst>
                                          <p:attrName>style.rotation</p:attrName>
                                        </p:attrNameLst>
                                      </p:cBhvr>
                                      <p:tavLst>
                                        <p:tav tm="0">
                                          <p:val>
                                            <p:fltVal val="-90"/>
                                          </p:val>
                                        </p:tav>
                                        <p:tav tm="100000">
                                          <p:val>
                                            <p:fltVal val="0"/>
                                          </p:val>
                                        </p:tav>
                                      </p:tavLst>
                                    </p:anim>
                                    <p:anim calcmode="lin" valueType="num">
                                      <p:cBhvr>
                                        <p:cTn id="82" dur="500" decel="50000" fill="hold">
                                          <p:stCondLst>
                                            <p:cond delay="0"/>
                                          </p:stCondLst>
                                        </p:cTn>
                                        <p:tgtEl>
                                          <p:spTgt spid="128049"/>
                                        </p:tgtEl>
                                        <p:attrNameLst>
                                          <p:attrName>ppt_w</p:attrName>
                                        </p:attrNameLst>
                                      </p:cBhvr>
                                      <p:tavLst>
                                        <p:tav tm="0">
                                          <p:val>
                                            <p:strVal val="#ppt_w"/>
                                          </p:val>
                                        </p:tav>
                                        <p:tav tm="100000">
                                          <p:val>
                                            <p:strVal val="#ppt_w*.05"/>
                                          </p:val>
                                        </p:tav>
                                      </p:tavLst>
                                    </p:anim>
                                    <p:anim calcmode="lin" valueType="num">
                                      <p:cBhvr>
                                        <p:cTn id="83" dur="500" accel="50000" fill="hold">
                                          <p:stCondLst>
                                            <p:cond delay="500"/>
                                          </p:stCondLst>
                                        </p:cTn>
                                        <p:tgtEl>
                                          <p:spTgt spid="128049"/>
                                        </p:tgtEl>
                                        <p:attrNameLst>
                                          <p:attrName>ppt_w</p:attrName>
                                        </p:attrNameLst>
                                      </p:cBhvr>
                                      <p:tavLst>
                                        <p:tav tm="0">
                                          <p:val>
                                            <p:strVal val="#ppt_w*.05"/>
                                          </p:val>
                                        </p:tav>
                                        <p:tav tm="100000">
                                          <p:val>
                                            <p:strVal val="#ppt_w"/>
                                          </p:val>
                                        </p:tav>
                                      </p:tavLst>
                                    </p:anim>
                                    <p:anim calcmode="lin" valueType="num">
                                      <p:cBhvr>
                                        <p:cTn id="84" dur="1000" fill="hold"/>
                                        <p:tgtEl>
                                          <p:spTgt spid="128049"/>
                                        </p:tgtEl>
                                        <p:attrNameLst>
                                          <p:attrName>ppt_h</p:attrName>
                                        </p:attrNameLst>
                                      </p:cBhvr>
                                      <p:tavLst>
                                        <p:tav tm="0">
                                          <p:val>
                                            <p:strVal val="#ppt_h"/>
                                          </p:val>
                                        </p:tav>
                                        <p:tav tm="100000">
                                          <p:val>
                                            <p:strVal val="#ppt_h"/>
                                          </p:val>
                                        </p:tav>
                                      </p:tavLst>
                                    </p:anim>
                                    <p:anim calcmode="lin" valueType="num">
                                      <p:cBhvr>
                                        <p:cTn id="85" dur="500" decel="50000" fill="hold">
                                          <p:stCondLst>
                                            <p:cond delay="0"/>
                                          </p:stCondLst>
                                        </p:cTn>
                                        <p:tgtEl>
                                          <p:spTgt spid="128049"/>
                                        </p:tgtEl>
                                        <p:attrNameLst>
                                          <p:attrName>ppt_x</p:attrName>
                                        </p:attrNameLst>
                                      </p:cBhvr>
                                      <p:tavLst>
                                        <p:tav tm="0">
                                          <p:val>
                                            <p:strVal val="#ppt_x+.4"/>
                                          </p:val>
                                        </p:tav>
                                        <p:tav tm="100000">
                                          <p:val>
                                            <p:strVal val="#ppt_x"/>
                                          </p:val>
                                        </p:tav>
                                      </p:tavLst>
                                    </p:anim>
                                    <p:anim calcmode="lin" valueType="num">
                                      <p:cBhvr>
                                        <p:cTn id="86" dur="500" decel="50000" fill="hold">
                                          <p:stCondLst>
                                            <p:cond delay="0"/>
                                          </p:stCondLst>
                                        </p:cTn>
                                        <p:tgtEl>
                                          <p:spTgt spid="128049"/>
                                        </p:tgtEl>
                                        <p:attrNameLst>
                                          <p:attrName>ppt_y</p:attrName>
                                        </p:attrNameLst>
                                      </p:cBhvr>
                                      <p:tavLst>
                                        <p:tav tm="0">
                                          <p:val>
                                            <p:strVal val="#ppt_y-.2"/>
                                          </p:val>
                                        </p:tav>
                                        <p:tav tm="100000">
                                          <p:val>
                                            <p:strVal val="#ppt_y+.1"/>
                                          </p:val>
                                        </p:tav>
                                      </p:tavLst>
                                    </p:anim>
                                    <p:anim calcmode="lin" valueType="num">
                                      <p:cBhvr>
                                        <p:cTn id="87" dur="500" accel="50000" fill="hold">
                                          <p:stCondLst>
                                            <p:cond delay="500"/>
                                          </p:stCondLst>
                                        </p:cTn>
                                        <p:tgtEl>
                                          <p:spTgt spid="128049"/>
                                        </p:tgtEl>
                                        <p:attrNameLst>
                                          <p:attrName>ppt_y</p:attrName>
                                        </p:attrNameLst>
                                      </p:cBhvr>
                                      <p:tavLst>
                                        <p:tav tm="0">
                                          <p:val>
                                            <p:strVal val="#ppt_y+.1"/>
                                          </p:val>
                                        </p:tav>
                                        <p:tav tm="100000">
                                          <p:val>
                                            <p:strVal val="#ppt_y"/>
                                          </p:val>
                                        </p:tav>
                                      </p:tavLst>
                                    </p:anim>
                                    <p:animEffect transition="in" filter="fade">
                                      <p:cBhvr>
                                        <p:cTn id="88" dur="1000" decel="50000">
                                          <p:stCondLst>
                                            <p:cond delay="0"/>
                                          </p:stCondLst>
                                        </p:cTn>
                                        <p:tgtEl>
                                          <p:spTgt spid="128049"/>
                                        </p:tgtEl>
                                      </p:cBhvr>
                                    </p:animEffect>
                                  </p:childTnLst>
                                </p:cTn>
                              </p:par>
                              <p:par>
                                <p:cTn id="89" presetID="25" presetClass="entr" presetSubtype="0" fill="hold" grpId="0" nodeType="withEffect">
                                  <p:stCondLst>
                                    <p:cond delay="0"/>
                                  </p:stCondLst>
                                  <p:childTnLst>
                                    <p:set>
                                      <p:cBhvr>
                                        <p:cTn id="90" dur="1" fill="hold">
                                          <p:stCondLst>
                                            <p:cond delay="0"/>
                                          </p:stCondLst>
                                        </p:cTn>
                                        <p:tgtEl>
                                          <p:spTgt spid="128050"/>
                                        </p:tgtEl>
                                        <p:attrNameLst>
                                          <p:attrName>style.visibility</p:attrName>
                                        </p:attrNameLst>
                                      </p:cBhvr>
                                      <p:to>
                                        <p:strVal val="visible"/>
                                      </p:to>
                                    </p:set>
                                    <p:anim calcmode="lin" valueType="num">
                                      <p:cBhvr>
                                        <p:cTn id="91" dur="500" decel="50000" fill="hold">
                                          <p:stCondLst>
                                            <p:cond delay="0"/>
                                          </p:stCondLst>
                                        </p:cTn>
                                        <p:tgtEl>
                                          <p:spTgt spid="128050"/>
                                        </p:tgtEl>
                                        <p:attrNameLst>
                                          <p:attrName>style.rotation</p:attrName>
                                        </p:attrNameLst>
                                      </p:cBhvr>
                                      <p:tavLst>
                                        <p:tav tm="0">
                                          <p:val>
                                            <p:fltVal val="-90"/>
                                          </p:val>
                                        </p:tav>
                                        <p:tav tm="100000">
                                          <p:val>
                                            <p:fltVal val="0"/>
                                          </p:val>
                                        </p:tav>
                                      </p:tavLst>
                                    </p:anim>
                                    <p:anim calcmode="lin" valueType="num">
                                      <p:cBhvr>
                                        <p:cTn id="92" dur="500" decel="50000" fill="hold">
                                          <p:stCondLst>
                                            <p:cond delay="0"/>
                                          </p:stCondLst>
                                        </p:cTn>
                                        <p:tgtEl>
                                          <p:spTgt spid="128050"/>
                                        </p:tgtEl>
                                        <p:attrNameLst>
                                          <p:attrName>ppt_w</p:attrName>
                                        </p:attrNameLst>
                                      </p:cBhvr>
                                      <p:tavLst>
                                        <p:tav tm="0">
                                          <p:val>
                                            <p:strVal val="#ppt_w"/>
                                          </p:val>
                                        </p:tav>
                                        <p:tav tm="100000">
                                          <p:val>
                                            <p:strVal val="#ppt_w*.05"/>
                                          </p:val>
                                        </p:tav>
                                      </p:tavLst>
                                    </p:anim>
                                    <p:anim calcmode="lin" valueType="num">
                                      <p:cBhvr>
                                        <p:cTn id="93" dur="500" accel="50000" fill="hold">
                                          <p:stCondLst>
                                            <p:cond delay="500"/>
                                          </p:stCondLst>
                                        </p:cTn>
                                        <p:tgtEl>
                                          <p:spTgt spid="128050"/>
                                        </p:tgtEl>
                                        <p:attrNameLst>
                                          <p:attrName>ppt_w</p:attrName>
                                        </p:attrNameLst>
                                      </p:cBhvr>
                                      <p:tavLst>
                                        <p:tav tm="0">
                                          <p:val>
                                            <p:strVal val="#ppt_w*.05"/>
                                          </p:val>
                                        </p:tav>
                                        <p:tav tm="100000">
                                          <p:val>
                                            <p:strVal val="#ppt_w"/>
                                          </p:val>
                                        </p:tav>
                                      </p:tavLst>
                                    </p:anim>
                                    <p:anim calcmode="lin" valueType="num">
                                      <p:cBhvr>
                                        <p:cTn id="94" dur="1000" fill="hold"/>
                                        <p:tgtEl>
                                          <p:spTgt spid="128050"/>
                                        </p:tgtEl>
                                        <p:attrNameLst>
                                          <p:attrName>ppt_h</p:attrName>
                                        </p:attrNameLst>
                                      </p:cBhvr>
                                      <p:tavLst>
                                        <p:tav tm="0">
                                          <p:val>
                                            <p:strVal val="#ppt_h"/>
                                          </p:val>
                                        </p:tav>
                                        <p:tav tm="100000">
                                          <p:val>
                                            <p:strVal val="#ppt_h"/>
                                          </p:val>
                                        </p:tav>
                                      </p:tavLst>
                                    </p:anim>
                                    <p:anim calcmode="lin" valueType="num">
                                      <p:cBhvr>
                                        <p:cTn id="95" dur="500" decel="50000" fill="hold">
                                          <p:stCondLst>
                                            <p:cond delay="0"/>
                                          </p:stCondLst>
                                        </p:cTn>
                                        <p:tgtEl>
                                          <p:spTgt spid="128050"/>
                                        </p:tgtEl>
                                        <p:attrNameLst>
                                          <p:attrName>ppt_x</p:attrName>
                                        </p:attrNameLst>
                                      </p:cBhvr>
                                      <p:tavLst>
                                        <p:tav tm="0">
                                          <p:val>
                                            <p:strVal val="#ppt_x+.4"/>
                                          </p:val>
                                        </p:tav>
                                        <p:tav tm="100000">
                                          <p:val>
                                            <p:strVal val="#ppt_x"/>
                                          </p:val>
                                        </p:tav>
                                      </p:tavLst>
                                    </p:anim>
                                    <p:anim calcmode="lin" valueType="num">
                                      <p:cBhvr>
                                        <p:cTn id="96" dur="500" decel="50000" fill="hold">
                                          <p:stCondLst>
                                            <p:cond delay="0"/>
                                          </p:stCondLst>
                                        </p:cTn>
                                        <p:tgtEl>
                                          <p:spTgt spid="128050"/>
                                        </p:tgtEl>
                                        <p:attrNameLst>
                                          <p:attrName>ppt_y</p:attrName>
                                        </p:attrNameLst>
                                      </p:cBhvr>
                                      <p:tavLst>
                                        <p:tav tm="0">
                                          <p:val>
                                            <p:strVal val="#ppt_y-.2"/>
                                          </p:val>
                                        </p:tav>
                                        <p:tav tm="100000">
                                          <p:val>
                                            <p:strVal val="#ppt_y+.1"/>
                                          </p:val>
                                        </p:tav>
                                      </p:tavLst>
                                    </p:anim>
                                    <p:anim calcmode="lin" valueType="num">
                                      <p:cBhvr>
                                        <p:cTn id="97" dur="500" accel="50000" fill="hold">
                                          <p:stCondLst>
                                            <p:cond delay="500"/>
                                          </p:stCondLst>
                                        </p:cTn>
                                        <p:tgtEl>
                                          <p:spTgt spid="128050"/>
                                        </p:tgtEl>
                                        <p:attrNameLst>
                                          <p:attrName>ppt_y</p:attrName>
                                        </p:attrNameLst>
                                      </p:cBhvr>
                                      <p:tavLst>
                                        <p:tav tm="0">
                                          <p:val>
                                            <p:strVal val="#ppt_y+.1"/>
                                          </p:val>
                                        </p:tav>
                                        <p:tav tm="100000">
                                          <p:val>
                                            <p:strVal val="#ppt_y"/>
                                          </p:val>
                                        </p:tav>
                                      </p:tavLst>
                                    </p:anim>
                                    <p:animEffect transition="in" filter="fade">
                                      <p:cBhvr>
                                        <p:cTn id="98" dur="1000" decel="50000">
                                          <p:stCondLst>
                                            <p:cond delay="0"/>
                                          </p:stCondLst>
                                        </p:cTn>
                                        <p:tgtEl>
                                          <p:spTgt spid="128050"/>
                                        </p:tgtEl>
                                      </p:cBhvr>
                                    </p:animEffect>
                                  </p:childTnLst>
                                </p:cTn>
                              </p:par>
                              <p:par>
                                <p:cTn id="99" presetID="25" presetClass="entr" presetSubtype="0" fill="hold" grpId="0" nodeType="withEffect">
                                  <p:stCondLst>
                                    <p:cond delay="0"/>
                                  </p:stCondLst>
                                  <p:childTnLst>
                                    <p:set>
                                      <p:cBhvr>
                                        <p:cTn id="100" dur="1" fill="hold">
                                          <p:stCondLst>
                                            <p:cond delay="0"/>
                                          </p:stCondLst>
                                        </p:cTn>
                                        <p:tgtEl>
                                          <p:spTgt spid="128051"/>
                                        </p:tgtEl>
                                        <p:attrNameLst>
                                          <p:attrName>style.visibility</p:attrName>
                                        </p:attrNameLst>
                                      </p:cBhvr>
                                      <p:to>
                                        <p:strVal val="visible"/>
                                      </p:to>
                                    </p:set>
                                    <p:anim calcmode="lin" valueType="num">
                                      <p:cBhvr>
                                        <p:cTn id="101" dur="500" decel="50000" fill="hold">
                                          <p:stCondLst>
                                            <p:cond delay="0"/>
                                          </p:stCondLst>
                                        </p:cTn>
                                        <p:tgtEl>
                                          <p:spTgt spid="128051"/>
                                        </p:tgtEl>
                                        <p:attrNameLst>
                                          <p:attrName>style.rotation</p:attrName>
                                        </p:attrNameLst>
                                      </p:cBhvr>
                                      <p:tavLst>
                                        <p:tav tm="0">
                                          <p:val>
                                            <p:fltVal val="-90"/>
                                          </p:val>
                                        </p:tav>
                                        <p:tav tm="100000">
                                          <p:val>
                                            <p:fltVal val="0"/>
                                          </p:val>
                                        </p:tav>
                                      </p:tavLst>
                                    </p:anim>
                                    <p:anim calcmode="lin" valueType="num">
                                      <p:cBhvr>
                                        <p:cTn id="102" dur="500" decel="50000" fill="hold">
                                          <p:stCondLst>
                                            <p:cond delay="0"/>
                                          </p:stCondLst>
                                        </p:cTn>
                                        <p:tgtEl>
                                          <p:spTgt spid="128051"/>
                                        </p:tgtEl>
                                        <p:attrNameLst>
                                          <p:attrName>ppt_w</p:attrName>
                                        </p:attrNameLst>
                                      </p:cBhvr>
                                      <p:tavLst>
                                        <p:tav tm="0">
                                          <p:val>
                                            <p:strVal val="#ppt_w"/>
                                          </p:val>
                                        </p:tav>
                                        <p:tav tm="100000">
                                          <p:val>
                                            <p:strVal val="#ppt_w*.05"/>
                                          </p:val>
                                        </p:tav>
                                      </p:tavLst>
                                    </p:anim>
                                    <p:anim calcmode="lin" valueType="num">
                                      <p:cBhvr>
                                        <p:cTn id="103" dur="500" accel="50000" fill="hold">
                                          <p:stCondLst>
                                            <p:cond delay="500"/>
                                          </p:stCondLst>
                                        </p:cTn>
                                        <p:tgtEl>
                                          <p:spTgt spid="128051"/>
                                        </p:tgtEl>
                                        <p:attrNameLst>
                                          <p:attrName>ppt_w</p:attrName>
                                        </p:attrNameLst>
                                      </p:cBhvr>
                                      <p:tavLst>
                                        <p:tav tm="0">
                                          <p:val>
                                            <p:strVal val="#ppt_w*.05"/>
                                          </p:val>
                                        </p:tav>
                                        <p:tav tm="100000">
                                          <p:val>
                                            <p:strVal val="#ppt_w"/>
                                          </p:val>
                                        </p:tav>
                                      </p:tavLst>
                                    </p:anim>
                                    <p:anim calcmode="lin" valueType="num">
                                      <p:cBhvr>
                                        <p:cTn id="104" dur="1000" fill="hold"/>
                                        <p:tgtEl>
                                          <p:spTgt spid="128051"/>
                                        </p:tgtEl>
                                        <p:attrNameLst>
                                          <p:attrName>ppt_h</p:attrName>
                                        </p:attrNameLst>
                                      </p:cBhvr>
                                      <p:tavLst>
                                        <p:tav tm="0">
                                          <p:val>
                                            <p:strVal val="#ppt_h"/>
                                          </p:val>
                                        </p:tav>
                                        <p:tav tm="100000">
                                          <p:val>
                                            <p:strVal val="#ppt_h"/>
                                          </p:val>
                                        </p:tav>
                                      </p:tavLst>
                                    </p:anim>
                                    <p:anim calcmode="lin" valueType="num">
                                      <p:cBhvr>
                                        <p:cTn id="105" dur="500" decel="50000" fill="hold">
                                          <p:stCondLst>
                                            <p:cond delay="0"/>
                                          </p:stCondLst>
                                        </p:cTn>
                                        <p:tgtEl>
                                          <p:spTgt spid="128051"/>
                                        </p:tgtEl>
                                        <p:attrNameLst>
                                          <p:attrName>ppt_x</p:attrName>
                                        </p:attrNameLst>
                                      </p:cBhvr>
                                      <p:tavLst>
                                        <p:tav tm="0">
                                          <p:val>
                                            <p:strVal val="#ppt_x+.4"/>
                                          </p:val>
                                        </p:tav>
                                        <p:tav tm="100000">
                                          <p:val>
                                            <p:strVal val="#ppt_x"/>
                                          </p:val>
                                        </p:tav>
                                      </p:tavLst>
                                    </p:anim>
                                    <p:anim calcmode="lin" valueType="num">
                                      <p:cBhvr>
                                        <p:cTn id="106" dur="500" decel="50000" fill="hold">
                                          <p:stCondLst>
                                            <p:cond delay="0"/>
                                          </p:stCondLst>
                                        </p:cTn>
                                        <p:tgtEl>
                                          <p:spTgt spid="128051"/>
                                        </p:tgtEl>
                                        <p:attrNameLst>
                                          <p:attrName>ppt_y</p:attrName>
                                        </p:attrNameLst>
                                      </p:cBhvr>
                                      <p:tavLst>
                                        <p:tav tm="0">
                                          <p:val>
                                            <p:strVal val="#ppt_y-.2"/>
                                          </p:val>
                                        </p:tav>
                                        <p:tav tm="100000">
                                          <p:val>
                                            <p:strVal val="#ppt_y+.1"/>
                                          </p:val>
                                        </p:tav>
                                      </p:tavLst>
                                    </p:anim>
                                    <p:anim calcmode="lin" valueType="num">
                                      <p:cBhvr>
                                        <p:cTn id="107" dur="500" accel="50000" fill="hold">
                                          <p:stCondLst>
                                            <p:cond delay="500"/>
                                          </p:stCondLst>
                                        </p:cTn>
                                        <p:tgtEl>
                                          <p:spTgt spid="128051"/>
                                        </p:tgtEl>
                                        <p:attrNameLst>
                                          <p:attrName>ppt_y</p:attrName>
                                        </p:attrNameLst>
                                      </p:cBhvr>
                                      <p:tavLst>
                                        <p:tav tm="0">
                                          <p:val>
                                            <p:strVal val="#ppt_y+.1"/>
                                          </p:val>
                                        </p:tav>
                                        <p:tav tm="100000">
                                          <p:val>
                                            <p:strVal val="#ppt_y"/>
                                          </p:val>
                                        </p:tav>
                                      </p:tavLst>
                                    </p:anim>
                                    <p:animEffect transition="in" filter="fade">
                                      <p:cBhvr>
                                        <p:cTn id="108" dur="1000" decel="50000">
                                          <p:stCondLst>
                                            <p:cond delay="0"/>
                                          </p:stCondLst>
                                        </p:cTn>
                                        <p:tgtEl>
                                          <p:spTgt spid="128051"/>
                                        </p:tgtEl>
                                      </p:cBhvr>
                                    </p:animEffect>
                                  </p:childTnLst>
                                </p:cTn>
                              </p:par>
                              <p:par>
                                <p:cTn id="109" presetID="25" presetClass="entr" presetSubtype="0" fill="hold" grpId="0" nodeType="withEffect">
                                  <p:stCondLst>
                                    <p:cond delay="0"/>
                                  </p:stCondLst>
                                  <p:childTnLst>
                                    <p:set>
                                      <p:cBhvr>
                                        <p:cTn id="110" dur="1" fill="hold">
                                          <p:stCondLst>
                                            <p:cond delay="0"/>
                                          </p:stCondLst>
                                        </p:cTn>
                                        <p:tgtEl>
                                          <p:spTgt spid="128052"/>
                                        </p:tgtEl>
                                        <p:attrNameLst>
                                          <p:attrName>style.visibility</p:attrName>
                                        </p:attrNameLst>
                                      </p:cBhvr>
                                      <p:to>
                                        <p:strVal val="visible"/>
                                      </p:to>
                                    </p:set>
                                    <p:anim calcmode="lin" valueType="num">
                                      <p:cBhvr>
                                        <p:cTn id="111" dur="500" decel="50000" fill="hold">
                                          <p:stCondLst>
                                            <p:cond delay="0"/>
                                          </p:stCondLst>
                                        </p:cTn>
                                        <p:tgtEl>
                                          <p:spTgt spid="128052"/>
                                        </p:tgtEl>
                                        <p:attrNameLst>
                                          <p:attrName>style.rotation</p:attrName>
                                        </p:attrNameLst>
                                      </p:cBhvr>
                                      <p:tavLst>
                                        <p:tav tm="0">
                                          <p:val>
                                            <p:fltVal val="-90"/>
                                          </p:val>
                                        </p:tav>
                                        <p:tav tm="100000">
                                          <p:val>
                                            <p:fltVal val="0"/>
                                          </p:val>
                                        </p:tav>
                                      </p:tavLst>
                                    </p:anim>
                                    <p:anim calcmode="lin" valueType="num">
                                      <p:cBhvr>
                                        <p:cTn id="112" dur="500" decel="50000" fill="hold">
                                          <p:stCondLst>
                                            <p:cond delay="0"/>
                                          </p:stCondLst>
                                        </p:cTn>
                                        <p:tgtEl>
                                          <p:spTgt spid="128052"/>
                                        </p:tgtEl>
                                        <p:attrNameLst>
                                          <p:attrName>ppt_w</p:attrName>
                                        </p:attrNameLst>
                                      </p:cBhvr>
                                      <p:tavLst>
                                        <p:tav tm="0">
                                          <p:val>
                                            <p:strVal val="#ppt_w"/>
                                          </p:val>
                                        </p:tav>
                                        <p:tav tm="100000">
                                          <p:val>
                                            <p:strVal val="#ppt_w*.05"/>
                                          </p:val>
                                        </p:tav>
                                      </p:tavLst>
                                    </p:anim>
                                    <p:anim calcmode="lin" valueType="num">
                                      <p:cBhvr>
                                        <p:cTn id="113" dur="500" accel="50000" fill="hold">
                                          <p:stCondLst>
                                            <p:cond delay="500"/>
                                          </p:stCondLst>
                                        </p:cTn>
                                        <p:tgtEl>
                                          <p:spTgt spid="128052"/>
                                        </p:tgtEl>
                                        <p:attrNameLst>
                                          <p:attrName>ppt_w</p:attrName>
                                        </p:attrNameLst>
                                      </p:cBhvr>
                                      <p:tavLst>
                                        <p:tav tm="0">
                                          <p:val>
                                            <p:strVal val="#ppt_w*.05"/>
                                          </p:val>
                                        </p:tav>
                                        <p:tav tm="100000">
                                          <p:val>
                                            <p:strVal val="#ppt_w"/>
                                          </p:val>
                                        </p:tav>
                                      </p:tavLst>
                                    </p:anim>
                                    <p:anim calcmode="lin" valueType="num">
                                      <p:cBhvr>
                                        <p:cTn id="114" dur="1000" fill="hold"/>
                                        <p:tgtEl>
                                          <p:spTgt spid="128052"/>
                                        </p:tgtEl>
                                        <p:attrNameLst>
                                          <p:attrName>ppt_h</p:attrName>
                                        </p:attrNameLst>
                                      </p:cBhvr>
                                      <p:tavLst>
                                        <p:tav tm="0">
                                          <p:val>
                                            <p:strVal val="#ppt_h"/>
                                          </p:val>
                                        </p:tav>
                                        <p:tav tm="100000">
                                          <p:val>
                                            <p:strVal val="#ppt_h"/>
                                          </p:val>
                                        </p:tav>
                                      </p:tavLst>
                                    </p:anim>
                                    <p:anim calcmode="lin" valueType="num">
                                      <p:cBhvr>
                                        <p:cTn id="115" dur="500" decel="50000" fill="hold">
                                          <p:stCondLst>
                                            <p:cond delay="0"/>
                                          </p:stCondLst>
                                        </p:cTn>
                                        <p:tgtEl>
                                          <p:spTgt spid="128052"/>
                                        </p:tgtEl>
                                        <p:attrNameLst>
                                          <p:attrName>ppt_x</p:attrName>
                                        </p:attrNameLst>
                                      </p:cBhvr>
                                      <p:tavLst>
                                        <p:tav tm="0">
                                          <p:val>
                                            <p:strVal val="#ppt_x+.4"/>
                                          </p:val>
                                        </p:tav>
                                        <p:tav tm="100000">
                                          <p:val>
                                            <p:strVal val="#ppt_x"/>
                                          </p:val>
                                        </p:tav>
                                      </p:tavLst>
                                    </p:anim>
                                    <p:anim calcmode="lin" valueType="num">
                                      <p:cBhvr>
                                        <p:cTn id="116" dur="500" decel="50000" fill="hold">
                                          <p:stCondLst>
                                            <p:cond delay="0"/>
                                          </p:stCondLst>
                                        </p:cTn>
                                        <p:tgtEl>
                                          <p:spTgt spid="128052"/>
                                        </p:tgtEl>
                                        <p:attrNameLst>
                                          <p:attrName>ppt_y</p:attrName>
                                        </p:attrNameLst>
                                      </p:cBhvr>
                                      <p:tavLst>
                                        <p:tav tm="0">
                                          <p:val>
                                            <p:strVal val="#ppt_y-.2"/>
                                          </p:val>
                                        </p:tav>
                                        <p:tav tm="100000">
                                          <p:val>
                                            <p:strVal val="#ppt_y+.1"/>
                                          </p:val>
                                        </p:tav>
                                      </p:tavLst>
                                    </p:anim>
                                    <p:anim calcmode="lin" valueType="num">
                                      <p:cBhvr>
                                        <p:cTn id="117" dur="500" accel="50000" fill="hold">
                                          <p:stCondLst>
                                            <p:cond delay="500"/>
                                          </p:stCondLst>
                                        </p:cTn>
                                        <p:tgtEl>
                                          <p:spTgt spid="128052"/>
                                        </p:tgtEl>
                                        <p:attrNameLst>
                                          <p:attrName>ppt_y</p:attrName>
                                        </p:attrNameLst>
                                      </p:cBhvr>
                                      <p:tavLst>
                                        <p:tav tm="0">
                                          <p:val>
                                            <p:strVal val="#ppt_y+.1"/>
                                          </p:val>
                                        </p:tav>
                                        <p:tav tm="100000">
                                          <p:val>
                                            <p:strVal val="#ppt_y"/>
                                          </p:val>
                                        </p:tav>
                                      </p:tavLst>
                                    </p:anim>
                                    <p:animEffect transition="in" filter="fade">
                                      <p:cBhvr>
                                        <p:cTn id="118" dur="1000" decel="50000">
                                          <p:stCondLst>
                                            <p:cond delay="0"/>
                                          </p:stCondLst>
                                        </p:cTn>
                                        <p:tgtEl>
                                          <p:spTgt spid="128052"/>
                                        </p:tgtEl>
                                      </p:cBhvr>
                                    </p:animEffect>
                                  </p:childTnLst>
                                </p:cTn>
                              </p:par>
                              <p:par>
                                <p:cTn id="119" presetID="25" presetClass="entr" presetSubtype="0" fill="hold" grpId="0" nodeType="withEffect">
                                  <p:stCondLst>
                                    <p:cond delay="0"/>
                                  </p:stCondLst>
                                  <p:childTnLst>
                                    <p:set>
                                      <p:cBhvr>
                                        <p:cTn id="120" dur="1" fill="hold">
                                          <p:stCondLst>
                                            <p:cond delay="0"/>
                                          </p:stCondLst>
                                        </p:cTn>
                                        <p:tgtEl>
                                          <p:spTgt spid="128053"/>
                                        </p:tgtEl>
                                        <p:attrNameLst>
                                          <p:attrName>style.visibility</p:attrName>
                                        </p:attrNameLst>
                                      </p:cBhvr>
                                      <p:to>
                                        <p:strVal val="visible"/>
                                      </p:to>
                                    </p:set>
                                    <p:anim calcmode="lin" valueType="num">
                                      <p:cBhvr>
                                        <p:cTn id="121" dur="500" decel="50000" fill="hold">
                                          <p:stCondLst>
                                            <p:cond delay="0"/>
                                          </p:stCondLst>
                                        </p:cTn>
                                        <p:tgtEl>
                                          <p:spTgt spid="128053"/>
                                        </p:tgtEl>
                                        <p:attrNameLst>
                                          <p:attrName>style.rotation</p:attrName>
                                        </p:attrNameLst>
                                      </p:cBhvr>
                                      <p:tavLst>
                                        <p:tav tm="0">
                                          <p:val>
                                            <p:fltVal val="-90"/>
                                          </p:val>
                                        </p:tav>
                                        <p:tav tm="100000">
                                          <p:val>
                                            <p:fltVal val="0"/>
                                          </p:val>
                                        </p:tav>
                                      </p:tavLst>
                                    </p:anim>
                                    <p:anim calcmode="lin" valueType="num">
                                      <p:cBhvr>
                                        <p:cTn id="122" dur="500" decel="50000" fill="hold">
                                          <p:stCondLst>
                                            <p:cond delay="0"/>
                                          </p:stCondLst>
                                        </p:cTn>
                                        <p:tgtEl>
                                          <p:spTgt spid="128053"/>
                                        </p:tgtEl>
                                        <p:attrNameLst>
                                          <p:attrName>ppt_w</p:attrName>
                                        </p:attrNameLst>
                                      </p:cBhvr>
                                      <p:tavLst>
                                        <p:tav tm="0">
                                          <p:val>
                                            <p:strVal val="#ppt_w"/>
                                          </p:val>
                                        </p:tav>
                                        <p:tav tm="100000">
                                          <p:val>
                                            <p:strVal val="#ppt_w*.05"/>
                                          </p:val>
                                        </p:tav>
                                      </p:tavLst>
                                    </p:anim>
                                    <p:anim calcmode="lin" valueType="num">
                                      <p:cBhvr>
                                        <p:cTn id="123" dur="500" accel="50000" fill="hold">
                                          <p:stCondLst>
                                            <p:cond delay="500"/>
                                          </p:stCondLst>
                                        </p:cTn>
                                        <p:tgtEl>
                                          <p:spTgt spid="128053"/>
                                        </p:tgtEl>
                                        <p:attrNameLst>
                                          <p:attrName>ppt_w</p:attrName>
                                        </p:attrNameLst>
                                      </p:cBhvr>
                                      <p:tavLst>
                                        <p:tav tm="0">
                                          <p:val>
                                            <p:strVal val="#ppt_w*.05"/>
                                          </p:val>
                                        </p:tav>
                                        <p:tav tm="100000">
                                          <p:val>
                                            <p:strVal val="#ppt_w"/>
                                          </p:val>
                                        </p:tav>
                                      </p:tavLst>
                                    </p:anim>
                                    <p:anim calcmode="lin" valueType="num">
                                      <p:cBhvr>
                                        <p:cTn id="124" dur="1000" fill="hold"/>
                                        <p:tgtEl>
                                          <p:spTgt spid="128053"/>
                                        </p:tgtEl>
                                        <p:attrNameLst>
                                          <p:attrName>ppt_h</p:attrName>
                                        </p:attrNameLst>
                                      </p:cBhvr>
                                      <p:tavLst>
                                        <p:tav tm="0">
                                          <p:val>
                                            <p:strVal val="#ppt_h"/>
                                          </p:val>
                                        </p:tav>
                                        <p:tav tm="100000">
                                          <p:val>
                                            <p:strVal val="#ppt_h"/>
                                          </p:val>
                                        </p:tav>
                                      </p:tavLst>
                                    </p:anim>
                                    <p:anim calcmode="lin" valueType="num">
                                      <p:cBhvr>
                                        <p:cTn id="125" dur="500" decel="50000" fill="hold">
                                          <p:stCondLst>
                                            <p:cond delay="0"/>
                                          </p:stCondLst>
                                        </p:cTn>
                                        <p:tgtEl>
                                          <p:spTgt spid="128053"/>
                                        </p:tgtEl>
                                        <p:attrNameLst>
                                          <p:attrName>ppt_x</p:attrName>
                                        </p:attrNameLst>
                                      </p:cBhvr>
                                      <p:tavLst>
                                        <p:tav tm="0">
                                          <p:val>
                                            <p:strVal val="#ppt_x+.4"/>
                                          </p:val>
                                        </p:tav>
                                        <p:tav tm="100000">
                                          <p:val>
                                            <p:strVal val="#ppt_x"/>
                                          </p:val>
                                        </p:tav>
                                      </p:tavLst>
                                    </p:anim>
                                    <p:anim calcmode="lin" valueType="num">
                                      <p:cBhvr>
                                        <p:cTn id="126" dur="500" decel="50000" fill="hold">
                                          <p:stCondLst>
                                            <p:cond delay="0"/>
                                          </p:stCondLst>
                                        </p:cTn>
                                        <p:tgtEl>
                                          <p:spTgt spid="128053"/>
                                        </p:tgtEl>
                                        <p:attrNameLst>
                                          <p:attrName>ppt_y</p:attrName>
                                        </p:attrNameLst>
                                      </p:cBhvr>
                                      <p:tavLst>
                                        <p:tav tm="0">
                                          <p:val>
                                            <p:strVal val="#ppt_y-.2"/>
                                          </p:val>
                                        </p:tav>
                                        <p:tav tm="100000">
                                          <p:val>
                                            <p:strVal val="#ppt_y+.1"/>
                                          </p:val>
                                        </p:tav>
                                      </p:tavLst>
                                    </p:anim>
                                    <p:anim calcmode="lin" valueType="num">
                                      <p:cBhvr>
                                        <p:cTn id="127" dur="500" accel="50000" fill="hold">
                                          <p:stCondLst>
                                            <p:cond delay="500"/>
                                          </p:stCondLst>
                                        </p:cTn>
                                        <p:tgtEl>
                                          <p:spTgt spid="128053"/>
                                        </p:tgtEl>
                                        <p:attrNameLst>
                                          <p:attrName>ppt_y</p:attrName>
                                        </p:attrNameLst>
                                      </p:cBhvr>
                                      <p:tavLst>
                                        <p:tav tm="0">
                                          <p:val>
                                            <p:strVal val="#ppt_y+.1"/>
                                          </p:val>
                                        </p:tav>
                                        <p:tav tm="100000">
                                          <p:val>
                                            <p:strVal val="#ppt_y"/>
                                          </p:val>
                                        </p:tav>
                                      </p:tavLst>
                                    </p:anim>
                                    <p:animEffect transition="in" filter="fade">
                                      <p:cBhvr>
                                        <p:cTn id="128" dur="1000" decel="50000">
                                          <p:stCondLst>
                                            <p:cond delay="0"/>
                                          </p:stCondLst>
                                        </p:cTn>
                                        <p:tgtEl>
                                          <p:spTgt spid="128053"/>
                                        </p:tgtEl>
                                      </p:cBhvr>
                                    </p:animEffect>
                                  </p:childTnLst>
                                </p:cTn>
                              </p:par>
                              <p:par>
                                <p:cTn id="129" presetID="25" presetClass="entr" presetSubtype="0" fill="hold" grpId="0" nodeType="withEffect">
                                  <p:stCondLst>
                                    <p:cond delay="0"/>
                                  </p:stCondLst>
                                  <p:childTnLst>
                                    <p:set>
                                      <p:cBhvr>
                                        <p:cTn id="130" dur="1" fill="hold">
                                          <p:stCondLst>
                                            <p:cond delay="0"/>
                                          </p:stCondLst>
                                        </p:cTn>
                                        <p:tgtEl>
                                          <p:spTgt spid="128055"/>
                                        </p:tgtEl>
                                        <p:attrNameLst>
                                          <p:attrName>style.visibility</p:attrName>
                                        </p:attrNameLst>
                                      </p:cBhvr>
                                      <p:to>
                                        <p:strVal val="visible"/>
                                      </p:to>
                                    </p:set>
                                    <p:anim calcmode="lin" valueType="num">
                                      <p:cBhvr>
                                        <p:cTn id="131" dur="500" decel="50000" fill="hold">
                                          <p:stCondLst>
                                            <p:cond delay="0"/>
                                          </p:stCondLst>
                                        </p:cTn>
                                        <p:tgtEl>
                                          <p:spTgt spid="128055"/>
                                        </p:tgtEl>
                                        <p:attrNameLst>
                                          <p:attrName>style.rotation</p:attrName>
                                        </p:attrNameLst>
                                      </p:cBhvr>
                                      <p:tavLst>
                                        <p:tav tm="0">
                                          <p:val>
                                            <p:fltVal val="-90"/>
                                          </p:val>
                                        </p:tav>
                                        <p:tav tm="100000">
                                          <p:val>
                                            <p:fltVal val="0"/>
                                          </p:val>
                                        </p:tav>
                                      </p:tavLst>
                                    </p:anim>
                                    <p:anim calcmode="lin" valueType="num">
                                      <p:cBhvr>
                                        <p:cTn id="132" dur="500" decel="50000" fill="hold">
                                          <p:stCondLst>
                                            <p:cond delay="0"/>
                                          </p:stCondLst>
                                        </p:cTn>
                                        <p:tgtEl>
                                          <p:spTgt spid="128055"/>
                                        </p:tgtEl>
                                        <p:attrNameLst>
                                          <p:attrName>ppt_w</p:attrName>
                                        </p:attrNameLst>
                                      </p:cBhvr>
                                      <p:tavLst>
                                        <p:tav tm="0">
                                          <p:val>
                                            <p:strVal val="#ppt_w"/>
                                          </p:val>
                                        </p:tav>
                                        <p:tav tm="100000">
                                          <p:val>
                                            <p:strVal val="#ppt_w*.05"/>
                                          </p:val>
                                        </p:tav>
                                      </p:tavLst>
                                    </p:anim>
                                    <p:anim calcmode="lin" valueType="num">
                                      <p:cBhvr>
                                        <p:cTn id="133" dur="500" accel="50000" fill="hold">
                                          <p:stCondLst>
                                            <p:cond delay="500"/>
                                          </p:stCondLst>
                                        </p:cTn>
                                        <p:tgtEl>
                                          <p:spTgt spid="128055"/>
                                        </p:tgtEl>
                                        <p:attrNameLst>
                                          <p:attrName>ppt_w</p:attrName>
                                        </p:attrNameLst>
                                      </p:cBhvr>
                                      <p:tavLst>
                                        <p:tav tm="0">
                                          <p:val>
                                            <p:strVal val="#ppt_w*.05"/>
                                          </p:val>
                                        </p:tav>
                                        <p:tav tm="100000">
                                          <p:val>
                                            <p:strVal val="#ppt_w"/>
                                          </p:val>
                                        </p:tav>
                                      </p:tavLst>
                                    </p:anim>
                                    <p:anim calcmode="lin" valueType="num">
                                      <p:cBhvr>
                                        <p:cTn id="134" dur="1000" fill="hold"/>
                                        <p:tgtEl>
                                          <p:spTgt spid="128055"/>
                                        </p:tgtEl>
                                        <p:attrNameLst>
                                          <p:attrName>ppt_h</p:attrName>
                                        </p:attrNameLst>
                                      </p:cBhvr>
                                      <p:tavLst>
                                        <p:tav tm="0">
                                          <p:val>
                                            <p:strVal val="#ppt_h"/>
                                          </p:val>
                                        </p:tav>
                                        <p:tav tm="100000">
                                          <p:val>
                                            <p:strVal val="#ppt_h"/>
                                          </p:val>
                                        </p:tav>
                                      </p:tavLst>
                                    </p:anim>
                                    <p:anim calcmode="lin" valueType="num">
                                      <p:cBhvr>
                                        <p:cTn id="135" dur="500" decel="50000" fill="hold">
                                          <p:stCondLst>
                                            <p:cond delay="0"/>
                                          </p:stCondLst>
                                        </p:cTn>
                                        <p:tgtEl>
                                          <p:spTgt spid="128055"/>
                                        </p:tgtEl>
                                        <p:attrNameLst>
                                          <p:attrName>ppt_x</p:attrName>
                                        </p:attrNameLst>
                                      </p:cBhvr>
                                      <p:tavLst>
                                        <p:tav tm="0">
                                          <p:val>
                                            <p:strVal val="#ppt_x+.4"/>
                                          </p:val>
                                        </p:tav>
                                        <p:tav tm="100000">
                                          <p:val>
                                            <p:strVal val="#ppt_x"/>
                                          </p:val>
                                        </p:tav>
                                      </p:tavLst>
                                    </p:anim>
                                    <p:anim calcmode="lin" valueType="num">
                                      <p:cBhvr>
                                        <p:cTn id="136" dur="500" decel="50000" fill="hold">
                                          <p:stCondLst>
                                            <p:cond delay="0"/>
                                          </p:stCondLst>
                                        </p:cTn>
                                        <p:tgtEl>
                                          <p:spTgt spid="128055"/>
                                        </p:tgtEl>
                                        <p:attrNameLst>
                                          <p:attrName>ppt_y</p:attrName>
                                        </p:attrNameLst>
                                      </p:cBhvr>
                                      <p:tavLst>
                                        <p:tav tm="0">
                                          <p:val>
                                            <p:strVal val="#ppt_y-.2"/>
                                          </p:val>
                                        </p:tav>
                                        <p:tav tm="100000">
                                          <p:val>
                                            <p:strVal val="#ppt_y+.1"/>
                                          </p:val>
                                        </p:tav>
                                      </p:tavLst>
                                    </p:anim>
                                    <p:anim calcmode="lin" valueType="num">
                                      <p:cBhvr>
                                        <p:cTn id="137" dur="500" accel="50000" fill="hold">
                                          <p:stCondLst>
                                            <p:cond delay="500"/>
                                          </p:stCondLst>
                                        </p:cTn>
                                        <p:tgtEl>
                                          <p:spTgt spid="128055"/>
                                        </p:tgtEl>
                                        <p:attrNameLst>
                                          <p:attrName>ppt_y</p:attrName>
                                        </p:attrNameLst>
                                      </p:cBhvr>
                                      <p:tavLst>
                                        <p:tav tm="0">
                                          <p:val>
                                            <p:strVal val="#ppt_y+.1"/>
                                          </p:val>
                                        </p:tav>
                                        <p:tav tm="100000">
                                          <p:val>
                                            <p:strVal val="#ppt_y"/>
                                          </p:val>
                                        </p:tav>
                                      </p:tavLst>
                                    </p:anim>
                                    <p:animEffect transition="in" filter="fade">
                                      <p:cBhvr>
                                        <p:cTn id="138" dur="1000" decel="50000">
                                          <p:stCondLst>
                                            <p:cond delay="0"/>
                                          </p:stCondLst>
                                        </p:cTn>
                                        <p:tgtEl>
                                          <p:spTgt spid="128055"/>
                                        </p:tgtEl>
                                      </p:cBhvr>
                                    </p:animEffect>
                                  </p:childTnLst>
                                </p:cTn>
                              </p:par>
                              <p:par>
                                <p:cTn id="139" presetID="25" presetClass="entr" presetSubtype="0" fill="hold" grpId="0" nodeType="withEffect">
                                  <p:stCondLst>
                                    <p:cond delay="0"/>
                                  </p:stCondLst>
                                  <p:childTnLst>
                                    <p:set>
                                      <p:cBhvr>
                                        <p:cTn id="140" dur="1" fill="hold">
                                          <p:stCondLst>
                                            <p:cond delay="0"/>
                                          </p:stCondLst>
                                        </p:cTn>
                                        <p:tgtEl>
                                          <p:spTgt spid="128058"/>
                                        </p:tgtEl>
                                        <p:attrNameLst>
                                          <p:attrName>style.visibility</p:attrName>
                                        </p:attrNameLst>
                                      </p:cBhvr>
                                      <p:to>
                                        <p:strVal val="visible"/>
                                      </p:to>
                                    </p:set>
                                    <p:anim calcmode="lin" valueType="num">
                                      <p:cBhvr>
                                        <p:cTn id="141" dur="500" decel="50000" fill="hold">
                                          <p:stCondLst>
                                            <p:cond delay="0"/>
                                          </p:stCondLst>
                                        </p:cTn>
                                        <p:tgtEl>
                                          <p:spTgt spid="128058"/>
                                        </p:tgtEl>
                                        <p:attrNameLst>
                                          <p:attrName>style.rotation</p:attrName>
                                        </p:attrNameLst>
                                      </p:cBhvr>
                                      <p:tavLst>
                                        <p:tav tm="0">
                                          <p:val>
                                            <p:fltVal val="-90"/>
                                          </p:val>
                                        </p:tav>
                                        <p:tav tm="100000">
                                          <p:val>
                                            <p:fltVal val="0"/>
                                          </p:val>
                                        </p:tav>
                                      </p:tavLst>
                                    </p:anim>
                                    <p:anim calcmode="lin" valueType="num">
                                      <p:cBhvr>
                                        <p:cTn id="142" dur="500" decel="50000" fill="hold">
                                          <p:stCondLst>
                                            <p:cond delay="0"/>
                                          </p:stCondLst>
                                        </p:cTn>
                                        <p:tgtEl>
                                          <p:spTgt spid="128058"/>
                                        </p:tgtEl>
                                        <p:attrNameLst>
                                          <p:attrName>ppt_w</p:attrName>
                                        </p:attrNameLst>
                                      </p:cBhvr>
                                      <p:tavLst>
                                        <p:tav tm="0">
                                          <p:val>
                                            <p:strVal val="#ppt_w"/>
                                          </p:val>
                                        </p:tav>
                                        <p:tav tm="100000">
                                          <p:val>
                                            <p:strVal val="#ppt_w*.05"/>
                                          </p:val>
                                        </p:tav>
                                      </p:tavLst>
                                    </p:anim>
                                    <p:anim calcmode="lin" valueType="num">
                                      <p:cBhvr>
                                        <p:cTn id="143" dur="500" accel="50000" fill="hold">
                                          <p:stCondLst>
                                            <p:cond delay="500"/>
                                          </p:stCondLst>
                                        </p:cTn>
                                        <p:tgtEl>
                                          <p:spTgt spid="128058"/>
                                        </p:tgtEl>
                                        <p:attrNameLst>
                                          <p:attrName>ppt_w</p:attrName>
                                        </p:attrNameLst>
                                      </p:cBhvr>
                                      <p:tavLst>
                                        <p:tav tm="0">
                                          <p:val>
                                            <p:strVal val="#ppt_w*.05"/>
                                          </p:val>
                                        </p:tav>
                                        <p:tav tm="100000">
                                          <p:val>
                                            <p:strVal val="#ppt_w"/>
                                          </p:val>
                                        </p:tav>
                                      </p:tavLst>
                                    </p:anim>
                                    <p:anim calcmode="lin" valueType="num">
                                      <p:cBhvr>
                                        <p:cTn id="144" dur="1000" fill="hold"/>
                                        <p:tgtEl>
                                          <p:spTgt spid="128058"/>
                                        </p:tgtEl>
                                        <p:attrNameLst>
                                          <p:attrName>ppt_h</p:attrName>
                                        </p:attrNameLst>
                                      </p:cBhvr>
                                      <p:tavLst>
                                        <p:tav tm="0">
                                          <p:val>
                                            <p:strVal val="#ppt_h"/>
                                          </p:val>
                                        </p:tav>
                                        <p:tav tm="100000">
                                          <p:val>
                                            <p:strVal val="#ppt_h"/>
                                          </p:val>
                                        </p:tav>
                                      </p:tavLst>
                                    </p:anim>
                                    <p:anim calcmode="lin" valueType="num">
                                      <p:cBhvr>
                                        <p:cTn id="145" dur="500" decel="50000" fill="hold">
                                          <p:stCondLst>
                                            <p:cond delay="0"/>
                                          </p:stCondLst>
                                        </p:cTn>
                                        <p:tgtEl>
                                          <p:spTgt spid="128058"/>
                                        </p:tgtEl>
                                        <p:attrNameLst>
                                          <p:attrName>ppt_x</p:attrName>
                                        </p:attrNameLst>
                                      </p:cBhvr>
                                      <p:tavLst>
                                        <p:tav tm="0">
                                          <p:val>
                                            <p:strVal val="#ppt_x+.4"/>
                                          </p:val>
                                        </p:tav>
                                        <p:tav tm="100000">
                                          <p:val>
                                            <p:strVal val="#ppt_x"/>
                                          </p:val>
                                        </p:tav>
                                      </p:tavLst>
                                    </p:anim>
                                    <p:anim calcmode="lin" valueType="num">
                                      <p:cBhvr>
                                        <p:cTn id="146" dur="500" decel="50000" fill="hold">
                                          <p:stCondLst>
                                            <p:cond delay="0"/>
                                          </p:stCondLst>
                                        </p:cTn>
                                        <p:tgtEl>
                                          <p:spTgt spid="128058"/>
                                        </p:tgtEl>
                                        <p:attrNameLst>
                                          <p:attrName>ppt_y</p:attrName>
                                        </p:attrNameLst>
                                      </p:cBhvr>
                                      <p:tavLst>
                                        <p:tav tm="0">
                                          <p:val>
                                            <p:strVal val="#ppt_y-.2"/>
                                          </p:val>
                                        </p:tav>
                                        <p:tav tm="100000">
                                          <p:val>
                                            <p:strVal val="#ppt_y+.1"/>
                                          </p:val>
                                        </p:tav>
                                      </p:tavLst>
                                    </p:anim>
                                    <p:anim calcmode="lin" valueType="num">
                                      <p:cBhvr>
                                        <p:cTn id="147" dur="500" accel="50000" fill="hold">
                                          <p:stCondLst>
                                            <p:cond delay="500"/>
                                          </p:stCondLst>
                                        </p:cTn>
                                        <p:tgtEl>
                                          <p:spTgt spid="128058"/>
                                        </p:tgtEl>
                                        <p:attrNameLst>
                                          <p:attrName>ppt_y</p:attrName>
                                        </p:attrNameLst>
                                      </p:cBhvr>
                                      <p:tavLst>
                                        <p:tav tm="0">
                                          <p:val>
                                            <p:strVal val="#ppt_y+.1"/>
                                          </p:val>
                                        </p:tav>
                                        <p:tav tm="100000">
                                          <p:val>
                                            <p:strVal val="#ppt_y"/>
                                          </p:val>
                                        </p:tav>
                                      </p:tavLst>
                                    </p:anim>
                                    <p:animEffect transition="in" filter="fade">
                                      <p:cBhvr>
                                        <p:cTn id="148" dur="1000" decel="50000">
                                          <p:stCondLst>
                                            <p:cond delay="0"/>
                                          </p:stCondLst>
                                        </p:cTn>
                                        <p:tgtEl>
                                          <p:spTgt spid="128058"/>
                                        </p:tgtEl>
                                      </p:cBhvr>
                                    </p:animEffect>
                                  </p:childTnLst>
                                </p:cTn>
                              </p:par>
                              <p:par>
                                <p:cTn id="149" presetID="25" presetClass="entr" presetSubtype="0" fill="hold" grpId="0" nodeType="withEffect">
                                  <p:stCondLst>
                                    <p:cond delay="0"/>
                                  </p:stCondLst>
                                  <p:childTnLst>
                                    <p:set>
                                      <p:cBhvr>
                                        <p:cTn id="150" dur="1" fill="hold">
                                          <p:stCondLst>
                                            <p:cond delay="0"/>
                                          </p:stCondLst>
                                        </p:cTn>
                                        <p:tgtEl>
                                          <p:spTgt spid="128060"/>
                                        </p:tgtEl>
                                        <p:attrNameLst>
                                          <p:attrName>style.visibility</p:attrName>
                                        </p:attrNameLst>
                                      </p:cBhvr>
                                      <p:to>
                                        <p:strVal val="visible"/>
                                      </p:to>
                                    </p:set>
                                    <p:anim calcmode="lin" valueType="num">
                                      <p:cBhvr>
                                        <p:cTn id="151" dur="500" decel="50000" fill="hold">
                                          <p:stCondLst>
                                            <p:cond delay="0"/>
                                          </p:stCondLst>
                                        </p:cTn>
                                        <p:tgtEl>
                                          <p:spTgt spid="128060"/>
                                        </p:tgtEl>
                                        <p:attrNameLst>
                                          <p:attrName>style.rotation</p:attrName>
                                        </p:attrNameLst>
                                      </p:cBhvr>
                                      <p:tavLst>
                                        <p:tav tm="0">
                                          <p:val>
                                            <p:fltVal val="-90"/>
                                          </p:val>
                                        </p:tav>
                                        <p:tav tm="100000">
                                          <p:val>
                                            <p:fltVal val="0"/>
                                          </p:val>
                                        </p:tav>
                                      </p:tavLst>
                                    </p:anim>
                                    <p:anim calcmode="lin" valueType="num">
                                      <p:cBhvr>
                                        <p:cTn id="152" dur="500" decel="50000" fill="hold">
                                          <p:stCondLst>
                                            <p:cond delay="0"/>
                                          </p:stCondLst>
                                        </p:cTn>
                                        <p:tgtEl>
                                          <p:spTgt spid="128060"/>
                                        </p:tgtEl>
                                        <p:attrNameLst>
                                          <p:attrName>ppt_w</p:attrName>
                                        </p:attrNameLst>
                                      </p:cBhvr>
                                      <p:tavLst>
                                        <p:tav tm="0">
                                          <p:val>
                                            <p:strVal val="#ppt_w"/>
                                          </p:val>
                                        </p:tav>
                                        <p:tav tm="100000">
                                          <p:val>
                                            <p:strVal val="#ppt_w*.05"/>
                                          </p:val>
                                        </p:tav>
                                      </p:tavLst>
                                    </p:anim>
                                    <p:anim calcmode="lin" valueType="num">
                                      <p:cBhvr>
                                        <p:cTn id="153" dur="500" accel="50000" fill="hold">
                                          <p:stCondLst>
                                            <p:cond delay="500"/>
                                          </p:stCondLst>
                                        </p:cTn>
                                        <p:tgtEl>
                                          <p:spTgt spid="128060"/>
                                        </p:tgtEl>
                                        <p:attrNameLst>
                                          <p:attrName>ppt_w</p:attrName>
                                        </p:attrNameLst>
                                      </p:cBhvr>
                                      <p:tavLst>
                                        <p:tav tm="0">
                                          <p:val>
                                            <p:strVal val="#ppt_w*.05"/>
                                          </p:val>
                                        </p:tav>
                                        <p:tav tm="100000">
                                          <p:val>
                                            <p:strVal val="#ppt_w"/>
                                          </p:val>
                                        </p:tav>
                                      </p:tavLst>
                                    </p:anim>
                                    <p:anim calcmode="lin" valueType="num">
                                      <p:cBhvr>
                                        <p:cTn id="154" dur="1000" fill="hold"/>
                                        <p:tgtEl>
                                          <p:spTgt spid="128060"/>
                                        </p:tgtEl>
                                        <p:attrNameLst>
                                          <p:attrName>ppt_h</p:attrName>
                                        </p:attrNameLst>
                                      </p:cBhvr>
                                      <p:tavLst>
                                        <p:tav tm="0">
                                          <p:val>
                                            <p:strVal val="#ppt_h"/>
                                          </p:val>
                                        </p:tav>
                                        <p:tav tm="100000">
                                          <p:val>
                                            <p:strVal val="#ppt_h"/>
                                          </p:val>
                                        </p:tav>
                                      </p:tavLst>
                                    </p:anim>
                                    <p:anim calcmode="lin" valueType="num">
                                      <p:cBhvr>
                                        <p:cTn id="155" dur="500" decel="50000" fill="hold">
                                          <p:stCondLst>
                                            <p:cond delay="0"/>
                                          </p:stCondLst>
                                        </p:cTn>
                                        <p:tgtEl>
                                          <p:spTgt spid="128060"/>
                                        </p:tgtEl>
                                        <p:attrNameLst>
                                          <p:attrName>ppt_x</p:attrName>
                                        </p:attrNameLst>
                                      </p:cBhvr>
                                      <p:tavLst>
                                        <p:tav tm="0">
                                          <p:val>
                                            <p:strVal val="#ppt_x+.4"/>
                                          </p:val>
                                        </p:tav>
                                        <p:tav tm="100000">
                                          <p:val>
                                            <p:strVal val="#ppt_x"/>
                                          </p:val>
                                        </p:tav>
                                      </p:tavLst>
                                    </p:anim>
                                    <p:anim calcmode="lin" valueType="num">
                                      <p:cBhvr>
                                        <p:cTn id="156" dur="500" decel="50000" fill="hold">
                                          <p:stCondLst>
                                            <p:cond delay="0"/>
                                          </p:stCondLst>
                                        </p:cTn>
                                        <p:tgtEl>
                                          <p:spTgt spid="128060"/>
                                        </p:tgtEl>
                                        <p:attrNameLst>
                                          <p:attrName>ppt_y</p:attrName>
                                        </p:attrNameLst>
                                      </p:cBhvr>
                                      <p:tavLst>
                                        <p:tav tm="0">
                                          <p:val>
                                            <p:strVal val="#ppt_y-.2"/>
                                          </p:val>
                                        </p:tav>
                                        <p:tav tm="100000">
                                          <p:val>
                                            <p:strVal val="#ppt_y+.1"/>
                                          </p:val>
                                        </p:tav>
                                      </p:tavLst>
                                    </p:anim>
                                    <p:anim calcmode="lin" valueType="num">
                                      <p:cBhvr>
                                        <p:cTn id="157" dur="500" accel="50000" fill="hold">
                                          <p:stCondLst>
                                            <p:cond delay="500"/>
                                          </p:stCondLst>
                                        </p:cTn>
                                        <p:tgtEl>
                                          <p:spTgt spid="128060"/>
                                        </p:tgtEl>
                                        <p:attrNameLst>
                                          <p:attrName>ppt_y</p:attrName>
                                        </p:attrNameLst>
                                      </p:cBhvr>
                                      <p:tavLst>
                                        <p:tav tm="0">
                                          <p:val>
                                            <p:strVal val="#ppt_y+.1"/>
                                          </p:val>
                                        </p:tav>
                                        <p:tav tm="100000">
                                          <p:val>
                                            <p:strVal val="#ppt_y"/>
                                          </p:val>
                                        </p:tav>
                                      </p:tavLst>
                                    </p:anim>
                                    <p:animEffect transition="in" filter="fade">
                                      <p:cBhvr>
                                        <p:cTn id="158" dur="1000" decel="50000">
                                          <p:stCondLst>
                                            <p:cond delay="0"/>
                                          </p:stCondLst>
                                        </p:cTn>
                                        <p:tgtEl>
                                          <p:spTgt spid="128060"/>
                                        </p:tgtEl>
                                      </p:cBhvr>
                                    </p:animEffect>
                                  </p:childTnLst>
                                </p:cTn>
                              </p:par>
                              <p:par>
                                <p:cTn id="159" presetID="25" presetClass="entr" presetSubtype="0" fill="hold" grpId="0" nodeType="withEffect">
                                  <p:stCondLst>
                                    <p:cond delay="0"/>
                                  </p:stCondLst>
                                  <p:childTnLst>
                                    <p:set>
                                      <p:cBhvr>
                                        <p:cTn id="160" dur="1" fill="hold">
                                          <p:stCondLst>
                                            <p:cond delay="0"/>
                                          </p:stCondLst>
                                        </p:cTn>
                                        <p:tgtEl>
                                          <p:spTgt spid="128061"/>
                                        </p:tgtEl>
                                        <p:attrNameLst>
                                          <p:attrName>style.visibility</p:attrName>
                                        </p:attrNameLst>
                                      </p:cBhvr>
                                      <p:to>
                                        <p:strVal val="visible"/>
                                      </p:to>
                                    </p:set>
                                    <p:anim calcmode="lin" valueType="num">
                                      <p:cBhvr>
                                        <p:cTn id="161" dur="500" decel="50000" fill="hold">
                                          <p:stCondLst>
                                            <p:cond delay="0"/>
                                          </p:stCondLst>
                                        </p:cTn>
                                        <p:tgtEl>
                                          <p:spTgt spid="128061"/>
                                        </p:tgtEl>
                                        <p:attrNameLst>
                                          <p:attrName>style.rotation</p:attrName>
                                        </p:attrNameLst>
                                      </p:cBhvr>
                                      <p:tavLst>
                                        <p:tav tm="0">
                                          <p:val>
                                            <p:fltVal val="-90"/>
                                          </p:val>
                                        </p:tav>
                                        <p:tav tm="100000">
                                          <p:val>
                                            <p:fltVal val="0"/>
                                          </p:val>
                                        </p:tav>
                                      </p:tavLst>
                                    </p:anim>
                                    <p:anim calcmode="lin" valueType="num">
                                      <p:cBhvr>
                                        <p:cTn id="162" dur="500" decel="50000" fill="hold">
                                          <p:stCondLst>
                                            <p:cond delay="0"/>
                                          </p:stCondLst>
                                        </p:cTn>
                                        <p:tgtEl>
                                          <p:spTgt spid="128061"/>
                                        </p:tgtEl>
                                        <p:attrNameLst>
                                          <p:attrName>ppt_w</p:attrName>
                                        </p:attrNameLst>
                                      </p:cBhvr>
                                      <p:tavLst>
                                        <p:tav tm="0">
                                          <p:val>
                                            <p:strVal val="#ppt_w"/>
                                          </p:val>
                                        </p:tav>
                                        <p:tav tm="100000">
                                          <p:val>
                                            <p:strVal val="#ppt_w*.05"/>
                                          </p:val>
                                        </p:tav>
                                      </p:tavLst>
                                    </p:anim>
                                    <p:anim calcmode="lin" valueType="num">
                                      <p:cBhvr>
                                        <p:cTn id="163" dur="500" accel="50000" fill="hold">
                                          <p:stCondLst>
                                            <p:cond delay="500"/>
                                          </p:stCondLst>
                                        </p:cTn>
                                        <p:tgtEl>
                                          <p:spTgt spid="128061"/>
                                        </p:tgtEl>
                                        <p:attrNameLst>
                                          <p:attrName>ppt_w</p:attrName>
                                        </p:attrNameLst>
                                      </p:cBhvr>
                                      <p:tavLst>
                                        <p:tav tm="0">
                                          <p:val>
                                            <p:strVal val="#ppt_w*.05"/>
                                          </p:val>
                                        </p:tav>
                                        <p:tav tm="100000">
                                          <p:val>
                                            <p:strVal val="#ppt_w"/>
                                          </p:val>
                                        </p:tav>
                                      </p:tavLst>
                                    </p:anim>
                                    <p:anim calcmode="lin" valueType="num">
                                      <p:cBhvr>
                                        <p:cTn id="164" dur="1000" fill="hold"/>
                                        <p:tgtEl>
                                          <p:spTgt spid="128061"/>
                                        </p:tgtEl>
                                        <p:attrNameLst>
                                          <p:attrName>ppt_h</p:attrName>
                                        </p:attrNameLst>
                                      </p:cBhvr>
                                      <p:tavLst>
                                        <p:tav tm="0">
                                          <p:val>
                                            <p:strVal val="#ppt_h"/>
                                          </p:val>
                                        </p:tav>
                                        <p:tav tm="100000">
                                          <p:val>
                                            <p:strVal val="#ppt_h"/>
                                          </p:val>
                                        </p:tav>
                                      </p:tavLst>
                                    </p:anim>
                                    <p:anim calcmode="lin" valueType="num">
                                      <p:cBhvr>
                                        <p:cTn id="165" dur="500" decel="50000" fill="hold">
                                          <p:stCondLst>
                                            <p:cond delay="0"/>
                                          </p:stCondLst>
                                        </p:cTn>
                                        <p:tgtEl>
                                          <p:spTgt spid="128061"/>
                                        </p:tgtEl>
                                        <p:attrNameLst>
                                          <p:attrName>ppt_x</p:attrName>
                                        </p:attrNameLst>
                                      </p:cBhvr>
                                      <p:tavLst>
                                        <p:tav tm="0">
                                          <p:val>
                                            <p:strVal val="#ppt_x+.4"/>
                                          </p:val>
                                        </p:tav>
                                        <p:tav tm="100000">
                                          <p:val>
                                            <p:strVal val="#ppt_x"/>
                                          </p:val>
                                        </p:tav>
                                      </p:tavLst>
                                    </p:anim>
                                    <p:anim calcmode="lin" valueType="num">
                                      <p:cBhvr>
                                        <p:cTn id="166" dur="500" decel="50000" fill="hold">
                                          <p:stCondLst>
                                            <p:cond delay="0"/>
                                          </p:stCondLst>
                                        </p:cTn>
                                        <p:tgtEl>
                                          <p:spTgt spid="128061"/>
                                        </p:tgtEl>
                                        <p:attrNameLst>
                                          <p:attrName>ppt_y</p:attrName>
                                        </p:attrNameLst>
                                      </p:cBhvr>
                                      <p:tavLst>
                                        <p:tav tm="0">
                                          <p:val>
                                            <p:strVal val="#ppt_y-.2"/>
                                          </p:val>
                                        </p:tav>
                                        <p:tav tm="100000">
                                          <p:val>
                                            <p:strVal val="#ppt_y+.1"/>
                                          </p:val>
                                        </p:tav>
                                      </p:tavLst>
                                    </p:anim>
                                    <p:anim calcmode="lin" valueType="num">
                                      <p:cBhvr>
                                        <p:cTn id="167" dur="500" accel="50000" fill="hold">
                                          <p:stCondLst>
                                            <p:cond delay="500"/>
                                          </p:stCondLst>
                                        </p:cTn>
                                        <p:tgtEl>
                                          <p:spTgt spid="128061"/>
                                        </p:tgtEl>
                                        <p:attrNameLst>
                                          <p:attrName>ppt_y</p:attrName>
                                        </p:attrNameLst>
                                      </p:cBhvr>
                                      <p:tavLst>
                                        <p:tav tm="0">
                                          <p:val>
                                            <p:strVal val="#ppt_y+.1"/>
                                          </p:val>
                                        </p:tav>
                                        <p:tav tm="100000">
                                          <p:val>
                                            <p:strVal val="#ppt_y"/>
                                          </p:val>
                                        </p:tav>
                                      </p:tavLst>
                                    </p:anim>
                                    <p:animEffect transition="in" filter="fade">
                                      <p:cBhvr>
                                        <p:cTn id="168" dur="1000" decel="50000">
                                          <p:stCondLst>
                                            <p:cond delay="0"/>
                                          </p:stCondLst>
                                        </p:cTn>
                                        <p:tgtEl>
                                          <p:spTgt spid="128061"/>
                                        </p:tgtEl>
                                      </p:cBhvr>
                                    </p:animEffect>
                                  </p:childTnLst>
                                </p:cTn>
                              </p:par>
                              <p:par>
                                <p:cTn id="169" presetID="25" presetClass="entr" presetSubtype="0" fill="hold" grpId="0" nodeType="withEffect">
                                  <p:stCondLst>
                                    <p:cond delay="0"/>
                                  </p:stCondLst>
                                  <p:childTnLst>
                                    <p:set>
                                      <p:cBhvr>
                                        <p:cTn id="170" dur="1" fill="hold">
                                          <p:stCondLst>
                                            <p:cond delay="0"/>
                                          </p:stCondLst>
                                        </p:cTn>
                                        <p:tgtEl>
                                          <p:spTgt spid="128062"/>
                                        </p:tgtEl>
                                        <p:attrNameLst>
                                          <p:attrName>style.visibility</p:attrName>
                                        </p:attrNameLst>
                                      </p:cBhvr>
                                      <p:to>
                                        <p:strVal val="visible"/>
                                      </p:to>
                                    </p:set>
                                    <p:anim calcmode="lin" valueType="num">
                                      <p:cBhvr>
                                        <p:cTn id="171" dur="500" decel="50000" fill="hold">
                                          <p:stCondLst>
                                            <p:cond delay="0"/>
                                          </p:stCondLst>
                                        </p:cTn>
                                        <p:tgtEl>
                                          <p:spTgt spid="128062"/>
                                        </p:tgtEl>
                                        <p:attrNameLst>
                                          <p:attrName>style.rotation</p:attrName>
                                        </p:attrNameLst>
                                      </p:cBhvr>
                                      <p:tavLst>
                                        <p:tav tm="0">
                                          <p:val>
                                            <p:fltVal val="-90"/>
                                          </p:val>
                                        </p:tav>
                                        <p:tav tm="100000">
                                          <p:val>
                                            <p:fltVal val="0"/>
                                          </p:val>
                                        </p:tav>
                                      </p:tavLst>
                                    </p:anim>
                                    <p:anim calcmode="lin" valueType="num">
                                      <p:cBhvr>
                                        <p:cTn id="172" dur="500" decel="50000" fill="hold">
                                          <p:stCondLst>
                                            <p:cond delay="0"/>
                                          </p:stCondLst>
                                        </p:cTn>
                                        <p:tgtEl>
                                          <p:spTgt spid="128062"/>
                                        </p:tgtEl>
                                        <p:attrNameLst>
                                          <p:attrName>ppt_w</p:attrName>
                                        </p:attrNameLst>
                                      </p:cBhvr>
                                      <p:tavLst>
                                        <p:tav tm="0">
                                          <p:val>
                                            <p:strVal val="#ppt_w"/>
                                          </p:val>
                                        </p:tav>
                                        <p:tav tm="100000">
                                          <p:val>
                                            <p:strVal val="#ppt_w*.05"/>
                                          </p:val>
                                        </p:tav>
                                      </p:tavLst>
                                    </p:anim>
                                    <p:anim calcmode="lin" valueType="num">
                                      <p:cBhvr>
                                        <p:cTn id="173" dur="500" accel="50000" fill="hold">
                                          <p:stCondLst>
                                            <p:cond delay="500"/>
                                          </p:stCondLst>
                                        </p:cTn>
                                        <p:tgtEl>
                                          <p:spTgt spid="128062"/>
                                        </p:tgtEl>
                                        <p:attrNameLst>
                                          <p:attrName>ppt_w</p:attrName>
                                        </p:attrNameLst>
                                      </p:cBhvr>
                                      <p:tavLst>
                                        <p:tav tm="0">
                                          <p:val>
                                            <p:strVal val="#ppt_w*.05"/>
                                          </p:val>
                                        </p:tav>
                                        <p:tav tm="100000">
                                          <p:val>
                                            <p:strVal val="#ppt_w"/>
                                          </p:val>
                                        </p:tav>
                                      </p:tavLst>
                                    </p:anim>
                                    <p:anim calcmode="lin" valueType="num">
                                      <p:cBhvr>
                                        <p:cTn id="174" dur="1000" fill="hold"/>
                                        <p:tgtEl>
                                          <p:spTgt spid="128062"/>
                                        </p:tgtEl>
                                        <p:attrNameLst>
                                          <p:attrName>ppt_h</p:attrName>
                                        </p:attrNameLst>
                                      </p:cBhvr>
                                      <p:tavLst>
                                        <p:tav tm="0">
                                          <p:val>
                                            <p:strVal val="#ppt_h"/>
                                          </p:val>
                                        </p:tav>
                                        <p:tav tm="100000">
                                          <p:val>
                                            <p:strVal val="#ppt_h"/>
                                          </p:val>
                                        </p:tav>
                                      </p:tavLst>
                                    </p:anim>
                                    <p:anim calcmode="lin" valueType="num">
                                      <p:cBhvr>
                                        <p:cTn id="175" dur="500" decel="50000" fill="hold">
                                          <p:stCondLst>
                                            <p:cond delay="0"/>
                                          </p:stCondLst>
                                        </p:cTn>
                                        <p:tgtEl>
                                          <p:spTgt spid="128062"/>
                                        </p:tgtEl>
                                        <p:attrNameLst>
                                          <p:attrName>ppt_x</p:attrName>
                                        </p:attrNameLst>
                                      </p:cBhvr>
                                      <p:tavLst>
                                        <p:tav tm="0">
                                          <p:val>
                                            <p:strVal val="#ppt_x+.4"/>
                                          </p:val>
                                        </p:tav>
                                        <p:tav tm="100000">
                                          <p:val>
                                            <p:strVal val="#ppt_x"/>
                                          </p:val>
                                        </p:tav>
                                      </p:tavLst>
                                    </p:anim>
                                    <p:anim calcmode="lin" valueType="num">
                                      <p:cBhvr>
                                        <p:cTn id="176" dur="500" decel="50000" fill="hold">
                                          <p:stCondLst>
                                            <p:cond delay="0"/>
                                          </p:stCondLst>
                                        </p:cTn>
                                        <p:tgtEl>
                                          <p:spTgt spid="128062"/>
                                        </p:tgtEl>
                                        <p:attrNameLst>
                                          <p:attrName>ppt_y</p:attrName>
                                        </p:attrNameLst>
                                      </p:cBhvr>
                                      <p:tavLst>
                                        <p:tav tm="0">
                                          <p:val>
                                            <p:strVal val="#ppt_y-.2"/>
                                          </p:val>
                                        </p:tav>
                                        <p:tav tm="100000">
                                          <p:val>
                                            <p:strVal val="#ppt_y+.1"/>
                                          </p:val>
                                        </p:tav>
                                      </p:tavLst>
                                    </p:anim>
                                    <p:anim calcmode="lin" valueType="num">
                                      <p:cBhvr>
                                        <p:cTn id="177" dur="500" accel="50000" fill="hold">
                                          <p:stCondLst>
                                            <p:cond delay="500"/>
                                          </p:stCondLst>
                                        </p:cTn>
                                        <p:tgtEl>
                                          <p:spTgt spid="128062"/>
                                        </p:tgtEl>
                                        <p:attrNameLst>
                                          <p:attrName>ppt_y</p:attrName>
                                        </p:attrNameLst>
                                      </p:cBhvr>
                                      <p:tavLst>
                                        <p:tav tm="0">
                                          <p:val>
                                            <p:strVal val="#ppt_y+.1"/>
                                          </p:val>
                                        </p:tav>
                                        <p:tav tm="100000">
                                          <p:val>
                                            <p:strVal val="#ppt_y"/>
                                          </p:val>
                                        </p:tav>
                                      </p:tavLst>
                                    </p:anim>
                                    <p:animEffect transition="in" filter="fade">
                                      <p:cBhvr>
                                        <p:cTn id="178" dur="1000" decel="50000">
                                          <p:stCondLst>
                                            <p:cond delay="0"/>
                                          </p:stCondLst>
                                        </p:cTn>
                                        <p:tgtEl>
                                          <p:spTgt spid="128062"/>
                                        </p:tgtEl>
                                      </p:cBhvr>
                                    </p:animEffect>
                                  </p:childTnLst>
                                </p:cTn>
                              </p:par>
                              <p:par>
                                <p:cTn id="179" presetID="25" presetClass="entr" presetSubtype="0" fill="hold" grpId="0" nodeType="withEffect">
                                  <p:stCondLst>
                                    <p:cond delay="0"/>
                                  </p:stCondLst>
                                  <p:childTnLst>
                                    <p:set>
                                      <p:cBhvr>
                                        <p:cTn id="180" dur="1" fill="hold">
                                          <p:stCondLst>
                                            <p:cond delay="0"/>
                                          </p:stCondLst>
                                        </p:cTn>
                                        <p:tgtEl>
                                          <p:spTgt spid="128063"/>
                                        </p:tgtEl>
                                        <p:attrNameLst>
                                          <p:attrName>style.visibility</p:attrName>
                                        </p:attrNameLst>
                                      </p:cBhvr>
                                      <p:to>
                                        <p:strVal val="visible"/>
                                      </p:to>
                                    </p:set>
                                    <p:anim calcmode="lin" valueType="num">
                                      <p:cBhvr>
                                        <p:cTn id="181" dur="500" decel="50000" fill="hold">
                                          <p:stCondLst>
                                            <p:cond delay="0"/>
                                          </p:stCondLst>
                                        </p:cTn>
                                        <p:tgtEl>
                                          <p:spTgt spid="128063"/>
                                        </p:tgtEl>
                                        <p:attrNameLst>
                                          <p:attrName>style.rotation</p:attrName>
                                        </p:attrNameLst>
                                      </p:cBhvr>
                                      <p:tavLst>
                                        <p:tav tm="0">
                                          <p:val>
                                            <p:fltVal val="-90"/>
                                          </p:val>
                                        </p:tav>
                                        <p:tav tm="100000">
                                          <p:val>
                                            <p:fltVal val="0"/>
                                          </p:val>
                                        </p:tav>
                                      </p:tavLst>
                                    </p:anim>
                                    <p:anim calcmode="lin" valueType="num">
                                      <p:cBhvr>
                                        <p:cTn id="182" dur="500" decel="50000" fill="hold">
                                          <p:stCondLst>
                                            <p:cond delay="0"/>
                                          </p:stCondLst>
                                        </p:cTn>
                                        <p:tgtEl>
                                          <p:spTgt spid="128063"/>
                                        </p:tgtEl>
                                        <p:attrNameLst>
                                          <p:attrName>ppt_w</p:attrName>
                                        </p:attrNameLst>
                                      </p:cBhvr>
                                      <p:tavLst>
                                        <p:tav tm="0">
                                          <p:val>
                                            <p:strVal val="#ppt_w"/>
                                          </p:val>
                                        </p:tav>
                                        <p:tav tm="100000">
                                          <p:val>
                                            <p:strVal val="#ppt_w*.05"/>
                                          </p:val>
                                        </p:tav>
                                      </p:tavLst>
                                    </p:anim>
                                    <p:anim calcmode="lin" valueType="num">
                                      <p:cBhvr>
                                        <p:cTn id="183" dur="500" accel="50000" fill="hold">
                                          <p:stCondLst>
                                            <p:cond delay="500"/>
                                          </p:stCondLst>
                                        </p:cTn>
                                        <p:tgtEl>
                                          <p:spTgt spid="128063"/>
                                        </p:tgtEl>
                                        <p:attrNameLst>
                                          <p:attrName>ppt_w</p:attrName>
                                        </p:attrNameLst>
                                      </p:cBhvr>
                                      <p:tavLst>
                                        <p:tav tm="0">
                                          <p:val>
                                            <p:strVal val="#ppt_w*.05"/>
                                          </p:val>
                                        </p:tav>
                                        <p:tav tm="100000">
                                          <p:val>
                                            <p:strVal val="#ppt_w"/>
                                          </p:val>
                                        </p:tav>
                                      </p:tavLst>
                                    </p:anim>
                                    <p:anim calcmode="lin" valueType="num">
                                      <p:cBhvr>
                                        <p:cTn id="184" dur="1000" fill="hold"/>
                                        <p:tgtEl>
                                          <p:spTgt spid="128063"/>
                                        </p:tgtEl>
                                        <p:attrNameLst>
                                          <p:attrName>ppt_h</p:attrName>
                                        </p:attrNameLst>
                                      </p:cBhvr>
                                      <p:tavLst>
                                        <p:tav tm="0">
                                          <p:val>
                                            <p:strVal val="#ppt_h"/>
                                          </p:val>
                                        </p:tav>
                                        <p:tav tm="100000">
                                          <p:val>
                                            <p:strVal val="#ppt_h"/>
                                          </p:val>
                                        </p:tav>
                                      </p:tavLst>
                                    </p:anim>
                                    <p:anim calcmode="lin" valueType="num">
                                      <p:cBhvr>
                                        <p:cTn id="185" dur="500" decel="50000" fill="hold">
                                          <p:stCondLst>
                                            <p:cond delay="0"/>
                                          </p:stCondLst>
                                        </p:cTn>
                                        <p:tgtEl>
                                          <p:spTgt spid="128063"/>
                                        </p:tgtEl>
                                        <p:attrNameLst>
                                          <p:attrName>ppt_x</p:attrName>
                                        </p:attrNameLst>
                                      </p:cBhvr>
                                      <p:tavLst>
                                        <p:tav tm="0">
                                          <p:val>
                                            <p:strVal val="#ppt_x+.4"/>
                                          </p:val>
                                        </p:tav>
                                        <p:tav tm="100000">
                                          <p:val>
                                            <p:strVal val="#ppt_x"/>
                                          </p:val>
                                        </p:tav>
                                      </p:tavLst>
                                    </p:anim>
                                    <p:anim calcmode="lin" valueType="num">
                                      <p:cBhvr>
                                        <p:cTn id="186" dur="500" decel="50000" fill="hold">
                                          <p:stCondLst>
                                            <p:cond delay="0"/>
                                          </p:stCondLst>
                                        </p:cTn>
                                        <p:tgtEl>
                                          <p:spTgt spid="128063"/>
                                        </p:tgtEl>
                                        <p:attrNameLst>
                                          <p:attrName>ppt_y</p:attrName>
                                        </p:attrNameLst>
                                      </p:cBhvr>
                                      <p:tavLst>
                                        <p:tav tm="0">
                                          <p:val>
                                            <p:strVal val="#ppt_y-.2"/>
                                          </p:val>
                                        </p:tav>
                                        <p:tav tm="100000">
                                          <p:val>
                                            <p:strVal val="#ppt_y+.1"/>
                                          </p:val>
                                        </p:tav>
                                      </p:tavLst>
                                    </p:anim>
                                    <p:anim calcmode="lin" valueType="num">
                                      <p:cBhvr>
                                        <p:cTn id="187" dur="500" accel="50000" fill="hold">
                                          <p:stCondLst>
                                            <p:cond delay="500"/>
                                          </p:stCondLst>
                                        </p:cTn>
                                        <p:tgtEl>
                                          <p:spTgt spid="128063"/>
                                        </p:tgtEl>
                                        <p:attrNameLst>
                                          <p:attrName>ppt_y</p:attrName>
                                        </p:attrNameLst>
                                      </p:cBhvr>
                                      <p:tavLst>
                                        <p:tav tm="0">
                                          <p:val>
                                            <p:strVal val="#ppt_y+.1"/>
                                          </p:val>
                                        </p:tav>
                                        <p:tav tm="100000">
                                          <p:val>
                                            <p:strVal val="#ppt_y"/>
                                          </p:val>
                                        </p:tav>
                                      </p:tavLst>
                                    </p:anim>
                                    <p:animEffect transition="in" filter="fade">
                                      <p:cBhvr>
                                        <p:cTn id="188" dur="1000" decel="50000">
                                          <p:stCondLst>
                                            <p:cond delay="0"/>
                                          </p:stCondLst>
                                        </p:cTn>
                                        <p:tgtEl>
                                          <p:spTgt spid="128063"/>
                                        </p:tgtEl>
                                      </p:cBhvr>
                                    </p:animEffect>
                                  </p:childTnLst>
                                </p:cTn>
                              </p:par>
                              <p:par>
                                <p:cTn id="189" presetID="25" presetClass="entr" presetSubtype="0" fill="hold" grpId="0" nodeType="withEffect">
                                  <p:stCondLst>
                                    <p:cond delay="0"/>
                                  </p:stCondLst>
                                  <p:childTnLst>
                                    <p:set>
                                      <p:cBhvr>
                                        <p:cTn id="190" dur="1" fill="hold">
                                          <p:stCondLst>
                                            <p:cond delay="0"/>
                                          </p:stCondLst>
                                        </p:cTn>
                                        <p:tgtEl>
                                          <p:spTgt spid="128064"/>
                                        </p:tgtEl>
                                        <p:attrNameLst>
                                          <p:attrName>style.visibility</p:attrName>
                                        </p:attrNameLst>
                                      </p:cBhvr>
                                      <p:to>
                                        <p:strVal val="visible"/>
                                      </p:to>
                                    </p:set>
                                    <p:anim calcmode="lin" valueType="num">
                                      <p:cBhvr>
                                        <p:cTn id="191" dur="500" decel="50000" fill="hold">
                                          <p:stCondLst>
                                            <p:cond delay="0"/>
                                          </p:stCondLst>
                                        </p:cTn>
                                        <p:tgtEl>
                                          <p:spTgt spid="128064"/>
                                        </p:tgtEl>
                                        <p:attrNameLst>
                                          <p:attrName>style.rotation</p:attrName>
                                        </p:attrNameLst>
                                      </p:cBhvr>
                                      <p:tavLst>
                                        <p:tav tm="0">
                                          <p:val>
                                            <p:fltVal val="-90"/>
                                          </p:val>
                                        </p:tav>
                                        <p:tav tm="100000">
                                          <p:val>
                                            <p:fltVal val="0"/>
                                          </p:val>
                                        </p:tav>
                                      </p:tavLst>
                                    </p:anim>
                                    <p:anim calcmode="lin" valueType="num">
                                      <p:cBhvr>
                                        <p:cTn id="192" dur="500" decel="50000" fill="hold">
                                          <p:stCondLst>
                                            <p:cond delay="0"/>
                                          </p:stCondLst>
                                        </p:cTn>
                                        <p:tgtEl>
                                          <p:spTgt spid="128064"/>
                                        </p:tgtEl>
                                        <p:attrNameLst>
                                          <p:attrName>ppt_w</p:attrName>
                                        </p:attrNameLst>
                                      </p:cBhvr>
                                      <p:tavLst>
                                        <p:tav tm="0">
                                          <p:val>
                                            <p:strVal val="#ppt_w"/>
                                          </p:val>
                                        </p:tav>
                                        <p:tav tm="100000">
                                          <p:val>
                                            <p:strVal val="#ppt_w*.05"/>
                                          </p:val>
                                        </p:tav>
                                      </p:tavLst>
                                    </p:anim>
                                    <p:anim calcmode="lin" valueType="num">
                                      <p:cBhvr>
                                        <p:cTn id="193" dur="500" accel="50000" fill="hold">
                                          <p:stCondLst>
                                            <p:cond delay="500"/>
                                          </p:stCondLst>
                                        </p:cTn>
                                        <p:tgtEl>
                                          <p:spTgt spid="128064"/>
                                        </p:tgtEl>
                                        <p:attrNameLst>
                                          <p:attrName>ppt_w</p:attrName>
                                        </p:attrNameLst>
                                      </p:cBhvr>
                                      <p:tavLst>
                                        <p:tav tm="0">
                                          <p:val>
                                            <p:strVal val="#ppt_w*.05"/>
                                          </p:val>
                                        </p:tav>
                                        <p:tav tm="100000">
                                          <p:val>
                                            <p:strVal val="#ppt_w"/>
                                          </p:val>
                                        </p:tav>
                                      </p:tavLst>
                                    </p:anim>
                                    <p:anim calcmode="lin" valueType="num">
                                      <p:cBhvr>
                                        <p:cTn id="194" dur="1000" fill="hold"/>
                                        <p:tgtEl>
                                          <p:spTgt spid="128064"/>
                                        </p:tgtEl>
                                        <p:attrNameLst>
                                          <p:attrName>ppt_h</p:attrName>
                                        </p:attrNameLst>
                                      </p:cBhvr>
                                      <p:tavLst>
                                        <p:tav tm="0">
                                          <p:val>
                                            <p:strVal val="#ppt_h"/>
                                          </p:val>
                                        </p:tav>
                                        <p:tav tm="100000">
                                          <p:val>
                                            <p:strVal val="#ppt_h"/>
                                          </p:val>
                                        </p:tav>
                                      </p:tavLst>
                                    </p:anim>
                                    <p:anim calcmode="lin" valueType="num">
                                      <p:cBhvr>
                                        <p:cTn id="195" dur="500" decel="50000" fill="hold">
                                          <p:stCondLst>
                                            <p:cond delay="0"/>
                                          </p:stCondLst>
                                        </p:cTn>
                                        <p:tgtEl>
                                          <p:spTgt spid="128064"/>
                                        </p:tgtEl>
                                        <p:attrNameLst>
                                          <p:attrName>ppt_x</p:attrName>
                                        </p:attrNameLst>
                                      </p:cBhvr>
                                      <p:tavLst>
                                        <p:tav tm="0">
                                          <p:val>
                                            <p:strVal val="#ppt_x+.4"/>
                                          </p:val>
                                        </p:tav>
                                        <p:tav tm="100000">
                                          <p:val>
                                            <p:strVal val="#ppt_x"/>
                                          </p:val>
                                        </p:tav>
                                      </p:tavLst>
                                    </p:anim>
                                    <p:anim calcmode="lin" valueType="num">
                                      <p:cBhvr>
                                        <p:cTn id="196" dur="500" decel="50000" fill="hold">
                                          <p:stCondLst>
                                            <p:cond delay="0"/>
                                          </p:stCondLst>
                                        </p:cTn>
                                        <p:tgtEl>
                                          <p:spTgt spid="128064"/>
                                        </p:tgtEl>
                                        <p:attrNameLst>
                                          <p:attrName>ppt_y</p:attrName>
                                        </p:attrNameLst>
                                      </p:cBhvr>
                                      <p:tavLst>
                                        <p:tav tm="0">
                                          <p:val>
                                            <p:strVal val="#ppt_y-.2"/>
                                          </p:val>
                                        </p:tav>
                                        <p:tav tm="100000">
                                          <p:val>
                                            <p:strVal val="#ppt_y+.1"/>
                                          </p:val>
                                        </p:tav>
                                      </p:tavLst>
                                    </p:anim>
                                    <p:anim calcmode="lin" valueType="num">
                                      <p:cBhvr>
                                        <p:cTn id="197" dur="500" accel="50000" fill="hold">
                                          <p:stCondLst>
                                            <p:cond delay="500"/>
                                          </p:stCondLst>
                                        </p:cTn>
                                        <p:tgtEl>
                                          <p:spTgt spid="128064"/>
                                        </p:tgtEl>
                                        <p:attrNameLst>
                                          <p:attrName>ppt_y</p:attrName>
                                        </p:attrNameLst>
                                      </p:cBhvr>
                                      <p:tavLst>
                                        <p:tav tm="0">
                                          <p:val>
                                            <p:strVal val="#ppt_y+.1"/>
                                          </p:val>
                                        </p:tav>
                                        <p:tav tm="100000">
                                          <p:val>
                                            <p:strVal val="#ppt_y"/>
                                          </p:val>
                                        </p:tav>
                                      </p:tavLst>
                                    </p:anim>
                                    <p:animEffect transition="in" filter="fade">
                                      <p:cBhvr>
                                        <p:cTn id="198" dur="1000" decel="50000">
                                          <p:stCondLst>
                                            <p:cond delay="0"/>
                                          </p:stCondLst>
                                        </p:cTn>
                                        <p:tgtEl>
                                          <p:spTgt spid="128064"/>
                                        </p:tgtEl>
                                      </p:cBhvr>
                                    </p:animEffect>
                                  </p:childTnLst>
                                </p:cTn>
                              </p:par>
                              <p:par>
                                <p:cTn id="199" presetID="25" presetClass="entr" presetSubtype="0" fill="hold" grpId="0" nodeType="withEffect">
                                  <p:stCondLst>
                                    <p:cond delay="0"/>
                                  </p:stCondLst>
                                  <p:childTnLst>
                                    <p:set>
                                      <p:cBhvr>
                                        <p:cTn id="200" dur="1" fill="hold">
                                          <p:stCondLst>
                                            <p:cond delay="0"/>
                                          </p:stCondLst>
                                        </p:cTn>
                                        <p:tgtEl>
                                          <p:spTgt spid="128065"/>
                                        </p:tgtEl>
                                        <p:attrNameLst>
                                          <p:attrName>style.visibility</p:attrName>
                                        </p:attrNameLst>
                                      </p:cBhvr>
                                      <p:to>
                                        <p:strVal val="visible"/>
                                      </p:to>
                                    </p:set>
                                    <p:anim calcmode="lin" valueType="num">
                                      <p:cBhvr>
                                        <p:cTn id="201" dur="500" decel="50000" fill="hold">
                                          <p:stCondLst>
                                            <p:cond delay="0"/>
                                          </p:stCondLst>
                                        </p:cTn>
                                        <p:tgtEl>
                                          <p:spTgt spid="128065"/>
                                        </p:tgtEl>
                                        <p:attrNameLst>
                                          <p:attrName>style.rotation</p:attrName>
                                        </p:attrNameLst>
                                      </p:cBhvr>
                                      <p:tavLst>
                                        <p:tav tm="0">
                                          <p:val>
                                            <p:fltVal val="-90"/>
                                          </p:val>
                                        </p:tav>
                                        <p:tav tm="100000">
                                          <p:val>
                                            <p:fltVal val="0"/>
                                          </p:val>
                                        </p:tav>
                                      </p:tavLst>
                                    </p:anim>
                                    <p:anim calcmode="lin" valueType="num">
                                      <p:cBhvr>
                                        <p:cTn id="202" dur="500" decel="50000" fill="hold">
                                          <p:stCondLst>
                                            <p:cond delay="0"/>
                                          </p:stCondLst>
                                        </p:cTn>
                                        <p:tgtEl>
                                          <p:spTgt spid="128065"/>
                                        </p:tgtEl>
                                        <p:attrNameLst>
                                          <p:attrName>ppt_w</p:attrName>
                                        </p:attrNameLst>
                                      </p:cBhvr>
                                      <p:tavLst>
                                        <p:tav tm="0">
                                          <p:val>
                                            <p:strVal val="#ppt_w"/>
                                          </p:val>
                                        </p:tav>
                                        <p:tav tm="100000">
                                          <p:val>
                                            <p:strVal val="#ppt_w*.05"/>
                                          </p:val>
                                        </p:tav>
                                      </p:tavLst>
                                    </p:anim>
                                    <p:anim calcmode="lin" valueType="num">
                                      <p:cBhvr>
                                        <p:cTn id="203" dur="500" accel="50000" fill="hold">
                                          <p:stCondLst>
                                            <p:cond delay="500"/>
                                          </p:stCondLst>
                                        </p:cTn>
                                        <p:tgtEl>
                                          <p:spTgt spid="128065"/>
                                        </p:tgtEl>
                                        <p:attrNameLst>
                                          <p:attrName>ppt_w</p:attrName>
                                        </p:attrNameLst>
                                      </p:cBhvr>
                                      <p:tavLst>
                                        <p:tav tm="0">
                                          <p:val>
                                            <p:strVal val="#ppt_w*.05"/>
                                          </p:val>
                                        </p:tav>
                                        <p:tav tm="100000">
                                          <p:val>
                                            <p:strVal val="#ppt_w"/>
                                          </p:val>
                                        </p:tav>
                                      </p:tavLst>
                                    </p:anim>
                                    <p:anim calcmode="lin" valueType="num">
                                      <p:cBhvr>
                                        <p:cTn id="204" dur="1000" fill="hold"/>
                                        <p:tgtEl>
                                          <p:spTgt spid="128065"/>
                                        </p:tgtEl>
                                        <p:attrNameLst>
                                          <p:attrName>ppt_h</p:attrName>
                                        </p:attrNameLst>
                                      </p:cBhvr>
                                      <p:tavLst>
                                        <p:tav tm="0">
                                          <p:val>
                                            <p:strVal val="#ppt_h"/>
                                          </p:val>
                                        </p:tav>
                                        <p:tav tm="100000">
                                          <p:val>
                                            <p:strVal val="#ppt_h"/>
                                          </p:val>
                                        </p:tav>
                                      </p:tavLst>
                                    </p:anim>
                                    <p:anim calcmode="lin" valueType="num">
                                      <p:cBhvr>
                                        <p:cTn id="205" dur="500" decel="50000" fill="hold">
                                          <p:stCondLst>
                                            <p:cond delay="0"/>
                                          </p:stCondLst>
                                        </p:cTn>
                                        <p:tgtEl>
                                          <p:spTgt spid="128065"/>
                                        </p:tgtEl>
                                        <p:attrNameLst>
                                          <p:attrName>ppt_x</p:attrName>
                                        </p:attrNameLst>
                                      </p:cBhvr>
                                      <p:tavLst>
                                        <p:tav tm="0">
                                          <p:val>
                                            <p:strVal val="#ppt_x+.4"/>
                                          </p:val>
                                        </p:tav>
                                        <p:tav tm="100000">
                                          <p:val>
                                            <p:strVal val="#ppt_x"/>
                                          </p:val>
                                        </p:tav>
                                      </p:tavLst>
                                    </p:anim>
                                    <p:anim calcmode="lin" valueType="num">
                                      <p:cBhvr>
                                        <p:cTn id="206" dur="500" decel="50000" fill="hold">
                                          <p:stCondLst>
                                            <p:cond delay="0"/>
                                          </p:stCondLst>
                                        </p:cTn>
                                        <p:tgtEl>
                                          <p:spTgt spid="128065"/>
                                        </p:tgtEl>
                                        <p:attrNameLst>
                                          <p:attrName>ppt_y</p:attrName>
                                        </p:attrNameLst>
                                      </p:cBhvr>
                                      <p:tavLst>
                                        <p:tav tm="0">
                                          <p:val>
                                            <p:strVal val="#ppt_y-.2"/>
                                          </p:val>
                                        </p:tav>
                                        <p:tav tm="100000">
                                          <p:val>
                                            <p:strVal val="#ppt_y+.1"/>
                                          </p:val>
                                        </p:tav>
                                      </p:tavLst>
                                    </p:anim>
                                    <p:anim calcmode="lin" valueType="num">
                                      <p:cBhvr>
                                        <p:cTn id="207" dur="500" accel="50000" fill="hold">
                                          <p:stCondLst>
                                            <p:cond delay="500"/>
                                          </p:stCondLst>
                                        </p:cTn>
                                        <p:tgtEl>
                                          <p:spTgt spid="128065"/>
                                        </p:tgtEl>
                                        <p:attrNameLst>
                                          <p:attrName>ppt_y</p:attrName>
                                        </p:attrNameLst>
                                      </p:cBhvr>
                                      <p:tavLst>
                                        <p:tav tm="0">
                                          <p:val>
                                            <p:strVal val="#ppt_y+.1"/>
                                          </p:val>
                                        </p:tav>
                                        <p:tav tm="100000">
                                          <p:val>
                                            <p:strVal val="#ppt_y"/>
                                          </p:val>
                                        </p:tav>
                                      </p:tavLst>
                                    </p:anim>
                                    <p:animEffect transition="in" filter="fade">
                                      <p:cBhvr>
                                        <p:cTn id="208" dur="1000" decel="50000">
                                          <p:stCondLst>
                                            <p:cond delay="0"/>
                                          </p:stCondLst>
                                        </p:cTn>
                                        <p:tgtEl>
                                          <p:spTgt spid="128065"/>
                                        </p:tgtEl>
                                      </p:cBhvr>
                                    </p:animEffect>
                                  </p:childTnLst>
                                </p:cTn>
                              </p:par>
                              <p:par>
                                <p:cTn id="209" presetID="25" presetClass="entr" presetSubtype="0" fill="hold" grpId="0" nodeType="withEffect">
                                  <p:stCondLst>
                                    <p:cond delay="0"/>
                                  </p:stCondLst>
                                  <p:childTnLst>
                                    <p:set>
                                      <p:cBhvr>
                                        <p:cTn id="210" dur="1" fill="hold">
                                          <p:stCondLst>
                                            <p:cond delay="0"/>
                                          </p:stCondLst>
                                        </p:cTn>
                                        <p:tgtEl>
                                          <p:spTgt spid="128066"/>
                                        </p:tgtEl>
                                        <p:attrNameLst>
                                          <p:attrName>style.visibility</p:attrName>
                                        </p:attrNameLst>
                                      </p:cBhvr>
                                      <p:to>
                                        <p:strVal val="visible"/>
                                      </p:to>
                                    </p:set>
                                    <p:anim calcmode="lin" valueType="num">
                                      <p:cBhvr>
                                        <p:cTn id="211" dur="500" decel="50000" fill="hold">
                                          <p:stCondLst>
                                            <p:cond delay="0"/>
                                          </p:stCondLst>
                                        </p:cTn>
                                        <p:tgtEl>
                                          <p:spTgt spid="128066"/>
                                        </p:tgtEl>
                                        <p:attrNameLst>
                                          <p:attrName>style.rotation</p:attrName>
                                        </p:attrNameLst>
                                      </p:cBhvr>
                                      <p:tavLst>
                                        <p:tav tm="0">
                                          <p:val>
                                            <p:fltVal val="-90"/>
                                          </p:val>
                                        </p:tav>
                                        <p:tav tm="100000">
                                          <p:val>
                                            <p:fltVal val="0"/>
                                          </p:val>
                                        </p:tav>
                                      </p:tavLst>
                                    </p:anim>
                                    <p:anim calcmode="lin" valueType="num">
                                      <p:cBhvr>
                                        <p:cTn id="212" dur="500" decel="50000" fill="hold">
                                          <p:stCondLst>
                                            <p:cond delay="0"/>
                                          </p:stCondLst>
                                        </p:cTn>
                                        <p:tgtEl>
                                          <p:spTgt spid="128066"/>
                                        </p:tgtEl>
                                        <p:attrNameLst>
                                          <p:attrName>ppt_w</p:attrName>
                                        </p:attrNameLst>
                                      </p:cBhvr>
                                      <p:tavLst>
                                        <p:tav tm="0">
                                          <p:val>
                                            <p:strVal val="#ppt_w"/>
                                          </p:val>
                                        </p:tav>
                                        <p:tav tm="100000">
                                          <p:val>
                                            <p:strVal val="#ppt_w*.05"/>
                                          </p:val>
                                        </p:tav>
                                      </p:tavLst>
                                    </p:anim>
                                    <p:anim calcmode="lin" valueType="num">
                                      <p:cBhvr>
                                        <p:cTn id="213" dur="500" accel="50000" fill="hold">
                                          <p:stCondLst>
                                            <p:cond delay="500"/>
                                          </p:stCondLst>
                                        </p:cTn>
                                        <p:tgtEl>
                                          <p:spTgt spid="128066"/>
                                        </p:tgtEl>
                                        <p:attrNameLst>
                                          <p:attrName>ppt_w</p:attrName>
                                        </p:attrNameLst>
                                      </p:cBhvr>
                                      <p:tavLst>
                                        <p:tav tm="0">
                                          <p:val>
                                            <p:strVal val="#ppt_w*.05"/>
                                          </p:val>
                                        </p:tav>
                                        <p:tav tm="100000">
                                          <p:val>
                                            <p:strVal val="#ppt_w"/>
                                          </p:val>
                                        </p:tav>
                                      </p:tavLst>
                                    </p:anim>
                                    <p:anim calcmode="lin" valueType="num">
                                      <p:cBhvr>
                                        <p:cTn id="214" dur="1000" fill="hold"/>
                                        <p:tgtEl>
                                          <p:spTgt spid="128066"/>
                                        </p:tgtEl>
                                        <p:attrNameLst>
                                          <p:attrName>ppt_h</p:attrName>
                                        </p:attrNameLst>
                                      </p:cBhvr>
                                      <p:tavLst>
                                        <p:tav tm="0">
                                          <p:val>
                                            <p:strVal val="#ppt_h"/>
                                          </p:val>
                                        </p:tav>
                                        <p:tav tm="100000">
                                          <p:val>
                                            <p:strVal val="#ppt_h"/>
                                          </p:val>
                                        </p:tav>
                                      </p:tavLst>
                                    </p:anim>
                                    <p:anim calcmode="lin" valueType="num">
                                      <p:cBhvr>
                                        <p:cTn id="215" dur="500" decel="50000" fill="hold">
                                          <p:stCondLst>
                                            <p:cond delay="0"/>
                                          </p:stCondLst>
                                        </p:cTn>
                                        <p:tgtEl>
                                          <p:spTgt spid="128066"/>
                                        </p:tgtEl>
                                        <p:attrNameLst>
                                          <p:attrName>ppt_x</p:attrName>
                                        </p:attrNameLst>
                                      </p:cBhvr>
                                      <p:tavLst>
                                        <p:tav tm="0">
                                          <p:val>
                                            <p:strVal val="#ppt_x+.4"/>
                                          </p:val>
                                        </p:tav>
                                        <p:tav tm="100000">
                                          <p:val>
                                            <p:strVal val="#ppt_x"/>
                                          </p:val>
                                        </p:tav>
                                      </p:tavLst>
                                    </p:anim>
                                    <p:anim calcmode="lin" valueType="num">
                                      <p:cBhvr>
                                        <p:cTn id="216" dur="500" decel="50000" fill="hold">
                                          <p:stCondLst>
                                            <p:cond delay="0"/>
                                          </p:stCondLst>
                                        </p:cTn>
                                        <p:tgtEl>
                                          <p:spTgt spid="128066"/>
                                        </p:tgtEl>
                                        <p:attrNameLst>
                                          <p:attrName>ppt_y</p:attrName>
                                        </p:attrNameLst>
                                      </p:cBhvr>
                                      <p:tavLst>
                                        <p:tav tm="0">
                                          <p:val>
                                            <p:strVal val="#ppt_y-.2"/>
                                          </p:val>
                                        </p:tav>
                                        <p:tav tm="100000">
                                          <p:val>
                                            <p:strVal val="#ppt_y+.1"/>
                                          </p:val>
                                        </p:tav>
                                      </p:tavLst>
                                    </p:anim>
                                    <p:anim calcmode="lin" valueType="num">
                                      <p:cBhvr>
                                        <p:cTn id="217" dur="500" accel="50000" fill="hold">
                                          <p:stCondLst>
                                            <p:cond delay="500"/>
                                          </p:stCondLst>
                                        </p:cTn>
                                        <p:tgtEl>
                                          <p:spTgt spid="128066"/>
                                        </p:tgtEl>
                                        <p:attrNameLst>
                                          <p:attrName>ppt_y</p:attrName>
                                        </p:attrNameLst>
                                      </p:cBhvr>
                                      <p:tavLst>
                                        <p:tav tm="0">
                                          <p:val>
                                            <p:strVal val="#ppt_y+.1"/>
                                          </p:val>
                                        </p:tav>
                                        <p:tav tm="100000">
                                          <p:val>
                                            <p:strVal val="#ppt_y"/>
                                          </p:val>
                                        </p:tav>
                                      </p:tavLst>
                                    </p:anim>
                                    <p:animEffect transition="in" filter="fade">
                                      <p:cBhvr>
                                        <p:cTn id="218" dur="1000" decel="50000">
                                          <p:stCondLst>
                                            <p:cond delay="0"/>
                                          </p:stCondLst>
                                        </p:cTn>
                                        <p:tgtEl>
                                          <p:spTgt spid="128066"/>
                                        </p:tgtEl>
                                      </p:cBhvr>
                                    </p:animEffect>
                                  </p:childTnLst>
                                </p:cTn>
                              </p:par>
                              <p:par>
                                <p:cTn id="219" presetID="25" presetClass="entr" presetSubtype="0" fill="hold" grpId="0" nodeType="withEffect">
                                  <p:stCondLst>
                                    <p:cond delay="0"/>
                                  </p:stCondLst>
                                  <p:childTnLst>
                                    <p:set>
                                      <p:cBhvr>
                                        <p:cTn id="220" dur="1" fill="hold">
                                          <p:stCondLst>
                                            <p:cond delay="0"/>
                                          </p:stCondLst>
                                        </p:cTn>
                                        <p:tgtEl>
                                          <p:spTgt spid="128067"/>
                                        </p:tgtEl>
                                        <p:attrNameLst>
                                          <p:attrName>style.visibility</p:attrName>
                                        </p:attrNameLst>
                                      </p:cBhvr>
                                      <p:to>
                                        <p:strVal val="visible"/>
                                      </p:to>
                                    </p:set>
                                    <p:anim calcmode="lin" valueType="num">
                                      <p:cBhvr>
                                        <p:cTn id="221" dur="500" decel="50000" fill="hold">
                                          <p:stCondLst>
                                            <p:cond delay="0"/>
                                          </p:stCondLst>
                                        </p:cTn>
                                        <p:tgtEl>
                                          <p:spTgt spid="128067"/>
                                        </p:tgtEl>
                                        <p:attrNameLst>
                                          <p:attrName>style.rotation</p:attrName>
                                        </p:attrNameLst>
                                      </p:cBhvr>
                                      <p:tavLst>
                                        <p:tav tm="0">
                                          <p:val>
                                            <p:fltVal val="-90"/>
                                          </p:val>
                                        </p:tav>
                                        <p:tav tm="100000">
                                          <p:val>
                                            <p:fltVal val="0"/>
                                          </p:val>
                                        </p:tav>
                                      </p:tavLst>
                                    </p:anim>
                                    <p:anim calcmode="lin" valueType="num">
                                      <p:cBhvr>
                                        <p:cTn id="222" dur="500" decel="50000" fill="hold">
                                          <p:stCondLst>
                                            <p:cond delay="0"/>
                                          </p:stCondLst>
                                        </p:cTn>
                                        <p:tgtEl>
                                          <p:spTgt spid="128067"/>
                                        </p:tgtEl>
                                        <p:attrNameLst>
                                          <p:attrName>ppt_w</p:attrName>
                                        </p:attrNameLst>
                                      </p:cBhvr>
                                      <p:tavLst>
                                        <p:tav tm="0">
                                          <p:val>
                                            <p:strVal val="#ppt_w"/>
                                          </p:val>
                                        </p:tav>
                                        <p:tav tm="100000">
                                          <p:val>
                                            <p:strVal val="#ppt_w*.05"/>
                                          </p:val>
                                        </p:tav>
                                      </p:tavLst>
                                    </p:anim>
                                    <p:anim calcmode="lin" valueType="num">
                                      <p:cBhvr>
                                        <p:cTn id="223" dur="500" accel="50000" fill="hold">
                                          <p:stCondLst>
                                            <p:cond delay="500"/>
                                          </p:stCondLst>
                                        </p:cTn>
                                        <p:tgtEl>
                                          <p:spTgt spid="128067"/>
                                        </p:tgtEl>
                                        <p:attrNameLst>
                                          <p:attrName>ppt_w</p:attrName>
                                        </p:attrNameLst>
                                      </p:cBhvr>
                                      <p:tavLst>
                                        <p:tav tm="0">
                                          <p:val>
                                            <p:strVal val="#ppt_w*.05"/>
                                          </p:val>
                                        </p:tav>
                                        <p:tav tm="100000">
                                          <p:val>
                                            <p:strVal val="#ppt_w"/>
                                          </p:val>
                                        </p:tav>
                                      </p:tavLst>
                                    </p:anim>
                                    <p:anim calcmode="lin" valueType="num">
                                      <p:cBhvr>
                                        <p:cTn id="224" dur="1000" fill="hold"/>
                                        <p:tgtEl>
                                          <p:spTgt spid="128067"/>
                                        </p:tgtEl>
                                        <p:attrNameLst>
                                          <p:attrName>ppt_h</p:attrName>
                                        </p:attrNameLst>
                                      </p:cBhvr>
                                      <p:tavLst>
                                        <p:tav tm="0">
                                          <p:val>
                                            <p:strVal val="#ppt_h"/>
                                          </p:val>
                                        </p:tav>
                                        <p:tav tm="100000">
                                          <p:val>
                                            <p:strVal val="#ppt_h"/>
                                          </p:val>
                                        </p:tav>
                                      </p:tavLst>
                                    </p:anim>
                                    <p:anim calcmode="lin" valueType="num">
                                      <p:cBhvr>
                                        <p:cTn id="225" dur="500" decel="50000" fill="hold">
                                          <p:stCondLst>
                                            <p:cond delay="0"/>
                                          </p:stCondLst>
                                        </p:cTn>
                                        <p:tgtEl>
                                          <p:spTgt spid="128067"/>
                                        </p:tgtEl>
                                        <p:attrNameLst>
                                          <p:attrName>ppt_x</p:attrName>
                                        </p:attrNameLst>
                                      </p:cBhvr>
                                      <p:tavLst>
                                        <p:tav tm="0">
                                          <p:val>
                                            <p:strVal val="#ppt_x+.4"/>
                                          </p:val>
                                        </p:tav>
                                        <p:tav tm="100000">
                                          <p:val>
                                            <p:strVal val="#ppt_x"/>
                                          </p:val>
                                        </p:tav>
                                      </p:tavLst>
                                    </p:anim>
                                    <p:anim calcmode="lin" valueType="num">
                                      <p:cBhvr>
                                        <p:cTn id="226" dur="500" decel="50000" fill="hold">
                                          <p:stCondLst>
                                            <p:cond delay="0"/>
                                          </p:stCondLst>
                                        </p:cTn>
                                        <p:tgtEl>
                                          <p:spTgt spid="128067"/>
                                        </p:tgtEl>
                                        <p:attrNameLst>
                                          <p:attrName>ppt_y</p:attrName>
                                        </p:attrNameLst>
                                      </p:cBhvr>
                                      <p:tavLst>
                                        <p:tav tm="0">
                                          <p:val>
                                            <p:strVal val="#ppt_y-.2"/>
                                          </p:val>
                                        </p:tav>
                                        <p:tav tm="100000">
                                          <p:val>
                                            <p:strVal val="#ppt_y+.1"/>
                                          </p:val>
                                        </p:tav>
                                      </p:tavLst>
                                    </p:anim>
                                    <p:anim calcmode="lin" valueType="num">
                                      <p:cBhvr>
                                        <p:cTn id="227" dur="500" accel="50000" fill="hold">
                                          <p:stCondLst>
                                            <p:cond delay="500"/>
                                          </p:stCondLst>
                                        </p:cTn>
                                        <p:tgtEl>
                                          <p:spTgt spid="128067"/>
                                        </p:tgtEl>
                                        <p:attrNameLst>
                                          <p:attrName>ppt_y</p:attrName>
                                        </p:attrNameLst>
                                      </p:cBhvr>
                                      <p:tavLst>
                                        <p:tav tm="0">
                                          <p:val>
                                            <p:strVal val="#ppt_y+.1"/>
                                          </p:val>
                                        </p:tav>
                                        <p:tav tm="100000">
                                          <p:val>
                                            <p:strVal val="#ppt_y"/>
                                          </p:val>
                                        </p:tav>
                                      </p:tavLst>
                                    </p:anim>
                                    <p:animEffect transition="in" filter="fade">
                                      <p:cBhvr>
                                        <p:cTn id="228" dur="1000" decel="50000">
                                          <p:stCondLst>
                                            <p:cond delay="0"/>
                                          </p:stCondLst>
                                        </p:cTn>
                                        <p:tgtEl>
                                          <p:spTgt spid="128067"/>
                                        </p:tgtEl>
                                      </p:cBhvr>
                                    </p:animEffect>
                                  </p:childTnLst>
                                </p:cTn>
                              </p:par>
                              <p:par>
                                <p:cTn id="229" presetID="25" presetClass="entr" presetSubtype="0" fill="hold" grpId="0" nodeType="withEffect">
                                  <p:stCondLst>
                                    <p:cond delay="0"/>
                                  </p:stCondLst>
                                  <p:childTnLst>
                                    <p:set>
                                      <p:cBhvr>
                                        <p:cTn id="230" dur="1" fill="hold">
                                          <p:stCondLst>
                                            <p:cond delay="0"/>
                                          </p:stCondLst>
                                        </p:cTn>
                                        <p:tgtEl>
                                          <p:spTgt spid="128068"/>
                                        </p:tgtEl>
                                        <p:attrNameLst>
                                          <p:attrName>style.visibility</p:attrName>
                                        </p:attrNameLst>
                                      </p:cBhvr>
                                      <p:to>
                                        <p:strVal val="visible"/>
                                      </p:to>
                                    </p:set>
                                    <p:anim calcmode="lin" valueType="num">
                                      <p:cBhvr>
                                        <p:cTn id="231" dur="500" decel="50000" fill="hold">
                                          <p:stCondLst>
                                            <p:cond delay="0"/>
                                          </p:stCondLst>
                                        </p:cTn>
                                        <p:tgtEl>
                                          <p:spTgt spid="128068"/>
                                        </p:tgtEl>
                                        <p:attrNameLst>
                                          <p:attrName>style.rotation</p:attrName>
                                        </p:attrNameLst>
                                      </p:cBhvr>
                                      <p:tavLst>
                                        <p:tav tm="0">
                                          <p:val>
                                            <p:fltVal val="-90"/>
                                          </p:val>
                                        </p:tav>
                                        <p:tav tm="100000">
                                          <p:val>
                                            <p:fltVal val="0"/>
                                          </p:val>
                                        </p:tav>
                                      </p:tavLst>
                                    </p:anim>
                                    <p:anim calcmode="lin" valueType="num">
                                      <p:cBhvr>
                                        <p:cTn id="232" dur="500" decel="50000" fill="hold">
                                          <p:stCondLst>
                                            <p:cond delay="0"/>
                                          </p:stCondLst>
                                        </p:cTn>
                                        <p:tgtEl>
                                          <p:spTgt spid="128068"/>
                                        </p:tgtEl>
                                        <p:attrNameLst>
                                          <p:attrName>ppt_w</p:attrName>
                                        </p:attrNameLst>
                                      </p:cBhvr>
                                      <p:tavLst>
                                        <p:tav tm="0">
                                          <p:val>
                                            <p:strVal val="#ppt_w"/>
                                          </p:val>
                                        </p:tav>
                                        <p:tav tm="100000">
                                          <p:val>
                                            <p:strVal val="#ppt_w*.05"/>
                                          </p:val>
                                        </p:tav>
                                      </p:tavLst>
                                    </p:anim>
                                    <p:anim calcmode="lin" valueType="num">
                                      <p:cBhvr>
                                        <p:cTn id="233" dur="500" accel="50000" fill="hold">
                                          <p:stCondLst>
                                            <p:cond delay="500"/>
                                          </p:stCondLst>
                                        </p:cTn>
                                        <p:tgtEl>
                                          <p:spTgt spid="128068"/>
                                        </p:tgtEl>
                                        <p:attrNameLst>
                                          <p:attrName>ppt_w</p:attrName>
                                        </p:attrNameLst>
                                      </p:cBhvr>
                                      <p:tavLst>
                                        <p:tav tm="0">
                                          <p:val>
                                            <p:strVal val="#ppt_w*.05"/>
                                          </p:val>
                                        </p:tav>
                                        <p:tav tm="100000">
                                          <p:val>
                                            <p:strVal val="#ppt_w"/>
                                          </p:val>
                                        </p:tav>
                                      </p:tavLst>
                                    </p:anim>
                                    <p:anim calcmode="lin" valueType="num">
                                      <p:cBhvr>
                                        <p:cTn id="234" dur="1000" fill="hold"/>
                                        <p:tgtEl>
                                          <p:spTgt spid="128068"/>
                                        </p:tgtEl>
                                        <p:attrNameLst>
                                          <p:attrName>ppt_h</p:attrName>
                                        </p:attrNameLst>
                                      </p:cBhvr>
                                      <p:tavLst>
                                        <p:tav tm="0">
                                          <p:val>
                                            <p:strVal val="#ppt_h"/>
                                          </p:val>
                                        </p:tav>
                                        <p:tav tm="100000">
                                          <p:val>
                                            <p:strVal val="#ppt_h"/>
                                          </p:val>
                                        </p:tav>
                                      </p:tavLst>
                                    </p:anim>
                                    <p:anim calcmode="lin" valueType="num">
                                      <p:cBhvr>
                                        <p:cTn id="235" dur="500" decel="50000" fill="hold">
                                          <p:stCondLst>
                                            <p:cond delay="0"/>
                                          </p:stCondLst>
                                        </p:cTn>
                                        <p:tgtEl>
                                          <p:spTgt spid="128068"/>
                                        </p:tgtEl>
                                        <p:attrNameLst>
                                          <p:attrName>ppt_x</p:attrName>
                                        </p:attrNameLst>
                                      </p:cBhvr>
                                      <p:tavLst>
                                        <p:tav tm="0">
                                          <p:val>
                                            <p:strVal val="#ppt_x+.4"/>
                                          </p:val>
                                        </p:tav>
                                        <p:tav tm="100000">
                                          <p:val>
                                            <p:strVal val="#ppt_x"/>
                                          </p:val>
                                        </p:tav>
                                      </p:tavLst>
                                    </p:anim>
                                    <p:anim calcmode="lin" valueType="num">
                                      <p:cBhvr>
                                        <p:cTn id="236" dur="500" decel="50000" fill="hold">
                                          <p:stCondLst>
                                            <p:cond delay="0"/>
                                          </p:stCondLst>
                                        </p:cTn>
                                        <p:tgtEl>
                                          <p:spTgt spid="128068"/>
                                        </p:tgtEl>
                                        <p:attrNameLst>
                                          <p:attrName>ppt_y</p:attrName>
                                        </p:attrNameLst>
                                      </p:cBhvr>
                                      <p:tavLst>
                                        <p:tav tm="0">
                                          <p:val>
                                            <p:strVal val="#ppt_y-.2"/>
                                          </p:val>
                                        </p:tav>
                                        <p:tav tm="100000">
                                          <p:val>
                                            <p:strVal val="#ppt_y+.1"/>
                                          </p:val>
                                        </p:tav>
                                      </p:tavLst>
                                    </p:anim>
                                    <p:anim calcmode="lin" valueType="num">
                                      <p:cBhvr>
                                        <p:cTn id="237" dur="500" accel="50000" fill="hold">
                                          <p:stCondLst>
                                            <p:cond delay="500"/>
                                          </p:stCondLst>
                                        </p:cTn>
                                        <p:tgtEl>
                                          <p:spTgt spid="128068"/>
                                        </p:tgtEl>
                                        <p:attrNameLst>
                                          <p:attrName>ppt_y</p:attrName>
                                        </p:attrNameLst>
                                      </p:cBhvr>
                                      <p:tavLst>
                                        <p:tav tm="0">
                                          <p:val>
                                            <p:strVal val="#ppt_y+.1"/>
                                          </p:val>
                                        </p:tav>
                                        <p:tav tm="100000">
                                          <p:val>
                                            <p:strVal val="#ppt_y"/>
                                          </p:val>
                                        </p:tav>
                                      </p:tavLst>
                                    </p:anim>
                                    <p:animEffect transition="in" filter="fade">
                                      <p:cBhvr>
                                        <p:cTn id="238" dur="1000" decel="50000">
                                          <p:stCondLst>
                                            <p:cond delay="0"/>
                                          </p:stCondLst>
                                        </p:cTn>
                                        <p:tgtEl>
                                          <p:spTgt spid="128068"/>
                                        </p:tgtEl>
                                      </p:cBhvr>
                                    </p:animEffect>
                                  </p:childTnLst>
                                </p:cTn>
                              </p:par>
                              <p:par>
                                <p:cTn id="239" presetID="25" presetClass="entr" presetSubtype="0" fill="hold" grpId="0" nodeType="withEffect">
                                  <p:stCondLst>
                                    <p:cond delay="0"/>
                                  </p:stCondLst>
                                  <p:childTnLst>
                                    <p:set>
                                      <p:cBhvr>
                                        <p:cTn id="240" dur="1" fill="hold">
                                          <p:stCondLst>
                                            <p:cond delay="0"/>
                                          </p:stCondLst>
                                        </p:cTn>
                                        <p:tgtEl>
                                          <p:spTgt spid="128069"/>
                                        </p:tgtEl>
                                        <p:attrNameLst>
                                          <p:attrName>style.visibility</p:attrName>
                                        </p:attrNameLst>
                                      </p:cBhvr>
                                      <p:to>
                                        <p:strVal val="visible"/>
                                      </p:to>
                                    </p:set>
                                    <p:anim calcmode="lin" valueType="num">
                                      <p:cBhvr>
                                        <p:cTn id="241" dur="500" decel="50000" fill="hold">
                                          <p:stCondLst>
                                            <p:cond delay="0"/>
                                          </p:stCondLst>
                                        </p:cTn>
                                        <p:tgtEl>
                                          <p:spTgt spid="128069"/>
                                        </p:tgtEl>
                                        <p:attrNameLst>
                                          <p:attrName>style.rotation</p:attrName>
                                        </p:attrNameLst>
                                      </p:cBhvr>
                                      <p:tavLst>
                                        <p:tav tm="0">
                                          <p:val>
                                            <p:fltVal val="-90"/>
                                          </p:val>
                                        </p:tav>
                                        <p:tav tm="100000">
                                          <p:val>
                                            <p:fltVal val="0"/>
                                          </p:val>
                                        </p:tav>
                                      </p:tavLst>
                                    </p:anim>
                                    <p:anim calcmode="lin" valueType="num">
                                      <p:cBhvr>
                                        <p:cTn id="242" dur="500" decel="50000" fill="hold">
                                          <p:stCondLst>
                                            <p:cond delay="0"/>
                                          </p:stCondLst>
                                        </p:cTn>
                                        <p:tgtEl>
                                          <p:spTgt spid="128069"/>
                                        </p:tgtEl>
                                        <p:attrNameLst>
                                          <p:attrName>ppt_w</p:attrName>
                                        </p:attrNameLst>
                                      </p:cBhvr>
                                      <p:tavLst>
                                        <p:tav tm="0">
                                          <p:val>
                                            <p:strVal val="#ppt_w"/>
                                          </p:val>
                                        </p:tav>
                                        <p:tav tm="100000">
                                          <p:val>
                                            <p:strVal val="#ppt_w*.05"/>
                                          </p:val>
                                        </p:tav>
                                      </p:tavLst>
                                    </p:anim>
                                    <p:anim calcmode="lin" valueType="num">
                                      <p:cBhvr>
                                        <p:cTn id="243" dur="500" accel="50000" fill="hold">
                                          <p:stCondLst>
                                            <p:cond delay="500"/>
                                          </p:stCondLst>
                                        </p:cTn>
                                        <p:tgtEl>
                                          <p:spTgt spid="128069"/>
                                        </p:tgtEl>
                                        <p:attrNameLst>
                                          <p:attrName>ppt_w</p:attrName>
                                        </p:attrNameLst>
                                      </p:cBhvr>
                                      <p:tavLst>
                                        <p:tav tm="0">
                                          <p:val>
                                            <p:strVal val="#ppt_w*.05"/>
                                          </p:val>
                                        </p:tav>
                                        <p:tav tm="100000">
                                          <p:val>
                                            <p:strVal val="#ppt_w"/>
                                          </p:val>
                                        </p:tav>
                                      </p:tavLst>
                                    </p:anim>
                                    <p:anim calcmode="lin" valueType="num">
                                      <p:cBhvr>
                                        <p:cTn id="244" dur="1000" fill="hold"/>
                                        <p:tgtEl>
                                          <p:spTgt spid="128069"/>
                                        </p:tgtEl>
                                        <p:attrNameLst>
                                          <p:attrName>ppt_h</p:attrName>
                                        </p:attrNameLst>
                                      </p:cBhvr>
                                      <p:tavLst>
                                        <p:tav tm="0">
                                          <p:val>
                                            <p:strVal val="#ppt_h"/>
                                          </p:val>
                                        </p:tav>
                                        <p:tav tm="100000">
                                          <p:val>
                                            <p:strVal val="#ppt_h"/>
                                          </p:val>
                                        </p:tav>
                                      </p:tavLst>
                                    </p:anim>
                                    <p:anim calcmode="lin" valueType="num">
                                      <p:cBhvr>
                                        <p:cTn id="245" dur="500" decel="50000" fill="hold">
                                          <p:stCondLst>
                                            <p:cond delay="0"/>
                                          </p:stCondLst>
                                        </p:cTn>
                                        <p:tgtEl>
                                          <p:spTgt spid="128069"/>
                                        </p:tgtEl>
                                        <p:attrNameLst>
                                          <p:attrName>ppt_x</p:attrName>
                                        </p:attrNameLst>
                                      </p:cBhvr>
                                      <p:tavLst>
                                        <p:tav tm="0">
                                          <p:val>
                                            <p:strVal val="#ppt_x+.4"/>
                                          </p:val>
                                        </p:tav>
                                        <p:tav tm="100000">
                                          <p:val>
                                            <p:strVal val="#ppt_x"/>
                                          </p:val>
                                        </p:tav>
                                      </p:tavLst>
                                    </p:anim>
                                    <p:anim calcmode="lin" valueType="num">
                                      <p:cBhvr>
                                        <p:cTn id="246" dur="500" decel="50000" fill="hold">
                                          <p:stCondLst>
                                            <p:cond delay="0"/>
                                          </p:stCondLst>
                                        </p:cTn>
                                        <p:tgtEl>
                                          <p:spTgt spid="128069"/>
                                        </p:tgtEl>
                                        <p:attrNameLst>
                                          <p:attrName>ppt_y</p:attrName>
                                        </p:attrNameLst>
                                      </p:cBhvr>
                                      <p:tavLst>
                                        <p:tav tm="0">
                                          <p:val>
                                            <p:strVal val="#ppt_y-.2"/>
                                          </p:val>
                                        </p:tav>
                                        <p:tav tm="100000">
                                          <p:val>
                                            <p:strVal val="#ppt_y+.1"/>
                                          </p:val>
                                        </p:tav>
                                      </p:tavLst>
                                    </p:anim>
                                    <p:anim calcmode="lin" valueType="num">
                                      <p:cBhvr>
                                        <p:cTn id="247" dur="500" accel="50000" fill="hold">
                                          <p:stCondLst>
                                            <p:cond delay="500"/>
                                          </p:stCondLst>
                                        </p:cTn>
                                        <p:tgtEl>
                                          <p:spTgt spid="128069"/>
                                        </p:tgtEl>
                                        <p:attrNameLst>
                                          <p:attrName>ppt_y</p:attrName>
                                        </p:attrNameLst>
                                      </p:cBhvr>
                                      <p:tavLst>
                                        <p:tav tm="0">
                                          <p:val>
                                            <p:strVal val="#ppt_y+.1"/>
                                          </p:val>
                                        </p:tav>
                                        <p:tav tm="100000">
                                          <p:val>
                                            <p:strVal val="#ppt_y"/>
                                          </p:val>
                                        </p:tav>
                                      </p:tavLst>
                                    </p:anim>
                                    <p:animEffect transition="in" filter="fade">
                                      <p:cBhvr>
                                        <p:cTn id="248" dur="1000" decel="50000">
                                          <p:stCondLst>
                                            <p:cond delay="0"/>
                                          </p:stCondLst>
                                        </p:cTn>
                                        <p:tgtEl>
                                          <p:spTgt spid="128069"/>
                                        </p:tgtEl>
                                      </p:cBhvr>
                                    </p:animEffect>
                                  </p:childTnLst>
                                </p:cTn>
                              </p:par>
                              <p:par>
                                <p:cTn id="249" presetID="25" presetClass="entr" presetSubtype="0" fill="hold" grpId="0" nodeType="withEffect">
                                  <p:stCondLst>
                                    <p:cond delay="0"/>
                                  </p:stCondLst>
                                  <p:childTnLst>
                                    <p:set>
                                      <p:cBhvr>
                                        <p:cTn id="250" dur="1" fill="hold">
                                          <p:stCondLst>
                                            <p:cond delay="0"/>
                                          </p:stCondLst>
                                        </p:cTn>
                                        <p:tgtEl>
                                          <p:spTgt spid="128070"/>
                                        </p:tgtEl>
                                        <p:attrNameLst>
                                          <p:attrName>style.visibility</p:attrName>
                                        </p:attrNameLst>
                                      </p:cBhvr>
                                      <p:to>
                                        <p:strVal val="visible"/>
                                      </p:to>
                                    </p:set>
                                    <p:anim calcmode="lin" valueType="num">
                                      <p:cBhvr>
                                        <p:cTn id="251" dur="500" decel="50000" fill="hold">
                                          <p:stCondLst>
                                            <p:cond delay="0"/>
                                          </p:stCondLst>
                                        </p:cTn>
                                        <p:tgtEl>
                                          <p:spTgt spid="128070"/>
                                        </p:tgtEl>
                                        <p:attrNameLst>
                                          <p:attrName>style.rotation</p:attrName>
                                        </p:attrNameLst>
                                      </p:cBhvr>
                                      <p:tavLst>
                                        <p:tav tm="0">
                                          <p:val>
                                            <p:fltVal val="-90"/>
                                          </p:val>
                                        </p:tav>
                                        <p:tav tm="100000">
                                          <p:val>
                                            <p:fltVal val="0"/>
                                          </p:val>
                                        </p:tav>
                                      </p:tavLst>
                                    </p:anim>
                                    <p:anim calcmode="lin" valueType="num">
                                      <p:cBhvr>
                                        <p:cTn id="252" dur="500" decel="50000" fill="hold">
                                          <p:stCondLst>
                                            <p:cond delay="0"/>
                                          </p:stCondLst>
                                        </p:cTn>
                                        <p:tgtEl>
                                          <p:spTgt spid="128070"/>
                                        </p:tgtEl>
                                        <p:attrNameLst>
                                          <p:attrName>ppt_w</p:attrName>
                                        </p:attrNameLst>
                                      </p:cBhvr>
                                      <p:tavLst>
                                        <p:tav tm="0">
                                          <p:val>
                                            <p:strVal val="#ppt_w"/>
                                          </p:val>
                                        </p:tav>
                                        <p:tav tm="100000">
                                          <p:val>
                                            <p:strVal val="#ppt_w*.05"/>
                                          </p:val>
                                        </p:tav>
                                      </p:tavLst>
                                    </p:anim>
                                    <p:anim calcmode="lin" valueType="num">
                                      <p:cBhvr>
                                        <p:cTn id="253" dur="500" accel="50000" fill="hold">
                                          <p:stCondLst>
                                            <p:cond delay="500"/>
                                          </p:stCondLst>
                                        </p:cTn>
                                        <p:tgtEl>
                                          <p:spTgt spid="128070"/>
                                        </p:tgtEl>
                                        <p:attrNameLst>
                                          <p:attrName>ppt_w</p:attrName>
                                        </p:attrNameLst>
                                      </p:cBhvr>
                                      <p:tavLst>
                                        <p:tav tm="0">
                                          <p:val>
                                            <p:strVal val="#ppt_w*.05"/>
                                          </p:val>
                                        </p:tav>
                                        <p:tav tm="100000">
                                          <p:val>
                                            <p:strVal val="#ppt_w"/>
                                          </p:val>
                                        </p:tav>
                                      </p:tavLst>
                                    </p:anim>
                                    <p:anim calcmode="lin" valueType="num">
                                      <p:cBhvr>
                                        <p:cTn id="254" dur="1000" fill="hold"/>
                                        <p:tgtEl>
                                          <p:spTgt spid="128070"/>
                                        </p:tgtEl>
                                        <p:attrNameLst>
                                          <p:attrName>ppt_h</p:attrName>
                                        </p:attrNameLst>
                                      </p:cBhvr>
                                      <p:tavLst>
                                        <p:tav tm="0">
                                          <p:val>
                                            <p:strVal val="#ppt_h"/>
                                          </p:val>
                                        </p:tav>
                                        <p:tav tm="100000">
                                          <p:val>
                                            <p:strVal val="#ppt_h"/>
                                          </p:val>
                                        </p:tav>
                                      </p:tavLst>
                                    </p:anim>
                                    <p:anim calcmode="lin" valueType="num">
                                      <p:cBhvr>
                                        <p:cTn id="255" dur="500" decel="50000" fill="hold">
                                          <p:stCondLst>
                                            <p:cond delay="0"/>
                                          </p:stCondLst>
                                        </p:cTn>
                                        <p:tgtEl>
                                          <p:spTgt spid="128070"/>
                                        </p:tgtEl>
                                        <p:attrNameLst>
                                          <p:attrName>ppt_x</p:attrName>
                                        </p:attrNameLst>
                                      </p:cBhvr>
                                      <p:tavLst>
                                        <p:tav tm="0">
                                          <p:val>
                                            <p:strVal val="#ppt_x+.4"/>
                                          </p:val>
                                        </p:tav>
                                        <p:tav tm="100000">
                                          <p:val>
                                            <p:strVal val="#ppt_x"/>
                                          </p:val>
                                        </p:tav>
                                      </p:tavLst>
                                    </p:anim>
                                    <p:anim calcmode="lin" valueType="num">
                                      <p:cBhvr>
                                        <p:cTn id="256" dur="500" decel="50000" fill="hold">
                                          <p:stCondLst>
                                            <p:cond delay="0"/>
                                          </p:stCondLst>
                                        </p:cTn>
                                        <p:tgtEl>
                                          <p:spTgt spid="128070"/>
                                        </p:tgtEl>
                                        <p:attrNameLst>
                                          <p:attrName>ppt_y</p:attrName>
                                        </p:attrNameLst>
                                      </p:cBhvr>
                                      <p:tavLst>
                                        <p:tav tm="0">
                                          <p:val>
                                            <p:strVal val="#ppt_y-.2"/>
                                          </p:val>
                                        </p:tav>
                                        <p:tav tm="100000">
                                          <p:val>
                                            <p:strVal val="#ppt_y+.1"/>
                                          </p:val>
                                        </p:tav>
                                      </p:tavLst>
                                    </p:anim>
                                    <p:anim calcmode="lin" valueType="num">
                                      <p:cBhvr>
                                        <p:cTn id="257" dur="500" accel="50000" fill="hold">
                                          <p:stCondLst>
                                            <p:cond delay="500"/>
                                          </p:stCondLst>
                                        </p:cTn>
                                        <p:tgtEl>
                                          <p:spTgt spid="128070"/>
                                        </p:tgtEl>
                                        <p:attrNameLst>
                                          <p:attrName>ppt_y</p:attrName>
                                        </p:attrNameLst>
                                      </p:cBhvr>
                                      <p:tavLst>
                                        <p:tav tm="0">
                                          <p:val>
                                            <p:strVal val="#ppt_y+.1"/>
                                          </p:val>
                                        </p:tav>
                                        <p:tav tm="100000">
                                          <p:val>
                                            <p:strVal val="#ppt_y"/>
                                          </p:val>
                                        </p:tav>
                                      </p:tavLst>
                                    </p:anim>
                                    <p:animEffect transition="in" filter="fade">
                                      <p:cBhvr>
                                        <p:cTn id="258" dur="1000" decel="50000">
                                          <p:stCondLst>
                                            <p:cond delay="0"/>
                                          </p:stCondLst>
                                        </p:cTn>
                                        <p:tgtEl>
                                          <p:spTgt spid="128070"/>
                                        </p:tgtEl>
                                      </p:cBhvr>
                                    </p:animEffect>
                                  </p:childTnLst>
                                </p:cTn>
                              </p:par>
                              <p:par>
                                <p:cTn id="259" presetID="25" presetClass="entr" presetSubtype="0" fill="hold" grpId="0" nodeType="withEffect">
                                  <p:stCondLst>
                                    <p:cond delay="0"/>
                                  </p:stCondLst>
                                  <p:childTnLst>
                                    <p:set>
                                      <p:cBhvr>
                                        <p:cTn id="260" dur="1" fill="hold">
                                          <p:stCondLst>
                                            <p:cond delay="0"/>
                                          </p:stCondLst>
                                        </p:cTn>
                                        <p:tgtEl>
                                          <p:spTgt spid="128071"/>
                                        </p:tgtEl>
                                        <p:attrNameLst>
                                          <p:attrName>style.visibility</p:attrName>
                                        </p:attrNameLst>
                                      </p:cBhvr>
                                      <p:to>
                                        <p:strVal val="visible"/>
                                      </p:to>
                                    </p:set>
                                    <p:anim calcmode="lin" valueType="num">
                                      <p:cBhvr>
                                        <p:cTn id="261" dur="500" decel="50000" fill="hold">
                                          <p:stCondLst>
                                            <p:cond delay="0"/>
                                          </p:stCondLst>
                                        </p:cTn>
                                        <p:tgtEl>
                                          <p:spTgt spid="128071"/>
                                        </p:tgtEl>
                                        <p:attrNameLst>
                                          <p:attrName>style.rotation</p:attrName>
                                        </p:attrNameLst>
                                      </p:cBhvr>
                                      <p:tavLst>
                                        <p:tav tm="0">
                                          <p:val>
                                            <p:fltVal val="-90"/>
                                          </p:val>
                                        </p:tav>
                                        <p:tav tm="100000">
                                          <p:val>
                                            <p:fltVal val="0"/>
                                          </p:val>
                                        </p:tav>
                                      </p:tavLst>
                                    </p:anim>
                                    <p:anim calcmode="lin" valueType="num">
                                      <p:cBhvr>
                                        <p:cTn id="262" dur="500" decel="50000" fill="hold">
                                          <p:stCondLst>
                                            <p:cond delay="0"/>
                                          </p:stCondLst>
                                        </p:cTn>
                                        <p:tgtEl>
                                          <p:spTgt spid="128071"/>
                                        </p:tgtEl>
                                        <p:attrNameLst>
                                          <p:attrName>ppt_w</p:attrName>
                                        </p:attrNameLst>
                                      </p:cBhvr>
                                      <p:tavLst>
                                        <p:tav tm="0">
                                          <p:val>
                                            <p:strVal val="#ppt_w"/>
                                          </p:val>
                                        </p:tav>
                                        <p:tav tm="100000">
                                          <p:val>
                                            <p:strVal val="#ppt_w*.05"/>
                                          </p:val>
                                        </p:tav>
                                      </p:tavLst>
                                    </p:anim>
                                    <p:anim calcmode="lin" valueType="num">
                                      <p:cBhvr>
                                        <p:cTn id="263" dur="500" accel="50000" fill="hold">
                                          <p:stCondLst>
                                            <p:cond delay="500"/>
                                          </p:stCondLst>
                                        </p:cTn>
                                        <p:tgtEl>
                                          <p:spTgt spid="128071"/>
                                        </p:tgtEl>
                                        <p:attrNameLst>
                                          <p:attrName>ppt_w</p:attrName>
                                        </p:attrNameLst>
                                      </p:cBhvr>
                                      <p:tavLst>
                                        <p:tav tm="0">
                                          <p:val>
                                            <p:strVal val="#ppt_w*.05"/>
                                          </p:val>
                                        </p:tav>
                                        <p:tav tm="100000">
                                          <p:val>
                                            <p:strVal val="#ppt_w"/>
                                          </p:val>
                                        </p:tav>
                                      </p:tavLst>
                                    </p:anim>
                                    <p:anim calcmode="lin" valueType="num">
                                      <p:cBhvr>
                                        <p:cTn id="264" dur="1000" fill="hold"/>
                                        <p:tgtEl>
                                          <p:spTgt spid="128071"/>
                                        </p:tgtEl>
                                        <p:attrNameLst>
                                          <p:attrName>ppt_h</p:attrName>
                                        </p:attrNameLst>
                                      </p:cBhvr>
                                      <p:tavLst>
                                        <p:tav tm="0">
                                          <p:val>
                                            <p:strVal val="#ppt_h"/>
                                          </p:val>
                                        </p:tav>
                                        <p:tav tm="100000">
                                          <p:val>
                                            <p:strVal val="#ppt_h"/>
                                          </p:val>
                                        </p:tav>
                                      </p:tavLst>
                                    </p:anim>
                                    <p:anim calcmode="lin" valueType="num">
                                      <p:cBhvr>
                                        <p:cTn id="265" dur="500" decel="50000" fill="hold">
                                          <p:stCondLst>
                                            <p:cond delay="0"/>
                                          </p:stCondLst>
                                        </p:cTn>
                                        <p:tgtEl>
                                          <p:spTgt spid="128071"/>
                                        </p:tgtEl>
                                        <p:attrNameLst>
                                          <p:attrName>ppt_x</p:attrName>
                                        </p:attrNameLst>
                                      </p:cBhvr>
                                      <p:tavLst>
                                        <p:tav tm="0">
                                          <p:val>
                                            <p:strVal val="#ppt_x+.4"/>
                                          </p:val>
                                        </p:tav>
                                        <p:tav tm="100000">
                                          <p:val>
                                            <p:strVal val="#ppt_x"/>
                                          </p:val>
                                        </p:tav>
                                      </p:tavLst>
                                    </p:anim>
                                    <p:anim calcmode="lin" valueType="num">
                                      <p:cBhvr>
                                        <p:cTn id="266" dur="500" decel="50000" fill="hold">
                                          <p:stCondLst>
                                            <p:cond delay="0"/>
                                          </p:stCondLst>
                                        </p:cTn>
                                        <p:tgtEl>
                                          <p:spTgt spid="128071"/>
                                        </p:tgtEl>
                                        <p:attrNameLst>
                                          <p:attrName>ppt_y</p:attrName>
                                        </p:attrNameLst>
                                      </p:cBhvr>
                                      <p:tavLst>
                                        <p:tav tm="0">
                                          <p:val>
                                            <p:strVal val="#ppt_y-.2"/>
                                          </p:val>
                                        </p:tav>
                                        <p:tav tm="100000">
                                          <p:val>
                                            <p:strVal val="#ppt_y+.1"/>
                                          </p:val>
                                        </p:tav>
                                      </p:tavLst>
                                    </p:anim>
                                    <p:anim calcmode="lin" valueType="num">
                                      <p:cBhvr>
                                        <p:cTn id="267" dur="500" accel="50000" fill="hold">
                                          <p:stCondLst>
                                            <p:cond delay="500"/>
                                          </p:stCondLst>
                                        </p:cTn>
                                        <p:tgtEl>
                                          <p:spTgt spid="128071"/>
                                        </p:tgtEl>
                                        <p:attrNameLst>
                                          <p:attrName>ppt_y</p:attrName>
                                        </p:attrNameLst>
                                      </p:cBhvr>
                                      <p:tavLst>
                                        <p:tav tm="0">
                                          <p:val>
                                            <p:strVal val="#ppt_y+.1"/>
                                          </p:val>
                                        </p:tav>
                                        <p:tav tm="100000">
                                          <p:val>
                                            <p:strVal val="#ppt_y"/>
                                          </p:val>
                                        </p:tav>
                                      </p:tavLst>
                                    </p:anim>
                                    <p:animEffect transition="in" filter="fade">
                                      <p:cBhvr>
                                        <p:cTn id="268" dur="1000" decel="50000">
                                          <p:stCondLst>
                                            <p:cond delay="0"/>
                                          </p:stCondLst>
                                        </p:cTn>
                                        <p:tgtEl>
                                          <p:spTgt spid="128071"/>
                                        </p:tgtEl>
                                      </p:cBhvr>
                                    </p:animEffect>
                                  </p:childTnLst>
                                </p:cTn>
                              </p:par>
                              <p:par>
                                <p:cTn id="269" presetID="25" presetClass="entr" presetSubtype="0" fill="hold" grpId="0" nodeType="withEffect">
                                  <p:stCondLst>
                                    <p:cond delay="0"/>
                                  </p:stCondLst>
                                  <p:childTnLst>
                                    <p:set>
                                      <p:cBhvr>
                                        <p:cTn id="270" dur="1" fill="hold">
                                          <p:stCondLst>
                                            <p:cond delay="0"/>
                                          </p:stCondLst>
                                        </p:cTn>
                                        <p:tgtEl>
                                          <p:spTgt spid="128072"/>
                                        </p:tgtEl>
                                        <p:attrNameLst>
                                          <p:attrName>style.visibility</p:attrName>
                                        </p:attrNameLst>
                                      </p:cBhvr>
                                      <p:to>
                                        <p:strVal val="visible"/>
                                      </p:to>
                                    </p:set>
                                    <p:anim calcmode="lin" valueType="num">
                                      <p:cBhvr>
                                        <p:cTn id="271" dur="500" decel="50000" fill="hold">
                                          <p:stCondLst>
                                            <p:cond delay="0"/>
                                          </p:stCondLst>
                                        </p:cTn>
                                        <p:tgtEl>
                                          <p:spTgt spid="128072"/>
                                        </p:tgtEl>
                                        <p:attrNameLst>
                                          <p:attrName>style.rotation</p:attrName>
                                        </p:attrNameLst>
                                      </p:cBhvr>
                                      <p:tavLst>
                                        <p:tav tm="0">
                                          <p:val>
                                            <p:fltVal val="-90"/>
                                          </p:val>
                                        </p:tav>
                                        <p:tav tm="100000">
                                          <p:val>
                                            <p:fltVal val="0"/>
                                          </p:val>
                                        </p:tav>
                                      </p:tavLst>
                                    </p:anim>
                                    <p:anim calcmode="lin" valueType="num">
                                      <p:cBhvr>
                                        <p:cTn id="272" dur="500" decel="50000" fill="hold">
                                          <p:stCondLst>
                                            <p:cond delay="0"/>
                                          </p:stCondLst>
                                        </p:cTn>
                                        <p:tgtEl>
                                          <p:spTgt spid="128072"/>
                                        </p:tgtEl>
                                        <p:attrNameLst>
                                          <p:attrName>ppt_w</p:attrName>
                                        </p:attrNameLst>
                                      </p:cBhvr>
                                      <p:tavLst>
                                        <p:tav tm="0">
                                          <p:val>
                                            <p:strVal val="#ppt_w"/>
                                          </p:val>
                                        </p:tav>
                                        <p:tav tm="100000">
                                          <p:val>
                                            <p:strVal val="#ppt_w*.05"/>
                                          </p:val>
                                        </p:tav>
                                      </p:tavLst>
                                    </p:anim>
                                    <p:anim calcmode="lin" valueType="num">
                                      <p:cBhvr>
                                        <p:cTn id="273" dur="500" accel="50000" fill="hold">
                                          <p:stCondLst>
                                            <p:cond delay="500"/>
                                          </p:stCondLst>
                                        </p:cTn>
                                        <p:tgtEl>
                                          <p:spTgt spid="128072"/>
                                        </p:tgtEl>
                                        <p:attrNameLst>
                                          <p:attrName>ppt_w</p:attrName>
                                        </p:attrNameLst>
                                      </p:cBhvr>
                                      <p:tavLst>
                                        <p:tav tm="0">
                                          <p:val>
                                            <p:strVal val="#ppt_w*.05"/>
                                          </p:val>
                                        </p:tav>
                                        <p:tav tm="100000">
                                          <p:val>
                                            <p:strVal val="#ppt_w"/>
                                          </p:val>
                                        </p:tav>
                                      </p:tavLst>
                                    </p:anim>
                                    <p:anim calcmode="lin" valueType="num">
                                      <p:cBhvr>
                                        <p:cTn id="274" dur="1000" fill="hold"/>
                                        <p:tgtEl>
                                          <p:spTgt spid="128072"/>
                                        </p:tgtEl>
                                        <p:attrNameLst>
                                          <p:attrName>ppt_h</p:attrName>
                                        </p:attrNameLst>
                                      </p:cBhvr>
                                      <p:tavLst>
                                        <p:tav tm="0">
                                          <p:val>
                                            <p:strVal val="#ppt_h"/>
                                          </p:val>
                                        </p:tav>
                                        <p:tav tm="100000">
                                          <p:val>
                                            <p:strVal val="#ppt_h"/>
                                          </p:val>
                                        </p:tav>
                                      </p:tavLst>
                                    </p:anim>
                                    <p:anim calcmode="lin" valueType="num">
                                      <p:cBhvr>
                                        <p:cTn id="275" dur="500" decel="50000" fill="hold">
                                          <p:stCondLst>
                                            <p:cond delay="0"/>
                                          </p:stCondLst>
                                        </p:cTn>
                                        <p:tgtEl>
                                          <p:spTgt spid="128072"/>
                                        </p:tgtEl>
                                        <p:attrNameLst>
                                          <p:attrName>ppt_x</p:attrName>
                                        </p:attrNameLst>
                                      </p:cBhvr>
                                      <p:tavLst>
                                        <p:tav tm="0">
                                          <p:val>
                                            <p:strVal val="#ppt_x+.4"/>
                                          </p:val>
                                        </p:tav>
                                        <p:tav tm="100000">
                                          <p:val>
                                            <p:strVal val="#ppt_x"/>
                                          </p:val>
                                        </p:tav>
                                      </p:tavLst>
                                    </p:anim>
                                    <p:anim calcmode="lin" valueType="num">
                                      <p:cBhvr>
                                        <p:cTn id="276" dur="500" decel="50000" fill="hold">
                                          <p:stCondLst>
                                            <p:cond delay="0"/>
                                          </p:stCondLst>
                                        </p:cTn>
                                        <p:tgtEl>
                                          <p:spTgt spid="128072"/>
                                        </p:tgtEl>
                                        <p:attrNameLst>
                                          <p:attrName>ppt_y</p:attrName>
                                        </p:attrNameLst>
                                      </p:cBhvr>
                                      <p:tavLst>
                                        <p:tav tm="0">
                                          <p:val>
                                            <p:strVal val="#ppt_y-.2"/>
                                          </p:val>
                                        </p:tav>
                                        <p:tav tm="100000">
                                          <p:val>
                                            <p:strVal val="#ppt_y+.1"/>
                                          </p:val>
                                        </p:tav>
                                      </p:tavLst>
                                    </p:anim>
                                    <p:anim calcmode="lin" valueType="num">
                                      <p:cBhvr>
                                        <p:cTn id="277" dur="500" accel="50000" fill="hold">
                                          <p:stCondLst>
                                            <p:cond delay="500"/>
                                          </p:stCondLst>
                                        </p:cTn>
                                        <p:tgtEl>
                                          <p:spTgt spid="128072"/>
                                        </p:tgtEl>
                                        <p:attrNameLst>
                                          <p:attrName>ppt_y</p:attrName>
                                        </p:attrNameLst>
                                      </p:cBhvr>
                                      <p:tavLst>
                                        <p:tav tm="0">
                                          <p:val>
                                            <p:strVal val="#ppt_y+.1"/>
                                          </p:val>
                                        </p:tav>
                                        <p:tav tm="100000">
                                          <p:val>
                                            <p:strVal val="#ppt_y"/>
                                          </p:val>
                                        </p:tav>
                                      </p:tavLst>
                                    </p:anim>
                                    <p:animEffect transition="in" filter="fade">
                                      <p:cBhvr>
                                        <p:cTn id="278" dur="1000" decel="50000">
                                          <p:stCondLst>
                                            <p:cond delay="0"/>
                                          </p:stCondLst>
                                        </p:cTn>
                                        <p:tgtEl>
                                          <p:spTgt spid="128072"/>
                                        </p:tgtEl>
                                      </p:cBhvr>
                                    </p:animEffect>
                                  </p:childTnLst>
                                </p:cTn>
                              </p:par>
                              <p:par>
                                <p:cTn id="279" presetID="25" presetClass="entr" presetSubtype="0" fill="hold" grpId="0" nodeType="withEffect">
                                  <p:stCondLst>
                                    <p:cond delay="0"/>
                                  </p:stCondLst>
                                  <p:childTnLst>
                                    <p:set>
                                      <p:cBhvr>
                                        <p:cTn id="280" dur="1" fill="hold">
                                          <p:stCondLst>
                                            <p:cond delay="0"/>
                                          </p:stCondLst>
                                        </p:cTn>
                                        <p:tgtEl>
                                          <p:spTgt spid="128073"/>
                                        </p:tgtEl>
                                        <p:attrNameLst>
                                          <p:attrName>style.visibility</p:attrName>
                                        </p:attrNameLst>
                                      </p:cBhvr>
                                      <p:to>
                                        <p:strVal val="visible"/>
                                      </p:to>
                                    </p:set>
                                    <p:anim calcmode="lin" valueType="num">
                                      <p:cBhvr>
                                        <p:cTn id="281" dur="500" decel="50000" fill="hold">
                                          <p:stCondLst>
                                            <p:cond delay="0"/>
                                          </p:stCondLst>
                                        </p:cTn>
                                        <p:tgtEl>
                                          <p:spTgt spid="128073"/>
                                        </p:tgtEl>
                                        <p:attrNameLst>
                                          <p:attrName>style.rotation</p:attrName>
                                        </p:attrNameLst>
                                      </p:cBhvr>
                                      <p:tavLst>
                                        <p:tav tm="0">
                                          <p:val>
                                            <p:fltVal val="-90"/>
                                          </p:val>
                                        </p:tav>
                                        <p:tav tm="100000">
                                          <p:val>
                                            <p:fltVal val="0"/>
                                          </p:val>
                                        </p:tav>
                                      </p:tavLst>
                                    </p:anim>
                                    <p:anim calcmode="lin" valueType="num">
                                      <p:cBhvr>
                                        <p:cTn id="282" dur="500" decel="50000" fill="hold">
                                          <p:stCondLst>
                                            <p:cond delay="0"/>
                                          </p:stCondLst>
                                        </p:cTn>
                                        <p:tgtEl>
                                          <p:spTgt spid="128073"/>
                                        </p:tgtEl>
                                        <p:attrNameLst>
                                          <p:attrName>ppt_w</p:attrName>
                                        </p:attrNameLst>
                                      </p:cBhvr>
                                      <p:tavLst>
                                        <p:tav tm="0">
                                          <p:val>
                                            <p:strVal val="#ppt_w"/>
                                          </p:val>
                                        </p:tav>
                                        <p:tav tm="100000">
                                          <p:val>
                                            <p:strVal val="#ppt_w*.05"/>
                                          </p:val>
                                        </p:tav>
                                      </p:tavLst>
                                    </p:anim>
                                    <p:anim calcmode="lin" valueType="num">
                                      <p:cBhvr>
                                        <p:cTn id="283" dur="500" accel="50000" fill="hold">
                                          <p:stCondLst>
                                            <p:cond delay="500"/>
                                          </p:stCondLst>
                                        </p:cTn>
                                        <p:tgtEl>
                                          <p:spTgt spid="128073"/>
                                        </p:tgtEl>
                                        <p:attrNameLst>
                                          <p:attrName>ppt_w</p:attrName>
                                        </p:attrNameLst>
                                      </p:cBhvr>
                                      <p:tavLst>
                                        <p:tav tm="0">
                                          <p:val>
                                            <p:strVal val="#ppt_w*.05"/>
                                          </p:val>
                                        </p:tav>
                                        <p:tav tm="100000">
                                          <p:val>
                                            <p:strVal val="#ppt_w"/>
                                          </p:val>
                                        </p:tav>
                                      </p:tavLst>
                                    </p:anim>
                                    <p:anim calcmode="lin" valueType="num">
                                      <p:cBhvr>
                                        <p:cTn id="284" dur="1000" fill="hold"/>
                                        <p:tgtEl>
                                          <p:spTgt spid="128073"/>
                                        </p:tgtEl>
                                        <p:attrNameLst>
                                          <p:attrName>ppt_h</p:attrName>
                                        </p:attrNameLst>
                                      </p:cBhvr>
                                      <p:tavLst>
                                        <p:tav tm="0">
                                          <p:val>
                                            <p:strVal val="#ppt_h"/>
                                          </p:val>
                                        </p:tav>
                                        <p:tav tm="100000">
                                          <p:val>
                                            <p:strVal val="#ppt_h"/>
                                          </p:val>
                                        </p:tav>
                                      </p:tavLst>
                                    </p:anim>
                                    <p:anim calcmode="lin" valueType="num">
                                      <p:cBhvr>
                                        <p:cTn id="285" dur="500" decel="50000" fill="hold">
                                          <p:stCondLst>
                                            <p:cond delay="0"/>
                                          </p:stCondLst>
                                        </p:cTn>
                                        <p:tgtEl>
                                          <p:spTgt spid="128073"/>
                                        </p:tgtEl>
                                        <p:attrNameLst>
                                          <p:attrName>ppt_x</p:attrName>
                                        </p:attrNameLst>
                                      </p:cBhvr>
                                      <p:tavLst>
                                        <p:tav tm="0">
                                          <p:val>
                                            <p:strVal val="#ppt_x+.4"/>
                                          </p:val>
                                        </p:tav>
                                        <p:tav tm="100000">
                                          <p:val>
                                            <p:strVal val="#ppt_x"/>
                                          </p:val>
                                        </p:tav>
                                      </p:tavLst>
                                    </p:anim>
                                    <p:anim calcmode="lin" valueType="num">
                                      <p:cBhvr>
                                        <p:cTn id="286" dur="500" decel="50000" fill="hold">
                                          <p:stCondLst>
                                            <p:cond delay="0"/>
                                          </p:stCondLst>
                                        </p:cTn>
                                        <p:tgtEl>
                                          <p:spTgt spid="128073"/>
                                        </p:tgtEl>
                                        <p:attrNameLst>
                                          <p:attrName>ppt_y</p:attrName>
                                        </p:attrNameLst>
                                      </p:cBhvr>
                                      <p:tavLst>
                                        <p:tav tm="0">
                                          <p:val>
                                            <p:strVal val="#ppt_y-.2"/>
                                          </p:val>
                                        </p:tav>
                                        <p:tav tm="100000">
                                          <p:val>
                                            <p:strVal val="#ppt_y+.1"/>
                                          </p:val>
                                        </p:tav>
                                      </p:tavLst>
                                    </p:anim>
                                    <p:anim calcmode="lin" valueType="num">
                                      <p:cBhvr>
                                        <p:cTn id="287" dur="500" accel="50000" fill="hold">
                                          <p:stCondLst>
                                            <p:cond delay="500"/>
                                          </p:stCondLst>
                                        </p:cTn>
                                        <p:tgtEl>
                                          <p:spTgt spid="128073"/>
                                        </p:tgtEl>
                                        <p:attrNameLst>
                                          <p:attrName>ppt_y</p:attrName>
                                        </p:attrNameLst>
                                      </p:cBhvr>
                                      <p:tavLst>
                                        <p:tav tm="0">
                                          <p:val>
                                            <p:strVal val="#ppt_y+.1"/>
                                          </p:val>
                                        </p:tav>
                                        <p:tav tm="100000">
                                          <p:val>
                                            <p:strVal val="#ppt_y"/>
                                          </p:val>
                                        </p:tav>
                                      </p:tavLst>
                                    </p:anim>
                                    <p:animEffect transition="in" filter="fade">
                                      <p:cBhvr>
                                        <p:cTn id="288" dur="1000" decel="50000">
                                          <p:stCondLst>
                                            <p:cond delay="0"/>
                                          </p:stCondLst>
                                        </p:cTn>
                                        <p:tgtEl>
                                          <p:spTgt spid="128073"/>
                                        </p:tgtEl>
                                      </p:cBhvr>
                                    </p:animEffect>
                                  </p:childTnLst>
                                </p:cTn>
                              </p:par>
                              <p:par>
                                <p:cTn id="289" presetID="25" presetClass="entr" presetSubtype="0" fill="hold" grpId="0" nodeType="withEffect">
                                  <p:stCondLst>
                                    <p:cond delay="0"/>
                                  </p:stCondLst>
                                  <p:childTnLst>
                                    <p:set>
                                      <p:cBhvr>
                                        <p:cTn id="290" dur="1" fill="hold">
                                          <p:stCondLst>
                                            <p:cond delay="0"/>
                                          </p:stCondLst>
                                        </p:cTn>
                                        <p:tgtEl>
                                          <p:spTgt spid="128074"/>
                                        </p:tgtEl>
                                        <p:attrNameLst>
                                          <p:attrName>style.visibility</p:attrName>
                                        </p:attrNameLst>
                                      </p:cBhvr>
                                      <p:to>
                                        <p:strVal val="visible"/>
                                      </p:to>
                                    </p:set>
                                    <p:anim calcmode="lin" valueType="num">
                                      <p:cBhvr>
                                        <p:cTn id="291" dur="500" decel="50000" fill="hold">
                                          <p:stCondLst>
                                            <p:cond delay="0"/>
                                          </p:stCondLst>
                                        </p:cTn>
                                        <p:tgtEl>
                                          <p:spTgt spid="128074"/>
                                        </p:tgtEl>
                                        <p:attrNameLst>
                                          <p:attrName>style.rotation</p:attrName>
                                        </p:attrNameLst>
                                      </p:cBhvr>
                                      <p:tavLst>
                                        <p:tav tm="0">
                                          <p:val>
                                            <p:fltVal val="-90"/>
                                          </p:val>
                                        </p:tav>
                                        <p:tav tm="100000">
                                          <p:val>
                                            <p:fltVal val="0"/>
                                          </p:val>
                                        </p:tav>
                                      </p:tavLst>
                                    </p:anim>
                                    <p:anim calcmode="lin" valueType="num">
                                      <p:cBhvr>
                                        <p:cTn id="292" dur="500" decel="50000" fill="hold">
                                          <p:stCondLst>
                                            <p:cond delay="0"/>
                                          </p:stCondLst>
                                        </p:cTn>
                                        <p:tgtEl>
                                          <p:spTgt spid="128074"/>
                                        </p:tgtEl>
                                        <p:attrNameLst>
                                          <p:attrName>ppt_w</p:attrName>
                                        </p:attrNameLst>
                                      </p:cBhvr>
                                      <p:tavLst>
                                        <p:tav tm="0">
                                          <p:val>
                                            <p:strVal val="#ppt_w"/>
                                          </p:val>
                                        </p:tav>
                                        <p:tav tm="100000">
                                          <p:val>
                                            <p:strVal val="#ppt_w*.05"/>
                                          </p:val>
                                        </p:tav>
                                      </p:tavLst>
                                    </p:anim>
                                    <p:anim calcmode="lin" valueType="num">
                                      <p:cBhvr>
                                        <p:cTn id="293" dur="500" accel="50000" fill="hold">
                                          <p:stCondLst>
                                            <p:cond delay="500"/>
                                          </p:stCondLst>
                                        </p:cTn>
                                        <p:tgtEl>
                                          <p:spTgt spid="128074"/>
                                        </p:tgtEl>
                                        <p:attrNameLst>
                                          <p:attrName>ppt_w</p:attrName>
                                        </p:attrNameLst>
                                      </p:cBhvr>
                                      <p:tavLst>
                                        <p:tav tm="0">
                                          <p:val>
                                            <p:strVal val="#ppt_w*.05"/>
                                          </p:val>
                                        </p:tav>
                                        <p:tav tm="100000">
                                          <p:val>
                                            <p:strVal val="#ppt_w"/>
                                          </p:val>
                                        </p:tav>
                                      </p:tavLst>
                                    </p:anim>
                                    <p:anim calcmode="lin" valueType="num">
                                      <p:cBhvr>
                                        <p:cTn id="294" dur="1000" fill="hold"/>
                                        <p:tgtEl>
                                          <p:spTgt spid="128074"/>
                                        </p:tgtEl>
                                        <p:attrNameLst>
                                          <p:attrName>ppt_h</p:attrName>
                                        </p:attrNameLst>
                                      </p:cBhvr>
                                      <p:tavLst>
                                        <p:tav tm="0">
                                          <p:val>
                                            <p:strVal val="#ppt_h"/>
                                          </p:val>
                                        </p:tav>
                                        <p:tav tm="100000">
                                          <p:val>
                                            <p:strVal val="#ppt_h"/>
                                          </p:val>
                                        </p:tav>
                                      </p:tavLst>
                                    </p:anim>
                                    <p:anim calcmode="lin" valueType="num">
                                      <p:cBhvr>
                                        <p:cTn id="295" dur="500" decel="50000" fill="hold">
                                          <p:stCondLst>
                                            <p:cond delay="0"/>
                                          </p:stCondLst>
                                        </p:cTn>
                                        <p:tgtEl>
                                          <p:spTgt spid="128074"/>
                                        </p:tgtEl>
                                        <p:attrNameLst>
                                          <p:attrName>ppt_x</p:attrName>
                                        </p:attrNameLst>
                                      </p:cBhvr>
                                      <p:tavLst>
                                        <p:tav tm="0">
                                          <p:val>
                                            <p:strVal val="#ppt_x+.4"/>
                                          </p:val>
                                        </p:tav>
                                        <p:tav tm="100000">
                                          <p:val>
                                            <p:strVal val="#ppt_x"/>
                                          </p:val>
                                        </p:tav>
                                      </p:tavLst>
                                    </p:anim>
                                    <p:anim calcmode="lin" valueType="num">
                                      <p:cBhvr>
                                        <p:cTn id="296" dur="500" decel="50000" fill="hold">
                                          <p:stCondLst>
                                            <p:cond delay="0"/>
                                          </p:stCondLst>
                                        </p:cTn>
                                        <p:tgtEl>
                                          <p:spTgt spid="128074"/>
                                        </p:tgtEl>
                                        <p:attrNameLst>
                                          <p:attrName>ppt_y</p:attrName>
                                        </p:attrNameLst>
                                      </p:cBhvr>
                                      <p:tavLst>
                                        <p:tav tm="0">
                                          <p:val>
                                            <p:strVal val="#ppt_y-.2"/>
                                          </p:val>
                                        </p:tav>
                                        <p:tav tm="100000">
                                          <p:val>
                                            <p:strVal val="#ppt_y+.1"/>
                                          </p:val>
                                        </p:tav>
                                      </p:tavLst>
                                    </p:anim>
                                    <p:anim calcmode="lin" valueType="num">
                                      <p:cBhvr>
                                        <p:cTn id="297" dur="500" accel="50000" fill="hold">
                                          <p:stCondLst>
                                            <p:cond delay="500"/>
                                          </p:stCondLst>
                                        </p:cTn>
                                        <p:tgtEl>
                                          <p:spTgt spid="128074"/>
                                        </p:tgtEl>
                                        <p:attrNameLst>
                                          <p:attrName>ppt_y</p:attrName>
                                        </p:attrNameLst>
                                      </p:cBhvr>
                                      <p:tavLst>
                                        <p:tav tm="0">
                                          <p:val>
                                            <p:strVal val="#ppt_y+.1"/>
                                          </p:val>
                                        </p:tav>
                                        <p:tav tm="100000">
                                          <p:val>
                                            <p:strVal val="#ppt_y"/>
                                          </p:val>
                                        </p:tav>
                                      </p:tavLst>
                                    </p:anim>
                                    <p:animEffect transition="in" filter="fade">
                                      <p:cBhvr>
                                        <p:cTn id="298" dur="1000" decel="50000">
                                          <p:stCondLst>
                                            <p:cond delay="0"/>
                                          </p:stCondLst>
                                        </p:cTn>
                                        <p:tgtEl>
                                          <p:spTgt spid="128074"/>
                                        </p:tgtEl>
                                      </p:cBhvr>
                                    </p:animEffect>
                                  </p:childTnLst>
                                </p:cTn>
                              </p:par>
                              <p:par>
                                <p:cTn id="299" presetID="25" presetClass="entr" presetSubtype="0" fill="hold" grpId="0" nodeType="withEffect">
                                  <p:stCondLst>
                                    <p:cond delay="0"/>
                                  </p:stCondLst>
                                  <p:childTnLst>
                                    <p:set>
                                      <p:cBhvr>
                                        <p:cTn id="300" dur="1" fill="hold">
                                          <p:stCondLst>
                                            <p:cond delay="0"/>
                                          </p:stCondLst>
                                        </p:cTn>
                                        <p:tgtEl>
                                          <p:spTgt spid="128078"/>
                                        </p:tgtEl>
                                        <p:attrNameLst>
                                          <p:attrName>style.visibility</p:attrName>
                                        </p:attrNameLst>
                                      </p:cBhvr>
                                      <p:to>
                                        <p:strVal val="visible"/>
                                      </p:to>
                                    </p:set>
                                    <p:anim calcmode="lin" valueType="num">
                                      <p:cBhvr>
                                        <p:cTn id="301" dur="500" decel="50000" fill="hold">
                                          <p:stCondLst>
                                            <p:cond delay="0"/>
                                          </p:stCondLst>
                                        </p:cTn>
                                        <p:tgtEl>
                                          <p:spTgt spid="128078"/>
                                        </p:tgtEl>
                                        <p:attrNameLst>
                                          <p:attrName>style.rotation</p:attrName>
                                        </p:attrNameLst>
                                      </p:cBhvr>
                                      <p:tavLst>
                                        <p:tav tm="0">
                                          <p:val>
                                            <p:fltVal val="-90"/>
                                          </p:val>
                                        </p:tav>
                                        <p:tav tm="100000">
                                          <p:val>
                                            <p:fltVal val="0"/>
                                          </p:val>
                                        </p:tav>
                                      </p:tavLst>
                                    </p:anim>
                                    <p:anim calcmode="lin" valueType="num">
                                      <p:cBhvr>
                                        <p:cTn id="302" dur="500" decel="50000" fill="hold">
                                          <p:stCondLst>
                                            <p:cond delay="0"/>
                                          </p:stCondLst>
                                        </p:cTn>
                                        <p:tgtEl>
                                          <p:spTgt spid="128078"/>
                                        </p:tgtEl>
                                        <p:attrNameLst>
                                          <p:attrName>ppt_w</p:attrName>
                                        </p:attrNameLst>
                                      </p:cBhvr>
                                      <p:tavLst>
                                        <p:tav tm="0">
                                          <p:val>
                                            <p:strVal val="#ppt_w"/>
                                          </p:val>
                                        </p:tav>
                                        <p:tav tm="100000">
                                          <p:val>
                                            <p:strVal val="#ppt_w*.05"/>
                                          </p:val>
                                        </p:tav>
                                      </p:tavLst>
                                    </p:anim>
                                    <p:anim calcmode="lin" valueType="num">
                                      <p:cBhvr>
                                        <p:cTn id="303" dur="500" accel="50000" fill="hold">
                                          <p:stCondLst>
                                            <p:cond delay="500"/>
                                          </p:stCondLst>
                                        </p:cTn>
                                        <p:tgtEl>
                                          <p:spTgt spid="128078"/>
                                        </p:tgtEl>
                                        <p:attrNameLst>
                                          <p:attrName>ppt_w</p:attrName>
                                        </p:attrNameLst>
                                      </p:cBhvr>
                                      <p:tavLst>
                                        <p:tav tm="0">
                                          <p:val>
                                            <p:strVal val="#ppt_w*.05"/>
                                          </p:val>
                                        </p:tav>
                                        <p:tav tm="100000">
                                          <p:val>
                                            <p:strVal val="#ppt_w"/>
                                          </p:val>
                                        </p:tav>
                                      </p:tavLst>
                                    </p:anim>
                                    <p:anim calcmode="lin" valueType="num">
                                      <p:cBhvr>
                                        <p:cTn id="304" dur="1000" fill="hold"/>
                                        <p:tgtEl>
                                          <p:spTgt spid="128078"/>
                                        </p:tgtEl>
                                        <p:attrNameLst>
                                          <p:attrName>ppt_h</p:attrName>
                                        </p:attrNameLst>
                                      </p:cBhvr>
                                      <p:tavLst>
                                        <p:tav tm="0">
                                          <p:val>
                                            <p:strVal val="#ppt_h"/>
                                          </p:val>
                                        </p:tav>
                                        <p:tav tm="100000">
                                          <p:val>
                                            <p:strVal val="#ppt_h"/>
                                          </p:val>
                                        </p:tav>
                                      </p:tavLst>
                                    </p:anim>
                                    <p:anim calcmode="lin" valueType="num">
                                      <p:cBhvr>
                                        <p:cTn id="305" dur="500" decel="50000" fill="hold">
                                          <p:stCondLst>
                                            <p:cond delay="0"/>
                                          </p:stCondLst>
                                        </p:cTn>
                                        <p:tgtEl>
                                          <p:spTgt spid="128078"/>
                                        </p:tgtEl>
                                        <p:attrNameLst>
                                          <p:attrName>ppt_x</p:attrName>
                                        </p:attrNameLst>
                                      </p:cBhvr>
                                      <p:tavLst>
                                        <p:tav tm="0">
                                          <p:val>
                                            <p:strVal val="#ppt_x+.4"/>
                                          </p:val>
                                        </p:tav>
                                        <p:tav tm="100000">
                                          <p:val>
                                            <p:strVal val="#ppt_x"/>
                                          </p:val>
                                        </p:tav>
                                      </p:tavLst>
                                    </p:anim>
                                    <p:anim calcmode="lin" valueType="num">
                                      <p:cBhvr>
                                        <p:cTn id="306" dur="500" decel="50000" fill="hold">
                                          <p:stCondLst>
                                            <p:cond delay="0"/>
                                          </p:stCondLst>
                                        </p:cTn>
                                        <p:tgtEl>
                                          <p:spTgt spid="128078"/>
                                        </p:tgtEl>
                                        <p:attrNameLst>
                                          <p:attrName>ppt_y</p:attrName>
                                        </p:attrNameLst>
                                      </p:cBhvr>
                                      <p:tavLst>
                                        <p:tav tm="0">
                                          <p:val>
                                            <p:strVal val="#ppt_y-.2"/>
                                          </p:val>
                                        </p:tav>
                                        <p:tav tm="100000">
                                          <p:val>
                                            <p:strVal val="#ppt_y+.1"/>
                                          </p:val>
                                        </p:tav>
                                      </p:tavLst>
                                    </p:anim>
                                    <p:anim calcmode="lin" valueType="num">
                                      <p:cBhvr>
                                        <p:cTn id="307" dur="500" accel="50000" fill="hold">
                                          <p:stCondLst>
                                            <p:cond delay="500"/>
                                          </p:stCondLst>
                                        </p:cTn>
                                        <p:tgtEl>
                                          <p:spTgt spid="128078"/>
                                        </p:tgtEl>
                                        <p:attrNameLst>
                                          <p:attrName>ppt_y</p:attrName>
                                        </p:attrNameLst>
                                      </p:cBhvr>
                                      <p:tavLst>
                                        <p:tav tm="0">
                                          <p:val>
                                            <p:strVal val="#ppt_y+.1"/>
                                          </p:val>
                                        </p:tav>
                                        <p:tav tm="100000">
                                          <p:val>
                                            <p:strVal val="#ppt_y"/>
                                          </p:val>
                                        </p:tav>
                                      </p:tavLst>
                                    </p:anim>
                                    <p:animEffect transition="in" filter="fade">
                                      <p:cBhvr>
                                        <p:cTn id="308" dur="1000" decel="50000">
                                          <p:stCondLst>
                                            <p:cond delay="0"/>
                                          </p:stCondLst>
                                        </p:cTn>
                                        <p:tgtEl>
                                          <p:spTgt spid="128078"/>
                                        </p:tgtEl>
                                      </p:cBhvr>
                                    </p:animEffect>
                                  </p:childTnLst>
                                </p:cTn>
                              </p:par>
                              <p:par>
                                <p:cTn id="309" presetID="25" presetClass="entr" presetSubtype="0" fill="hold" grpId="0" nodeType="withEffect">
                                  <p:stCondLst>
                                    <p:cond delay="0"/>
                                  </p:stCondLst>
                                  <p:childTnLst>
                                    <p:set>
                                      <p:cBhvr>
                                        <p:cTn id="310" dur="1" fill="hold">
                                          <p:stCondLst>
                                            <p:cond delay="0"/>
                                          </p:stCondLst>
                                        </p:cTn>
                                        <p:tgtEl>
                                          <p:spTgt spid="128079"/>
                                        </p:tgtEl>
                                        <p:attrNameLst>
                                          <p:attrName>style.visibility</p:attrName>
                                        </p:attrNameLst>
                                      </p:cBhvr>
                                      <p:to>
                                        <p:strVal val="visible"/>
                                      </p:to>
                                    </p:set>
                                    <p:anim calcmode="lin" valueType="num">
                                      <p:cBhvr>
                                        <p:cTn id="311" dur="500" decel="50000" fill="hold">
                                          <p:stCondLst>
                                            <p:cond delay="0"/>
                                          </p:stCondLst>
                                        </p:cTn>
                                        <p:tgtEl>
                                          <p:spTgt spid="128079"/>
                                        </p:tgtEl>
                                        <p:attrNameLst>
                                          <p:attrName>style.rotation</p:attrName>
                                        </p:attrNameLst>
                                      </p:cBhvr>
                                      <p:tavLst>
                                        <p:tav tm="0">
                                          <p:val>
                                            <p:fltVal val="-90"/>
                                          </p:val>
                                        </p:tav>
                                        <p:tav tm="100000">
                                          <p:val>
                                            <p:fltVal val="0"/>
                                          </p:val>
                                        </p:tav>
                                      </p:tavLst>
                                    </p:anim>
                                    <p:anim calcmode="lin" valueType="num">
                                      <p:cBhvr>
                                        <p:cTn id="312" dur="500" decel="50000" fill="hold">
                                          <p:stCondLst>
                                            <p:cond delay="0"/>
                                          </p:stCondLst>
                                        </p:cTn>
                                        <p:tgtEl>
                                          <p:spTgt spid="128079"/>
                                        </p:tgtEl>
                                        <p:attrNameLst>
                                          <p:attrName>ppt_w</p:attrName>
                                        </p:attrNameLst>
                                      </p:cBhvr>
                                      <p:tavLst>
                                        <p:tav tm="0">
                                          <p:val>
                                            <p:strVal val="#ppt_w"/>
                                          </p:val>
                                        </p:tav>
                                        <p:tav tm="100000">
                                          <p:val>
                                            <p:strVal val="#ppt_w*.05"/>
                                          </p:val>
                                        </p:tav>
                                      </p:tavLst>
                                    </p:anim>
                                    <p:anim calcmode="lin" valueType="num">
                                      <p:cBhvr>
                                        <p:cTn id="313" dur="500" accel="50000" fill="hold">
                                          <p:stCondLst>
                                            <p:cond delay="500"/>
                                          </p:stCondLst>
                                        </p:cTn>
                                        <p:tgtEl>
                                          <p:spTgt spid="128079"/>
                                        </p:tgtEl>
                                        <p:attrNameLst>
                                          <p:attrName>ppt_w</p:attrName>
                                        </p:attrNameLst>
                                      </p:cBhvr>
                                      <p:tavLst>
                                        <p:tav tm="0">
                                          <p:val>
                                            <p:strVal val="#ppt_w*.05"/>
                                          </p:val>
                                        </p:tav>
                                        <p:tav tm="100000">
                                          <p:val>
                                            <p:strVal val="#ppt_w"/>
                                          </p:val>
                                        </p:tav>
                                      </p:tavLst>
                                    </p:anim>
                                    <p:anim calcmode="lin" valueType="num">
                                      <p:cBhvr>
                                        <p:cTn id="314" dur="1000" fill="hold"/>
                                        <p:tgtEl>
                                          <p:spTgt spid="128079"/>
                                        </p:tgtEl>
                                        <p:attrNameLst>
                                          <p:attrName>ppt_h</p:attrName>
                                        </p:attrNameLst>
                                      </p:cBhvr>
                                      <p:tavLst>
                                        <p:tav tm="0">
                                          <p:val>
                                            <p:strVal val="#ppt_h"/>
                                          </p:val>
                                        </p:tav>
                                        <p:tav tm="100000">
                                          <p:val>
                                            <p:strVal val="#ppt_h"/>
                                          </p:val>
                                        </p:tav>
                                      </p:tavLst>
                                    </p:anim>
                                    <p:anim calcmode="lin" valueType="num">
                                      <p:cBhvr>
                                        <p:cTn id="315" dur="500" decel="50000" fill="hold">
                                          <p:stCondLst>
                                            <p:cond delay="0"/>
                                          </p:stCondLst>
                                        </p:cTn>
                                        <p:tgtEl>
                                          <p:spTgt spid="128079"/>
                                        </p:tgtEl>
                                        <p:attrNameLst>
                                          <p:attrName>ppt_x</p:attrName>
                                        </p:attrNameLst>
                                      </p:cBhvr>
                                      <p:tavLst>
                                        <p:tav tm="0">
                                          <p:val>
                                            <p:strVal val="#ppt_x+.4"/>
                                          </p:val>
                                        </p:tav>
                                        <p:tav tm="100000">
                                          <p:val>
                                            <p:strVal val="#ppt_x"/>
                                          </p:val>
                                        </p:tav>
                                      </p:tavLst>
                                    </p:anim>
                                    <p:anim calcmode="lin" valueType="num">
                                      <p:cBhvr>
                                        <p:cTn id="316" dur="500" decel="50000" fill="hold">
                                          <p:stCondLst>
                                            <p:cond delay="0"/>
                                          </p:stCondLst>
                                        </p:cTn>
                                        <p:tgtEl>
                                          <p:spTgt spid="128079"/>
                                        </p:tgtEl>
                                        <p:attrNameLst>
                                          <p:attrName>ppt_y</p:attrName>
                                        </p:attrNameLst>
                                      </p:cBhvr>
                                      <p:tavLst>
                                        <p:tav tm="0">
                                          <p:val>
                                            <p:strVal val="#ppt_y-.2"/>
                                          </p:val>
                                        </p:tav>
                                        <p:tav tm="100000">
                                          <p:val>
                                            <p:strVal val="#ppt_y+.1"/>
                                          </p:val>
                                        </p:tav>
                                      </p:tavLst>
                                    </p:anim>
                                    <p:anim calcmode="lin" valueType="num">
                                      <p:cBhvr>
                                        <p:cTn id="317" dur="500" accel="50000" fill="hold">
                                          <p:stCondLst>
                                            <p:cond delay="500"/>
                                          </p:stCondLst>
                                        </p:cTn>
                                        <p:tgtEl>
                                          <p:spTgt spid="128079"/>
                                        </p:tgtEl>
                                        <p:attrNameLst>
                                          <p:attrName>ppt_y</p:attrName>
                                        </p:attrNameLst>
                                      </p:cBhvr>
                                      <p:tavLst>
                                        <p:tav tm="0">
                                          <p:val>
                                            <p:strVal val="#ppt_y+.1"/>
                                          </p:val>
                                        </p:tav>
                                        <p:tav tm="100000">
                                          <p:val>
                                            <p:strVal val="#ppt_y"/>
                                          </p:val>
                                        </p:tav>
                                      </p:tavLst>
                                    </p:anim>
                                    <p:animEffect transition="in" filter="fade">
                                      <p:cBhvr>
                                        <p:cTn id="318" dur="1000" decel="50000">
                                          <p:stCondLst>
                                            <p:cond delay="0"/>
                                          </p:stCondLst>
                                        </p:cTn>
                                        <p:tgtEl>
                                          <p:spTgt spid="128079"/>
                                        </p:tgtEl>
                                      </p:cBhvr>
                                    </p:animEffect>
                                  </p:childTnLst>
                                </p:cTn>
                              </p:par>
                              <p:par>
                                <p:cTn id="319" presetID="25" presetClass="entr" presetSubtype="0" fill="hold" grpId="0" nodeType="withEffect">
                                  <p:stCondLst>
                                    <p:cond delay="0"/>
                                  </p:stCondLst>
                                  <p:childTnLst>
                                    <p:set>
                                      <p:cBhvr>
                                        <p:cTn id="320" dur="1" fill="hold">
                                          <p:stCondLst>
                                            <p:cond delay="0"/>
                                          </p:stCondLst>
                                        </p:cTn>
                                        <p:tgtEl>
                                          <p:spTgt spid="128080"/>
                                        </p:tgtEl>
                                        <p:attrNameLst>
                                          <p:attrName>style.visibility</p:attrName>
                                        </p:attrNameLst>
                                      </p:cBhvr>
                                      <p:to>
                                        <p:strVal val="visible"/>
                                      </p:to>
                                    </p:set>
                                    <p:anim calcmode="lin" valueType="num">
                                      <p:cBhvr>
                                        <p:cTn id="321" dur="500" decel="50000" fill="hold">
                                          <p:stCondLst>
                                            <p:cond delay="0"/>
                                          </p:stCondLst>
                                        </p:cTn>
                                        <p:tgtEl>
                                          <p:spTgt spid="128080"/>
                                        </p:tgtEl>
                                        <p:attrNameLst>
                                          <p:attrName>style.rotation</p:attrName>
                                        </p:attrNameLst>
                                      </p:cBhvr>
                                      <p:tavLst>
                                        <p:tav tm="0">
                                          <p:val>
                                            <p:fltVal val="-90"/>
                                          </p:val>
                                        </p:tav>
                                        <p:tav tm="100000">
                                          <p:val>
                                            <p:fltVal val="0"/>
                                          </p:val>
                                        </p:tav>
                                      </p:tavLst>
                                    </p:anim>
                                    <p:anim calcmode="lin" valueType="num">
                                      <p:cBhvr>
                                        <p:cTn id="322" dur="500" decel="50000" fill="hold">
                                          <p:stCondLst>
                                            <p:cond delay="0"/>
                                          </p:stCondLst>
                                        </p:cTn>
                                        <p:tgtEl>
                                          <p:spTgt spid="128080"/>
                                        </p:tgtEl>
                                        <p:attrNameLst>
                                          <p:attrName>ppt_w</p:attrName>
                                        </p:attrNameLst>
                                      </p:cBhvr>
                                      <p:tavLst>
                                        <p:tav tm="0">
                                          <p:val>
                                            <p:strVal val="#ppt_w"/>
                                          </p:val>
                                        </p:tav>
                                        <p:tav tm="100000">
                                          <p:val>
                                            <p:strVal val="#ppt_w*.05"/>
                                          </p:val>
                                        </p:tav>
                                      </p:tavLst>
                                    </p:anim>
                                    <p:anim calcmode="lin" valueType="num">
                                      <p:cBhvr>
                                        <p:cTn id="323" dur="500" accel="50000" fill="hold">
                                          <p:stCondLst>
                                            <p:cond delay="500"/>
                                          </p:stCondLst>
                                        </p:cTn>
                                        <p:tgtEl>
                                          <p:spTgt spid="128080"/>
                                        </p:tgtEl>
                                        <p:attrNameLst>
                                          <p:attrName>ppt_w</p:attrName>
                                        </p:attrNameLst>
                                      </p:cBhvr>
                                      <p:tavLst>
                                        <p:tav tm="0">
                                          <p:val>
                                            <p:strVal val="#ppt_w*.05"/>
                                          </p:val>
                                        </p:tav>
                                        <p:tav tm="100000">
                                          <p:val>
                                            <p:strVal val="#ppt_w"/>
                                          </p:val>
                                        </p:tav>
                                      </p:tavLst>
                                    </p:anim>
                                    <p:anim calcmode="lin" valueType="num">
                                      <p:cBhvr>
                                        <p:cTn id="324" dur="1000" fill="hold"/>
                                        <p:tgtEl>
                                          <p:spTgt spid="128080"/>
                                        </p:tgtEl>
                                        <p:attrNameLst>
                                          <p:attrName>ppt_h</p:attrName>
                                        </p:attrNameLst>
                                      </p:cBhvr>
                                      <p:tavLst>
                                        <p:tav tm="0">
                                          <p:val>
                                            <p:strVal val="#ppt_h"/>
                                          </p:val>
                                        </p:tav>
                                        <p:tav tm="100000">
                                          <p:val>
                                            <p:strVal val="#ppt_h"/>
                                          </p:val>
                                        </p:tav>
                                      </p:tavLst>
                                    </p:anim>
                                    <p:anim calcmode="lin" valueType="num">
                                      <p:cBhvr>
                                        <p:cTn id="325" dur="500" decel="50000" fill="hold">
                                          <p:stCondLst>
                                            <p:cond delay="0"/>
                                          </p:stCondLst>
                                        </p:cTn>
                                        <p:tgtEl>
                                          <p:spTgt spid="128080"/>
                                        </p:tgtEl>
                                        <p:attrNameLst>
                                          <p:attrName>ppt_x</p:attrName>
                                        </p:attrNameLst>
                                      </p:cBhvr>
                                      <p:tavLst>
                                        <p:tav tm="0">
                                          <p:val>
                                            <p:strVal val="#ppt_x+.4"/>
                                          </p:val>
                                        </p:tav>
                                        <p:tav tm="100000">
                                          <p:val>
                                            <p:strVal val="#ppt_x"/>
                                          </p:val>
                                        </p:tav>
                                      </p:tavLst>
                                    </p:anim>
                                    <p:anim calcmode="lin" valueType="num">
                                      <p:cBhvr>
                                        <p:cTn id="326" dur="500" decel="50000" fill="hold">
                                          <p:stCondLst>
                                            <p:cond delay="0"/>
                                          </p:stCondLst>
                                        </p:cTn>
                                        <p:tgtEl>
                                          <p:spTgt spid="128080"/>
                                        </p:tgtEl>
                                        <p:attrNameLst>
                                          <p:attrName>ppt_y</p:attrName>
                                        </p:attrNameLst>
                                      </p:cBhvr>
                                      <p:tavLst>
                                        <p:tav tm="0">
                                          <p:val>
                                            <p:strVal val="#ppt_y-.2"/>
                                          </p:val>
                                        </p:tav>
                                        <p:tav tm="100000">
                                          <p:val>
                                            <p:strVal val="#ppt_y+.1"/>
                                          </p:val>
                                        </p:tav>
                                      </p:tavLst>
                                    </p:anim>
                                    <p:anim calcmode="lin" valueType="num">
                                      <p:cBhvr>
                                        <p:cTn id="327" dur="500" accel="50000" fill="hold">
                                          <p:stCondLst>
                                            <p:cond delay="500"/>
                                          </p:stCondLst>
                                        </p:cTn>
                                        <p:tgtEl>
                                          <p:spTgt spid="128080"/>
                                        </p:tgtEl>
                                        <p:attrNameLst>
                                          <p:attrName>ppt_y</p:attrName>
                                        </p:attrNameLst>
                                      </p:cBhvr>
                                      <p:tavLst>
                                        <p:tav tm="0">
                                          <p:val>
                                            <p:strVal val="#ppt_y+.1"/>
                                          </p:val>
                                        </p:tav>
                                        <p:tav tm="100000">
                                          <p:val>
                                            <p:strVal val="#ppt_y"/>
                                          </p:val>
                                        </p:tav>
                                      </p:tavLst>
                                    </p:anim>
                                    <p:animEffect transition="in" filter="fade">
                                      <p:cBhvr>
                                        <p:cTn id="328" dur="1000" decel="50000">
                                          <p:stCondLst>
                                            <p:cond delay="0"/>
                                          </p:stCondLst>
                                        </p:cTn>
                                        <p:tgtEl>
                                          <p:spTgt spid="128080"/>
                                        </p:tgtEl>
                                      </p:cBhvr>
                                    </p:animEffect>
                                  </p:childTnLst>
                                </p:cTn>
                              </p:par>
                              <p:par>
                                <p:cTn id="329" presetID="25" presetClass="entr" presetSubtype="0" fill="hold" grpId="0" nodeType="withEffect">
                                  <p:stCondLst>
                                    <p:cond delay="0"/>
                                  </p:stCondLst>
                                  <p:childTnLst>
                                    <p:set>
                                      <p:cBhvr>
                                        <p:cTn id="330" dur="1" fill="hold">
                                          <p:stCondLst>
                                            <p:cond delay="0"/>
                                          </p:stCondLst>
                                        </p:cTn>
                                        <p:tgtEl>
                                          <p:spTgt spid="128081"/>
                                        </p:tgtEl>
                                        <p:attrNameLst>
                                          <p:attrName>style.visibility</p:attrName>
                                        </p:attrNameLst>
                                      </p:cBhvr>
                                      <p:to>
                                        <p:strVal val="visible"/>
                                      </p:to>
                                    </p:set>
                                    <p:anim calcmode="lin" valueType="num">
                                      <p:cBhvr>
                                        <p:cTn id="331" dur="500" decel="50000" fill="hold">
                                          <p:stCondLst>
                                            <p:cond delay="0"/>
                                          </p:stCondLst>
                                        </p:cTn>
                                        <p:tgtEl>
                                          <p:spTgt spid="128081"/>
                                        </p:tgtEl>
                                        <p:attrNameLst>
                                          <p:attrName>style.rotation</p:attrName>
                                        </p:attrNameLst>
                                      </p:cBhvr>
                                      <p:tavLst>
                                        <p:tav tm="0">
                                          <p:val>
                                            <p:fltVal val="-90"/>
                                          </p:val>
                                        </p:tav>
                                        <p:tav tm="100000">
                                          <p:val>
                                            <p:fltVal val="0"/>
                                          </p:val>
                                        </p:tav>
                                      </p:tavLst>
                                    </p:anim>
                                    <p:anim calcmode="lin" valueType="num">
                                      <p:cBhvr>
                                        <p:cTn id="332" dur="500" decel="50000" fill="hold">
                                          <p:stCondLst>
                                            <p:cond delay="0"/>
                                          </p:stCondLst>
                                        </p:cTn>
                                        <p:tgtEl>
                                          <p:spTgt spid="128081"/>
                                        </p:tgtEl>
                                        <p:attrNameLst>
                                          <p:attrName>ppt_w</p:attrName>
                                        </p:attrNameLst>
                                      </p:cBhvr>
                                      <p:tavLst>
                                        <p:tav tm="0">
                                          <p:val>
                                            <p:strVal val="#ppt_w"/>
                                          </p:val>
                                        </p:tav>
                                        <p:tav tm="100000">
                                          <p:val>
                                            <p:strVal val="#ppt_w*.05"/>
                                          </p:val>
                                        </p:tav>
                                      </p:tavLst>
                                    </p:anim>
                                    <p:anim calcmode="lin" valueType="num">
                                      <p:cBhvr>
                                        <p:cTn id="333" dur="500" accel="50000" fill="hold">
                                          <p:stCondLst>
                                            <p:cond delay="500"/>
                                          </p:stCondLst>
                                        </p:cTn>
                                        <p:tgtEl>
                                          <p:spTgt spid="128081"/>
                                        </p:tgtEl>
                                        <p:attrNameLst>
                                          <p:attrName>ppt_w</p:attrName>
                                        </p:attrNameLst>
                                      </p:cBhvr>
                                      <p:tavLst>
                                        <p:tav tm="0">
                                          <p:val>
                                            <p:strVal val="#ppt_w*.05"/>
                                          </p:val>
                                        </p:tav>
                                        <p:tav tm="100000">
                                          <p:val>
                                            <p:strVal val="#ppt_w"/>
                                          </p:val>
                                        </p:tav>
                                      </p:tavLst>
                                    </p:anim>
                                    <p:anim calcmode="lin" valueType="num">
                                      <p:cBhvr>
                                        <p:cTn id="334" dur="1000" fill="hold"/>
                                        <p:tgtEl>
                                          <p:spTgt spid="128081"/>
                                        </p:tgtEl>
                                        <p:attrNameLst>
                                          <p:attrName>ppt_h</p:attrName>
                                        </p:attrNameLst>
                                      </p:cBhvr>
                                      <p:tavLst>
                                        <p:tav tm="0">
                                          <p:val>
                                            <p:strVal val="#ppt_h"/>
                                          </p:val>
                                        </p:tav>
                                        <p:tav tm="100000">
                                          <p:val>
                                            <p:strVal val="#ppt_h"/>
                                          </p:val>
                                        </p:tav>
                                      </p:tavLst>
                                    </p:anim>
                                    <p:anim calcmode="lin" valueType="num">
                                      <p:cBhvr>
                                        <p:cTn id="335" dur="500" decel="50000" fill="hold">
                                          <p:stCondLst>
                                            <p:cond delay="0"/>
                                          </p:stCondLst>
                                        </p:cTn>
                                        <p:tgtEl>
                                          <p:spTgt spid="128081"/>
                                        </p:tgtEl>
                                        <p:attrNameLst>
                                          <p:attrName>ppt_x</p:attrName>
                                        </p:attrNameLst>
                                      </p:cBhvr>
                                      <p:tavLst>
                                        <p:tav tm="0">
                                          <p:val>
                                            <p:strVal val="#ppt_x+.4"/>
                                          </p:val>
                                        </p:tav>
                                        <p:tav tm="100000">
                                          <p:val>
                                            <p:strVal val="#ppt_x"/>
                                          </p:val>
                                        </p:tav>
                                      </p:tavLst>
                                    </p:anim>
                                    <p:anim calcmode="lin" valueType="num">
                                      <p:cBhvr>
                                        <p:cTn id="336" dur="500" decel="50000" fill="hold">
                                          <p:stCondLst>
                                            <p:cond delay="0"/>
                                          </p:stCondLst>
                                        </p:cTn>
                                        <p:tgtEl>
                                          <p:spTgt spid="128081"/>
                                        </p:tgtEl>
                                        <p:attrNameLst>
                                          <p:attrName>ppt_y</p:attrName>
                                        </p:attrNameLst>
                                      </p:cBhvr>
                                      <p:tavLst>
                                        <p:tav tm="0">
                                          <p:val>
                                            <p:strVal val="#ppt_y-.2"/>
                                          </p:val>
                                        </p:tav>
                                        <p:tav tm="100000">
                                          <p:val>
                                            <p:strVal val="#ppt_y+.1"/>
                                          </p:val>
                                        </p:tav>
                                      </p:tavLst>
                                    </p:anim>
                                    <p:anim calcmode="lin" valueType="num">
                                      <p:cBhvr>
                                        <p:cTn id="337" dur="500" accel="50000" fill="hold">
                                          <p:stCondLst>
                                            <p:cond delay="500"/>
                                          </p:stCondLst>
                                        </p:cTn>
                                        <p:tgtEl>
                                          <p:spTgt spid="128081"/>
                                        </p:tgtEl>
                                        <p:attrNameLst>
                                          <p:attrName>ppt_y</p:attrName>
                                        </p:attrNameLst>
                                      </p:cBhvr>
                                      <p:tavLst>
                                        <p:tav tm="0">
                                          <p:val>
                                            <p:strVal val="#ppt_y+.1"/>
                                          </p:val>
                                        </p:tav>
                                        <p:tav tm="100000">
                                          <p:val>
                                            <p:strVal val="#ppt_y"/>
                                          </p:val>
                                        </p:tav>
                                      </p:tavLst>
                                    </p:anim>
                                    <p:animEffect transition="in" filter="fade">
                                      <p:cBhvr>
                                        <p:cTn id="338" dur="1000" decel="50000">
                                          <p:stCondLst>
                                            <p:cond delay="0"/>
                                          </p:stCondLst>
                                        </p:cTn>
                                        <p:tgtEl>
                                          <p:spTgt spid="128081"/>
                                        </p:tgtEl>
                                      </p:cBhvr>
                                    </p:animEffect>
                                  </p:childTnLst>
                                </p:cTn>
                              </p:par>
                              <p:par>
                                <p:cTn id="339" presetID="25" presetClass="entr" presetSubtype="0" fill="hold" grpId="0" nodeType="withEffect">
                                  <p:stCondLst>
                                    <p:cond delay="0"/>
                                  </p:stCondLst>
                                  <p:childTnLst>
                                    <p:set>
                                      <p:cBhvr>
                                        <p:cTn id="340" dur="1" fill="hold">
                                          <p:stCondLst>
                                            <p:cond delay="0"/>
                                          </p:stCondLst>
                                        </p:cTn>
                                        <p:tgtEl>
                                          <p:spTgt spid="128082"/>
                                        </p:tgtEl>
                                        <p:attrNameLst>
                                          <p:attrName>style.visibility</p:attrName>
                                        </p:attrNameLst>
                                      </p:cBhvr>
                                      <p:to>
                                        <p:strVal val="visible"/>
                                      </p:to>
                                    </p:set>
                                    <p:anim calcmode="lin" valueType="num">
                                      <p:cBhvr>
                                        <p:cTn id="341" dur="500" decel="50000" fill="hold">
                                          <p:stCondLst>
                                            <p:cond delay="0"/>
                                          </p:stCondLst>
                                        </p:cTn>
                                        <p:tgtEl>
                                          <p:spTgt spid="128082"/>
                                        </p:tgtEl>
                                        <p:attrNameLst>
                                          <p:attrName>style.rotation</p:attrName>
                                        </p:attrNameLst>
                                      </p:cBhvr>
                                      <p:tavLst>
                                        <p:tav tm="0">
                                          <p:val>
                                            <p:fltVal val="-90"/>
                                          </p:val>
                                        </p:tav>
                                        <p:tav tm="100000">
                                          <p:val>
                                            <p:fltVal val="0"/>
                                          </p:val>
                                        </p:tav>
                                      </p:tavLst>
                                    </p:anim>
                                    <p:anim calcmode="lin" valueType="num">
                                      <p:cBhvr>
                                        <p:cTn id="342" dur="500" decel="50000" fill="hold">
                                          <p:stCondLst>
                                            <p:cond delay="0"/>
                                          </p:stCondLst>
                                        </p:cTn>
                                        <p:tgtEl>
                                          <p:spTgt spid="128082"/>
                                        </p:tgtEl>
                                        <p:attrNameLst>
                                          <p:attrName>ppt_w</p:attrName>
                                        </p:attrNameLst>
                                      </p:cBhvr>
                                      <p:tavLst>
                                        <p:tav tm="0">
                                          <p:val>
                                            <p:strVal val="#ppt_w"/>
                                          </p:val>
                                        </p:tav>
                                        <p:tav tm="100000">
                                          <p:val>
                                            <p:strVal val="#ppt_w*.05"/>
                                          </p:val>
                                        </p:tav>
                                      </p:tavLst>
                                    </p:anim>
                                    <p:anim calcmode="lin" valueType="num">
                                      <p:cBhvr>
                                        <p:cTn id="343" dur="500" accel="50000" fill="hold">
                                          <p:stCondLst>
                                            <p:cond delay="500"/>
                                          </p:stCondLst>
                                        </p:cTn>
                                        <p:tgtEl>
                                          <p:spTgt spid="128082"/>
                                        </p:tgtEl>
                                        <p:attrNameLst>
                                          <p:attrName>ppt_w</p:attrName>
                                        </p:attrNameLst>
                                      </p:cBhvr>
                                      <p:tavLst>
                                        <p:tav tm="0">
                                          <p:val>
                                            <p:strVal val="#ppt_w*.05"/>
                                          </p:val>
                                        </p:tav>
                                        <p:tav tm="100000">
                                          <p:val>
                                            <p:strVal val="#ppt_w"/>
                                          </p:val>
                                        </p:tav>
                                      </p:tavLst>
                                    </p:anim>
                                    <p:anim calcmode="lin" valueType="num">
                                      <p:cBhvr>
                                        <p:cTn id="344" dur="1000" fill="hold"/>
                                        <p:tgtEl>
                                          <p:spTgt spid="128082"/>
                                        </p:tgtEl>
                                        <p:attrNameLst>
                                          <p:attrName>ppt_h</p:attrName>
                                        </p:attrNameLst>
                                      </p:cBhvr>
                                      <p:tavLst>
                                        <p:tav tm="0">
                                          <p:val>
                                            <p:strVal val="#ppt_h"/>
                                          </p:val>
                                        </p:tav>
                                        <p:tav tm="100000">
                                          <p:val>
                                            <p:strVal val="#ppt_h"/>
                                          </p:val>
                                        </p:tav>
                                      </p:tavLst>
                                    </p:anim>
                                    <p:anim calcmode="lin" valueType="num">
                                      <p:cBhvr>
                                        <p:cTn id="345" dur="500" decel="50000" fill="hold">
                                          <p:stCondLst>
                                            <p:cond delay="0"/>
                                          </p:stCondLst>
                                        </p:cTn>
                                        <p:tgtEl>
                                          <p:spTgt spid="128082"/>
                                        </p:tgtEl>
                                        <p:attrNameLst>
                                          <p:attrName>ppt_x</p:attrName>
                                        </p:attrNameLst>
                                      </p:cBhvr>
                                      <p:tavLst>
                                        <p:tav tm="0">
                                          <p:val>
                                            <p:strVal val="#ppt_x+.4"/>
                                          </p:val>
                                        </p:tav>
                                        <p:tav tm="100000">
                                          <p:val>
                                            <p:strVal val="#ppt_x"/>
                                          </p:val>
                                        </p:tav>
                                      </p:tavLst>
                                    </p:anim>
                                    <p:anim calcmode="lin" valueType="num">
                                      <p:cBhvr>
                                        <p:cTn id="346" dur="500" decel="50000" fill="hold">
                                          <p:stCondLst>
                                            <p:cond delay="0"/>
                                          </p:stCondLst>
                                        </p:cTn>
                                        <p:tgtEl>
                                          <p:spTgt spid="128082"/>
                                        </p:tgtEl>
                                        <p:attrNameLst>
                                          <p:attrName>ppt_y</p:attrName>
                                        </p:attrNameLst>
                                      </p:cBhvr>
                                      <p:tavLst>
                                        <p:tav tm="0">
                                          <p:val>
                                            <p:strVal val="#ppt_y-.2"/>
                                          </p:val>
                                        </p:tav>
                                        <p:tav tm="100000">
                                          <p:val>
                                            <p:strVal val="#ppt_y+.1"/>
                                          </p:val>
                                        </p:tav>
                                      </p:tavLst>
                                    </p:anim>
                                    <p:anim calcmode="lin" valueType="num">
                                      <p:cBhvr>
                                        <p:cTn id="347" dur="500" accel="50000" fill="hold">
                                          <p:stCondLst>
                                            <p:cond delay="500"/>
                                          </p:stCondLst>
                                        </p:cTn>
                                        <p:tgtEl>
                                          <p:spTgt spid="128082"/>
                                        </p:tgtEl>
                                        <p:attrNameLst>
                                          <p:attrName>ppt_y</p:attrName>
                                        </p:attrNameLst>
                                      </p:cBhvr>
                                      <p:tavLst>
                                        <p:tav tm="0">
                                          <p:val>
                                            <p:strVal val="#ppt_y+.1"/>
                                          </p:val>
                                        </p:tav>
                                        <p:tav tm="100000">
                                          <p:val>
                                            <p:strVal val="#ppt_y"/>
                                          </p:val>
                                        </p:tav>
                                      </p:tavLst>
                                    </p:anim>
                                    <p:animEffect transition="in" filter="fade">
                                      <p:cBhvr>
                                        <p:cTn id="348" dur="1000" decel="50000">
                                          <p:stCondLst>
                                            <p:cond delay="0"/>
                                          </p:stCondLst>
                                        </p:cTn>
                                        <p:tgtEl>
                                          <p:spTgt spid="128082"/>
                                        </p:tgtEl>
                                      </p:cBhvr>
                                    </p:animEffect>
                                  </p:childTnLst>
                                </p:cTn>
                              </p:par>
                              <p:par>
                                <p:cTn id="349" presetID="25" presetClass="entr" presetSubtype="0" fill="hold" grpId="0" nodeType="withEffect">
                                  <p:stCondLst>
                                    <p:cond delay="0"/>
                                  </p:stCondLst>
                                  <p:childTnLst>
                                    <p:set>
                                      <p:cBhvr>
                                        <p:cTn id="350" dur="1" fill="hold">
                                          <p:stCondLst>
                                            <p:cond delay="0"/>
                                          </p:stCondLst>
                                        </p:cTn>
                                        <p:tgtEl>
                                          <p:spTgt spid="128083"/>
                                        </p:tgtEl>
                                        <p:attrNameLst>
                                          <p:attrName>style.visibility</p:attrName>
                                        </p:attrNameLst>
                                      </p:cBhvr>
                                      <p:to>
                                        <p:strVal val="visible"/>
                                      </p:to>
                                    </p:set>
                                    <p:anim calcmode="lin" valueType="num">
                                      <p:cBhvr>
                                        <p:cTn id="351" dur="500" decel="50000" fill="hold">
                                          <p:stCondLst>
                                            <p:cond delay="0"/>
                                          </p:stCondLst>
                                        </p:cTn>
                                        <p:tgtEl>
                                          <p:spTgt spid="128083"/>
                                        </p:tgtEl>
                                        <p:attrNameLst>
                                          <p:attrName>style.rotation</p:attrName>
                                        </p:attrNameLst>
                                      </p:cBhvr>
                                      <p:tavLst>
                                        <p:tav tm="0">
                                          <p:val>
                                            <p:fltVal val="-90"/>
                                          </p:val>
                                        </p:tav>
                                        <p:tav tm="100000">
                                          <p:val>
                                            <p:fltVal val="0"/>
                                          </p:val>
                                        </p:tav>
                                      </p:tavLst>
                                    </p:anim>
                                    <p:anim calcmode="lin" valueType="num">
                                      <p:cBhvr>
                                        <p:cTn id="352" dur="500" decel="50000" fill="hold">
                                          <p:stCondLst>
                                            <p:cond delay="0"/>
                                          </p:stCondLst>
                                        </p:cTn>
                                        <p:tgtEl>
                                          <p:spTgt spid="128083"/>
                                        </p:tgtEl>
                                        <p:attrNameLst>
                                          <p:attrName>ppt_w</p:attrName>
                                        </p:attrNameLst>
                                      </p:cBhvr>
                                      <p:tavLst>
                                        <p:tav tm="0">
                                          <p:val>
                                            <p:strVal val="#ppt_w"/>
                                          </p:val>
                                        </p:tav>
                                        <p:tav tm="100000">
                                          <p:val>
                                            <p:strVal val="#ppt_w*.05"/>
                                          </p:val>
                                        </p:tav>
                                      </p:tavLst>
                                    </p:anim>
                                    <p:anim calcmode="lin" valueType="num">
                                      <p:cBhvr>
                                        <p:cTn id="353" dur="500" accel="50000" fill="hold">
                                          <p:stCondLst>
                                            <p:cond delay="500"/>
                                          </p:stCondLst>
                                        </p:cTn>
                                        <p:tgtEl>
                                          <p:spTgt spid="128083"/>
                                        </p:tgtEl>
                                        <p:attrNameLst>
                                          <p:attrName>ppt_w</p:attrName>
                                        </p:attrNameLst>
                                      </p:cBhvr>
                                      <p:tavLst>
                                        <p:tav tm="0">
                                          <p:val>
                                            <p:strVal val="#ppt_w*.05"/>
                                          </p:val>
                                        </p:tav>
                                        <p:tav tm="100000">
                                          <p:val>
                                            <p:strVal val="#ppt_w"/>
                                          </p:val>
                                        </p:tav>
                                      </p:tavLst>
                                    </p:anim>
                                    <p:anim calcmode="lin" valueType="num">
                                      <p:cBhvr>
                                        <p:cTn id="354" dur="1000" fill="hold"/>
                                        <p:tgtEl>
                                          <p:spTgt spid="128083"/>
                                        </p:tgtEl>
                                        <p:attrNameLst>
                                          <p:attrName>ppt_h</p:attrName>
                                        </p:attrNameLst>
                                      </p:cBhvr>
                                      <p:tavLst>
                                        <p:tav tm="0">
                                          <p:val>
                                            <p:strVal val="#ppt_h"/>
                                          </p:val>
                                        </p:tav>
                                        <p:tav tm="100000">
                                          <p:val>
                                            <p:strVal val="#ppt_h"/>
                                          </p:val>
                                        </p:tav>
                                      </p:tavLst>
                                    </p:anim>
                                    <p:anim calcmode="lin" valueType="num">
                                      <p:cBhvr>
                                        <p:cTn id="355" dur="500" decel="50000" fill="hold">
                                          <p:stCondLst>
                                            <p:cond delay="0"/>
                                          </p:stCondLst>
                                        </p:cTn>
                                        <p:tgtEl>
                                          <p:spTgt spid="128083"/>
                                        </p:tgtEl>
                                        <p:attrNameLst>
                                          <p:attrName>ppt_x</p:attrName>
                                        </p:attrNameLst>
                                      </p:cBhvr>
                                      <p:tavLst>
                                        <p:tav tm="0">
                                          <p:val>
                                            <p:strVal val="#ppt_x+.4"/>
                                          </p:val>
                                        </p:tav>
                                        <p:tav tm="100000">
                                          <p:val>
                                            <p:strVal val="#ppt_x"/>
                                          </p:val>
                                        </p:tav>
                                      </p:tavLst>
                                    </p:anim>
                                    <p:anim calcmode="lin" valueType="num">
                                      <p:cBhvr>
                                        <p:cTn id="356" dur="500" decel="50000" fill="hold">
                                          <p:stCondLst>
                                            <p:cond delay="0"/>
                                          </p:stCondLst>
                                        </p:cTn>
                                        <p:tgtEl>
                                          <p:spTgt spid="128083"/>
                                        </p:tgtEl>
                                        <p:attrNameLst>
                                          <p:attrName>ppt_y</p:attrName>
                                        </p:attrNameLst>
                                      </p:cBhvr>
                                      <p:tavLst>
                                        <p:tav tm="0">
                                          <p:val>
                                            <p:strVal val="#ppt_y-.2"/>
                                          </p:val>
                                        </p:tav>
                                        <p:tav tm="100000">
                                          <p:val>
                                            <p:strVal val="#ppt_y+.1"/>
                                          </p:val>
                                        </p:tav>
                                      </p:tavLst>
                                    </p:anim>
                                    <p:anim calcmode="lin" valueType="num">
                                      <p:cBhvr>
                                        <p:cTn id="357" dur="500" accel="50000" fill="hold">
                                          <p:stCondLst>
                                            <p:cond delay="500"/>
                                          </p:stCondLst>
                                        </p:cTn>
                                        <p:tgtEl>
                                          <p:spTgt spid="128083"/>
                                        </p:tgtEl>
                                        <p:attrNameLst>
                                          <p:attrName>ppt_y</p:attrName>
                                        </p:attrNameLst>
                                      </p:cBhvr>
                                      <p:tavLst>
                                        <p:tav tm="0">
                                          <p:val>
                                            <p:strVal val="#ppt_y+.1"/>
                                          </p:val>
                                        </p:tav>
                                        <p:tav tm="100000">
                                          <p:val>
                                            <p:strVal val="#ppt_y"/>
                                          </p:val>
                                        </p:tav>
                                      </p:tavLst>
                                    </p:anim>
                                    <p:animEffect transition="in" filter="fade">
                                      <p:cBhvr>
                                        <p:cTn id="358" dur="1000" decel="50000">
                                          <p:stCondLst>
                                            <p:cond delay="0"/>
                                          </p:stCondLst>
                                        </p:cTn>
                                        <p:tgtEl>
                                          <p:spTgt spid="128083"/>
                                        </p:tgtEl>
                                      </p:cBhvr>
                                    </p:animEffect>
                                  </p:childTnLst>
                                </p:cTn>
                              </p:par>
                              <p:par>
                                <p:cTn id="359" presetID="25" presetClass="entr" presetSubtype="0" fill="hold" grpId="0" nodeType="withEffect">
                                  <p:stCondLst>
                                    <p:cond delay="0"/>
                                  </p:stCondLst>
                                  <p:childTnLst>
                                    <p:set>
                                      <p:cBhvr>
                                        <p:cTn id="360" dur="1" fill="hold">
                                          <p:stCondLst>
                                            <p:cond delay="0"/>
                                          </p:stCondLst>
                                        </p:cTn>
                                        <p:tgtEl>
                                          <p:spTgt spid="128084"/>
                                        </p:tgtEl>
                                        <p:attrNameLst>
                                          <p:attrName>style.visibility</p:attrName>
                                        </p:attrNameLst>
                                      </p:cBhvr>
                                      <p:to>
                                        <p:strVal val="visible"/>
                                      </p:to>
                                    </p:set>
                                    <p:anim calcmode="lin" valueType="num">
                                      <p:cBhvr>
                                        <p:cTn id="361" dur="500" decel="50000" fill="hold">
                                          <p:stCondLst>
                                            <p:cond delay="0"/>
                                          </p:stCondLst>
                                        </p:cTn>
                                        <p:tgtEl>
                                          <p:spTgt spid="128084"/>
                                        </p:tgtEl>
                                        <p:attrNameLst>
                                          <p:attrName>style.rotation</p:attrName>
                                        </p:attrNameLst>
                                      </p:cBhvr>
                                      <p:tavLst>
                                        <p:tav tm="0">
                                          <p:val>
                                            <p:fltVal val="-90"/>
                                          </p:val>
                                        </p:tav>
                                        <p:tav tm="100000">
                                          <p:val>
                                            <p:fltVal val="0"/>
                                          </p:val>
                                        </p:tav>
                                      </p:tavLst>
                                    </p:anim>
                                    <p:anim calcmode="lin" valueType="num">
                                      <p:cBhvr>
                                        <p:cTn id="362" dur="500" decel="50000" fill="hold">
                                          <p:stCondLst>
                                            <p:cond delay="0"/>
                                          </p:stCondLst>
                                        </p:cTn>
                                        <p:tgtEl>
                                          <p:spTgt spid="128084"/>
                                        </p:tgtEl>
                                        <p:attrNameLst>
                                          <p:attrName>ppt_w</p:attrName>
                                        </p:attrNameLst>
                                      </p:cBhvr>
                                      <p:tavLst>
                                        <p:tav tm="0">
                                          <p:val>
                                            <p:strVal val="#ppt_w"/>
                                          </p:val>
                                        </p:tav>
                                        <p:tav tm="100000">
                                          <p:val>
                                            <p:strVal val="#ppt_w*.05"/>
                                          </p:val>
                                        </p:tav>
                                      </p:tavLst>
                                    </p:anim>
                                    <p:anim calcmode="lin" valueType="num">
                                      <p:cBhvr>
                                        <p:cTn id="363" dur="500" accel="50000" fill="hold">
                                          <p:stCondLst>
                                            <p:cond delay="500"/>
                                          </p:stCondLst>
                                        </p:cTn>
                                        <p:tgtEl>
                                          <p:spTgt spid="128084"/>
                                        </p:tgtEl>
                                        <p:attrNameLst>
                                          <p:attrName>ppt_w</p:attrName>
                                        </p:attrNameLst>
                                      </p:cBhvr>
                                      <p:tavLst>
                                        <p:tav tm="0">
                                          <p:val>
                                            <p:strVal val="#ppt_w*.05"/>
                                          </p:val>
                                        </p:tav>
                                        <p:tav tm="100000">
                                          <p:val>
                                            <p:strVal val="#ppt_w"/>
                                          </p:val>
                                        </p:tav>
                                      </p:tavLst>
                                    </p:anim>
                                    <p:anim calcmode="lin" valueType="num">
                                      <p:cBhvr>
                                        <p:cTn id="364" dur="1000" fill="hold"/>
                                        <p:tgtEl>
                                          <p:spTgt spid="128084"/>
                                        </p:tgtEl>
                                        <p:attrNameLst>
                                          <p:attrName>ppt_h</p:attrName>
                                        </p:attrNameLst>
                                      </p:cBhvr>
                                      <p:tavLst>
                                        <p:tav tm="0">
                                          <p:val>
                                            <p:strVal val="#ppt_h"/>
                                          </p:val>
                                        </p:tav>
                                        <p:tav tm="100000">
                                          <p:val>
                                            <p:strVal val="#ppt_h"/>
                                          </p:val>
                                        </p:tav>
                                      </p:tavLst>
                                    </p:anim>
                                    <p:anim calcmode="lin" valueType="num">
                                      <p:cBhvr>
                                        <p:cTn id="365" dur="500" decel="50000" fill="hold">
                                          <p:stCondLst>
                                            <p:cond delay="0"/>
                                          </p:stCondLst>
                                        </p:cTn>
                                        <p:tgtEl>
                                          <p:spTgt spid="128084"/>
                                        </p:tgtEl>
                                        <p:attrNameLst>
                                          <p:attrName>ppt_x</p:attrName>
                                        </p:attrNameLst>
                                      </p:cBhvr>
                                      <p:tavLst>
                                        <p:tav tm="0">
                                          <p:val>
                                            <p:strVal val="#ppt_x+.4"/>
                                          </p:val>
                                        </p:tav>
                                        <p:tav tm="100000">
                                          <p:val>
                                            <p:strVal val="#ppt_x"/>
                                          </p:val>
                                        </p:tav>
                                      </p:tavLst>
                                    </p:anim>
                                    <p:anim calcmode="lin" valueType="num">
                                      <p:cBhvr>
                                        <p:cTn id="366" dur="500" decel="50000" fill="hold">
                                          <p:stCondLst>
                                            <p:cond delay="0"/>
                                          </p:stCondLst>
                                        </p:cTn>
                                        <p:tgtEl>
                                          <p:spTgt spid="128084"/>
                                        </p:tgtEl>
                                        <p:attrNameLst>
                                          <p:attrName>ppt_y</p:attrName>
                                        </p:attrNameLst>
                                      </p:cBhvr>
                                      <p:tavLst>
                                        <p:tav tm="0">
                                          <p:val>
                                            <p:strVal val="#ppt_y-.2"/>
                                          </p:val>
                                        </p:tav>
                                        <p:tav tm="100000">
                                          <p:val>
                                            <p:strVal val="#ppt_y+.1"/>
                                          </p:val>
                                        </p:tav>
                                      </p:tavLst>
                                    </p:anim>
                                    <p:anim calcmode="lin" valueType="num">
                                      <p:cBhvr>
                                        <p:cTn id="367" dur="500" accel="50000" fill="hold">
                                          <p:stCondLst>
                                            <p:cond delay="500"/>
                                          </p:stCondLst>
                                        </p:cTn>
                                        <p:tgtEl>
                                          <p:spTgt spid="128084"/>
                                        </p:tgtEl>
                                        <p:attrNameLst>
                                          <p:attrName>ppt_y</p:attrName>
                                        </p:attrNameLst>
                                      </p:cBhvr>
                                      <p:tavLst>
                                        <p:tav tm="0">
                                          <p:val>
                                            <p:strVal val="#ppt_y+.1"/>
                                          </p:val>
                                        </p:tav>
                                        <p:tav tm="100000">
                                          <p:val>
                                            <p:strVal val="#ppt_y"/>
                                          </p:val>
                                        </p:tav>
                                      </p:tavLst>
                                    </p:anim>
                                    <p:animEffect transition="in" filter="fade">
                                      <p:cBhvr>
                                        <p:cTn id="368" dur="1000" decel="50000">
                                          <p:stCondLst>
                                            <p:cond delay="0"/>
                                          </p:stCondLst>
                                        </p:cTn>
                                        <p:tgtEl>
                                          <p:spTgt spid="128084"/>
                                        </p:tgtEl>
                                      </p:cBhvr>
                                    </p:animEffect>
                                  </p:childTnLst>
                                </p:cTn>
                              </p:par>
                              <p:par>
                                <p:cTn id="369" presetID="25" presetClass="entr" presetSubtype="0" fill="hold" grpId="0" nodeType="withEffect">
                                  <p:stCondLst>
                                    <p:cond delay="0"/>
                                  </p:stCondLst>
                                  <p:childTnLst>
                                    <p:set>
                                      <p:cBhvr>
                                        <p:cTn id="370" dur="1" fill="hold">
                                          <p:stCondLst>
                                            <p:cond delay="0"/>
                                          </p:stCondLst>
                                        </p:cTn>
                                        <p:tgtEl>
                                          <p:spTgt spid="128085"/>
                                        </p:tgtEl>
                                        <p:attrNameLst>
                                          <p:attrName>style.visibility</p:attrName>
                                        </p:attrNameLst>
                                      </p:cBhvr>
                                      <p:to>
                                        <p:strVal val="visible"/>
                                      </p:to>
                                    </p:set>
                                    <p:anim calcmode="lin" valueType="num">
                                      <p:cBhvr>
                                        <p:cTn id="371" dur="500" decel="50000" fill="hold">
                                          <p:stCondLst>
                                            <p:cond delay="0"/>
                                          </p:stCondLst>
                                        </p:cTn>
                                        <p:tgtEl>
                                          <p:spTgt spid="128085"/>
                                        </p:tgtEl>
                                        <p:attrNameLst>
                                          <p:attrName>style.rotation</p:attrName>
                                        </p:attrNameLst>
                                      </p:cBhvr>
                                      <p:tavLst>
                                        <p:tav tm="0">
                                          <p:val>
                                            <p:fltVal val="-90"/>
                                          </p:val>
                                        </p:tav>
                                        <p:tav tm="100000">
                                          <p:val>
                                            <p:fltVal val="0"/>
                                          </p:val>
                                        </p:tav>
                                      </p:tavLst>
                                    </p:anim>
                                    <p:anim calcmode="lin" valueType="num">
                                      <p:cBhvr>
                                        <p:cTn id="372" dur="500" decel="50000" fill="hold">
                                          <p:stCondLst>
                                            <p:cond delay="0"/>
                                          </p:stCondLst>
                                        </p:cTn>
                                        <p:tgtEl>
                                          <p:spTgt spid="128085"/>
                                        </p:tgtEl>
                                        <p:attrNameLst>
                                          <p:attrName>ppt_w</p:attrName>
                                        </p:attrNameLst>
                                      </p:cBhvr>
                                      <p:tavLst>
                                        <p:tav tm="0">
                                          <p:val>
                                            <p:strVal val="#ppt_w"/>
                                          </p:val>
                                        </p:tav>
                                        <p:tav tm="100000">
                                          <p:val>
                                            <p:strVal val="#ppt_w*.05"/>
                                          </p:val>
                                        </p:tav>
                                      </p:tavLst>
                                    </p:anim>
                                    <p:anim calcmode="lin" valueType="num">
                                      <p:cBhvr>
                                        <p:cTn id="373" dur="500" accel="50000" fill="hold">
                                          <p:stCondLst>
                                            <p:cond delay="500"/>
                                          </p:stCondLst>
                                        </p:cTn>
                                        <p:tgtEl>
                                          <p:spTgt spid="128085"/>
                                        </p:tgtEl>
                                        <p:attrNameLst>
                                          <p:attrName>ppt_w</p:attrName>
                                        </p:attrNameLst>
                                      </p:cBhvr>
                                      <p:tavLst>
                                        <p:tav tm="0">
                                          <p:val>
                                            <p:strVal val="#ppt_w*.05"/>
                                          </p:val>
                                        </p:tav>
                                        <p:tav tm="100000">
                                          <p:val>
                                            <p:strVal val="#ppt_w"/>
                                          </p:val>
                                        </p:tav>
                                      </p:tavLst>
                                    </p:anim>
                                    <p:anim calcmode="lin" valueType="num">
                                      <p:cBhvr>
                                        <p:cTn id="374" dur="1000" fill="hold"/>
                                        <p:tgtEl>
                                          <p:spTgt spid="128085"/>
                                        </p:tgtEl>
                                        <p:attrNameLst>
                                          <p:attrName>ppt_h</p:attrName>
                                        </p:attrNameLst>
                                      </p:cBhvr>
                                      <p:tavLst>
                                        <p:tav tm="0">
                                          <p:val>
                                            <p:strVal val="#ppt_h"/>
                                          </p:val>
                                        </p:tav>
                                        <p:tav tm="100000">
                                          <p:val>
                                            <p:strVal val="#ppt_h"/>
                                          </p:val>
                                        </p:tav>
                                      </p:tavLst>
                                    </p:anim>
                                    <p:anim calcmode="lin" valueType="num">
                                      <p:cBhvr>
                                        <p:cTn id="375" dur="500" decel="50000" fill="hold">
                                          <p:stCondLst>
                                            <p:cond delay="0"/>
                                          </p:stCondLst>
                                        </p:cTn>
                                        <p:tgtEl>
                                          <p:spTgt spid="128085"/>
                                        </p:tgtEl>
                                        <p:attrNameLst>
                                          <p:attrName>ppt_x</p:attrName>
                                        </p:attrNameLst>
                                      </p:cBhvr>
                                      <p:tavLst>
                                        <p:tav tm="0">
                                          <p:val>
                                            <p:strVal val="#ppt_x+.4"/>
                                          </p:val>
                                        </p:tav>
                                        <p:tav tm="100000">
                                          <p:val>
                                            <p:strVal val="#ppt_x"/>
                                          </p:val>
                                        </p:tav>
                                      </p:tavLst>
                                    </p:anim>
                                    <p:anim calcmode="lin" valueType="num">
                                      <p:cBhvr>
                                        <p:cTn id="376" dur="500" decel="50000" fill="hold">
                                          <p:stCondLst>
                                            <p:cond delay="0"/>
                                          </p:stCondLst>
                                        </p:cTn>
                                        <p:tgtEl>
                                          <p:spTgt spid="128085"/>
                                        </p:tgtEl>
                                        <p:attrNameLst>
                                          <p:attrName>ppt_y</p:attrName>
                                        </p:attrNameLst>
                                      </p:cBhvr>
                                      <p:tavLst>
                                        <p:tav tm="0">
                                          <p:val>
                                            <p:strVal val="#ppt_y-.2"/>
                                          </p:val>
                                        </p:tav>
                                        <p:tav tm="100000">
                                          <p:val>
                                            <p:strVal val="#ppt_y+.1"/>
                                          </p:val>
                                        </p:tav>
                                      </p:tavLst>
                                    </p:anim>
                                    <p:anim calcmode="lin" valueType="num">
                                      <p:cBhvr>
                                        <p:cTn id="377" dur="500" accel="50000" fill="hold">
                                          <p:stCondLst>
                                            <p:cond delay="500"/>
                                          </p:stCondLst>
                                        </p:cTn>
                                        <p:tgtEl>
                                          <p:spTgt spid="128085"/>
                                        </p:tgtEl>
                                        <p:attrNameLst>
                                          <p:attrName>ppt_y</p:attrName>
                                        </p:attrNameLst>
                                      </p:cBhvr>
                                      <p:tavLst>
                                        <p:tav tm="0">
                                          <p:val>
                                            <p:strVal val="#ppt_y+.1"/>
                                          </p:val>
                                        </p:tav>
                                        <p:tav tm="100000">
                                          <p:val>
                                            <p:strVal val="#ppt_y"/>
                                          </p:val>
                                        </p:tav>
                                      </p:tavLst>
                                    </p:anim>
                                    <p:animEffect transition="in" filter="fade">
                                      <p:cBhvr>
                                        <p:cTn id="378" dur="1000" decel="50000">
                                          <p:stCondLst>
                                            <p:cond delay="0"/>
                                          </p:stCondLst>
                                        </p:cTn>
                                        <p:tgtEl>
                                          <p:spTgt spid="128085"/>
                                        </p:tgtEl>
                                      </p:cBhvr>
                                    </p:animEffect>
                                  </p:childTnLst>
                                </p:cTn>
                              </p:par>
                              <p:par>
                                <p:cTn id="379" presetID="25" presetClass="entr" presetSubtype="0" fill="hold" grpId="0" nodeType="withEffect">
                                  <p:stCondLst>
                                    <p:cond delay="0"/>
                                  </p:stCondLst>
                                  <p:childTnLst>
                                    <p:set>
                                      <p:cBhvr>
                                        <p:cTn id="380" dur="1" fill="hold">
                                          <p:stCondLst>
                                            <p:cond delay="0"/>
                                          </p:stCondLst>
                                        </p:cTn>
                                        <p:tgtEl>
                                          <p:spTgt spid="128086"/>
                                        </p:tgtEl>
                                        <p:attrNameLst>
                                          <p:attrName>style.visibility</p:attrName>
                                        </p:attrNameLst>
                                      </p:cBhvr>
                                      <p:to>
                                        <p:strVal val="visible"/>
                                      </p:to>
                                    </p:set>
                                    <p:anim calcmode="lin" valueType="num">
                                      <p:cBhvr>
                                        <p:cTn id="381" dur="500" decel="50000" fill="hold">
                                          <p:stCondLst>
                                            <p:cond delay="0"/>
                                          </p:stCondLst>
                                        </p:cTn>
                                        <p:tgtEl>
                                          <p:spTgt spid="128086"/>
                                        </p:tgtEl>
                                        <p:attrNameLst>
                                          <p:attrName>style.rotation</p:attrName>
                                        </p:attrNameLst>
                                      </p:cBhvr>
                                      <p:tavLst>
                                        <p:tav tm="0">
                                          <p:val>
                                            <p:fltVal val="-90"/>
                                          </p:val>
                                        </p:tav>
                                        <p:tav tm="100000">
                                          <p:val>
                                            <p:fltVal val="0"/>
                                          </p:val>
                                        </p:tav>
                                      </p:tavLst>
                                    </p:anim>
                                    <p:anim calcmode="lin" valueType="num">
                                      <p:cBhvr>
                                        <p:cTn id="382" dur="500" decel="50000" fill="hold">
                                          <p:stCondLst>
                                            <p:cond delay="0"/>
                                          </p:stCondLst>
                                        </p:cTn>
                                        <p:tgtEl>
                                          <p:spTgt spid="128086"/>
                                        </p:tgtEl>
                                        <p:attrNameLst>
                                          <p:attrName>ppt_w</p:attrName>
                                        </p:attrNameLst>
                                      </p:cBhvr>
                                      <p:tavLst>
                                        <p:tav tm="0">
                                          <p:val>
                                            <p:strVal val="#ppt_w"/>
                                          </p:val>
                                        </p:tav>
                                        <p:tav tm="100000">
                                          <p:val>
                                            <p:strVal val="#ppt_w*.05"/>
                                          </p:val>
                                        </p:tav>
                                      </p:tavLst>
                                    </p:anim>
                                    <p:anim calcmode="lin" valueType="num">
                                      <p:cBhvr>
                                        <p:cTn id="383" dur="500" accel="50000" fill="hold">
                                          <p:stCondLst>
                                            <p:cond delay="500"/>
                                          </p:stCondLst>
                                        </p:cTn>
                                        <p:tgtEl>
                                          <p:spTgt spid="128086"/>
                                        </p:tgtEl>
                                        <p:attrNameLst>
                                          <p:attrName>ppt_w</p:attrName>
                                        </p:attrNameLst>
                                      </p:cBhvr>
                                      <p:tavLst>
                                        <p:tav tm="0">
                                          <p:val>
                                            <p:strVal val="#ppt_w*.05"/>
                                          </p:val>
                                        </p:tav>
                                        <p:tav tm="100000">
                                          <p:val>
                                            <p:strVal val="#ppt_w"/>
                                          </p:val>
                                        </p:tav>
                                      </p:tavLst>
                                    </p:anim>
                                    <p:anim calcmode="lin" valueType="num">
                                      <p:cBhvr>
                                        <p:cTn id="384" dur="1000" fill="hold"/>
                                        <p:tgtEl>
                                          <p:spTgt spid="128086"/>
                                        </p:tgtEl>
                                        <p:attrNameLst>
                                          <p:attrName>ppt_h</p:attrName>
                                        </p:attrNameLst>
                                      </p:cBhvr>
                                      <p:tavLst>
                                        <p:tav tm="0">
                                          <p:val>
                                            <p:strVal val="#ppt_h"/>
                                          </p:val>
                                        </p:tav>
                                        <p:tav tm="100000">
                                          <p:val>
                                            <p:strVal val="#ppt_h"/>
                                          </p:val>
                                        </p:tav>
                                      </p:tavLst>
                                    </p:anim>
                                    <p:anim calcmode="lin" valueType="num">
                                      <p:cBhvr>
                                        <p:cTn id="385" dur="500" decel="50000" fill="hold">
                                          <p:stCondLst>
                                            <p:cond delay="0"/>
                                          </p:stCondLst>
                                        </p:cTn>
                                        <p:tgtEl>
                                          <p:spTgt spid="128086"/>
                                        </p:tgtEl>
                                        <p:attrNameLst>
                                          <p:attrName>ppt_x</p:attrName>
                                        </p:attrNameLst>
                                      </p:cBhvr>
                                      <p:tavLst>
                                        <p:tav tm="0">
                                          <p:val>
                                            <p:strVal val="#ppt_x+.4"/>
                                          </p:val>
                                        </p:tav>
                                        <p:tav tm="100000">
                                          <p:val>
                                            <p:strVal val="#ppt_x"/>
                                          </p:val>
                                        </p:tav>
                                      </p:tavLst>
                                    </p:anim>
                                    <p:anim calcmode="lin" valueType="num">
                                      <p:cBhvr>
                                        <p:cTn id="386" dur="500" decel="50000" fill="hold">
                                          <p:stCondLst>
                                            <p:cond delay="0"/>
                                          </p:stCondLst>
                                        </p:cTn>
                                        <p:tgtEl>
                                          <p:spTgt spid="128086"/>
                                        </p:tgtEl>
                                        <p:attrNameLst>
                                          <p:attrName>ppt_y</p:attrName>
                                        </p:attrNameLst>
                                      </p:cBhvr>
                                      <p:tavLst>
                                        <p:tav tm="0">
                                          <p:val>
                                            <p:strVal val="#ppt_y-.2"/>
                                          </p:val>
                                        </p:tav>
                                        <p:tav tm="100000">
                                          <p:val>
                                            <p:strVal val="#ppt_y+.1"/>
                                          </p:val>
                                        </p:tav>
                                      </p:tavLst>
                                    </p:anim>
                                    <p:anim calcmode="lin" valueType="num">
                                      <p:cBhvr>
                                        <p:cTn id="387" dur="500" accel="50000" fill="hold">
                                          <p:stCondLst>
                                            <p:cond delay="500"/>
                                          </p:stCondLst>
                                        </p:cTn>
                                        <p:tgtEl>
                                          <p:spTgt spid="128086"/>
                                        </p:tgtEl>
                                        <p:attrNameLst>
                                          <p:attrName>ppt_y</p:attrName>
                                        </p:attrNameLst>
                                      </p:cBhvr>
                                      <p:tavLst>
                                        <p:tav tm="0">
                                          <p:val>
                                            <p:strVal val="#ppt_y+.1"/>
                                          </p:val>
                                        </p:tav>
                                        <p:tav tm="100000">
                                          <p:val>
                                            <p:strVal val="#ppt_y"/>
                                          </p:val>
                                        </p:tav>
                                      </p:tavLst>
                                    </p:anim>
                                    <p:animEffect transition="in" filter="fade">
                                      <p:cBhvr>
                                        <p:cTn id="388" dur="1000" decel="50000">
                                          <p:stCondLst>
                                            <p:cond delay="0"/>
                                          </p:stCondLst>
                                        </p:cTn>
                                        <p:tgtEl>
                                          <p:spTgt spid="128086"/>
                                        </p:tgtEl>
                                      </p:cBhvr>
                                    </p:animEffect>
                                  </p:childTnLst>
                                </p:cTn>
                              </p:par>
                              <p:par>
                                <p:cTn id="389" presetID="25" presetClass="entr" presetSubtype="0" fill="hold" grpId="0" nodeType="withEffect">
                                  <p:stCondLst>
                                    <p:cond delay="0"/>
                                  </p:stCondLst>
                                  <p:childTnLst>
                                    <p:set>
                                      <p:cBhvr>
                                        <p:cTn id="390" dur="1" fill="hold">
                                          <p:stCondLst>
                                            <p:cond delay="0"/>
                                          </p:stCondLst>
                                        </p:cTn>
                                        <p:tgtEl>
                                          <p:spTgt spid="128087"/>
                                        </p:tgtEl>
                                        <p:attrNameLst>
                                          <p:attrName>style.visibility</p:attrName>
                                        </p:attrNameLst>
                                      </p:cBhvr>
                                      <p:to>
                                        <p:strVal val="visible"/>
                                      </p:to>
                                    </p:set>
                                    <p:anim calcmode="lin" valueType="num">
                                      <p:cBhvr>
                                        <p:cTn id="391" dur="500" decel="50000" fill="hold">
                                          <p:stCondLst>
                                            <p:cond delay="0"/>
                                          </p:stCondLst>
                                        </p:cTn>
                                        <p:tgtEl>
                                          <p:spTgt spid="128087"/>
                                        </p:tgtEl>
                                        <p:attrNameLst>
                                          <p:attrName>style.rotation</p:attrName>
                                        </p:attrNameLst>
                                      </p:cBhvr>
                                      <p:tavLst>
                                        <p:tav tm="0">
                                          <p:val>
                                            <p:fltVal val="-90"/>
                                          </p:val>
                                        </p:tav>
                                        <p:tav tm="100000">
                                          <p:val>
                                            <p:fltVal val="0"/>
                                          </p:val>
                                        </p:tav>
                                      </p:tavLst>
                                    </p:anim>
                                    <p:anim calcmode="lin" valueType="num">
                                      <p:cBhvr>
                                        <p:cTn id="392" dur="500" decel="50000" fill="hold">
                                          <p:stCondLst>
                                            <p:cond delay="0"/>
                                          </p:stCondLst>
                                        </p:cTn>
                                        <p:tgtEl>
                                          <p:spTgt spid="128087"/>
                                        </p:tgtEl>
                                        <p:attrNameLst>
                                          <p:attrName>ppt_w</p:attrName>
                                        </p:attrNameLst>
                                      </p:cBhvr>
                                      <p:tavLst>
                                        <p:tav tm="0">
                                          <p:val>
                                            <p:strVal val="#ppt_w"/>
                                          </p:val>
                                        </p:tav>
                                        <p:tav tm="100000">
                                          <p:val>
                                            <p:strVal val="#ppt_w*.05"/>
                                          </p:val>
                                        </p:tav>
                                      </p:tavLst>
                                    </p:anim>
                                    <p:anim calcmode="lin" valueType="num">
                                      <p:cBhvr>
                                        <p:cTn id="393" dur="500" accel="50000" fill="hold">
                                          <p:stCondLst>
                                            <p:cond delay="500"/>
                                          </p:stCondLst>
                                        </p:cTn>
                                        <p:tgtEl>
                                          <p:spTgt spid="128087"/>
                                        </p:tgtEl>
                                        <p:attrNameLst>
                                          <p:attrName>ppt_w</p:attrName>
                                        </p:attrNameLst>
                                      </p:cBhvr>
                                      <p:tavLst>
                                        <p:tav tm="0">
                                          <p:val>
                                            <p:strVal val="#ppt_w*.05"/>
                                          </p:val>
                                        </p:tav>
                                        <p:tav tm="100000">
                                          <p:val>
                                            <p:strVal val="#ppt_w"/>
                                          </p:val>
                                        </p:tav>
                                      </p:tavLst>
                                    </p:anim>
                                    <p:anim calcmode="lin" valueType="num">
                                      <p:cBhvr>
                                        <p:cTn id="394" dur="1000" fill="hold"/>
                                        <p:tgtEl>
                                          <p:spTgt spid="128087"/>
                                        </p:tgtEl>
                                        <p:attrNameLst>
                                          <p:attrName>ppt_h</p:attrName>
                                        </p:attrNameLst>
                                      </p:cBhvr>
                                      <p:tavLst>
                                        <p:tav tm="0">
                                          <p:val>
                                            <p:strVal val="#ppt_h"/>
                                          </p:val>
                                        </p:tav>
                                        <p:tav tm="100000">
                                          <p:val>
                                            <p:strVal val="#ppt_h"/>
                                          </p:val>
                                        </p:tav>
                                      </p:tavLst>
                                    </p:anim>
                                    <p:anim calcmode="lin" valueType="num">
                                      <p:cBhvr>
                                        <p:cTn id="395" dur="500" decel="50000" fill="hold">
                                          <p:stCondLst>
                                            <p:cond delay="0"/>
                                          </p:stCondLst>
                                        </p:cTn>
                                        <p:tgtEl>
                                          <p:spTgt spid="128087"/>
                                        </p:tgtEl>
                                        <p:attrNameLst>
                                          <p:attrName>ppt_x</p:attrName>
                                        </p:attrNameLst>
                                      </p:cBhvr>
                                      <p:tavLst>
                                        <p:tav tm="0">
                                          <p:val>
                                            <p:strVal val="#ppt_x+.4"/>
                                          </p:val>
                                        </p:tav>
                                        <p:tav tm="100000">
                                          <p:val>
                                            <p:strVal val="#ppt_x"/>
                                          </p:val>
                                        </p:tav>
                                      </p:tavLst>
                                    </p:anim>
                                    <p:anim calcmode="lin" valueType="num">
                                      <p:cBhvr>
                                        <p:cTn id="396" dur="500" decel="50000" fill="hold">
                                          <p:stCondLst>
                                            <p:cond delay="0"/>
                                          </p:stCondLst>
                                        </p:cTn>
                                        <p:tgtEl>
                                          <p:spTgt spid="128087"/>
                                        </p:tgtEl>
                                        <p:attrNameLst>
                                          <p:attrName>ppt_y</p:attrName>
                                        </p:attrNameLst>
                                      </p:cBhvr>
                                      <p:tavLst>
                                        <p:tav tm="0">
                                          <p:val>
                                            <p:strVal val="#ppt_y-.2"/>
                                          </p:val>
                                        </p:tav>
                                        <p:tav tm="100000">
                                          <p:val>
                                            <p:strVal val="#ppt_y+.1"/>
                                          </p:val>
                                        </p:tav>
                                      </p:tavLst>
                                    </p:anim>
                                    <p:anim calcmode="lin" valueType="num">
                                      <p:cBhvr>
                                        <p:cTn id="397" dur="500" accel="50000" fill="hold">
                                          <p:stCondLst>
                                            <p:cond delay="500"/>
                                          </p:stCondLst>
                                        </p:cTn>
                                        <p:tgtEl>
                                          <p:spTgt spid="128087"/>
                                        </p:tgtEl>
                                        <p:attrNameLst>
                                          <p:attrName>ppt_y</p:attrName>
                                        </p:attrNameLst>
                                      </p:cBhvr>
                                      <p:tavLst>
                                        <p:tav tm="0">
                                          <p:val>
                                            <p:strVal val="#ppt_y+.1"/>
                                          </p:val>
                                        </p:tav>
                                        <p:tav tm="100000">
                                          <p:val>
                                            <p:strVal val="#ppt_y"/>
                                          </p:val>
                                        </p:tav>
                                      </p:tavLst>
                                    </p:anim>
                                    <p:animEffect transition="in" filter="fade">
                                      <p:cBhvr>
                                        <p:cTn id="398" dur="1000" decel="50000">
                                          <p:stCondLst>
                                            <p:cond delay="0"/>
                                          </p:stCondLst>
                                        </p:cTn>
                                        <p:tgtEl>
                                          <p:spTgt spid="128087"/>
                                        </p:tgtEl>
                                      </p:cBhvr>
                                    </p:animEffect>
                                  </p:childTnLst>
                                </p:cTn>
                              </p:par>
                              <p:par>
                                <p:cTn id="399" presetID="25" presetClass="entr" presetSubtype="0" fill="hold" grpId="0" nodeType="withEffect">
                                  <p:stCondLst>
                                    <p:cond delay="0"/>
                                  </p:stCondLst>
                                  <p:childTnLst>
                                    <p:set>
                                      <p:cBhvr>
                                        <p:cTn id="400" dur="1" fill="hold">
                                          <p:stCondLst>
                                            <p:cond delay="0"/>
                                          </p:stCondLst>
                                        </p:cTn>
                                        <p:tgtEl>
                                          <p:spTgt spid="128088"/>
                                        </p:tgtEl>
                                        <p:attrNameLst>
                                          <p:attrName>style.visibility</p:attrName>
                                        </p:attrNameLst>
                                      </p:cBhvr>
                                      <p:to>
                                        <p:strVal val="visible"/>
                                      </p:to>
                                    </p:set>
                                    <p:anim calcmode="lin" valueType="num">
                                      <p:cBhvr>
                                        <p:cTn id="401" dur="500" decel="50000" fill="hold">
                                          <p:stCondLst>
                                            <p:cond delay="0"/>
                                          </p:stCondLst>
                                        </p:cTn>
                                        <p:tgtEl>
                                          <p:spTgt spid="128088"/>
                                        </p:tgtEl>
                                        <p:attrNameLst>
                                          <p:attrName>style.rotation</p:attrName>
                                        </p:attrNameLst>
                                      </p:cBhvr>
                                      <p:tavLst>
                                        <p:tav tm="0">
                                          <p:val>
                                            <p:fltVal val="-90"/>
                                          </p:val>
                                        </p:tav>
                                        <p:tav tm="100000">
                                          <p:val>
                                            <p:fltVal val="0"/>
                                          </p:val>
                                        </p:tav>
                                      </p:tavLst>
                                    </p:anim>
                                    <p:anim calcmode="lin" valueType="num">
                                      <p:cBhvr>
                                        <p:cTn id="402" dur="500" decel="50000" fill="hold">
                                          <p:stCondLst>
                                            <p:cond delay="0"/>
                                          </p:stCondLst>
                                        </p:cTn>
                                        <p:tgtEl>
                                          <p:spTgt spid="128088"/>
                                        </p:tgtEl>
                                        <p:attrNameLst>
                                          <p:attrName>ppt_w</p:attrName>
                                        </p:attrNameLst>
                                      </p:cBhvr>
                                      <p:tavLst>
                                        <p:tav tm="0">
                                          <p:val>
                                            <p:strVal val="#ppt_w"/>
                                          </p:val>
                                        </p:tav>
                                        <p:tav tm="100000">
                                          <p:val>
                                            <p:strVal val="#ppt_w*.05"/>
                                          </p:val>
                                        </p:tav>
                                      </p:tavLst>
                                    </p:anim>
                                    <p:anim calcmode="lin" valueType="num">
                                      <p:cBhvr>
                                        <p:cTn id="403" dur="500" accel="50000" fill="hold">
                                          <p:stCondLst>
                                            <p:cond delay="500"/>
                                          </p:stCondLst>
                                        </p:cTn>
                                        <p:tgtEl>
                                          <p:spTgt spid="128088"/>
                                        </p:tgtEl>
                                        <p:attrNameLst>
                                          <p:attrName>ppt_w</p:attrName>
                                        </p:attrNameLst>
                                      </p:cBhvr>
                                      <p:tavLst>
                                        <p:tav tm="0">
                                          <p:val>
                                            <p:strVal val="#ppt_w*.05"/>
                                          </p:val>
                                        </p:tav>
                                        <p:tav tm="100000">
                                          <p:val>
                                            <p:strVal val="#ppt_w"/>
                                          </p:val>
                                        </p:tav>
                                      </p:tavLst>
                                    </p:anim>
                                    <p:anim calcmode="lin" valueType="num">
                                      <p:cBhvr>
                                        <p:cTn id="404" dur="1000" fill="hold"/>
                                        <p:tgtEl>
                                          <p:spTgt spid="128088"/>
                                        </p:tgtEl>
                                        <p:attrNameLst>
                                          <p:attrName>ppt_h</p:attrName>
                                        </p:attrNameLst>
                                      </p:cBhvr>
                                      <p:tavLst>
                                        <p:tav tm="0">
                                          <p:val>
                                            <p:strVal val="#ppt_h"/>
                                          </p:val>
                                        </p:tav>
                                        <p:tav tm="100000">
                                          <p:val>
                                            <p:strVal val="#ppt_h"/>
                                          </p:val>
                                        </p:tav>
                                      </p:tavLst>
                                    </p:anim>
                                    <p:anim calcmode="lin" valueType="num">
                                      <p:cBhvr>
                                        <p:cTn id="405" dur="500" decel="50000" fill="hold">
                                          <p:stCondLst>
                                            <p:cond delay="0"/>
                                          </p:stCondLst>
                                        </p:cTn>
                                        <p:tgtEl>
                                          <p:spTgt spid="128088"/>
                                        </p:tgtEl>
                                        <p:attrNameLst>
                                          <p:attrName>ppt_x</p:attrName>
                                        </p:attrNameLst>
                                      </p:cBhvr>
                                      <p:tavLst>
                                        <p:tav tm="0">
                                          <p:val>
                                            <p:strVal val="#ppt_x+.4"/>
                                          </p:val>
                                        </p:tav>
                                        <p:tav tm="100000">
                                          <p:val>
                                            <p:strVal val="#ppt_x"/>
                                          </p:val>
                                        </p:tav>
                                      </p:tavLst>
                                    </p:anim>
                                    <p:anim calcmode="lin" valueType="num">
                                      <p:cBhvr>
                                        <p:cTn id="406" dur="500" decel="50000" fill="hold">
                                          <p:stCondLst>
                                            <p:cond delay="0"/>
                                          </p:stCondLst>
                                        </p:cTn>
                                        <p:tgtEl>
                                          <p:spTgt spid="128088"/>
                                        </p:tgtEl>
                                        <p:attrNameLst>
                                          <p:attrName>ppt_y</p:attrName>
                                        </p:attrNameLst>
                                      </p:cBhvr>
                                      <p:tavLst>
                                        <p:tav tm="0">
                                          <p:val>
                                            <p:strVal val="#ppt_y-.2"/>
                                          </p:val>
                                        </p:tav>
                                        <p:tav tm="100000">
                                          <p:val>
                                            <p:strVal val="#ppt_y+.1"/>
                                          </p:val>
                                        </p:tav>
                                      </p:tavLst>
                                    </p:anim>
                                    <p:anim calcmode="lin" valueType="num">
                                      <p:cBhvr>
                                        <p:cTn id="407" dur="500" accel="50000" fill="hold">
                                          <p:stCondLst>
                                            <p:cond delay="500"/>
                                          </p:stCondLst>
                                        </p:cTn>
                                        <p:tgtEl>
                                          <p:spTgt spid="128088"/>
                                        </p:tgtEl>
                                        <p:attrNameLst>
                                          <p:attrName>ppt_y</p:attrName>
                                        </p:attrNameLst>
                                      </p:cBhvr>
                                      <p:tavLst>
                                        <p:tav tm="0">
                                          <p:val>
                                            <p:strVal val="#ppt_y+.1"/>
                                          </p:val>
                                        </p:tav>
                                        <p:tav tm="100000">
                                          <p:val>
                                            <p:strVal val="#ppt_y"/>
                                          </p:val>
                                        </p:tav>
                                      </p:tavLst>
                                    </p:anim>
                                    <p:animEffect transition="in" filter="fade">
                                      <p:cBhvr>
                                        <p:cTn id="408" dur="1000" decel="50000">
                                          <p:stCondLst>
                                            <p:cond delay="0"/>
                                          </p:stCondLst>
                                        </p:cTn>
                                        <p:tgtEl>
                                          <p:spTgt spid="128088"/>
                                        </p:tgtEl>
                                      </p:cBhvr>
                                    </p:animEffect>
                                  </p:childTnLst>
                                </p:cTn>
                              </p:par>
                              <p:par>
                                <p:cTn id="409" presetID="25" presetClass="entr" presetSubtype="0" fill="hold" grpId="0" nodeType="withEffect">
                                  <p:stCondLst>
                                    <p:cond delay="0"/>
                                  </p:stCondLst>
                                  <p:childTnLst>
                                    <p:set>
                                      <p:cBhvr>
                                        <p:cTn id="410" dur="1" fill="hold">
                                          <p:stCondLst>
                                            <p:cond delay="0"/>
                                          </p:stCondLst>
                                        </p:cTn>
                                        <p:tgtEl>
                                          <p:spTgt spid="128089"/>
                                        </p:tgtEl>
                                        <p:attrNameLst>
                                          <p:attrName>style.visibility</p:attrName>
                                        </p:attrNameLst>
                                      </p:cBhvr>
                                      <p:to>
                                        <p:strVal val="visible"/>
                                      </p:to>
                                    </p:set>
                                    <p:anim calcmode="lin" valueType="num">
                                      <p:cBhvr>
                                        <p:cTn id="411" dur="500" decel="50000" fill="hold">
                                          <p:stCondLst>
                                            <p:cond delay="0"/>
                                          </p:stCondLst>
                                        </p:cTn>
                                        <p:tgtEl>
                                          <p:spTgt spid="128089"/>
                                        </p:tgtEl>
                                        <p:attrNameLst>
                                          <p:attrName>style.rotation</p:attrName>
                                        </p:attrNameLst>
                                      </p:cBhvr>
                                      <p:tavLst>
                                        <p:tav tm="0">
                                          <p:val>
                                            <p:fltVal val="-90"/>
                                          </p:val>
                                        </p:tav>
                                        <p:tav tm="100000">
                                          <p:val>
                                            <p:fltVal val="0"/>
                                          </p:val>
                                        </p:tav>
                                      </p:tavLst>
                                    </p:anim>
                                    <p:anim calcmode="lin" valueType="num">
                                      <p:cBhvr>
                                        <p:cTn id="412" dur="500" decel="50000" fill="hold">
                                          <p:stCondLst>
                                            <p:cond delay="0"/>
                                          </p:stCondLst>
                                        </p:cTn>
                                        <p:tgtEl>
                                          <p:spTgt spid="128089"/>
                                        </p:tgtEl>
                                        <p:attrNameLst>
                                          <p:attrName>ppt_w</p:attrName>
                                        </p:attrNameLst>
                                      </p:cBhvr>
                                      <p:tavLst>
                                        <p:tav tm="0">
                                          <p:val>
                                            <p:strVal val="#ppt_w"/>
                                          </p:val>
                                        </p:tav>
                                        <p:tav tm="100000">
                                          <p:val>
                                            <p:strVal val="#ppt_w*.05"/>
                                          </p:val>
                                        </p:tav>
                                      </p:tavLst>
                                    </p:anim>
                                    <p:anim calcmode="lin" valueType="num">
                                      <p:cBhvr>
                                        <p:cTn id="413" dur="500" accel="50000" fill="hold">
                                          <p:stCondLst>
                                            <p:cond delay="500"/>
                                          </p:stCondLst>
                                        </p:cTn>
                                        <p:tgtEl>
                                          <p:spTgt spid="128089"/>
                                        </p:tgtEl>
                                        <p:attrNameLst>
                                          <p:attrName>ppt_w</p:attrName>
                                        </p:attrNameLst>
                                      </p:cBhvr>
                                      <p:tavLst>
                                        <p:tav tm="0">
                                          <p:val>
                                            <p:strVal val="#ppt_w*.05"/>
                                          </p:val>
                                        </p:tav>
                                        <p:tav tm="100000">
                                          <p:val>
                                            <p:strVal val="#ppt_w"/>
                                          </p:val>
                                        </p:tav>
                                      </p:tavLst>
                                    </p:anim>
                                    <p:anim calcmode="lin" valueType="num">
                                      <p:cBhvr>
                                        <p:cTn id="414" dur="1000" fill="hold"/>
                                        <p:tgtEl>
                                          <p:spTgt spid="128089"/>
                                        </p:tgtEl>
                                        <p:attrNameLst>
                                          <p:attrName>ppt_h</p:attrName>
                                        </p:attrNameLst>
                                      </p:cBhvr>
                                      <p:tavLst>
                                        <p:tav tm="0">
                                          <p:val>
                                            <p:strVal val="#ppt_h"/>
                                          </p:val>
                                        </p:tav>
                                        <p:tav tm="100000">
                                          <p:val>
                                            <p:strVal val="#ppt_h"/>
                                          </p:val>
                                        </p:tav>
                                      </p:tavLst>
                                    </p:anim>
                                    <p:anim calcmode="lin" valueType="num">
                                      <p:cBhvr>
                                        <p:cTn id="415" dur="500" decel="50000" fill="hold">
                                          <p:stCondLst>
                                            <p:cond delay="0"/>
                                          </p:stCondLst>
                                        </p:cTn>
                                        <p:tgtEl>
                                          <p:spTgt spid="128089"/>
                                        </p:tgtEl>
                                        <p:attrNameLst>
                                          <p:attrName>ppt_x</p:attrName>
                                        </p:attrNameLst>
                                      </p:cBhvr>
                                      <p:tavLst>
                                        <p:tav tm="0">
                                          <p:val>
                                            <p:strVal val="#ppt_x+.4"/>
                                          </p:val>
                                        </p:tav>
                                        <p:tav tm="100000">
                                          <p:val>
                                            <p:strVal val="#ppt_x"/>
                                          </p:val>
                                        </p:tav>
                                      </p:tavLst>
                                    </p:anim>
                                    <p:anim calcmode="lin" valueType="num">
                                      <p:cBhvr>
                                        <p:cTn id="416" dur="500" decel="50000" fill="hold">
                                          <p:stCondLst>
                                            <p:cond delay="0"/>
                                          </p:stCondLst>
                                        </p:cTn>
                                        <p:tgtEl>
                                          <p:spTgt spid="128089"/>
                                        </p:tgtEl>
                                        <p:attrNameLst>
                                          <p:attrName>ppt_y</p:attrName>
                                        </p:attrNameLst>
                                      </p:cBhvr>
                                      <p:tavLst>
                                        <p:tav tm="0">
                                          <p:val>
                                            <p:strVal val="#ppt_y-.2"/>
                                          </p:val>
                                        </p:tav>
                                        <p:tav tm="100000">
                                          <p:val>
                                            <p:strVal val="#ppt_y+.1"/>
                                          </p:val>
                                        </p:tav>
                                      </p:tavLst>
                                    </p:anim>
                                    <p:anim calcmode="lin" valueType="num">
                                      <p:cBhvr>
                                        <p:cTn id="417" dur="500" accel="50000" fill="hold">
                                          <p:stCondLst>
                                            <p:cond delay="500"/>
                                          </p:stCondLst>
                                        </p:cTn>
                                        <p:tgtEl>
                                          <p:spTgt spid="128089"/>
                                        </p:tgtEl>
                                        <p:attrNameLst>
                                          <p:attrName>ppt_y</p:attrName>
                                        </p:attrNameLst>
                                      </p:cBhvr>
                                      <p:tavLst>
                                        <p:tav tm="0">
                                          <p:val>
                                            <p:strVal val="#ppt_y+.1"/>
                                          </p:val>
                                        </p:tav>
                                        <p:tav tm="100000">
                                          <p:val>
                                            <p:strVal val="#ppt_y"/>
                                          </p:val>
                                        </p:tav>
                                      </p:tavLst>
                                    </p:anim>
                                    <p:animEffect transition="in" filter="fade">
                                      <p:cBhvr>
                                        <p:cTn id="418" dur="1000" decel="50000">
                                          <p:stCondLst>
                                            <p:cond delay="0"/>
                                          </p:stCondLst>
                                        </p:cTn>
                                        <p:tgtEl>
                                          <p:spTgt spid="128089"/>
                                        </p:tgtEl>
                                      </p:cBhvr>
                                    </p:animEffect>
                                  </p:childTnLst>
                                </p:cTn>
                              </p:par>
                              <p:par>
                                <p:cTn id="419" presetID="25" presetClass="entr" presetSubtype="0" fill="hold" grpId="0" nodeType="withEffect">
                                  <p:stCondLst>
                                    <p:cond delay="0"/>
                                  </p:stCondLst>
                                  <p:childTnLst>
                                    <p:set>
                                      <p:cBhvr>
                                        <p:cTn id="420" dur="1" fill="hold">
                                          <p:stCondLst>
                                            <p:cond delay="0"/>
                                          </p:stCondLst>
                                        </p:cTn>
                                        <p:tgtEl>
                                          <p:spTgt spid="128090"/>
                                        </p:tgtEl>
                                        <p:attrNameLst>
                                          <p:attrName>style.visibility</p:attrName>
                                        </p:attrNameLst>
                                      </p:cBhvr>
                                      <p:to>
                                        <p:strVal val="visible"/>
                                      </p:to>
                                    </p:set>
                                    <p:anim calcmode="lin" valueType="num">
                                      <p:cBhvr>
                                        <p:cTn id="421" dur="500" decel="50000" fill="hold">
                                          <p:stCondLst>
                                            <p:cond delay="0"/>
                                          </p:stCondLst>
                                        </p:cTn>
                                        <p:tgtEl>
                                          <p:spTgt spid="128090"/>
                                        </p:tgtEl>
                                        <p:attrNameLst>
                                          <p:attrName>style.rotation</p:attrName>
                                        </p:attrNameLst>
                                      </p:cBhvr>
                                      <p:tavLst>
                                        <p:tav tm="0">
                                          <p:val>
                                            <p:fltVal val="-90"/>
                                          </p:val>
                                        </p:tav>
                                        <p:tav tm="100000">
                                          <p:val>
                                            <p:fltVal val="0"/>
                                          </p:val>
                                        </p:tav>
                                      </p:tavLst>
                                    </p:anim>
                                    <p:anim calcmode="lin" valueType="num">
                                      <p:cBhvr>
                                        <p:cTn id="422" dur="500" decel="50000" fill="hold">
                                          <p:stCondLst>
                                            <p:cond delay="0"/>
                                          </p:stCondLst>
                                        </p:cTn>
                                        <p:tgtEl>
                                          <p:spTgt spid="128090"/>
                                        </p:tgtEl>
                                        <p:attrNameLst>
                                          <p:attrName>ppt_w</p:attrName>
                                        </p:attrNameLst>
                                      </p:cBhvr>
                                      <p:tavLst>
                                        <p:tav tm="0">
                                          <p:val>
                                            <p:strVal val="#ppt_w"/>
                                          </p:val>
                                        </p:tav>
                                        <p:tav tm="100000">
                                          <p:val>
                                            <p:strVal val="#ppt_w*.05"/>
                                          </p:val>
                                        </p:tav>
                                      </p:tavLst>
                                    </p:anim>
                                    <p:anim calcmode="lin" valueType="num">
                                      <p:cBhvr>
                                        <p:cTn id="423" dur="500" accel="50000" fill="hold">
                                          <p:stCondLst>
                                            <p:cond delay="500"/>
                                          </p:stCondLst>
                                        </p:cTn>
                                        <p:tgtEl>
                                          <p:spTgt spid="128090"/>
                                        </p:tgtEl>
                                        <p:attrNameLst>
                                          <p:attrName>ppt_w</p:attrName>
                                        </p:attrNameLst>
                                      </p:cBhvr>
                                      <p:tavLst>
                                        <p:tav tm="0">
                                          <p:val>
                                            <p:strVal val="#ppt_w*.05"/>
                                          </p:val>
                                        </p:tav>
                                        <p:tav tm="100000">
                                          <p:val>
                                            <p:strVal val="#ppt_w"/>
                                          </p:val>
                                        </p:tav>
                                      </p:tavLst>
                                    </p:anim>
                                    <p:anim calcmode="lin" valueType="num">
                                      <p:cBhvr>
                                        <p:cTn id="424" dur="1000" fill="hold"/>
                                        <p:tgtEl>
                                          <p:spTgt spid="128090"/>
                                        </p:tgtEl>
                                        <p:attrNameLst>
                                          <p:attrName>ppt_h</p:attrName>
                                        </p:attrNameLst>
                                      </p:cBhvr>
                                      <p:tavLst>
                                        <p:tav tm="0">
                                          <p:val>
                                            <p:strVal val="#ppt_h"/>
                                          </p:val>
                                        </p:tav>
                                        <p:tav tm="100000">
                                          <p:val>
                                            <p:strVal val="#ppt_h"/>
                                          </p:val>
                                        </p:tav>
                                      </p:tavLst>
                                    </p:anim>
                                    <p:anim calcmode="lin" valueType="num">
                                      <p:cBhvr>
                                        <p:cTn id="425" dur="500" decel="50000" fill="hold">
                                          <p:stCondLst>
                                            <p:cond delay="0"/>
                                          </p:stCondLst>
                                        </p:cTn>
                                        <p:tgtEl>
                                          <p:spTgt spid="128090"/>
                                        </p:tgtEl>
                                        <p:attrNameLst>
                                          <p:attrName>ppt_x</p:attrName>
                                        </p:attrNameLst>
                                      </p:cBhvr>
                                      <p:tavLst>
                                        <p:tav tm="0">
                                          <p:val>
                                            <p:strVal val="#ppt_x+.4"/>
                                          </p:val>
                                        </p:tav>
                                        <p:tav tm="100000">
                                          <p:val>
                                            <p:strVal val="#ppt_x"/>
                                          </p:val>
                                        </p:tav>
                                      </p:tavLst>
                                    </p:anim>
                                    <p:anim calcmode="lin" valueType="num">
                                      <p:cBhvr>
                                        <p:cTn id="426" dur="500" decel="50000" fill="hold">
                                          <p:stCondLst>
                                            <p:cond delay="0"/>
                                          </p:stCondLst>
                                        </p:cTn>
                                        <p:tgtEl>
                                          <p:spTgt spid="128090"/>
                                        </p:tgtEl>
                                        <p:attrNameLst>
                                          <p:attrName>ppt_y</p:attrName>
                                        </p:attrNameLst>
                                      </p:cBhvr>
                                      <p:tavLst>
                                        <p:tav tm="0">
                                          <p:val>
                                            <p:strVal val="#ppt_y-.2"/>
                                          </p:val>
                                        </p:tav>
                                        <p:tav tm="100000">
                                          <p:val>
                                            <p:strVal val="#ppt_y+.1"/>
                                          </p:val>
                                        </p:tav>
                                      </p:tavLst>
                                    </p:anim>
                                    <p:anim calcmode="lin" valueType="num">
                                      <p:cBhvr>
                                        <p:cTn id="427" dur="500" accel="50000" fill="hold">
                                          <p:stCondLst>
                                            <p:cond delay="500"/>
                                          </p:stCondLst>
                                        </p:cTn>
                                        <p:tgtEl>
                                          <p:spTgt spid="128090"/>
                                        </p:tgtEl>
                                        <p:attrNameLst>
                                          <p:attrName>ppt_y</p:attrName>
                                        </p:attrNameLst>
                                      </p:cBhvr>
                                      <p:tavLst>
                                        <p:tav tm="0">
                                          <p:val>
                                            <p:strVal val="#ppt_y+.1"/>
                                          </p:val>
                                        </p:tav>
                                        <p:tav tm="100000">
                                          <p:val>
                                            <p:strVal val="#ppt_y"/>
                                          </p:val>
                                        </p:tav>
                                      </p:tavLst>
                                    </p:anim>
                                    <p:animEffect transition="in" filter="fade">
                                      <p:cBhvr>
                                        <p:cTn id="428" dur="1000" decel="50000">
                                          <p:stCondLst>
                                            <p:cond delay="0"/>
                                          </p:stCondLst>
                                        </p:cTn>
                                        <p:tgtEl>
                                          <p:spTgt spid="128090"/>
                                        </p:tgtEl>
                                      </p:cBhvr>
                                    </p:animEffect>
                                  </p:childTnLst>
                                </p:cTn>
                              </p:par>
                              <p:par>
                                <p:cTn id="429" presetID="25" presetClass="entr" presetSubtype="0" fill="hold" grpId="0" nodeType="withEffect">
                                  <p:stCondLst>
                                    <p:cond delay="0"/>
                                  </p:stCondLst>
                                  <p:childTnLst>
                                    <p:set>
                                      <p:cBhvr>
                                        <p:cTn id="430" dur="1" fill="hold">
                                          <p:stCondLst>
                                            <p:cond delay="0"/>
                                          </p:stCondLst>
                                        </p:cTn>
                                        <p:tgtEl>
                                          <p:spTgt spid="128091"/>
                                        </p:tgtEl>
                                        <p:attrNameLst>
                                          <p:attrName>style.visibility</p:attrName>
                                        </p:attrNameLst>
                                      </p:cBhvr>
                                      <p:to>
                                        <p:strVal val="visible"/>
                                      </p:to>
                                    </p:set>
                                    <p:anim calcmode="lin" valueType="num">
                                      <p:cBhvr>
                                        <p:cTn id="431" dur="500" decel="50000" fill="hold">
                                          <p:stCondLst>
                                            <p:cond delay="0"/>
                                          </p:stCondLst>
                                        </p:cTn>
                                        <p:tgtEl>
                                          <p:spTgt spid="128091"/>
                                        </p:tgtEl>
                                        <p:attrNameLst>
                                          <p:attrName>style.rotation</p:attrName>
                                        </p:attrNameLst>
                                      </p:cBhvr>
                                      <p:tavLst>
                                        <p:tav tm="0">
                                          <p:val>
                                            <p:fltVal val="-90"/>
                                          </p:val>
                                        </p:tav>
                                        <p:tav tm="100000">
                                          <p:val>
                                            <p:fltVal val="0"/>
                                          </p:val>
                                        </p:tav>
                                      </p:tavLst>
                                    </p:anim>
                                    <p:anim calcmode="lin" valueType="num">
                                      <p:cBhvr>
                                        <p:cTn id="432" dur="500" decel="50000" fill="hold">
                                          <p:stCondLst>
                                            <p:cond delay="0"/>
                                          </p:stCondLst>
                                        </p:cTn>
                                        <p:tgtEl>
                                          <p:spTgt spid="128091"/>
                                        </p:tgtEl>
                                        <p:attrNameLst>
                                          <p:attrName>ppt_w</p:attrName>
                                        </p:attrNameLst>
                                      </p:cBhvr>
                                      <p:tavLst>
                                        <p:tav tm="0">
                                          <p:val>
                                            <p:strVal val="#ppt_w"/>
                                          </p:val>
                                        </p:tav>
                                        <p:tav tm="100000">
                                          <p:val>
                                            <p:strVal val="#ppt_w*.05"/>
                                          </p:val>
                                        </p:tav>
                                      </p:tavLst>
                                    </p:anim>
                                    <p:anim calcmode="lin" valueType="num">
                                      <p:cBhvr>
                                        <p:cTn id="433" dur="500" accel="50000" fill="hold">
                                          <p:stCondLst>
                                            <p:cond delay="500"/>
                                          </p:stCondLst>
                                        </p:cTn>
                                        <p:tgtEl>
                                          <p:spTgt spid="128091"/>
                                        </p:tgtEl>
                                        <p:attrNameLst>
                                          <p:attrName>ppt_w</p:attrName>
                                        </p:attrNameLst>
                                      </p:cBhvr>
                                      <p:tavLst>
                                        <p:tav tm="0">
                                          <p:val>
                                            <p:strVal val="#ppt_w*.05"/>
                                          </p:val>
                                        </p:tav>
                                        <p:tav tm="100000">
                                          <p:val>
                                            <p:strVal val="#ppt_w"/>
                                          </p:val>
                                        </p:tav>
                                      </p:tavLst>
                                    </p:anim>
                                    <p:anim calcmode="lin" valueType="num">
                                      <p:cBhvr>
                                        <p:cTn id="434" dur="1000" fill="hold"/>
                                        <p:tgtEl>
                                          <p:spTgt spid="128091"/>
                                        </p:tgtEl>
                                        <p:attrNameLst>
                                          <p:attrName>ppt_h</p:attrName>
                                        </p:attrNameLst>
                                      </p:cBhvr>
                                      <p:tavLst>
                                        <p:tav tm="0">
                                          <p:val>
                                            <p:strVal val="#ppt_h"/>
                                          </p:val>
                                        </p:tav>
                                        <p:tav tm="100000">
                                          <p:val>
                                            <p:strVal val="#ppt_h"/>
                                          </p:val>
                                        </p:tav>
                                      </p:tavLst>
                                    </p:anim>
                                    <p:anim calcmode="lin" valueType="num">
                                      <p:cBhvr>
                                        <p:cTn id="435" dur="500" decel="50000" fill="hold">
                                          <p:stCondLst>
                                            <p:cond delay="0"/>
                                          </p:stCondLst>
                                        </p:cTn>
                                        <p:tgtEl>
                                          <p:spTgt spid="128091"/>
                                        </p:tgtEl>
                                        <p:attrNameLst>
                                          <p:attrName>ppt_x</p:attrName>
                                        </p:attrNameLst>
                                      </p:cBhvr>
                                      <p:tavLst>
                                        <p:tav tm="0">
                                          <p:val>
                                            <p:strVal val="#ppt_x+.4"/>
                                          </p:val>
                                        </p:tav>
                                        <p:tav tm="100000">
                                          <p:val>
                                            <p:strVal val="#ppt_x"/>
                                          </p:val>
                                        </p:tav>
                                      </p:tavLst>
                                    </p:anim>
                                    <p:anim calcmode="lin" valueType="num">
                                      <p:cBhvr>
                                        <p:cTn id="436" dur="500" decel="50000" fill="hold">
                                          <p:stCondLst>
                                            <p:cond delay="0"/>
                                          </p:stCondLst>
                                        </p:cTn>
                                        <p:tgtEl>
                                          <p:spTgt spid="128091"/>
                                        </p:tgtEl>
                                        <p:attrNameLst>
                                          <p:attrName>ppt_y</p:attrName>
                                        </p:attrNameLst>
                                      </p:cBhvr>
                                      <p:tavLst>
                                        <p:tav tm="0">
                                          <p:val>
                                            <p:strVal val="#ppt_y-.2"/>
                                          </p:val>
                                        </p:tav>
                                        <p:tav tm="100000">
                                          <p:val>
                                            <p:strVal val="#ppt_y+.1"/>
                                          </p:val>
                                        </p:tav>
                                      </p:tavLst>
                                    </p:anim>
                                    <p:anim calcmode="lin" valueType="num">
                                      <p:cBhvr>
                                        <p:cTn id="437" dur="500" accel="50000" fill="hold">
                                          <p:stCondLst>
                                            <p:cond delay="500"/>
                                          </p:stCondLst>
                                        </p:cTn>
                                        <p:tgtEl>
                                          <p:spTgt spid="128091"/>
                                        </p:tgtEl>
                                        <p:attrNameLst>
                                          <p:attrName>ppt_y</p:attrName>
                                        </p:attrNameLst>
                                      </p:cBhvr>
                                      <p:tavLst>
                                        <p:tav tm="0">
                                          <p:val>
                                            <p:strVal val="#ppt_y+.1"/>
                                          </p:val>
                                        </p:tav>
                                        <p:tav tm="100000">
                                          <p:val>
                                            <p:strVal val="#ppt_y"/>
                                          </p:val>
                                        </p:tav>
                                      </p:tavLst>
                                    </p:anim>
                                    <p:animEffect transition="in" filter="fade">
                                      <p:cBhvr>
                                        <p:cTn id="438" dur="1000" decel="50000">
                                          <p:stCondLst>
                                            <p:cond delay="0"/>
                                          </p:stCondLst>
                                        </p:cTn>
                                        <p:tgtEl>
                                          <p:spTgt spid="128091"/>
                                        </p:tgtEl>
                                      </p:cBhvr>
                                    </p:animEffect>
                                  </p:childTnLst>
                                </p:cTn>
                              </p:par>
                              <p:par>
                                <p:cTn id="439" presetID="25" presetClass="entr" presetSubtype="0" fill="hold" grpId="0" nodeType="withEffect">
                                  <p:stCondLst>
                                    <p:cond delay="0"/>
                                  </p:stCondLst>
                                  <p:childTnLst>
                                    <p:set>
                                      <p:cBhvr>
                                        <p:cTn id="440" dur="1" fill="hold">
                                          <p:stCondLst>
                                            <p:cond delay="0"/>
                                          </p:stCondLst>
                                        </p:cTn>
                                        <p:tgtEl>
                                          <p:spTgt spid="128092"/>
                                        </p:tgtEl>
                                        <p:attrNameLst>
                                          <p:attrName>style.visibility</p:attrName>
                                        </p:attrNameLst>
                                      </p:cBhvr>
                                      <p:to>
                                        <p:strVal val="visible"/>
                                      </p:to>
                                    </p:set>
                                    <p:anim calcmode="lin" valueType="num">
                                      <p:cBhvr>
                                        <p:cTn id="441" dur="500" decel="50000" fill="hold">
                                          <p:stCondLst>
                                            <p:cond delay="0"/>
                                          </p:stCondLst>
                                        </p:cTn>
                                        <p:tgtEl>
                                          <p:spTgt spid="128092"/>
                                        </p:tgtEl>
                                        <p:attrNameLst>
                                          <p:attrName>style.rotation</p:attrName>
                                        </p:attrNameLst>
                                      </p:cBhvr>
                                      <p:tavLst>
                                        <p:tav tm="0">
                                          <p:val>
                                            <p:fltVal val="-90"/>
                                          </p:val>
                                        </p:tav>
                                        <p:tav tm="100000">
                                          <p:val>
                                            <p:fltVal val="0"/>
                                          </p:val>
                                        </p:tav>
                                      </p:tavLst>
                                    </p:anim>
                                    <p:anim calcmode="lin" valueType="num">
                                      <p:cBhvr>
                                        <p:cTn id="442" dur="500" decel="50000" fill="hold">
                                          <p:stCondLst>
                                            <p:cond delay="0"/>
                                          </p:stCondLst>
                                        </p:cTn>
                                        <p:tgtEl>
                                          <p:spTgt spid="128092"/>
                                        </p:tgtEl>
                                        <p:attrNameLst>
                                          <p:attrName>ppt_w</p:attrName>
                                        </p:attrNameLst>
                                      </p:cBhvr>
                                      <p:tavLst>
                                        <p:tav tm="0">
                                          <p:val>
                                            <p:strVal val="#ppt_w"/>
                                          </p:val>
                                        </p:tav>
                                        <p:tav tm="100000">
                                          <p:val>
                                            <p:strVal val="#ppt_w*.05"/>
                                          </p:val>
                                        </p:tav>
                                      </p:tavLst>
                                    </p:anim>
                                    <p:anim calcmode="lin" valueType="num">
                                      <p:cBhvr>
                                        <p:cTn id="443" dur="500" accel="50000" fill="hold">
                                          <p:stCondLst>
                                            <p:cond delay="500"/>
                                          </p:stCondLst>
                                        </p:cTn>
                                        <p:tgtEl>
                                          <p:spTgt spid="128092"/>
                                        </p:tgtEl>
                                        <p:attrNameLst>
                                          <p:attrName>ppt_w</p:attrName>
                                        </p:attrNameLst>
                                      </p:cBhvr>
                                      <p:tavLst>
                                        <p:tav tm="0">
                                          <p:val>
                                            <p:strVal val="#ppt_w*.05"/>
                                          </p:val>
                                        </p:tav>
                                        <p:tav tm="100000">
                                          <p:val>
                                            <p:strVal val="#ppt_w"/>
                                          </p:val>
                                        </p:tav>
                                      </p:tavLst>
                                    </p:anim>
                                    <p:anim calcmode="lin" valueType="num">
                                      <p:cBhvr>
                                        <p:cTn id="444" dur="1000" fill="hold"/>
                                        <p:tgtEl>
                                          <p:spTgt spid="128092"/>
                                        </p:tgtEl>
                                        <p:attrNameLst>
                                          <p:attrName>ppt_h</p:attrName>
                                        </p:attrNameLst>
                                      </p:cBhvr>
                                      <p:tavLst>
                                        <p:tav tm="0">
                                          <p:val>
                                            <p:strVal val="#ppt_h"/>
                                          </p:val>
                                        </p:tav>
                                        <p:tav tm="100000">
                                          <p:val>
                                            <p:strVal val="#ppt_h"/>
                                          </p:val>
                                        </p:tav>
                                      </p:tavLst>
                                    </p:anim>
                                    <p:anim calcmode="lin" valueType="num">
                                      <p:cBhvr>
                                        <p:cTn id="445" dur="500" decel="50000" fill="hold">
                                          <p:stCondLst>
                                            <p:cond delay="0"/>
                                          </p:stCondLst>
                                        </p:cTn>
                                        <p:tgtEl>
                                          <p:spTgt spid="128092"/>
                                        </p:tgtEl>
                                        <p:attrNameLst>
                                          <p:attrName>ppt_x</p:attrName>
                                        </p:attrNameLst>
                                      </p:cBhvr>
                                      <p:tavLst>
                                        <p:tav tm="0">
                                          <p:val>
                                            <p:strVal val="#ppt_x+.4"/>
                                          </p:val>
                                        </p:tav>
                                        <p:tav tm="100000">
                                          <p:val>
                                            <p:strVal val="#ppt_x"/>
                                          </p:val>
                                        </p:tav>
                                      </p:tavLst>
                                    </p:anim>
                                    <p:anim calcmode="lin" valueType="num">
                                      <p:cBhvr>
                                        <p:cTn id="446" dur="500" decel="50000" fill="hold">
                                          <p:stCondLst>
                                            <p:cond delay="0"/>
                                          </p:stCondLst>
                                        </p:cTn>
                                        <p:tgtEl>
                                          <p:spTgt spid="128092"/>
                                        </p:tgtEl>
                                        <p:attrNameLst>
                                          <p:attrName>ppt_y</p:attrName>
                                        </p:attrNameLst>
                                      </p:cBhvr>
                                      <p:tavLst>
                                        <p:tav tm="0">
                                          <p:val>
                                            <p:strVal val="#ppt_y-.2"/>
                                          </p:val>
                                        </p:tav>
                                        <p:tav tm="100000">
                                          <p:val>
                                            <p:strVal val="#ppt_y+.1"/>
                                          </p:val>
                                        </p:tav>
                                      </p:tavLst>
                                    </p:anim>
                                    <p:anim calcmode="lin" valueType="num">
                                      <p:cBhvr>
                                        <p:cTn id="447" dur="500" accel="50000" fill="hold">
                                          <p:stCondLst>
                                            <p:cond delay="500"/>
                                          </p:stCondLst>
                                        </p:cTn>
                                        <p:tgtEl>
                                          <p:spTgt spid="128092"/>
                                        </p:tgtEl>
                                        <p:attrNameLst>
                                          <p:attrName>ppt_y</p:attrName>
                                        </p:attrNameLst>
                                      </p:cBhvr>
                                      <p:tavLst>
                                        <p:tav tm="0">
                                          <p:val>
                                            <p:strVal val="#ppt_y+.1"/>
                                          </p:val>
                                        </p:tav>
                                        <p:tav tm="100000">
                                          <p:val>
                                            <p:strVal val="#ppt_y"/>
                                          </p:val>
                                        </p:tav>
                                      </p:tavLst>
                                    </p:anim>
                                    <p:animEffect transition="in" filter="fade">
                                      <p:cBhvr>
                                        <p:cTn id="448" dur="1000" decel="50000">
                                          <p:stCondLst>
                                            <p:cond delay="0"/>
                                          </p:stCondLst>
                                        </p:cTn>
                                        <p:tgtEl>
                                          <p:spTgt spid="1280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34" grpId="0" animBg="1"/>
      <p:bldP spid="128034" grpId="1" animBg="1"/>
      <p:bldP spid="128035" grpId="0" animBg="1"/>
      <p:bldP spid="128039" grpId="0"/>
      <p:bldP spid="128040" grpId="0"/>
      <p:bldP spid="128045" grpId="0"/>
      <p:bldP spid="128046" grpId="0"/>
      <p:bldP spid="128048" grpId="0"/>
      <p:bldP spid="128049" grpId="0"/>
      <p:bldP spid="128050" grpId="0" animBg="1"/>
      <p:bldP spid="128051" grpId="0"/>
      <p:bldP spid="128052" grpId="0"/>
      <p:bldP spid="128053" grpId="0" animBg="1"/>
      <p:bldP spid="128055" grpId="0"/>
      <p:bldP spid="128058" grpId="0"/>
      <p:bldP spid="128060" grpId="0" animBg="1"/>
      <p:bldP spid="128061" grpId="0"/>
      <p:bldP spid="128062" grpId="0"/>
      <p:bldP spid="128063" grpId="0" animBg="1"/>
      <p:bldP spid="128064" grpId="0"/>
      <p:bldP spid="128065" grpId="0" animBg="1"/>
      <p:bldP spid="128066" grpId="0" animBg="1"/>
      <p:bldP spid="128067" grpId="0"/>
      <p:bldP spid="128068" grpId="0"/>
      <p:bldP spid="128069" grpId="0" animBg="1"/>
      <p:bldP spid="128070" grpId="0"/>
      <p:bldP spid="128071" grpId="0"/>
      <p:bldP spid="128072" grpId="0"/>
      <p:bldP spid="128073" grpId="0" animBg="1"/>
      <p:bldP spid="128074" grpId="0"/>
      <p:bldP spid="128078" grpId="0"/>
      <p:bldP spid="128079" grpId="0" animBg="1"/>
      <p:bldP spid="128080" grpId="0"/>
      <p:bldP spid="128081" grpId="0"/>
      <p:bldP spid="128082" grpId="0" animBg="1"/>
      <p:bldP spid="128083" grpId="0"/>
      <p:bldP spid="128084" grpId="0"/>
      <p:bldP spid="128085" grpId="0" animBg="1"/>
      <p:bldP spid="128086" grpId="0"/>
      <p:bldP spid="128087" grpId="0"/>
      <p:bldP spid="128088" grpId="0"/>
      <p:bldP spid="128089" grpId="0" animBg="1"/>
      <p:bldP spid="128090" grpId="0"/>
      <p:bldP spid="128091" grpId="0"/>
      <p:bldP spid="128092"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9CFCFC"/>
            </a:gs>
            <a:gs pos="100000">
              <a:schemeClr val="bg2"/>
            </a:gs>
          </a:gsLst>
          <a:path path="shape">
            <a:fillToRect l="50000" t="50000" r="50000" b="50000"/>
          </a:path>
        </a:gradFill>
        <a:effectLst/>
      </p:bgPr>
    </p:bg>
    <p:spTree>
      <p:nvGrpSpPr>
        <p:cNvPr id="1" name=""/>
        <p:cNvGrpSpPr/>
        <p:nvPr/>
      </p:nvGrpSpPr>
      <p:grpSpPr>
        <a:xfrm>
          <a:off x="0" y="0"/>
          <a:ext cx="0" cy="0"/>
          <a:chOff x="0" y="0"/>
          <a:chExt cx="0" cy="0"/>
        </a:xfrm>
      </p:grpSpPr>
      <p:sp>
        <p:nvSpPr>
          <p:cNvPr id="129028" name="WordArt 4"/>
          <p:cNvSpPr>
            <a:spLocks noChangeArrowheads="1" noChangeShapeType="1" noTextEdit="1"/>
          </p:cNvSpPr>
          <p:nvPr/>
        </p:nvSpPr>
        <p:spPr bwMode="auto">
          <a:xfrm>
            <a:off x="3419475" y="188913"/>
            <a:ext cx="1819275" cy="647700"/>
          </a:xfrm>
          <a:prstGeom prst="rect">
            <a:avLst/>
          </a:prstGeom>
        </p:spPr>
        <p:txBody>
          <a:bodyPr wrap="none" fromWordArt="1">
            <a:prstTxWarp prst="textPlain">
              <a:avLst>
                <a:gd name="adj" fmla="val 50000"/>
              </a:avLst>
            </a:prstTxWarp>
          </a:bodyPr>
          <a:lstStyle/>
          <a:p>
            <a:pPr rtl="1"/>
            <a:r>
              <a:rPr lang="ar-JO"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الدرس الثامن</a:t>
            </a:r>
          </a:p>
        </p:txBody>
      </p:sp>
      <p:sp>
        <p:nvSpPr>
          <p:cNvPr id="129029" name="WordArt 5"/>
          <p:cNvSpPr>
            <a:spLocks noChangeArrowheads="1" noChangeShapeType="1" noTextEdit="1"/>
          </p:cNvSpPr>
          <p:nvPr/>
        </p:nvSpPr>
        <p:spPr bwMode="auto">
          <a:xfrm>
            <a:off x="2916238" y="1125538"/>
            <a:ext cx="3019425" cy="647700"/>
          </a:xfrm>
          <a:prstGeom prst="rect">
            <a:avLst/>
          </a:prstGeom>
        </p:spPr>
        <p:txBody>
          <a:bodyPr spcFirstLastPara="1" wrap="none" fromWordArt="1">
            <a:prstTxWarp prst="textArchUp">
              <a:avLst>
                <a:gd name="adj" fmla="val 10800000"/>
              </a:avLst>
            </a:prstTxWarp>
          </a:bodyPr>
          <a:lstStyle/>
          <a:p>
            <a:pPr rtl="1"/>
            <a:r>
              <a:rPr lang="ar-JO" sz="3600" kern="10">
                <a:ln w="9525">
                  <a:solidFill>
                    <a:srgbClr val="000000"/>
                  </a:solidFill>
                  <a:round/>
                  <a:headEnd/>
                  <a:tailEnd/>
                </a:ln>
                <a:solidFill>
                  <a:srgbClr val="000000"/>
                </a:solidFill>
                <a:latin typeface="Arial Black"/>
              </a:rPr>
              <a:t> طرح الأعداد النسبية </a:t>
            </a:r>
          </a:p>
        </p:txBody>
      </p:sp>
      <p:sp>
        <p:nvSpPr>
          <p:cNvPr id="129031" name="Text Box 7"/>
          <p:cNvSpPr txBox="1">
            <a:spLocks noChangeArrowheads="1"/>
          </p:cNvSpPr>
          <p:nvPr/>
        </p:nvSpPr>
        <p:spPr bwMode="auto">
          <a:xfrm>
            <a:off x="1042988" y="1628775"/>
            <a:ext cx="6048375" cy="396875"/>
          </a:xfrm>
          <a:prstGeom prst="rect">
            <a:avLst/>
          </a:prstGeom>
          <a:noFill/>
          <a:ln w="9525" algn="ctr">
            <a:noFill/>
            <a:miter lim="800000"/>
            <a:headEnd/>
            <a:tailEnd/>
          </a:ln>
          <a:effectLst/>
        </p:spPr>
        <p:txBody>
          <a:bodyPr>
            <a:spAutoFit/>
          </a:bodyPr>
          <a:lstStyle/>
          <a:p>
            <a:pPr algn="r"/>
            <a:r>
              <a:rPr lang="ar-SA"/>
              <a:t>أوجد ناتج كل مما يأتي :-</a:t>
            </a:r>
            <a:endParaRPr lang="en-US"/>
          </a:p>
        </p:txBody>
      </p:sp>
      <p:sp>
        <p:nvSpPr>
          <p:cNvPr id="129032" name="WordArt 8"/>
          <p:cNvSpPr>
            <a:spLocks noChangeArrowheads="1" noChangeShapeType="1" noTextEdit="1"/>
          </p:cNvSpPr>
          <p:nvPr/>
        </p:nvSpPr>
        <p:spPr bwMode="auto">
          <a:xfrm>
            <a:off x="7092950" y="1557338"/>
            <a:ext cx="1657350" cy="571500"/>
          </a:xfrm>
          <a:prstGeom prst="rect">
            <a:avLst/>
          </a:prstGeom>
        </p:spPr>
        <p:txBody>
          <a:bodyPr wrap="none" fromWordArt="1">
            <a:prstTxWarp prst="textPlain">
              <a:avLst>
                <a:gd name="adj" fmla="val 50000"/>
              </a:avLst>
            </a:prstTxWarp>
          </a:bodyPr>
          <a:lstStyle/>
          <a:p>
            <a:pPr rtl="1"/>
            <a:r>
              <a:rPr lang="ar-JO" sz="3600" kern="1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مثال ((1)):</a:t>
            </a:r>
          </a:p>
        </p:txBody>
      </p:sp>
      <p:sp>
        <p:nvSpPr>
          <p:cNvPr id="129033" name="Text Box 9"/>
          <p:cNvSpPr txBox="1">
            <a:spLocks noChangeArrowheads="1"/>
          </p:cNvSpPr>
          <p:nvPr/>
        </p:nvSpPr>
        <p:spPr bwMode="auto">
          <a:xfrm>
            <a:off x="5795963" y="2205038"/>
            <a:ext cx="360362" cy="396875"/>
          </a:xfrm>
          <a:prstGeom prst="rect">
            <a:avLst/>
          </a:prstGeom>
          <a:noFill/>
          <a:ln w="9525" algn="ctr">
            <a:noFill/>
            <a:miter lim="800000"/>
            <a:headEnd/>
            <a:tailEnd/>
          </a:ln>
          <a:effectLst/>
        </p:spPr>
        <p:txBody>
          <a:bodyPr>
            <a:spAutoFit/>
          </a:bodyPr>
          <a:lstStyle/>
          <a:p>
            <a:r>
              <a:rPr lang="ar-SA"/>
              <a:t>- </a:t>
            </a:r>
            <a:endParaRPr lang="en-US"/>
          </a:p>
        </p:txBody>
      </p:sp>
      <p:sp>
        <p:nvSpPr>
          <p:cNvPr id="129034" name="Text Box 10"/>
          <p:cNvSpPr txBox="1">
            <a:spLocks noChangeArrowheads="1"/>
          </p:cNvSpPr>
          <p:nvPr/>
        </p:nvSpPr>
        <p:spPr bwMode="auto">
          <a:xfrm>
            <a:off x="5365750" y="2060575"/>
            <a:ext cx="360363" cy="396875"/>
          </a:xfrm>
          <a:prstGeom prst="rect">
            <a:avLst/>
          </a:prstGeom>
          <a:noFill/>
          <a:ln w="9525" algn="ctr">
            <a:noFill/>
            <a:miter lim="800000"/>
            <a:headEnd/>
            <a:tailEnd/>
          </a:ln>
          <a:effectLst/>
        </p:spPr>
        <p:txBody>
          <a:bodyPr>
            <a:spAutoFit/>
          </a:bodyPr>
          <a:lstStyle/>
          <a:p>
            <a:r>
              <a:rPr lang="ar-SA"/>
              <a:t>3</a:t>
            </a:r>
            <a:endParaRPr lang="en-US"/>
          </a:p>
        </p:txBody>
      </p:sp>
      <p:sp>
        <p:nvSpPr>
          <p:cNvPr id="129035" name="Text Box 11"/>
          <p:cNvSpPr txBox="1">
            <a:spLocks noChangeArrowheads="1"/>
          </p:cNvSpPr>
          <p:nvPr/>
        </p:nvSpPr>
        <p:spPr bwMode="auto">
          <a:xfrm>
            <a:off x="5365750" y="2420938"/>
            <a:ext cx="360363" cy="396875"/>
          </a:xfrm>
          <a:prstGeom prst="rect">
            <a:avLst/>
          </a:prstGeom>
          <a:noFill/>
          <a:ln w="9525" algn="ctr">
            <a:noFill/>
            <a:miter lim="800000"/>
            <a:headEnd/>
            <a:tailEnd/>
          </a:ln>
          <a:effectLst/>
        </p:spPr>
        <p:txBody>
          <a:bodyPr>
            <a:spAutoFit/>
          </a:bodyPr>
          <a:lstStyle/>
          <a:p>
            <a:r>
              <a:rPr lang="ar-SA"/>
              <a:t>4</a:t>
            </a:r>
            <a:endParaRPr lang="en-US"/>
          </a:p>
        </p:txBody>
      </p:sp>
      <p:sp>
        <p:nvSpPr>
          <p:cNvPr id="129036" name="Text Box 12"/>
          <p:cNvSpPr txBox="1">
            <a:spLocks noChangeArrowheads="1"/>
          </p:cNvSpPr>
          <p:nvPr/>
        </p:nvSpPr>
        <p:spPr bwMode="auto">
          <a:xfrm>
            <a:off x="6373813" y="2420938"/>
            <a:ext cx="360362" cy="396875"/>
          </a:xfrm>
          <a:prstGeom prst="rect">
            <a:avLst/>
          </a:prstGeom>
          <a:noFill/>
          <a:ln w="9525" algn="ctr">
            <a:noFill/>
            <a:miter lim="800000"/>
            <a:headEnd/>
            <a:tailEnd/>
          </a:ln>
          <a:effectLst/>
        </p:spPr>
        <p:txBody>
          <a:bodyPr>
            <a:spAutoFit/>
          </a:bodyPr>
          <a:lstStyle/>
          <a:p>
            <a:r>
              <a:rPr lang="ar-SA"/>
              <a:t>8</a:t>
            </a:r>
            <a:endParaRPr lang="en-US"/>
          </a:p>
        </p:txBody>
      </p:sp>
      <p:sp>
        <p:nvSpPr>
          <p:cNvPr id="129037" name="Text Box 13"/>
          <p:cNvSpPr txBox="1">
            <a:spLocks noChangeArrowheads="1"/>
          </p:cNvSpPr>
          <p:nvPr/>
        </p:nvSpPr>
        <p:spPr bwMode="auto">
          <a:xfrm>
            <a:off x="6227763" y="2060575"/>
            <a:ext cx="506412" cy="396875"/>
          </a:xfrm>
          <a:prstGeom prst="rect">
            <a:avLst/>
          </a:prstGeom>
          <a:noFill/>
          <a:ln w="9525" algn="ctr">
            <a:noFill/>
            <a:miter lim="800000"/>
            <a:headEnd/>
            <a:tailEnd/>
          </a:ln>
          <a:effectLst/>
        </p:spPr>
        <p:txBody>
          <a:bodyPr>
            <a:spAutoFit/>
          </a:bodyPr>
          <a:lstStyle/>
          <a:p>
            <a:r>
              <a:rPr lang="ar-SA"/>
              <a:t>-1 </a:t>
            </a:r>
            <a:endParaRPr lang="en-US"/>
          </a:p>
        </p:txBody>
      </p:sp>
      <p:sp>
        <p:nvSpPr>
          <p:cNvPr id="129038" name="Line 14"/>
          <p:cNvSpPr>
            <a:spLocks noChangeShapeType="1"/>
          </p:cNvSpPr>
          <p:nvPr/>
        </p:nvSpPr>
        <p:spPr bwMode="auto">
          <a:xfrm>
            <a:off x="6373813" y="2420938"/>
            <a:ext cx="431800" cy="0"/>
          </a:xfrm>
          <a:prstGeom prst="line">
            <a:avLst/>
          </a:prstGeom>
          <a:noFill/>
          <a:ln w="28575">
            <a:solidFill>
              <a:schemeClr val="tx1"/>
            </a:solidFill>
            <a:round/>
            <a:headEnd/>
            <a:tailEnd/>
          </a:ln>
          <a:effectLst/>
        </p:spPr>
        <p:txBody>
          <a:bodyPr>
            <a:spAutoFit/>
          </a:bodyPr>
          <a:lstStyle/>
          <a:p>
            <a:endParaRPr lang="ar-JO"/>
          </a:p>
        </p:txBody>
      </p:sp>
      <p:sp>
        <p:nvSpPr>
          <p:cNvPr id="129039" name="Line 15"/>
          <p:cNvSpPr>
            <a:spLocks noChangeShapeType="1"/>
          </p:cNvSpPr>
          <p:nvPr/>
        </p:nvSpPr>
        <p:spPr bwMode="auto">
          <a:xfrm>
            <a:off x="5365750" y="2420938"/>
            <a:ext cx="431800" cy="0"/>
          </a:xfrm>
          <a:prstGeom prst="line">
            <a:avLst/>
          </a:prstGeom>
          <a:noFill/>
          <a:ln w="28575">
            <a:solidFill>
              <a:schemeClr val="tx1"/>
            </a:solidFill>
            <a:round/>
            <a:headEnd/>
            <a:tailEnd/>
          </a:ln>
          <a:effectLst/>
        </p:spPr>
        <p:txBody>
          <a:bodyPr>
            <a:spAutoFit/>
          </a:bodyPr>
          <a:lstStyle/>
          <a:p>
            <a:endParaRPr lang="ar-JO"/>
          </a:p>
        </p:txBody>
      </p:sp>
      <p:sp>
        <p:nvSpPr>
          <p:cNvPr id="129040" name="Text Box 16"/>
          <p:cNvSpPr txBox="1">
            <a:spLocks noChangeArrowheads="1"/>
          </p:cNvSpPr>
          <p:nvPr/>
        </p:nvSpPr>
        <p:spPr bwMode="auto">
          <a:xfrm>
            <a:off x="2124075" y="2133600"/>
            <a:ext cx="360363" cy="396875"/>
          </a:xfrm>
          <a:prstGeom prst="rect">
            <a:avLst/>
          </a:prstGeom>
          <a:noFill/>
          <a:ln w="9525" algn="ctr">
            <a:noFill/>
            <a:miter lim="800000"/>
            <a:headEnd/>
            <a:tailEnd/>
          </a:ln>
          <a:effectLst/>
        </p:spPr>
        <p:txBody>
          <a:bodyPr>
            <a:spAutoFit/>
          </a:bodyPr>
          <a:lstStyle/>
          <a:p>
            <a:r>
              <a:rPr lang="ar-SA"/>
              <a:t>- </a:t>
            </a:r>
            <a:endParaRPr lang="en-US"/>
          </a:p>
        </p:txBody>
      </p:sp>
      <p:sp>
        <p:nvSpPr>
          <p:cNvPr id="129041" name="Text Box 17"/>
          <p:cNvSpPr txBox="1">
            <a:spLocks noChangeArrowheads="1"/>
          </p:cNvSpPr>
          <p:nvPr/>
        </p:nvSpPr>
        <p:spPr bwMode="auto">
          <a:xfrm>
            <a:off x="1692275" y="1989138"/>
            <a:ext cx="576263" cy="396875"/>
          </a:xfrm>
          <a:prstGeom prst="rect">
            <a:avLst/>
          </a:prstGeom>
          <a:noFill/>
          <a:ln w="9525" algn="ctr">
            <a:noFill/>
            <a:miter lim="800000"/>
            <a:headEnd/>
            <a:tailEnd/>
          </a:ln>
          <a:effectLst/>
        </p:spPr>
        <p:txBody>
          <a:bodyPr>
            <a:spAutoFit/>
          </a:bodyPr>
          <a:lstStyle/>
          <a:p>
            <a:r>
              <a:rPr lang="ar-SA"/>
              <a:t>-1</a:t>
            </a:r>
            <a:endParaRPr lang="en-US"/>
          </a:p>
        </p:txBody>
      </p:sp>
      <p:sp>
        <p:nvSpPr>
          <p:cNvPr id="129042" name="Text Box 18"/>
          <p:cNvSpPr txBox="1">
            <a:spLocks noChangeArrowheads="1"/>
          </p:cNvSpPr>
          <p:nvPr/>
        </p:nvSpPr>
        <p:spPr bwMode="auto">
          <a:xfrm>
            <a:off x="1619250" y="2349500"/>
            <a:ext cx="719138" cy="396875"/>
          </a:xfrm>
          <a:prstGeom prst="rect">
            <a:avLst/>
          </a:prstGeom>
          <a:noFill/>
          <a:ln w="9525" algn="ctr">
            <a:noFill/>
            <a:miter lim="800000"/>
            <a:headEnd/>
            <a:tailEnd/>
          </a:ln>
          <a:effectLst/>
        </p:spPr>
        <p:txBody>
          <a:bodyPr>
            <a:spAutoFit/>
          </a:bodyPr>
          <a:lstStyle/>
          <a:p>
            <a:r>
              <a:rPr lang="ar-SA"/>
              <a:t>10</a:t>
            </a:r>
            <a:endParaRPr lang="en-US"/>
          </a:p>
        </p:txBody>
      </p:sp>
      <p:sp>
        <p:nvSpPr>
          <p:cNvPr id="129044" name="Text Box 20"/>
          <p:cNvSpPr txBox="1">
            <a:spLocks noChangeArrowheads="1"/>
          </p:cNvSpPr>
          <p:nvPr/>
        </p:nvSpPr>
        <p:spPr bwMode="auto">
          <a:xfrm>
            <a:off x="2339975" y="2133600"/>
            <a:ext cx="1008063" cy="396875"/>
          </a:xfrm>
          <a:prstGeom prst="rect">
            <a:avLst/>
          </a:prstGeom>
          <a:noFill/>
          <a:ln w="9525" algn="ctr">
            <a:noFill/>
            <a:miter lim="800000"/>
            <a:headEnd/>
            <a:tailEnd/>
          </a:ln>
          <a:effectLst/>
        </p:spPr>
        <p:txBody>
          <a:bodyPr>
            <a:spAutoFit/>
          </a:bodyPr>
          <a:lstStyle/>
          <a:p>
            <a:r>
              <a:rPr lang="ar-SA"/>
              <a:t>-9.23</a:t>
            </a:r>
            <a:endParaRPr lang="en-US"/>
          </a:p>
        </p:txBody>
      </p:sp>
      <p:sp>
        <p:nvSpPr>
          <p:cNvPr id="129046" name="Line 22"/>
          <p:cNvSpPr>
            <a:spLocks noChangeShapeType="1"/>
          </p:cNvSpPr>
          <p:nvPr/>
        </p:nvSpPr>
        <p:spPr bwMode="auto">
          <a:xfrm>
            <a:off x="1763713" y="2349500"/>
            <a:ext cx="431800" cy="0"/>
          </a:xfrm>
          <a:prstGeom prst="line">
            <a:avLst/>
          </a:prstGeom>
          <a:noFill/>
          <a:ln w="28575">
            <a:solidFill>
              <a:schemeClr val="tx1"/>
            </a:solidFill>
            <a:round/>
            <a:headEnd/>
            <a:tailEnd/>
          </a:ln>
          <a:effectLst/>
        </p:spPr>
        <p:txBody>
          <a:bodyPr>
            <a:spAutoFit/>
          </a:bodyPr>
          <a:lstStyle/>
          <a:p>
            <a:endParaRPr lang="ar-JO"/>
          </a:p>
        </p:txBody>
      </p:sp>
      <p:sp>
        <p:nvSpPr>
          <p:cNvPr id="129047" name="AutoShape 23"/>
          <p:cNvSpPr>
            <a:spLocks noChangeArrowheads="1"/>
          </p:cNvSpPr>
          <p:nvPr/>
        </p:nvSpPr>
        <p:spPr bwMode="auto">
          <a:xfrm>
            <a:off x="3276600" y="1989138"/>
            <a:ext cx="781050" cy="676275"/>
          </a:xfrm>
          <a:prstGeom prst="star16">
            <a:avLst>
              <a:gd name="adj" fmla="val 37500"/>
            </a:avLst>
          </a:prstGeom>
          <a:gradFill rotWithShape="1">
            <a:gsLst>
              <a:gs pos="0">
                <a:schemeClr val="accent2"/>
              </a:gs>
              <a:gs pos="100000">
                <a:srgbClr val="FFFF66"/>
              </a:gs>
            </a:gsLst>
            <a:path path="shape">
              <a:fillToRect l="50000" t="50000" r="50000" b="50000"/>
            </a:path>
          </a:gradFill>
          <a:ln w="9525" algn="ctr">
            <a:solidFill>
              <a:schemeClr val="tx1"/>
            </a:solidFill>
            <a:miter lim="800000"/>
            <a:headEnd/>
            <a:tailEnd/>
          </a:ln>
          <a:effectLst/>
        </p:spPr>
        <p:txBody>
          <a:bodyPr wrap="none" anchor="ctr">
            <a:spAutoFit/>
          </a:bodyPr>
          <a:lstStyle/>
          <a:p>
            <a:r>
              <a:rPr lang="ar-SA"/>
              <a:t>2))</a:t>
            </a:r>
            <a:endParaRPr lang="en-US"/>
          </a:p>
        </p:txBody>
      </p:sp>
      <p:sp>
        <p:nvSpPr>
          <p:cNvPr id="129048" name="AutoShape 24"/>
          <p:cNvSpPr>
            <a:spLocks noChangeArrowheads="1"/>
          </p:cNvSpPr>
          <p:nvPr/>
        </p:nvSpPr>
        <p:spPr bwMode="auto">
          <a:xfrm>
            <a:off x="6877050" y="2133600"/>
            <a:ext cx="781050" cy="676275"/>
          </a:xfrm>
          <a:prstGeom prst="star16">
            <a:avLst>
              <a:gd name="adj" fmla="val 37500"/>
            </a:avLst>
          </a:prstGeom>
          <a:gradFill rotWithShape="1">
            <a:gsLst>
              <a:gs pos="0">
                <a:schemeClr val="accent2"/>
              </a:gs>
              <a:gs pos="100000">
                <a:srgbClr val="FFFF99"/>
              </a:gs>
            </a:gsLst>
            <a:path path="shape">
              <a:fillToRect l="50000" t="50000" r="50000" b="50000"/>
            </a:path>
          </a:gradFill>
          <a:ln w="9525" algn="ctr">
            <a:solidFill>
              <a:schemeClr val="tx1"/>
            </a:solidFill>
            <a:miter lim="800000"/>
            <a:headEnd/>
            <a:tailEnd/>
          </a:ln>
          <a:effectLst/>
        </p:spPr>
        <p:txBody>
          <a:bodyPr wrap="none" anchor="ctr">
            <a:spAutoFit/>
          </a:bodyPr>
          <a:lstStyle/>
          <a:p>
            <a:r>
              <a:rPr lang="ar-SA"/>
              <a:t>1))</a:t>
            </a:r>
            <a:endParaRPr lang="en-US"/>
          </a:p>
        </p:txBody>
      </p:sp>
      <p:sp>
        <p:nvSpPr>
          <p:cNvPr id="129049" name="Text Box 25"/>
          <p:cNvSpPr txBox="1">
            <a:spLocks noChangeArrowheads="1"/>
          </p:cNvSpPr>
          <p:nvPr/>
        </p:nvSpPr>
        <p:spPr bwMode="auto">
          <a:xfrm>
            <a:off x="5076825" y="2205038"/>
            <a:ext cx="360363" cy="396875"/>
          </a:xfrm>
          <a:prstGeom prst="rect">
            <a:avLst/>
          </a:prstGeom>
          <a:noFill/>
          <a:ln w="9525" algn="ctr">
            <a:noFill/>
            <a:miter lim="800000"/>
            <a:headEnd/>
            <a:tailEnd/>
          </a:ln>
          <a:effectLst/>
        </p:spPr>
        <p:txBody>
          <a:bodyPr>
            <a:spAutoFit/>
          </a:bodyPr>
          <a:lstStyle/>
          <a:p>
            <a:r>
              <a:rPr lang="ar-SA"/>
              <a:t>5</a:t>
            </a:r>
            <a:endParaRPr lang="en-US"/>
          </a:p>
        </p:txBody>
      </p:sp>
      <p:sp>
        <p:nvSpPr>
          <p:cNvPr id="129050" name="Text Box 26"/>
          <p:cNvSpPr txBox="1">
            <a:spLocks noChangeArrowheads="1"/>
          </p:cNvSpPr>
          <p:nvPr/>
        </p:nvSpPr>
        <p:spPr bwMode="auto">
          <a:xfrm>
            <a:off x="6084888" y="2205038"/>
            <a:ext cx="360362" cy="396875"/>
          </a:xfrm>
          <a:prstGeom prst="rect">
            <a:avLst/>
          </a:prstGeom>
          <a:noFill/>
          <a:ln w="9525" algn="ctr">
            <a:noFill/>
            <a:miter lim="800000"/>
            <a:headEnd/>
            <a:tailEnd/>
          </a:ln>
          <a:effectLst/>
        </p:spPr>
        <p:txBody>
          <a:bodyPr>
            <a:spAutoFit/>
          </a:bodyPr>
          <a:lstStyle/>
          <a:p>
            <a:r>
              <a:rPr lang="ar-SA"/>
              <a:t>3</a:t>
            </a:r>
            <a:endParaRPr lang="en-US"/>
          </a:p>
        </p:txBody>
      </p:sp>
      <p:sp>
        <p:nvSpPr>
          <p:cNvPr id="129051" name="Text Box 27"/>
          <p:cNvSpPr txBox="1">
            <a:spLocks noChangeArrowheads="1"/>
          </p:cNvSpPr>
          <p:nvPr/>
        </p:nvSpPr>
        <p:spPr bwMode="auto">
          <a:xfrm>
            <a:off x="5938838" y="3213100"/>
            <a:ext cx="360362" cy="396875"/>
          </a:xfrm>
          <a:prstGeom prst="rect">
            <a:avLst/>
          </a:prstGeom>
          <a:noFill/>
          <a:ln w="9525" algn="ctr">
            <a:noFill/>
            <a:miter lim="800000"/>
            <a:headEnd/>
            <a:tailEnd/>
          </a:ln>
          <a:effectLst/>
        </p:spPr>
        <p:txBody>
          <a:bodyPr>
            <a:spAutoFit/>
          </a:bodyPr>
          <a:lstStyle/>
          <a:p>
            <a:r>
              <a:rPr lang="ar-SA"/>
              <a:t>- </a:t>
            </a:r>
            <a:endParaRPr lang="en-US"/>
          </a:p>
        </p:txBody>
      </p:sp>
      <p:sp>
        <p:nvSpPr>
          <p:cNvPr id="129052" name="Text Box 28"/>
          <p:cNvSpPr txBox="1">
            <a:spLocks noChangeArrowheads="1"/>
          </p:cNvSpPr>
          <p:nvPr/>
        </p:nvSpPr>
        <p:spPr bwMode="auto">
          <a:xfrm>
            <a:off x="5508625" y="3068638"/>
            <a:ext cx="360363" cy="396875"/>
          </a:xfrm>
          <a:prstGeom prst="rect">
            <a:avLst/>
          </a:prstGeom>
          <a:noFill/>
          <a:ln w="9525" algn="ctr">
            <a:noFill/>
            <a:miter lim="800000"/>
            <a:headEnd/>
            <a:tailEnd/>
          </a:ln>
          <a:effectLst/>
        </p:spPr>
        <p:txBody>
          <a:bodyPr>
            <a:spAutoFit/>
          </a:bodyPr>
          <a:lstStyle/>
          <a:p>
            <a:r>
              <a:rPr lang="ar-SA"/>
              <a:t>3</a:t>
            </a:r>
            <a:endParaRPr lang="en-US"/>
          </a:p>
        </p:txBody>
      </p:sp>
      <p:sp>
        <p:nvSpPr>
          <p:cNvPr id="129053" name="Text Box 29"/>
          <p:cNvSpPr txBox="1">
            <a:spLocks noChangeArrowheads="1"/>
          </p:cNvSpPr>
          <p:nvPr/>
        </p:nvSpPr>
        <p:spPr bwMode="auto">
          <a:xfrm>
            <a:off x="5508625" y="3429000"/>
            <a:ext cx="360363" cy="396875"/>
          </a:xfrm>
          <a:prstGeom prst="rect">
            <a:avLst/>
          </a:prstGeom>
          <a:noFill/>
          <a:ln w="9525" algn="ctr">
            <a:noFill/>
            <a:miter lim="800000"/>
            <a:headEnd/>
            <a:tailEnd/>
          </a:ln>
          <a:effectLst/>
        </p:spPr>
        <p:txBody>
          <a:bodyPr>
            <a:spAutoFit/>
          </a:bodyPr>
          <a:lstStyle/>
          <a:p>
            <a:r>
              <a:rPr lang="ar-SA"/>
              <a:t>4</a:t>
            </a:r>
            <a:endParaRPr lang="en-US"/>
          </a:p>
        </p:txBody>
      </p:sp>
      <p:sp>
        <p:nvSpPr>
          <p:cNvPr id="129054" name="Text Box 30"/>
          <p:cNvSpPr txBox="1">
            <a:spLocks noChangeArrowheads="1"/>
          </p:cNvSpPr>
          <p:nvPr/>
        </p:nvSpPr>
        <p:spPr bwMode="auto">
          <a:xfrm>
            <a:off x="6516688" y="3429000"/>
            <a:ext cx="360362" cy="396875"/>
          </a:xfrm>
          <a:prstGeom prst="rect">
            <a:avLst/>
          </a:prstGeom>
          <a:noFill/>
          <a:ln w="9525" algn="ctr">
            <a:noFill/>
            <a:miter lim="800000"/>
            <a:headEnd/>
            <a:tailEnd/>
          </a:ln>
          <a:effectLst/>
        </p:spPr>
        <p:txBody>
          <a:bodyPr>
            <a:spAutoFit/>
          </a:bodyPr>
          <a:lstStyle/>
          <a:p>
            <a:r>
              <a:rPr lang="ar-SA"/>
              <a:t>8</a:t>
            </a:r>
            <a:endParaRPr lang="en-US"/>
          </a:p>
        </p:txBody>
      </p:sp>
      <p:sp>
        <p:nvSpPr>
          <p:cNvPr id="129055" name="Text Box 31"/>
          <p:cNvSpPr txBox="1">
            <a:spLocks noChangeArrowheads="1"/>
          </p:cNvSpPr>
          <p:nvPr/>
        </p:nvSpPr>
        <p:spPr bwMode="auto">
          <a:xfrm>
            <a:off x="6370638" y="3068638"/>
            <a:ext cx="506412" cy="396875"/>
          </a:xfrm>
          <a:prstGeom prst="rect">
            <a:avLst/>
          </a:prstGeom>
          <a:noFill/>
          <a:ln w="9525" algn="ctr">
            <a:noFill/>
            <a:miter lim="800000"/>
            <a:headEnd/>
            <a:tailEnd/>
          </a:ln>
          <a:effectLst/>
        </p:spPr>
        <p:txBody>
          <a:bodyPr>
            <a:spAutoFit/>
          </a:bodyPr>
          <a:lstStyle/>
          <a:p>
            <a:r>
              <a:rPr lang="ar-SA"/>
              <a:t>-1 </a:t>
            </a:r>
            <a:endParaRPr lang="en-US"/>
          </a:p>
        </p:txBody>
      </p:sp>
      <p:sp>
        <p:nvSpPr>
          <p:cNvPr id="129056" name="Line 32"/>
          <p:cNvSpPr>
            <a:spLocks noChangeShapeType="1"/>
          </p:cNvSpPr>
          <p:nvPr/>
        </p:nvSpPr>
        <p:spPr bwMode="auto">
          <a:xfrm>
            <a:off x="6515100" y="3429000"/>
            <a:ext cx="433388" cy="0"/>
          </a:xfrm>
          <a:prstGeom prst="line">
            <a:avLst/>
          </a:prstGeom>
          <a:noFill/>
          <a:ln w="28575">
            <a:solidFill>
              <a:schemeClr val="tx1"/>
            </a:solidFill>
            <a:round/>
            <a:headEnd/>
            <a:tailEnd/>
          </a:ln>
          <a:effectLst/>
        </p:spPr>
        <p:txBody>
          <a:bodyPr>
            <a:spAutoFit/>
          </a:bodyPr>
          <a:lstStyle/>
          <a:p>
            <a:endParaRPr lang="ar-JO"/>
          </a:p>
        </p:txBody>
      </p:sp>
      <p:sp>
        <p:nvSpPr>
          <p:cNvPr id="129057" name="Line 33"/>
          <p:cNvSpPr>
            <a:spLocks noChangeShapeType="1"/>
          </p:cNvSpPr>
          <p:nvPr/>
        </p:nvSpPr>
        <p:spPr bwMode="auto">
          <a:xfrm>
            <a:off x="5508625" y="3429000"/>
            <a:ext cx="431800" cy="0"/>
          </a:xfrm>
          <a:prstGeom prst="line">
            <a:avLst/>
          </a:prstGeom>
          <a:noFill/>
          <a:ln w="28575">
            <a:solidFill>
              <a:schemeClr val="tx1"/>
            </a:solidFill>
            <a:round/>
            <a:headEnd/>
            <a:tailEnd/>
          </a:ln>
          <a:effectLst/>
        </p:spPr>
        <p:txBody>
          <a:bodyPr>
            <a:spAutoFit/>
          </a:bodyPr>
          <a:lstStyle/>
          <a:p>
            <a:endParaRPr lang="ar-JO"/>
          </a:p>
        </p:txBody>
      </p:sp>
      <p:sp>
        <p:nvSpPr>
          <p:cNvPr id="129058" name="AutoShape 34"/>
          <p:cNvSpPr>
            <a:spLocks noChangeArrowheads="1"/>
          </p:cNvSpPr>
          <p:nvPr/>
        </p:nvSpPr>
        <p:spPr bwMode="auto">
          <a:xfrm>
            <a:off x="7019925" y="3068638"/>
            <a:ext cx="781050" cy="676275"/>
          </a:xfrm>
          <a:prstGeom prst="star16">
            <a:avLst>
              <a:gd name="adj" fmla="val 37500"/>
            </a:avLst>
          </a:prstGeom>
          <a:gradFill rotWithShape="1">
            <a:gsLst>
              <a:gs pos="0">
                <a:schemeClr val="accent2"/>
              </a:gs>
              <a:gs pos="100000">
                <a:srgbClr val="FFFF99"/>
              </a:gs>
            </a:gsLst>
            <a:path path="shape">
              <a:fillToRect l="50000" t="50000" r="50000" b="50000"/>
            </a:path>
          </a:gradFill>
          <a:ln w="9525" algn="ctr">
            <a:solidFill>
              <a:schemeClr val="tx1"/>
            </a:solidFill>
            <a:miter lim="800000"/>
            <a:headEnd/>
            <a:tailEnd/>
          </a:ln>
          <a:effectLst/>
        </p:spPr>
        <p:txBody>
          <a:bodyPr anchor="ctr">
            <a:spAutoFit/>
          </a:bodyPr>
          <a:lstStyle/>
          <a:p>
            <a:r>
              <a:rPr lang="ar-SA"/>
              <a:t>1))</a:t>
            </a:r>
            <a:endParaRPr lang="en-US"/>
          </a:p>
        </p:txBody>
      </p:sp>
      <p:sp>
        <p:nvSpPr>
          <p:cNvPr id="129059" name="Text Box 35"/>
          <p:cNvSpPr txBox="1">
            <a:spLocks noChangeArrowheads="1"/>
          </p:cNvSpPr>
          <p:nvPr/>
        </p:nvSpPr>
        <p:spPr bwMode="auto">
          <a:xfrm>
            <a:off x="5219700" y="3213100"/>
            <a:ext cx="360363" cy="396875"/>
          </a:xfrm>
          <a:prstGeom prst="rect">
            <a:avLst/>
          </a:prstGeom>
          <a:noFill/>
          <a:ln w="9525" algn="ctr">
            <a:noFill/>
            <a:miter lim="800000"/>
            <a:headEnd/>
            <a:tailEnd/>
          </a:ln>
          <a:effectLst/>
        </p:spPr>
        <p:txBody>
          <a:bodyPr>
            <a:spAutoFit/>
          </a:bodyPr>
          <a:lstStyle/>
          <a:p>
            <a:r>
              <a:rPr lang="ar-SA"/>
              <a:t>5</a:t>
            </a:r>
            <a:endParaRPr lang="en-US"/>
          </a:p>
        </p:txBody>
      </p:sp>
      <p:sp>
        <p:nvSpPr>
          <p:cNvPr id="129060" name="Text Box 36"/>
          <p:cNvSpPr txBox="1">
            <a:spLocks noChangeArrowheads="1"/>
          </p:cNvSpPr>
          <p:nvPr/>
        </p:nvSpPr>
        <p:spPr bwMode="auto">
          <a:xfrm>
            <a:off x="6227763" y="3213100"/>
            <a:ext cx="360362" cy="396875"/>
          </a:xfrm>
          <a:prstGeom prst="rect">
            <a:avLst/>
          </a:prstGeom>
          <a:noFill/>
          <a:ln w="9525" algn="ctr">
            <a:noFill/>
            <a:miter lim="800000"/>
            <a:headEnd/>
            <a:tailEnd/>
          </a:ln>
          <a:effectLst/>
        </p:spPr>
        <p:txBody>
          <a:bodyPr>
            <a:spAutoFit/>
          </a:bodyPr>
          <a:lstStyle/>
          <a:p>
            <a:r>
              <a:rPr lang="ar-SA"/>
              <a:t>3</a:t>
            </a:r>
            <a:endParaRPr lang="en-US"/>
          </a:p>
        </p:txBody>
      </p:sp>
      <p:sp>
        <p:nvSpPr>
          <p:cNvPr id="129061" name="Text Box 37"/>
          <p:cNvSpPr txBox="1">
            <a:spLocks noChangeArrowheads="1"/>
          </p:cNvSpPr>
          <p:nvPr/>
        </p:nvSpPr>
        <p:spPr bwMode="auto">
          <a:xfrm>
            <a:off x="3778250" y="3213100"/>
            <a:ext cx="360363" cy="396875"/>
          </a:xfrm>
          <a:prstGeom prst="rect">
            <a:avLst/>
          </a:prstGeom>
          <a:noFill/>
          <a:ln w="9525" algn="ctr">
            <a:noFill/>
            <a:miter lim="800000"/>
            <a:headEnd/>
            <a:tailEnd/>
          </a:ln>
          <a:effectLst/>
        </p:spPr>
        <p:txBody>
          <a:bodyPr>
            <a:spAutoFit/>
          </a:bodyPr>
          <a:lstStyle/>
          <a:p>
            <a:r>
              <a:rPr lang="ar-SA"/>
              <a:t>+ </a:t>
            </a:r>
            <a:endParaRPr lang="en-US"/>
          </a:p>
        </p:txBody>
      </p:sp>
      <p:sp>
        <p:nvSpPr>
          <p:cNvPr id="129062" name="Text Box 38"/>
          <p:cNvSpPr txBox="1">
            <a:spLocks noChangeArrowheads="1"/>
          </p:cNvSpPr>
          <p:nvPr/>
        </p:nvSpPr>
        <p:spPr bwMode="auto">
          <a:xfrm>
            <a:off x="3348038" y="3068638"/>
            <a:ext cx="647700" cy="396875"/>
          </a:xfrm>
          <a:prstGeom prst="rect">
            <a:avLst/>
          </a:prstGeom>
          <a:noFill/>
          <a:ln w="9525" algn="ctr">
            <a:noFill/>
            <a:miter lim="800000"/>
            <a:headEnd/>
            <a:tailEnd/>
          </a:ln>
          <a:effectLst/>
        </p:spPr>
        <p:txBody>
          <a:bodyPr>
            <a:spAutoFit/>
          </a:bodyPr>
          <a:lstStyle/>
          <a:p>
            <a:r>
              <a:rPr lang="ar-SA"/>
              <a:t>-3</a:t>
            </a:r>
            <a:endParaRPr lang="en-US"/>
          </a:p>
        </p:txBody>
      </p:sp>
      <p:sp>
        <p:nvSpPr>
          <p:cNvPr id="129063" name="Text Box 39"/>
          <p:cNvSpPr txBox="1">
            <a:spLocks noChangeArrowheads="1"/>
          </p:cNvSpPr>
          <p:nvPr/>
        </p:nvSpPr>
        <p:spPr bwMode="auto">
          <a:xfrm>
            <a:off x="3419475" y="3429000"/>
            <a:ext cx="360363" cy="396875"/>
          </a:xfrm>
          <a:prstGeom prst="rect">
            <a:avLst/>
          </a:prstGeom>
          <a:noFill/>
          <a:ln w="9525" algn="ctr">
            <a:noFill/>
            <a:miter lim="800000"/>
            <a:headEnd/>
            <a:tailEnd/>
          </a:ln>
          <a:effectLst/>
        </p:spPr>
        <p:txBody>
          <a:bodyPr>
            <a:spAutoFit/>
          </a:bodyPr>
          <a:lstStyle/>
          <a:p>
            <a:r>
              <a:rPr lang="ar-SA"/>
              <a:t>4</a:t>
            </a:r>
            <a:endParaRPr lang="en-US"/>
          </a:p>
        </p:txBody>
      </p:sp>
      <p:sp>
        <p:nvSpPr>
          <p:cNvPr id="129064" name="Text Box 40"/>
          <p:cNvSpPr txBox="1">
            <a:spLocks noChangeArrowheads="1"/>
          </p:cNvSpPr>
          <p:nvPr/>
        </p:nvSpPr>
        <p:spPr bwMode="auto">
          <a:xfrm>
            <a:off x="4356100" y="3429000"/>
            <a:ext cx="360363" cy="396875"/>
          </a:xfrm>
          <a:prstGeom prst="rect">
            <a:avLst/>
          </a:prstGeom>
          <a:noFill/>
          <a:ln w="9525" algn="ctr">
            <a:noFill/>
            <a:miter lim="800000"/>
            <a:headEnd/>
            <a:tailEnd/>
          </a:ln>
          <a:effectLst/>
        </p:spPr>
        <p:txBody>
          <a:bodyPr>
            <a:spAutoFit/>
          </a:bodyPr>
          <a:lstStyle/>
          <a:p>
            <a:r>
              <a:rPr lang="ar-SA"/>
              <a:t>8</a:t>
            </a:r>
            <a:endParaRPr lang="en-US"/>
          </a:p>
        </p:txBody>
      </p:sp>
      <p:sp>
        <p:nvSpPr>
          <p:cNvPr id="129065" name="Text Box 41"/>
          <p:cNvSpPr txBox="1">
            <a:spLocks noChangeArrowheads="1"/>
          </p:cNvSpPr>
          <p:nvPr/>
        </p:nvSpPr>
        <p:spPr bwMode="auto">
          <a:xfrm>
            <a:off x="4210050" y="3068638"/>
            <a:ext cx="506413" cy="396875"/>
          </a:xfrm>
          <a:prstGeom prst="rect">
            <a:avLst/>
          </a:prstGeom>
          <a:noFill/>
          <a:ln w="9525" algn="ctr">
            <a:noFill/>
            <a:miter lim="800000"/>
            <a:headEnd/>
            <a:tailEnd/>
          </a:ln>
          <a:effectLst/>
        </p:spPr>
        <p:txBody>
          <a:bodyPr>
            <a:spAutoFit/>
          </a:bodyPr>
          <a:lstStyle/>
          <a:p>
            <a:r>
              <a:rPr lang="ar-SA"/>
              <a:t>-1 </a:t>
            </a:r>
            <a:endParaRPr lang="en-US"/>
          </a:p>
        </p:txBody>
      </p:sp>
      <p:sp>
        <p:nvSpPr>
          <p:cNvPr id="129066" name="Line 42"/>
          <p:cNvSpPr>
            <a:spLocks noChangeShapeType="1"/>
          </p:cNvSpPr>
          <p:nvPr/>
        </p:nvSpPr>
        <p:spPr bwMode="auto">
          <a:xfrm>
            <a:off x="3419475" y="3429000"/>
            <a:ext cx="431800" cy="0"/>
          </a:xfrm>
          <a:prstGeom prst="line">
            <a:avLst/>
          </a:prstGeom>
          <a:noFill/>
          <a:ln w="28575">
            <a:solidFill>
              <a:schemeClr val="tx1"/>
            </a:solidFill>
            <a:round/>
            <a:headEnd/>
            <a:tailEnd/>
          </a:ln>
          <a:effectLst/>
        </p:spPr>
        <p:txBody>
          <a:bodyPr>
            <a:spAutoFit/>
          </a:bodyPr>
          <a:lstStyle/>
          <a:p>
            <a:endParaRPr lang="ar-JO"/>
          </a:p>
        </p:txBody>
      </p:sp>
      <p:sp>
        <p:nvSpPr>
          <p:cNvPr id="129067" name="Text Box 43"/>
          <p:cNvSpPr txBox="1">
            <a:spLocks noChangeArrowheads="1"/>
          </p:cNvSpPr>
          <p:nvPr/>
        </p:nvSpPr>
        <p:spPr bwMode="auto">
          <a:xfrm>
            <a:off x="3132138" y="3213100"/>
            <a:ext cx="360362" cy="396875"/>
          </a:xfrm>
          <a:prstGeom prst="rect">
            <a:avLst/>
          </a:prstGeom>
          <a:noFill/>
          <a:ln w="9525" algn="ctr">
            <a:noFill/>
            <a:miter lim="800000"/>
            <a:headEnd/>
            <a:tailEnd/>
          </a:ln>
          <a:effectLst/>
        </p:spPr>
        <p:txBody>
          <a:bodyPr>
            <a:spAutoFit/>
          </a:bodyPr>
          <a:lstStyle/>
          <a:p>
            <a:r>
              <a:rPr lang="ar-SA"/>
              <a:t>5</a:t>
            </a:r>
            <a:endParaRPr lang="en-US"/>
          </a:p>
        </p:txBody>
      </p:sp>
      <p:sp>
        <p:nvSpPr>
          <p:cNvPr id="129068" name="Text Box 44"/>
          <p:cNvSpPr txBox="1">
            <a:spLocks noChangeArrowheads="1"/>
          </p:cNvSpPr>
          <p:nvPr/>
        </p:nvSpPr>
        <p:spPr bwMode="auto">
          <a:xfrm>
            <a:off x="4067175" y="3213100"/>
            <a:ext cx="360363" cy="396875"/>
          </a:xfrm>
          <a:prstGeom prst="rect">
            <a:avLst/>
          </a:prstGeom>
          <a:noFill/>
          <a:ln w="9525" algn="ctr">
            <a:noFill/>
            <a:miter lim="800000"/>
            <a:headEnd/>
            <a:tailEnd/>
          </a:ln>
          <a:effectLst/>
        </p:spPr>
        <p:txBody>
          <a:bodyPr>
            <a:spAutoFit/>
          </a:bodyPr>
          <a:lstStyle/>
          <a:p>
            <a:r>
              <a:rPr lang="ar-SA"/>
              <a:t>3</a:t>
            </a:r>
            <a:endParaRPr lang="en-US"/>
          </a:p>
        </p:txBody>
      </p:sp>
      <p:sp>
        <p:nvSpPr>
          <p:cNvPr id="129077" name="Line 53"/>
          <p:cNvSpPr>
            <a:spLocks noChangeShapeType="1"/>
          </p:cNvSpPr>
          <p:nvPr/>
        </p:nvSpPr>
        <p:spPr bwMode="auto">
          <a:xfrm>
            <a:off x="4356100" y="3429000"/>
            <a:ext cx="431800" cy="0"/>
          </a:xfrm>
          <a:prstGeom prst="line">
            <a:avLst/>
          </a:prstGeom>
          <a:noFill/>
          <a:ln w="28575">
            <a:solidFill>
              <a:schemeClr val="tx1"/>
            </a:solidFill>
            <a:round/>
            <a:headEnd/>
            <a:tailEnd/>
          </a:ln>
          <a:effectLst/>
        </p:spPr>
        <p:txBody>
          <a:bodyPr>
            <a:spAutoFit/>
          </a:bodyPr>
          <a:lstStyle/>
          <a:p>
            <a:endParaRPr lang="ar-JO"/>
          </a:p>
        </p:txBody>
      </p:sp>
      <p:sp>
        <p:nvSpPr>
          <p:cNvPr id="129078" name="Text Box 54"/>
          <p:cNvSpPr txBox="1">
            <a:spLocks noChangeArrowheads="1"/>
          </p:cNvSpPr>
          <p:nvPr/>
        </p:nvSpPr>
        <p:spPr bwMode="auto">
          <a:xfrm>
            <a:off x="4859338" y="3213100"/>
            <a:ext cx="433387" cy="396875"/>
          </a:xfrm>
          <a:prstGeom prst="rect">
            <a:avLst/>
          </a:prstGeom>
          <a:noFill/>
          <a:ln w="9525" algn="ctr">
            <a:noFill/>
            <a:miter lim="800000"/>
            <a:headEnd/>
            <a:tailEnd/>
          </a:ln>
          <a:effectLst/>
        </p:spPr>
        <p:txBody>
          <a:bodyPr>
            <a:spAutoFit/>
          </a:bodyPr>
          <a:lstStyle/>
          <a:p>
            <a:r>
              <a:rPr lang="en-US"/>
              <a:t>=</a:t>
            </a:r>
          </a:p>
        </p:txBody>
      </p:sp>
      <p:sp>
        <p:nvSpPr>
          <p:cNvPr id="129079" name="Text Box 55"/>
          <p:cNvSpPr txBox="1">
            <a:spLocks noChangeArrowheads="1"/>
          </p:cNvSpPr>
          <p:nvPr/>
        </p:nvSpPr>
        <p:spPr bwMode="auto">
          <a:xfrm>
            <a:off x="2771775" y="3284538"/>
            <a:ext cx="433388" cy="396875"/>
          </a:xfrm>
          <a:prstGeom prst="rect">
            <a:avLst/>
          </a:prstGeom>
          <a:noFill/>
          <a:ln w="9525" algn="ctr">
            <a:noFill/>
            <a:miter lim="800000"/>
            <a:headEnd/>
            <a:tailEnd/>
          </a:ln>
          <a:effectLst/>
        </p:spPr>
        <p:txBody>
          <a:bodyPr>
            <a:spAutoFit/>
          </a:bodyPr>
          <a:lstStyle/>
          <a:p>
            <a:r>
              <a:rPr lang="en-US"/>
              <a:t>=</a:t>
            </a:r>
          </a:p>
        </p:txBody>
      </p:sp>
      <p:sp>
        <p:nvSpPr>
          <p:cNvPr id="129080" name="Text Box 56"/>
          <p:cNvSpPr txBox="1">
            <a:spLocks noChangeArrowheads="1"/>
          </p:cNvSpPr>
          <p:nvPr/>
        </p:nvSpPr>
        <p:spPr bwMode="auto">
          <a:xfrm>
            <a:off x="1546225" y="3284538"/>
            <a:ext cx="360363" cy="396875"/>
          </a:xfrm>
          <a:prstGeom prst="rect">
            <a:avLst/>
          </a:prstGeom>
          <a:noFill/>
          <a:ln w="9525" algn="ctr">
            <a:noFill/>
            <a:miter lim="800000"/>
            <a:headEnd/>
            <a:tailEnd/>
          </a:ln>
          <a:effectLst/>
        </p:spPr>
        <p:txBody>
          <a:bodyPr>
            <a:spAutoFit/>
          </a:bodyPr>
          <a:lstStyle/>
          <a:p>
            <a:r>
              <a:rPr lang="ar-SA"/>
              <a:t>+ </a:t>
            </a:r>
            <a:endParaRPr lang="en-US"/>
          </a:p>
        </p:txBody>
      </p:sp>
      <p:sp>
        <p:nvSpPr>
          <p:cNvPr id="129081" name="Text Box 57"/>
          <p:cNvSpPr txBox="1">
            <a:spLocks noChangeArrowheads="1"/>
          </p:cNvSpPr>
          <p:nvPr/>
        </p:nvSpPr>
        <p:spPr bwMode="auto">
          <a:xfrm>
            <a:off x="1116013" y="3068638"/>
            <a:ext cx="647700" cy="396875"/>
          </a:xfrm>
          <a:prstGeom prst="rect">
            <a:avLst/>
          </a:prstGeom>
          <a:noFill/>
          <a:ln w="9525" algn="ctr">
            <a:noFill/>
            <a:miter lim="800000"/>
            <a:headEnd/>
            <a:tailEnd/>
          </a:ln>
          <a:effectLst/>
        </p:spPr>
        <p:txBody>
          <a:bodyPr>
            <a:spAutoFit/>
          </a:bodyPr>
          <a:lstStyle/>
          <a:p>
            <a:r>
              <a:rPr lang="ar-SA"/>
              <a:t>3</a:t>
            </a:r>
            <a:endParaRPr lang="en-US"/>
          </a:p>
        </p:txBody>
      </p:sp>
      <p:sp>
        <p:nvSpPr>
          <p:cNvPr id="129082" name="Text Box 58"/>
          <p:cNvSpPr txBox="1">
            <a:spLocks noChangeArrowheads="1"/>
          </p:cNvSpPr>
          <p:nvPr/>
        </p:nvSpPr>
        <p:spPr bwMode="auto">
          <a:xfrm>
            <a:off x="1187450" y="3500438"/>
            <a:ext cx="360363" cy="396875"/>
          </a:xfrm>
          <a:prstGeom prst="rect">
            <a:avLst/>
          </a:prstGeom>
          <a:noFill/>
          <a:ln w="9525" algn="ctr">
            <a:noFill/>
            <a:miter lim="800000"/>
            <a:headEnd/>
            <a:tailEnd/>
          </a:ln>
          <a:effectLst/>
        </p:spPr>
        <p:txBody>
          <a:bodyPr>
            <a:spAutoFit/>
          </a:bodyPr>
          <a:lstStyle/>
          <a:p>
            <a:r>
              <a:rPr lang="ar-SA"/>
              <a:t>4</a:t>
            </a:r>
            <a:endParaRPr lang="en-US"/>
          </a:p>
        </p:txBody>
      </p:sp>
      <p:sp>
        <p:nvSpPr>
          <p:cNvPr id="129083" name="Text Box 59"/>
          <p:cNvSpPr txBox="1">
            <a:spLocks noChangeArrowheads="1"/>
          </p:cNvSpPr>
          <p:nvPr/>
        </p:nvSpPr>
        <p:spPr bwMode="auto">
          <a:xfrm>
            <a:off x="2124075" y="3500438"/>
            <a:ext cx="360363" cy="396875"/>
          </a:xfrm>
          <a:prstGeom prst="rect">
            <a:avLst/>
          </a:prstGeom>
          <a:noFill/>
          <a:ln w="9525" algn="ctr">
            <a:noFill/>
            <a:miter lim="800000"/>
            <a:headEnd/>
            <a:tailEnd/>
          </a:ln>
          <a:effectLst/>
        </p:spPr>
        <p:txBody>
          <a:bodyPr>
            <a:spAutoFit/>
          </a:bodyPr>
          <a:lstStyle/>
          <a:p>
            <a:r>
              <a:rPr lang="ar-SA"/>
              <a:t>8</a:t>
            </a:r>
            <a:endParaRPr lang="en-US"/>
          </a:p>
        </p:txBody>
      </p:sp>
      <p:sp>
        <p:nvSpPr>
          <p:cNvPr id="129084" name="Text Box 60"/>
          <p:cNvSpPr txBox="1">
            <a:spLocks noChangeArrowheads="1"/>
          </p:cNvSpPr>
          <p:nvPr/>
        </p:nvSpPr>
        <p:spPr bwMode="auto">
          <a:xfrm>
            <a:off x="1978025" y="3140075"/>
            <a:ext cx="506413" cy="396875"/>
          </a:xfrm>
          <a:prstGeom prst="rect">
            <a:avLst/>
          </a:prstGeom>
          <a:noFill/>
          <a:ln w="9525" algn="ctr">
            <a:noFill/>
            <a:miter lim="800000"/>
            <a:headEnd/>
            <a:tailEnd/>
          </a:ln>
          <a:effectLst/>
        </p:spPr>
        <p:txBody>
          <a:bodyPr>
            <a:spAutoFit/>
          </a:bodyPr>
          <a:lstStyle/>
          <a:p>
            <a:r>
              <a:rPr lang="ar-SA"/>
              <a:t>1 </a:t>
            </a:r>
            <a:endParaRPr lang="en-US"/>
          </a:p>
        </p:txBody>
      </p:sp>
      <p:sp>
        <p:nvSpPr>
          <p:cNvPr id="129085" name="Line 61"/>
          <p:cNvSpPr>
            <a:spLocks noChangeShapeType="1"/>
          </p:cNvSpPr>
          <p:nvPr/>
        </p:nvSpPr>
        <p:spPr bwMode="auto">
          <a:xfrm>
            <a:off x="1187450" y="3500438"/>
            <a:ext cx="431800" cy="0"/>
          </a:xfrm>
          <a:prstGeom prst="line">
            <a:avLst/>
          </a:prstGeom>
          <a:noFill/>
          <a:ln w="28575">
            <a:solidFill>
              <a:schemeClr val="tx1"/>
            </a:solidFill>
            <a:round/>
            <a:headEnd/>
            <a:tailEnd/>
          </a:ln>
          <a:effectLst/>
        </p:spPr>
        <p:txBody>
          <a:bodyPr>
            <a:spAutoFit/>
          </a:bodyPr>
          <a:lstStyle/>
          <a:p>
            <a:endParaRPr lang="ar-JO"/>
          </a:p>
        </p:txBody>
      </p:sp>
      <p:sp>
        <p:nvSpPr>
          <p:cNvPr id="129086" name="Text Box 62"/>
          <p:cNvSpPr txBox="1">
            <a:spLocks noChangeArrowheads="1"/>
          </p:cNvSpPr>
          <p:nvPr/>
        </p:nvSpPr>
        <p:spPr bwMode="auto">
          <a:xfrm>
            <a:off x="900113" y="3284538"/>
            <a:ext cx="360362" cy="396875"/>
          </a:xfrm>
          <a:prstGeom prst="rect">
            <a:avLst/>
          </a:prstGeom>
          <a:noFill/>
          <a:ln w="9525" algn="ctr">
            <a:noFill/>
            <a:miter lim="800000"/>
            <a:headEnd/>
            <a:tailEnd/>
          </a:ln>
          <a:effectLst/>
        </p:spPr>
        <p:txBody>
          <a:bodyPr>
            <a:spAutoFit/>
          </a:bodyPr>
          <a:lstStyle/>
          <a:p>
            <a:r>
              <a:rPr lang="ar-SA"/>
              <a:t>5</a:t>
            </a:r>
            <a:endParaRPr lang="en-US"/>
          </a:p>
        </p:txBody>
      </p:sp>
      <p:sp>
        <p:nvSpPr>
          <p:cNvPr id="129087" name="Text Box 63"/>
          <p:cNvSpPr txBox="1">
            <a:spLocks noChangeArrowheads="1"/>
          </p:cNvSpPr>
          <p:nvPr/>
        </p:nvSpPr>
        <p:spPr bwMode="auto">
          <a:xfrm>
            <a:off x="1835150" y="3284538"/>
            <a:ext cx="360363" cy="396875"/>
          </a:xfrm>
          <a:prstGeom prst="rect">
            <a:avLst/>
          </a:prstGeom>
          <a:noFill/>
          <a:ln w="9525" algn="ctr">
            <a:noFill/>
            <a:miter lim="800000"/>
            <a:headEnd/>
            <a:tailEnd/>
          </a:ln>
          <a:effectLst/>
        </p:spPr>
        <p:txBody>
          <a:bodyPr>
            <a:spAutoFit/>
          </a:bodyPr>
          <a:lstStyle/>
          <a:p>
            <a:r>
              <a:rPr lang="ar-SA"/>
              <a:t>3</a:t>
            </a:r>
            <a:endParaRPr lang="en-US"/>
          </a:p>
        </p:txBody>
      </p:sp>
      <p:sp>
        <p:nvSpPr>
          <p:cNvPr id="129088" name="Line 64"/>
          <p:cNvSpPr>
            <a:spLocks noChangeShapeType="1"/>
          </p:cNvSpPr>
          <p:nvPr/>
        </p:nvSpPr>
        <p:spPr bwMode="auto">
          <a:xfrm>
            <a:off x="2124075" y="3500438"/>
            <a:ext cx="431800" cy="0"/>
          </a:xfrm>
          <a:prstGeom prst="line">
            <a:avLst/>
          </a:prstGeom>
          <a:noFill/>
          <a:ln w="28575">
            <a:solidFill>
              <a:schemeClr val="tx1"/>
            </a:solidFill>
            <a:round/>
            <a:headEnd/>
            <a:tailEnd/>
          </a:ln>
          <a:effectLst/>
        </p:spPr>
        <p:txBody>
          <a:bodyPr>
            <a:spAutoFit/>
          </a:bodyPr>
          <a:lstStyle/>
          <a:p>
            <a:endParaRPr lang="ar-JO"/>
          </a:p>
        </p:txBody>
      </p:sp>
      <p:sp>
        <p:nvSpPr>
          <p:cNvPr id="129089" name="Text Box 65"/>
          <p:cNvSpPr txBox="1">
            <a:spLocks noChangeArrowheads="1"/>
          </p:cNvSpPr>
          <p:nvPr/>
        </p:nvSpPr>
        <p:spPr bwMode="auto">
          <a:xfrm>
            <a:off x="2484438" y="3284538"/>
            <a:ext cx="504825" cy="396875"/>
          </a:xfrm>
          <a:prstGeom prst="rect">
            <a:avLst/>
          </a:prstGeom>
          <a:noFill/>
          <a:ln w="9525" algn="ctr">
            <a:noFill/>
            <a:miter lim="800000"/>
            <a:headEnd/>
            <a:tailEnd/>
          </a:ln>
          <a:effectLst/>
        </p:spPr>
        <p:txBody>
          <a:bodyPr>
            <a:spAutoFit/>
          </a:bodyPr>
          <a:lstStyle/>
          <a:p>
            <a:r>
              <a:rPr lang="ar-SA"/>
              <a:t>-  ( </a:t>
            </a:r>
            <a:endParaRPr lang="en-US"/>
          </a:p>
        </p:txBody>
      </p:sp>
      <p:sp>
        <p:nvSpPr>
          <p:cNvPr id="129090" name="Text Box 66"/>
          <p:cNvSpPr txBox="1">
            <a:spLocks noChangeArrowheads="1"/>
          </p:cNvSpPr>
          <p:nvPr/>
        </p:nvSpPr>
        <p:spPr bwMode="auto">
          <a:xfrm>
            <a:off x="755650" y="3284538"/>
            <a:ext cx="360363" cy="396875"/>
          </a:xfrm>
          <a:prstGeom prst="rect">
            <a:avLst/>
          </a:prstGeom>
          <a:noFill/>
          <a:ln w="9525" algn="ctr">
            <a:noFill/>
            <a:miter lim="800000"/>
            <a:headEnd/>
            <a:tailEnd/>
          </a:ln>
          <a:effectLst/>
        </p:spPr>
        <p:txBody>
          <a:bodyPr>
            <a:spAutoFit/>
          </a:bodyPr>
          <a:lstStyle/>
          <a:p>
            <a:r>
              <a:rPr lang="ar-SA"/>
              <a:t>)</a:t>
            </a:r>
            <a:endParaRPr lang="en-US"/>
          </a:p>
        </p:txBody>
      </p:sp>
      <p:sp>
        <p:nvSpPr>
          <p:cNvPr id="129091" name="Text Box 67"/>
          <p:cNvSpPr txBox="1">
            <a:spLocks noChangeArrowheads="1"/>
          </p:cNvSpPr>
          <p:nvPr/>
        </p:nvSpPr>
        <p:spPr bwMode="auto">
          <a:xfrm>
            <a:off x="3849688" y="3860800"/>
            <a:ext cx="360362" cy="396875"/>
          </a:xfrm>
          <a:prstGeom prst="rect">
            <a:avLst/>
          </a:prstGeom>
          <a:noFill/>
          <a:ln w="9525" algn="ctr">
            <a:noFill/>
            <a:miter lim="800000"/>
            <a:headEnd/>
            <a:tailEnd/>
          </a:ln>
          <a:effectLst/>
        </p:spPr>
        <p:txBody>
          <a:bodyPr>
            <a:spAutoFit/>
          </a:bodyPr>
          <a:lstStyle/>
          <a:p>
            <a:r>
              <a:rPr lang="ar-SA"/>
              <a:t>+ </a:t>
            </a:r>
            <a:endParaRPr lang="en-US"/>
          </a:p>
        </p:txBody>
      </p:sp>
      <p:sp>
        <p:nvSpPr>
          <p:cNvPr id="129092" name="Text Box 68"/>
          <p:cNvSpPr txBox="1">
            <a:spLocks noChangeArrowheads="1"/>
          </p:cNvSpPr>
          <p:nvPr/>
        </p:nvSpPr>
        <p:spPr bwMode="auto">
          <a:xfrm>
            <a:off x="3419475" y="3716338"/>
            <a:ext cx="647700" cy="396875"/>
          </a:xfrm>
          <a:prstGeom prst="rect">
            <a:avLst/>
          </a:prstGeom>
          <a:noFill/>
          <a:ln w="9525" algn="ctr">
            <a:noFill/>
            <a:miter lim="800000"/>
            <a:headEnd/>
            <a:tailEnd/>
          </a:ln>
          <a:effectLst/>
        </p:spPr>
        <p:txBody>
          <a:bodyPr>
            <a:spAutoFit/>
          </a:bodyPr>
          <a:lstStyle/>
          <a:p>
            <a:r>
              <a:rPr lang="ar-SA"/>
              <a:t>6</a:t>
            </a:r>
            <a:endParaRPr lang="en-US"/>
          </a:p>
        </p:txBody>
      </p:sp>
      <p:sp>
        <p:nvSpPr>
          <p:cNvPr id="129093" name="Text Box 69"/>
          <p:cNvSpPr txBox="1">
            <a:spLocks noChangeArrowheads="1"/>
          </p:cNvSpPr>
          <p:nvPr/>
        </p:nvSpPr>
        <p:spPr bwMode="auto">
          <a:xfrm>
            <a:off x="3563938" y="4076700"/>
            <a:ext cx="360362" cy="396875"/>
          </a:xfrm>
          <a:prstGeom prst="rect">
            <a:avLst/>
          </a:prstGeom>
          <a:noFill/>
          <a:ln w="9525" algn="ctr">
            <a:noFill/>
            <a:miter lim="800000"/>
            <a:headEnd/>
            <a:tailEnd/>
          </a:ln>
          <a:effectLst/>
        </p:spPr>
        <p:txBody>
          <a:bodyPr>
            <a:spAutoFit/>
          </a:bodyPr>
          <a:lstStyle/>
          <a:p>
            <a:r>
              <a:rPr lang="ar-SA"/>
              <a:t>8</a:t>
            </a:r>
            <a:endParaRPr lang="en-US"/>
          </a:p>
        </p:txBody>
      </p:sp>
      <p:sp>
        <p:nvSpPr>
          <p:cNvPr id="129094" name="Text Box 70"/>
          <p:cNvSpPr txBox="1">
            <a:spLocks noChangeArrowheads="1"/>
          </p:cNvSpPr>
          <p:nvPr/>
        </p:nvSpPr>
        <p:spPr bwMode="auto">
          <a:xfrm>
            <a:off x="4427538" y="4076700"/>
            <a:ext cx="360362" cy="396875"/>
          </a:xfrm>
          <a:prstGeom prst="rect">
            <a:avLst/>
          </a:prstGeom>
          <a:noFill/>
          <a:ln w="9525" algn="ctr">
            <a:noFill/>
            <a:miter lim="800000"/>
            <a:headEnd/>
            <a:tailEnd/>
          </a:ln>
          <a:effectLst/>
        </p:spPr>
        <p:txBody>
          <a:bodyPr>
            <a:spAutoFit/>
          </a:bodyPr>
          <a:lstStyle/>
          <a:p>
            <a:r>
              <a:rPr lang="ar-SA"/>
              <a:t>8</a:t>
            </a:r>
            <a:endParaRPr lang="en-US"/>
          </a:p>
        </p:txBody>
      </p:sp>
      <p:sp>
        <p:nvSpPr>
          <p:cNvPr id="129095" name="Text Box 71"/>
          <p:cNvSpPr txBox="1">
            <a:spLocks noChangeArrowheads="1"/>
          </p:cNvSpPr>
          <p:nvPr/>
        </p:nvSpPr>
        <p:spPr bwMode="auto">
          <a:xfrm>
            <a:off x="4281488" y="3716338"/>
            <a:ext cx="506412" cy="396875"/>
          </a:xfrm>
          <a:prstGeom prst="rect">
            <a:avLst/>
          </a:prstGeom>
          <a:noFill/>
          <a:ln w="9525" algn="ctr">
            <a:noFill/>
            <a:miter lim="800000"/>
            <a:headEnd/>
            <a:tailEnd/>
          </a:ln>
          <a:effectLst/>
        </p:spPr>
        <p:txBody>
          <a:bodyPr>
            <a:spAutoFit/>
          </a:bodyPr>
          <a:lstStyle/>
          <a:p>
            <a:r>
              <a:rPr lang="ar-SA"/>
              <a:t>1 </a:t>
            </a:r>
            <a:endParaRPr lang="en-US"/>
          </a:p>
        </p:txBody>
      </p:sp>
      <p:sp>
        <p:nvSpPr>
          <p:cNvPr id="129096" name="Line 72"/>
          <p:cNvSpPr>
            <a:spLocks noChangeShapeType="1"/>
          </p:cNvSpPr>
          <p:nvPr/>
        </p:nvSpPr>
        <p:spPr bwMode="auto">
          <a:xfrm>
            <a:off x="3490913" y="4076700"/>
            <a:ext cx="431800" cy="0"/>
          </a:xfrm>
          <a:prstGeom prst="line">
            <a:avLst/>
          </a:prstGeom>
          <a:noFill/>
          <a:ln w="28575">
            <a:solidFill>
              <a:schemeClr val="tx1"/>
            </a:solidFill>
            <a:round/>
            <a:headEnd/>
            <a:tailEnd/>
          </a:ln>
          <a:effectLst/>
        </p:spPr>
        <p:txBody>
          <a:bodyPr>
            <a:spAutoFit/>
          </a:bodyPr>
          <a:lstStyle/>
          <a:p>
            <a:endParaRPr lang="ar-JO"/>
          </a:p>
        </p:txBody>
      </p:sp>
      <p:sp>
        <p:nvSpPr>
          <p:cNvPr id="129097" name="Text Box 73"/>
          <p:cNvSpPr txBox="1">
            <a:spLocks noChangeArrowheads="1"/>
          </p:cNvSpPr>
          <p:nvPr/>
        </p:nvSpPr>
        <p:spPr bwMode="auto">
          <a:xfrm>
            <a:off x="3203575" y="3860800"/>
            <a:ext cx="360363" cy="396875"/>
          </a:xfrm>
          <a:prstGeom prst="rect">
            <a:avLst/>
          </a:prstGeom>
          <a:noFill/>
          <a:ln w="9525" algn="ctr">
            <a:noFill/>
            <a:miter lim="800000"/>
            <a:headEnd/>
            <a:tailEnd/>
          </a:ln>
          <a:effectLst/>
        </p:spPr>
        <p:txBody>
          <a:bodyPr>
            <a:spAutoFit/>
          </a:bodyPr>
          <a:lstStyle/>
          <a:p>
            <a:r>
              <a:rPr lang="ar-SA"/>
              <a:t>5</a:t>
            </a:r>
            <a:endParaRPr lang="en-US"/>
          </a:p>
        </p:txBody>
      </p:sp>
      <p:sp>
        <p:nvSpPr>
          <p:cNvPr id="129098" name="Text Box 74"/>
          <p:cNvSpPr txBox="1">
            <a:spLocks noChangeArrowheads="1"/>
          </p:cNvSpPr>
          <p:nvPr/>
        </p:nvSpPr>
        <p:spPr bwMode="auto">
          <a:xfrm>
            <a:off x="4138613" y="3860800"/>
            <a:ext cx="360362" cy="396875"/>
          </a:xfrm>
          <a:prstGeom prst="rect">
            <a:avLst/>
          </a:prstGeom>
          <a:noFill/>
          <a:ln w="9525" algn="ctr">
            <a:noFill/>
            <a:miter lim="800000"/>
            <a:headEnd/>
            <a:tailEnd/>
          </a:ln>
          <a:effectLst/>
        </p:spPr>
        <p:txBody>
          <a:bodyPr>
            <a:spAutoFit/>
          </a:bodyPr>
          <a:lstStyle/>
          <a:p>
            <a:r>
              <a:rPr lang="ar-SA"/>
              <a:t>3</a:t>
            </a:r>
            <a:endParaRPr lang="en-US"/>
          </a:p>
        </p:txBody>
      </p:sp>
      <p:sp>
        <p:nvSpPr>
          <p:cNvPr id="129099" name="Line 75"/>
          <p:cNvSpPr>
            <a:spLocks noChangeShapeType="1"/>
          </p:cNvSpPr>
          <p:nvPr/>
        </p:nvSpPr>
        <p:spPr bwMode="auto">
          <a:xfrm>
            <a:off x="4427538" y="4076700"/>
            <a:ext cx="431800" cy="0"/>
          </a:xfrm>
          <a:prstGeom prst="line">
            <a:avLst/>
          </a:prstGeom>
          <a:noFill/>
          <a:ln w="28575">
            <a:solidFill>
              <a:schemeClr val="tx1"/>
            </a:solidFill>
            <a:round/>
            <a:headEnd/>
            <a:tailEnd/>
          </a:ln>
          <a:effectLst/>
        </p:spPr>
        <p:txBody>
          <a:bodyPr>
            <a:spAutoFit/>
          </a:bodyPr>
          <a:lstStyle/>
          <a:p>
            <a:endParaRPr lang="ar-JO"/>
          </a:p>
        </p:txBody>
      </p:sp>
      <p:sp>
        <p:nvSpPr>
          <p:cNvPr id="129100" name="Text Box 76"/>
          <p:cNvSpPr txBox="1">
            <a:spLocks noChangeArrowheads="1"/>
          </p:cNvSpPr>
          <p:nvPr/>
        </p:nvSpPr>
        <p:spPr bwMode="auto">
          <a:xfrm>
            <a:off x="4787900" y="3860800"/>
            <a:ext cx="504825" cy="396875"/>
          </a:xfrm>
          <a:prstGeom prst="rect">
            <a:avLst/>
          </a:prstGeom>
          <a:noFill/>
          <a:ln w="9525" algn="ctr">
            <a:noFill/>
            <a:miter lim="800000"/>
            <a:headEnd/>
            <a:tailEnd/>
          </a:ln>
          <a:effectLst/>
        </p:spPr>
        <p:txBody>
          <a:bodyPr>
            <a:spAutoFit/>
          </a:bodyPr>
          <a:lstStyle/>
          <a:p>
            <a:r>
              <a:rPr lang="ar-SA"/>
              <a:t>-  ( </a:t>
            </a:r>
            <a:endParaRPr lang="en-US"/>
          </a:p>
        </p:txBody>
      </p:sp>
      <p:sp>
        <p:nvSpPr>
          <p:cNvPr id="129101" name="Text Box 77"/>
          <p:cNvSpPr txBox="1">
            <a:spLocks noChangeArrowheads="1"/>
          </p:cNvSpPr>
          <p:nvPr/>
        </p:nvSpPr>
        <p:spPr bwMode="auto">
          <a:xfrm>
            <a:off x="3059113" y="3860800"/>
            <a:ext cx="360362" cy="396875"/>
          </a:xfrm>
          <a:prstGeom prst="rect">
            <a:avLst/>
          </a:prstGeom>
          <a:noFill/>
          <a:ln w="9525" algn="ctr">
            <a:noFill/>
            <a:miter lim="800000"/>
            <a:headEnd/>
            <a:tailEnd/>
          </a:ln>
          <a:effectLst/>
        </p:spPr>
        <p:txBody>
          <a:bodyPr>
            <a:spAutoFit/>
          </a:bodyPr>
          <a:lstStyle/>
          <a:p>
            <a:r>
              <a:rPr lang="ar-SA"/>
              <a:t>)</a:t>
            </a:r>
            <a:endParaRPr lang="en-US"/>
          </a:p>
        </p:txBody>
      </p:sp>
      <p:sp>
        <p:nvSpPr>
          <p:cNvPr id="129102" name="Text Box 78"/>
          <p:cNvSpPr txBox="1">
            <a:spLocks noChangeArrowheads="1"/>
          </p:cNvSpPr>
          <p:nvPr/>
        </p:nvSpPr>
        <p:spPr bwMode="auto">
          <a:xfrm>
            <a:off x="5219700" y="3860800"/>
            <a:ext cx="433388" cy="396875"/>
          </a:xfrm>
          <a:prstGeom prst="rect">
            <a:avLst/>
          </a:prstGeom>
          <a:noFill/>
          <a:ln w="9525" algn="ctr">
            <a:noFill/>
            <a:miter lim="800000"/>
            <a:headEnd/>
            <a:tailEnd/>
          </a:ln>
          <a:effectLst/>
        </p:spPr>
        <p:txBody>
          <a:bodyPr>
            <a:spAutoFit/>
          </a:bodyPr>
          <a:lstStyle/>
          <a:p>
            <a:r>
              <a:rPr lang="en-US"/>
              <a:t>=</a:t>
            </a:r>
          </a:p>
        </p:txBody>
      </p:sp>
      <p:sp>
        <p:nvSpPr>
          <p:cNvPr id="129103" name="Text Box 79"/>
          <p:cNvSpPr txBox="1">
            <a:spLocks noChangeArrowheads="1"/>
          </p:cNvSpPr>
          <p:nvPr/>
        </p:nvSpPr>
        <p:spPr bwMode="auto">
          <a:xfrm>
            <a:off x="2843213" y="3933825"/>
            <a:ext cx="433387" cy="396875"/>
          </a:xfrm>
          <a:prstGeom prst="rect">
            <a:avLst/>
          </a:prstGeom>
          <a:noFill/>
          <a:ln w="9525" algn="ctr">
            <a:noFill/>
            <a:miter lim="800000"/>
            <a:headEnd/>
            <a:tailEnd/>
          </a:ln>
          <a:effectLst/>
        </p:spPr>
        <p:txBody>
          <a:bodyPr>
            <a:spAutoFit/>
          </a:bodyPr>
          <a:lstStyle/>
          <a:p>
            <a:r>
              <a:rPr lang="en-US"/>
              <a:t>=</a:t>
            </a:r>
          </a:p>
        </p:txBody>
      </p:sp>
      <p:sp>
        <p:nvSpPr>
          <p:cNvPr id="129110" name="Text Box 86"/>
          <p:cNvSpPr txBox="1">
            <a:spLocks noChangeArrowheads="1"/>
          </p:cNvSpPr>
          <p:nvPr/>
        </p:nvSpPr>
        <p:spPr bwMode="auto">
          <a:xfrm>
            <a:off x="2268538" y="3789363"/>
            <a:ext cx="647700" cy="396875"/>
          </a:xfrm>
          <a:prstGeom prst="rect">
            <a:avLst/>
          </a:prstGeom>
          <a:noFill/>
          <a:ln w="9525" algn="ctr">
            <a:noFill/>
            <a:miter lim="800000"/>
            <a:headEnd/>
            <a:tailEnd/>
          </a:ln>
          <a:effectLst/>
        </p:spPr>
        <p:txBody>
          <a:bodyPr>
            <a:spAutoFit/>
          </a:bodyPr>
          <a:lstStyle/>
          <a:p>
            <a:r>
              <a:rPr lang="ar-SA"/>
              <a:t>-7</a:t>
            </a:r>
            <a:endParaRPr lang="en-US"/>
          </a:p>
        </p:txBody>
      </p:sp>
      <p:sp>
        <p:nvSpPr>
          <p:cNvPr id="129111" name="Text Box 87"/>
          <p:cNvSpPr txBox="1">
            <a:spLocks noChangeArrowheads="1"/>
          </p:cNvSpPr>
          <p:nvPr/>
        </p:nvSpPr>
        <p:spPr bwMode="auto">
          <a:xfrm>
            <a:off x="2339975" y="4221163"/>
            <a:ext cx="360363" cy="396875"/>
          </a:xfrm>
          <a:prstGeom prst="rect">
            <a:avLst/>
          </a:prstGeom>
          <a:noFill/>
          <a:ln w="9525" algn="ctr">
            <a:noFill/>
            <a:miter lim="800000"/>
            <a:headEnd/>
            <a:tailEnd/>
          </a:ln>
          <a:effectLst/>
        </p:spPr>
        <p:txBody>
          <a:bodyPr>
            <a:spAutoFit/>
          </a:bodyPr>
          <a:lstStyle/>
          <a:p>
            <a:r>
              <a:rPr lang="ar-SA"/>
              <a:t>8</a:t>
            </a:r>
            <a:endParaRPr lang="en-US"/>
          </a:p>
        </p:txBody>
      </p:sp>
      <p:sp>
        <p:nvSpPr>
          <p:cNvPr id="129112" name="Line 88"/>
          <p:cNvSpPr>
            <a:spLocks noChangeShapeType="1"/>
          </p:cNvSpPr>
          <p:nvPr/>
        </p:nvSpPr>
        <p:spPr bwMode="auto">
          <a:xfrm>
            <a:off x="2339975" y="4221163"/>
            <a:ext cx="431800" cy="0"/>
          </a:xfrm>
          <a:prstGeom prst="line">
            <a:avLst/>
          </a:prstGeom>
          <a:noFill/>
          <a:ln w="28575">
            <a:solidFill>
              <a:schemeClr val="tx1"/>
            </a:solidFill>
            <a:round/>
            <a:headEnd/>
            <a:tailEnd/>
          </a:ln>
          <a:effectLst/>
        </p:spPr>
        <p:txBody>
          <a:bodyPr>
            <a:spAutoFit/>
          </a:bodyPr>
          <a:lstStyle/>
          <a:p>
            <a:endParaRPr lang="ar-JO"/>
          </a:p>
        </p:txBody>
      </p:sp>
      <p:sp>
        <p:nvSpPr>
          <p:cNvPr id="129113" name="Text Box 89"/>
          <p:cNvSpPr txBox="1">
            <a:spLocks noChangeArrowheads="1"/>
          </p:cNvSpPr>
          <p:nvPr/>
        </p:nvSpPr>
        <p:spPr bwMode="auto">
          <a:xfrm>
            <a:off x="2052638" y="4005263"/>
            <a:ext cx="360362" cy="396875"/>
          </a:xfrm>
          <a:prstGeom prst="rect">
            <a:avLst/>
          </a:prstGeom>
          <a:noFill/>
          <a:ln w="9525" algn="ctr">
            <a:noFill/>
            <a:miter lim="800000"/>
            <a:headEnd/>
            <a:tailEnd/>
          </a:ln>
          <a:effectLst/>
        </p:spPr>
        <p:txBody>
          <a:bodyPr>
            <a:spAutoFit/>
          </a:bodyPr>
          <a:lstStyle/>
          <a:p>
            <a:r>
              <a:rPr lang="ar-SA"/>
              <a:t>8</a:t>
            </a:r>
            <a:endParaRPr lang="en-US"/>
          </a:p>
        </p:txBody>
      </p:sp>
      <p:sp>
        <p:nvSpPr>
          <p:cNvPr id="129121" name="AutoShape 97"/>
          <p:cNvSpPr>
            <a:spLocks noChangeArrowheads="1"/>
          </p:cNvSpPr>
          <p:nvPr/>
        </p:nvSpPr>
        <p:spPr bwMode="auto">
          <a:xfrm>
            <a:off x="7956550" y="4652963"/>
            <a:ext cx="781050" cy="676275"/>
          </a:xfrm>
          <a:prstGeom prst="star16">
            <a:avLst>
              <a:gd name="adj" fmla="val 37500"/>
            </a:avLst>
          </a:prstGeom>
          <a:gradFill rotWithShape="1">
            <a:gsLst>
              <a:gs pos="0">
                <a:schemeClr val="accent2"/>
              </a:gs>
              <a:gs pos="100000">
                <a:srgbClr val="FFFF66"/>
              </a:gs>
            </a:gsLst>
            <a:path path="shape">
              <a:fillToRect l="50000" t="50000" r="50000" b="50000"/>
            </a:path>
          </a:gradFill>
          <a:ln w="9525" algn="ctr">
            <a:solidFill>
              <a:schemeClr val="tx1"/>
            </a:solidFill>
            <a:miter lim="800000"/>
            <a:headEnd/>
            <a:tailEnd/>
          </a:ln>
          <a:effectLst/>
        </p:spPr>
        <p:txBody>
          <a:bodyPr wrap="none" anchor="ctr">
            <a:spAutoFit/>
          </a:bodyPr>
          <a:lstStyle/>
          <a:p>
            <a:r>
              <a:rPr lang="ar-SA"/>
              <a:t>2))</a:t>
            </a:r>
            <a:endParaRPr lang="en-US"/>
          </a:p>
        </p:txBody>
      </p:sp>
      <p:sp>
        <p:nvSpPr>
          <p:cNvPr id="129123" name="Text Box 99"/>
          <p:cNvSpPr txBox="1">
            <a:spLocks noChangeArrowheads="1"/>
          </p:cNvSpPr>
          <p:nvPr/>
        </p:nvSpPr>
        <p:spPr bwMode="auto">
          <a:xfrm>
            <a:off x="1476375" y="2133600"/>
            <a:ext cx="360363" cy="396875"/>
          </a:xfrm>
          <a:prstGeom prst="rect">
            <a:avLst/>
          </a:prstGeom>
          <a:noFill/>
          <a:ln w="9525" algn="ctr">
            <a:noFill/>
            <a:miter lim="800000"/>
            <a:headEnd/>
            <a:tailEnd/>
          </a:ln>
          <a:effectLst/>
        </p:spPr>
        <p:txBody>
          <a:bodyPr>
            <a:spAutoFit/>
          </a:bodyPr>
          <a:lstStyle/>
          <a:p>
            <a:r>
              <a:rPr lang="ar-SA"/>
              <a:t>3</a:t>
            </a:r>
            <a:endParaRPr lang="en-US"/>
          </a:p>
        </p:txBody>
      </p:sp>
      <p:sp>
        <p:nvSpPr>
          <p:cNvPr id="129124" name="Text Box 100"/>
          <p:cNvSpPr txBox="1">
            <a:spLocks noChangeArrowheads="1"/>
          </p:cNvSpPr>
          <p:nvPr/>
        </p:nvSpPr>
        <p:spPr bwMode="auto">
          <a:xfrm>
            <a:off x="6661150" y="4868863"/>
            <a:ext cx="360363" cy="396875"/>
          </a:xfrm>
          <a:prstGeom prst="rect">
            <a:avLst/>
          </a:prstGeom>
          <a:noFill/>
          <a:ln w="9525" algn="ctr">
            <a:noFill/>
            <a:miter lim="800000"/>
            <a:headEnd/>
            <a:tailEnd/>
          </a:ln>
          <a:effectLst/>
        </p:spPr>
        <p:txBody>
          <a:bodyPr>
            <a:spAutoFit/>
          </a:bodyPr>
          <a:lstStyle/>
          <a:p>
            <a:r>
              <a:rPr lang="ar-SA"/>
              <a:t>- </a:t>
            </a:r>
            <a:endParaRPr lang="en-US"/>
          </a:p>
        </p:txBody>
      </p:sp>
      <p:sp>
        <p:nvSpPr>
          <p:cNvPr id="129125" name="Text Box 101"/>
          <p:cNvSpPr txBox="1">
            <a:spLocks noChangeArrowheads="1"/>
          </p:cNvSpPr>
          <p:nvPr/>
        </p:nvSpPr>
        <p:spPr bwMode="auto">
          <a:xfrm>
            <a:off x="6229350" y="4724400"/>
            <a:ext cx="576263" cy="396875"/>
          </a:xfrm>
          <a:prstGeom prst="rect">
            <a:avLst/>
          </a:prstGeom>
          <a:noFill/>
          <a:ln w="9525" algn="ctr">
            <a:noFill/>
            <a:miter lim="800000"/>
            <a:headEnd/>
            <a:tailEnd/>
          </a:ln>
          <a:effectLst/>
        </p:spPr>
        <p:txBody>
          <a:bodyPr>
            <a:spAutoFit/>
          </a:bodyPr>
          <a:lstStyle/>
          <a:p>
            <a:r>
              <a:rPr lang="ar-SA"/>
              <a:t>-1</a:t>
            </a:r>
            <a:endParaRPr lang="en-US"/>
          </a:p>
        </p:txBody>
      </p:sp>
      <p:sp>
        <p:nvSpPr>
          <p:cNvPr id="129126" name="Text Box 102"/>
          <p:cNvSpPr txBox="1">
            <a:spLocks noChangeArrowheads="1"/>
          </p:cNvSpPr>
          <p:nvPr/>
        </p:nvSpPr>
        <p:spPr bwMode="auto">
          <a:xfrm>
            <a:off x="6156325" y="5084763"/>
            <a:ext cx="719138" cy="396875"/>
          </a:xfrm>
          <a:prstGeom prst="rect">
            <a:avLst/>
          </a:prstGeom>
          <a:noFill/>
          <a:ln w="9525" algn="ctr">
            <a:noFill/>
            <a:miter lim="800000"/>
            <a:headEnd/>
            <a:tailEnd/>
          </a:ln>
          <a:effectLst/>
        </p:spPr>
        <p:txBody>
          <a:bodyPr>
            <a:spAutoFit/>
          </a:bodyPr>
          <a:lstStyle/>
          <a:p>
            <a:r>
              <a:rPr lang="ar-SA"/>
              <a:t>10</a:t>
            </a:r>
            <a:endParaRPr lang="en-US"/>
          </a:p>
        </p:txBody>
      </p:sp>
      <p:sp>
        <p:nvSpPr>
          <p:cNvPr id="129127" name="Text Box 103"/>
          <p:cNvSpPr txBox="1">
            <a:spLocks noChangeArrowheads="1"/>
          </p:cNvSpPr>
          <p:nvPr/>
        </p:nvSpPr>
        <p:spPr bwMode="auto">
          <a:xfrm>
            <a:off x="6877050" y="4868863"/>
            <a:ext cx="1008063" cy="396875"/>
          </a:xfrm>
          <a:prstGeom prst="rect">
            <a:avLst/>
          </a:prstGeom>
          <a:noFill/>
          <a:ln w="9525" algn="ctr">
            <a:noFill/>
            <a:miter lim="800000"/>
            <a:headEnd/>
            <a:tailEnd/>
          </a:ln>
          <a:effectLst/>
        </p:spPr>
        <p:txBody>
          <a:bodyPr>
            <a:spAutoFit/>
          </a:bodyPr>
          <a:lstStyle/>
          <a:p>
            <a:r>
              <a:rPr lang="ar-SA"/>
              <a:t>-9.23</a:t>
            </a:r>
            <a:endParaRPr lang="en-US"/>
          </a:p>
        </p:txBody>
      </p:sp>
      <p:sp>
        <p:nvSpPr>
          <p:cNvPr id="129128" name="Line 104"/>
          <p:cNvSpPr>
            <a:spLocks noChangeShapeType="1"/>
          </p:cNvSpPr>
          <p:nvPr/>
        </p:nvSpPr>
        <p:spPr bwMode="auto">
          <a:xfrm>
            <a:off x="6300788" y="5084763"/>
            <a:ext cx="431800" cy="0"/>
          </a:xfrm>
          <a:prstGeom prst="line">
            <a:avLst/>
          </a:prstGeom>
          <a:noFill/>
          <a:ln w="28575">
            <a:solidFill>
              <a:schemeClr val="tx1"/>
            </a:solidFill>
            <a:round/>
            <a:headEnd/>
            <a:tailEnd/>
          </a:ln>
          <a:effectLst/>
        </p:spPr>
        <p:txBody>
          <a:bodyPr>
            <a:spAutoFit/>
          </a:bodyPr>
          <a:lstStyle/>
          <a:p>
            <a:endParaRPr lang="ar-JO"/>
          </a:p>
        </p:txBody>
      </p:sp>
      <p:sp>
        <p:nvSpPr>
          <p:cNvPr id="129129" name="Text Box 105"/>
          <p:cNvSpPr txBox="1">
            <a:spLocks noChangeArrowheads="1"/>
          </p:cNvSpPr>
          <p:nvPr/>
        </p:nvSpPr>
        <p:spPr bwMode="auto">
          <a:xfrm>
            <a:off x="6013450" y="4868863"/>
            <a:ext cx="360363" cy="396875"/>
          </a:xfrm>
          <a:prstGeom prst="rect">
            <a:avLst/>
          </a:prstGeom>
          <a:noFill/>
          <a:ln w="9525" algn="ctr">
            <a:noFill/>
            <a:miter lim="800000"/>
            <a:headEnd/>
            <a:tailEnd/>
          </a:ln>
          <a:effectLst/>
        </p:spPr>
        <p:txBody>
          <a:bodyPr>
            <a:spAutoFit/>
          </a:bodyPr>
          <a:lstStyle/>
          <a:p>
            <a:r>
              <a:rPr lang="ar-SA"/>
              <a:t>3</a:t>
            </a:r>
            <a:endParaRPr lang="en-US"/>
          </a:p>
        </p:txBody>
      </p:sp>
      <p:sp>
        <p:nvSpPr>
          <p:cNvPr id="129130" name="Text Box 106"/>
          <p:cNvSpPr txBox="1">
            <a:spLocks noChangeArrowheads="1"/>
          </p:cNvSpPr>
          <p:nvPr/>
        </p:nvSpPr>
        <p:spPr bwMode="auto">
          <a:xfrm>
            <a:off x="5724525" y="4868863"/>
            <a:ext cx="433388" cy="396875"/>
          </a:xfrm>
          <a:prstGeom prst="rect">
            <a:avLst/>
          </a:prstGeom>
          <a:noFill/>
          <a:ln w="9525" algn="ctr">
            <a:noFill/>
            <a:miter lim="800000"/>
            <a:headEnd/>
            <a:tailEnd/>
          </a:ln>
          <a:effectLst/>
        </p:spPr>
        <p:txBody>
          <a:bodyPr>
            <a:spAutoFit/>
          </a:bodyPr>
          <a:lstStyle/>
          <a:p>
            <a:r>
              <a:rPr lang="en-US"/>
              <a:t>=</a:t>
            </a:r>
          </a:p>
        </p:txBody>
      </p:sp>
      <p:sp>
        <p:nvSpPr>
          <p:cNvPr id="129131" name="Text Box 107"/>
          <p:cNvSpPr txBox="1">
            <a:spLocks noChangeArrowheads="1"/>
          </p:cNvSpPr>
          <p:nvPr/>
        </p:nvSpPr>
        <p:spPr bwMode="auto">
          <a:xfrm>
            <a:off x="4643438" y="4868863"/>
            <a:ext cx="360362" cy="396875"/>
          </a:xfrm>
          <a:prstGeom prst="rect">
            <a:avLst/>
          </a:prstGeom>
          <a:noFill/>
          <a:ln w="9525" algn="ctr">
            <a:noFill/>
            <a:miter lim="800000"/>
            <a:headEnd/>
            <a:tailEnd/>
          </a:ln>
          <a:effectLst/>
        </p:spPr>
        <p:txBody>
          <a:bodyPr>
            <a:spAutoFit/>
          </a:bodyPr>
          <a:lstStyle/>
          <a:p>
            <a:r>
              <a:rPr lang="ar-SA"/>
              <a:t>+ </a:t>
            </a:r>
            <a:endParaRPr lang="en-US"/>
          </a:p>
        </p:txBody>
      </p:sp>
      <p:sp>
        <p:nvSpPr>
          <p:cNvPr id="129132" name="Text Box 108"/>
          <p:cNvSpPr txBox="1">
            <a:spLocks noChangeArrowheads="1"/>
          </p:cNvSpPr>
          <p:nvPr/>
        </p:nvSpPr>
        <p:spPr bwMode="auto">
          <a:xfrm>
            <a:off x="4284663" y="4724400"/>
            <a:ext cx="431800" cy="396875"/>
          </a:xfrm>
          <a:prstGeom prst="rect">
            <a:avLst/>
          </a:prstGeom>
          <a:noFill/>
          <a:ln w="9525" algn="ctr">
            <a:noFill/>
            <a:miter lim="800000"/>
            <a:headEnd/>
            <a:tailEnd/>
          </a:ln>
          <a:effectLst/>
        </p:spPr>
        <p:txBody>
          <a:bodyPr>
            <a:spAutoFit/>
          </a:bodyPr>
          <a:lstStyle/>
          <a:p>
            <a:r>
              <a:rPr lang="ar-SA"/>
              <a:t>1</a:t>
            </a:r>
            <a:endParaRPr lang="en-US"/>
          </a:p>
        </p:txBody>
      </p:sp>
      <p:sp>
        <p:nvSpPr>
          <p:cNvPr id="129133" name="Text Box 109"/>
          <p:cNvSpPr txBox="1">
            <a:spLocks noChangeArrowheads="1"/>
          </p:cNvSpPr>
          <p:nvPr/>
        </p:nvSpPr>
        <p:spPr bwMode="auto">
          <a:xfrm>
            <a:off x="4284663" y="5084763"/>
            <a:ext cx="577850" cy="396875"/>
          </a:xfrm>
          <a:prstGeom prst="rect">
            <a:avLst/>
          </a:prstGeom>
          <a:noFill/>
          <a:ln w="9525" algn="ctr">
            <a:noFill/>
            <a:miter lim="800000"/>
            <a:headEnd/>
            <a:tailEnd/>
          </a:ln>
          <a:effectLst/>
        </p:spPr>
        <p:txBody>
          <a:bodyPr>
            <a:spAutoFit/>
          </a:bodyPr>
          <a:lstStyle/>
          <a:p>
            <a:r>
              <a:rPr lang="ar-SA"/>
              <a:t>10</a:t>
            </a:r>
            <a:endParaRPr lang="en-US"/>
          </a:p>
        </p:txBody>
      </p:sp>
      <p:sp>
        <p:nvSpPr>
          <p:cNvPr id="129134" name="Text Box 110"/>
          <p:cNvSpPr txBox="1">
            <a:spLocks noChangeArrowheads="1"/>
          </p:cNvSpPr>
          <p:nvPr/>
        </p:nvSpPr>
        <p:spPr bwMode="auto">
          <a:xfrm>
            <a:off x="5003800" y="4868863"/>
            <a:ext cx="863600" cy="396875"/>
          </a:xfrm>
          <a:prstGeom prst="rect">
            <a:avLst/>
          </a:prstGeom>
          <a:noFill/>
          <a:ln w="9525" algn="ctr">
            <a:noFill/>
            <a:miter lim="800000"/>
            <a:headEnd/>
            <a:tailEnd/>
          </a:ln>
          <a:effectLst/>
        </p:spPr>
        <p:txBody>
          <a:bodyPr>
            <a:spAutoFit/>
          </a:bodyPr>
          <a:lstStyle/>
          <a:p>
            <a:r>
              <a:rPr lang="ar-SA"/>
              <a:t>-9.23</a:t>
            </a:r>
            <a:endParaRPr lang="en-US"/>
          </a:p>
        </p:txBody>
      </p:sp>
      <p:sp>
        <p:nvSpPr>
          <p:cNvPr id="129135" name="Line 111"/>
          <p:cNvSpPr>
            <a:spLocks noChangeShapeType="1"/>
          </p:cNvSpPr>
          <p:nvPr/>
        </p:nvSpPr>
        <p:spPr bwMode="auto">
          <a:xfrm>
            <a:off x="4283075" y="5084763"/>
            <a:ext cx="431800" cy="0"/>
          </a:xfrm>
          <a:prstGeom prst="line">
            <a:avLst/>
          </a:prstGeom>
          <a:noFill/>
          <a:ln w="28575">
            <a:solidFill>
              <a:schemeClr val="tx1"/>
            </a:solidFill>
            <a:round/>
            <a:headEnd/>
            <a:tailEnd/>
          </a:ln>
          <a:effectLst/>
        </p:spPr>
        <p:txBody>
          <a:bodyPr>
            <a:spAutoFit/>
          </a:bodyPr>
          <a:lstStyle/>
          <a:p>
            <a:endParaRPr lang="ar-JO"/>
          </a:p>
        </p:txBody>
      </p:sp>
      <p:sp>
        <p:nvSpPr>
          <p:cNvPr id="129136" name="Text Box 112"/>
          <p:cNvSpPr txBox="1">
            <a:spLocks noChangeArrowheads="1"/>
          </p:cNvSpPr>
          <p:nvPr/>
        </p:nvSpPr>
        <p:spPr bwMode="auto">
          <a:xfrm>
            <a:off x="3995738" y="4868863"/>
            <a:ext cx="360362" cy="396875"/>
          </a:xfrm>
          <a:prstGeom prst="rect">
            <a:avLst/>
          </a:prstGeom>
          <a:noFill/>
          <a:ln w="9525" algn="ctr">
            <a:noFill/>
            <a:miter lim="800000"/>
            <a:headEnd/>
            <a:tailEnd/>
          </a:ln>
          <a:effectLst/>
        </p:spPr>
        <p:txBody>
          <a:bodyPr>
            <a:spAutoFit/>
          </a:bodyPr>
          <a:lstStyle/>
          <a:p>
            <a:r>
              <a:rPr lang="ar-SA"/>
              <a:t>3</a:t>
            </a:r>
            <a:endParaRPr lang="en-US"/>
          </a:p>
        </p:txBody>
      </p:sp>
      <p:sp>
        <p:nvSpPr>
          <p:cNvPr id="129137" name="Text Box 113"/>
          <p:cNvSpPr txBox="1">
            <a:spLocks noChangeArrowheads="1"/>
          </p:cNvSpPr>
          <p:nvPr/>
        </p:nvSpPr>
        <p:spPr bwMode="auto">
          <a:xfrm>
            <a:off x="3635375" y="4941888"/>
            <a:ext cx="433388" cy="396875"/>
          </a:xfrm>
          <a:prstGeom prst="rect">
            <a:avLst/>
          </a:prstGeom>
          <a:noFill/>
          <a:ln w="9525" algn="ctr">
            <a:noFill/>
            <a:miter lim="800000"/>
            <a:headEnd/>
            <a:tailEnd/>
          </a:ln>
          <a:effectLst/>
        </p:spPr>
        <p:txBody>
          <a:bodyPr>
            <a:spAutoFit/>
          </a:bodyPr>
          <a:lstStyle/>
          <a:p>
            <a:r>
              <a:rPr lang="en-US"/>
              <a:t>=</a:t>
            </a:r>
          </a:p>
        </p:txBody>
      </p:sp>
      <p:sp>
        <p:nvSpPr>
          <p:cNvPr id="129138" name="Text Box 114"/>
          <p:cNvSpPr txBox="1">
            <a:spLocks noChangeArrowheads="1"/>
          </p:cNvSpPr>
          <p:nvPr/>
        </p:nvSpPr>
        <p:spPr bwMode="auto">
          <a:xfrm>
            <a:off x="2916238" y="4868863"/>
            <a:ext cx="863600" cy="396875"/>
          </a:xfrm>
          <a:prstGeom prst="rect">
            <a:avLst/>
          </a:prstGeom>
          <a:noFill/>
          <a:ln w="9525" algn="ctr">
            <a:noFill/>
            <a:miter lim="800000"/>
            <a:headEnd/>
            <a:tailEnd/>
          </a:ln>
          <a:effectLst/>
        </p:spPr>
        <p:txBody>
          <a:bodyPr>
            <a:spAutoFit/>
          </a:bodyPr>
          <a:lstStyle/>
          <a:p>
            <a:r>
              <a:rPr lang="ar-SA"/>
              <a:t>9.23</a:t>
            </a:r>
            <a:r>
              <a:rPr lang="en-US"/>
              <a:t>)-</a:t>
            </a:r>
          </a:p>
        </p:txBody>
      </p:sp>
      <p:sp>
        <p:nvSpPr>
          <p:cNvPr id="129139" name="Text Box 115"/>
          <p:cNvSpPr txBox="1">
            <a:spLocks noChangeArrowheads="1"/>
          </p:cNvSpPr>
          <p:nvPr/>
        </p:nvSpPr>
        <p:spPr bwMode="auto">
          <a:xfrm>
            <a:off x="2700338" y="4868863"/>
            <a:ext cx="360362" cy="396875"/>
          </a:xfrm>
          <a:prstGeom prst="rect">
            <a:avLst/>
          </a:prstGeom>
          <a:noFill/>
          <a:ln w="9525" algn="ctr">
            <a:noFill/>
            <a:miter lim="800000"/>
            <a:headEnd/>
            <a:tailEnd/>
          </a:ln>
          <a:effectLst/>
        </p:spPr>
        <p:txBody>
          <a:bodyPr>
            <a:spAutoFit/>
          </a:bodyPr>
          <a:lstStyle/>
          <a:p>
            <a:r>
              <a:rPr lang="ar-SA"/>
              <a:t>- </a:t>
            </a:r>
            <a:endParaRPr lang="en-US"/>
          </a:p>
        </p:txBody>
      </p:sp>
      <p:sp>
        <p:nvSpPr>
          <p:cNvPr id="129140" name="Text Box 116"/>
          <p:cNvSpPr txBox="1">
            <a:spLocks noChangeArrowheads="1"/>
          </p:cNvSpPr>
          <p:nvPr/>
        </p:nvSpPr>
        <p:spPr bwMode="auto">
          <a:xfrm>
            <a:off x="1979613" y="4868863"/>
            <a:ext cx="1081087" cy="396875"/>
          </a:xfrm>
          <a:prstGeom prst="rect">
            <a:avLst/>
          </a:prstGeom>
          <a:noFill/>
          <a:ln w="9525" algn="ctr">
            <a:noFill/>
            <a:miter lim="800000"/>
            <a:headEnd/>
            <a:tailEnd/>
          </a:ln>
          <a:effectLst/>
        </p:spPr>
        <p:txBody>
          <a:bodyPr>
            <a:spAutoFit/>
          </a:bodyPr>
          <a:lstStyle/>
          <a:p>
            <a:r>
              <a:rPr lang="ar-SA"/>
              <a:t>3.1)</a:t>
            </a:r>
            <a:endParaRPr lang="en-US"/>
          </a:p>
        </p:txBody>
      </p:sp>
      <p:sp>
        <p:nvSpPr>
          <p:cNvPr id="129141" name="Text Box 117"/>
          <p:cNvSpPr txBox="1">
            <a:spLocks noChangeArrowheads="1"/>
          </p:cNvSpPr>
          <p:nvPr/>
        </p:nvSpPr>
        <p:spPr bwMode="auto">
          <a:xfrm>
            <a:off x="3563938" y="5445125"/>
            <a:ext cx="433387" cy="396875"/>
          </a:xfrm>
          <a:prstGeom prst="rect">
            <a:avLst/>
          </a:prstGeom>
          <a:noFill/>
          <a:ln w="9525" algn="ctr">
            <a:noFill/>
            <a:miter lim="800000"/>
            <a:headEnd/>
            <a:tailEnd/>
          </a:ln>
          <a:effectLst/>
        </p:spPr>
        <p:txBody>
          <a:bodyPr>
            <a:spAutoFit/>
          </a:bodyPr>
          <a:lstStyle/>
          <a:p>
            <a:r>
              <a:rPr lang="en-US"/>
              <a:t>=</a:t>
            </a:r>
          </a:p>
        </p:txBody>
      </p:sp>
      <p:sp>
        <p:nvSpPr>
          <p:cNvPr id="129142" name="Text Box 118"/>
          <p:cNvSpPr txBox="1">
            <a:spLocks noChangeArrowheads="1"/>
          </p:cNvSpPr>
          <p:nvPr/>
        </p:nvSpPr>
        <p:spPr bwMode="auto">
          <a:xfrm>
            <a:off x="2484438" y="5445125"/>
            <a:ext cx="1657350" cy="396875"/>
          </a:xfrm>
          <a:prstGeom prst="rect">
            <a:avLst/>
          </a:prstGeom>
          <a:noFill/>
          <a:ln w="9525" algn="ctr">
            <a:noFill/>
            <a:miter lim="800000"/>
            <a:headEnd/>
            <a:tailEnd/>
          </a:ln>
          <a:effectLst/>
        </p:spPr>
        <p:txBody>
          <a:bodyPr>
            <a:spAutoFit/>
          </a:bodyPr>
          <a:lstStyle/>
          <a:p>
            <a:r>
              <a:rPr lang="en-US"/>
              <a:t>- </a:t>
            </a:r>
            <a:r>
              <a:rPr lang="ar-SA"/>
              <a:t>6.13</a:t>
            </a:r>
            <a:endParaRPr lang="en-US"/>
          </a:p>
        </p:txBody>
      </p:sp>
      <p:sp>
        <p:nvSpPr>
          <p:cNvPr id="129143" name="WordArt 119"/>
          <p:cNvSpPr>
            <a:spLocks noChangeArrowheads="1" noChangeShapeType="1" noTextEdit="1"/>
          </p:cNvSpPr>
          <p:nvPr/>
        </p:nvSpPr>
        <p:spPr bwMode="auto">
          <a:xfrm>
            <a:off x="2411413" y="908050"/>
            <a:ext cx="371475" cy="571500"/>
          </a:xfrm>
          <a:prstGeom prst="rect">
            <a:avLst/>
          </a:prstGeom>
        </p:spPr>
        <p:txBody>
          <a:bodyPr wrap="none" fromWordArt="1">
            <a:prstTxWarp prst="textPlain">
              <a:avLst>
                <a:gd name="adj" fmla="val 50000"/>
              </a:avLst>
            </a:prstTxWarp>
          </a:bodyPr>
          <a:lstStyle/>
          <a:p>
            <a:r>
              <a:rPr lang="ar-JO" sz="3600" kern="1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a:t>
            </a:r>
          </a:p>
        </p:txBody>
      </p:sp>
      <p:sp>
        <p:nvSpPr>
          <p:cNvPr id="129144" name="WordArt 120"/>
          <p:cNvSpPr>
            <a:spLocks noChangeArrowheads="1" noChangeShapeType="1" noTextEdit="1"/>
          </p:cNvSpPr>
          <p:nvPr/>
        </p:nvSpPr>
        <p:spPr bwMode="auto">
          <a:xfrm>
            <a:off x="6084888" y="836613"/>
            <a:ext cx="371475" cy="571500"/>
          </a:xfrm>
          <a:prstGeom prst="rect">
            <a:avLst/>
          </a:prstGeom>
        </p:spPr>
        <p:txBody>
          <a:bodyPr wrap="none" fromWordArt="1">
            <a:prstTxWarp prst="textPlain">
              <a:avLst>
                <a:gd name="adj" fmla="val 50000"/>
              </a:avLst>
            </a:prstTxWarp>
          </a:bodyPr>
          <a:lstStyle/>
          <a:p>
            <a:r>
              <a:rPr lang="ar-JO" sz="3600" kern="1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a:t>
            </a:r>
          </a:p>
        </p:txBody>
      </p:sp>
      <p:sp>
        <p:nvSpPr>
          <p:cNvPr id="129145" name="WordArt 121"/>
          <p:cNvSpPr>
            <a:spLocks noChangeArrowheads="1" noChangeShapeType="1" noTextEdit="1"/>
          </p:cNvSpPr>
          <p:nvPr/>
        </p:nvSpPr>
        <p:spPr bwMode="auto">
          <a:xfrm>
            <a:off x="8101013" y="3141663"/>
            <a:ext cx="752475" cy="428625"/>
          </a:xfrm>
          <a:prstGeom prst="rect">
            <a:avLst/>
          </a:prstGeom>
        </p:spPr>
        <p:txBody>
          <a:bodyPr wrap="none" fromWordArt="1">
            <a:prstTxWarp prst="textPlain">
              <a:avLst>
                <a:gd name="adj" fmla="val 50000"/>
              </a:avLst>
            </a:prstTxWarp>
          </a:bodyPr>
          <a:lstStyle/>
          <a:p>
            <a:pPr rtl="1"/>
            <a:r>
              <a:rPr lang="ar-JO" sz="2800" kern="1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الحل : </a:t>
            </a:r>
          </a:p>
        </p:txBody>
      </p:sp>
      <p:sp>
        <p:nvSpPr>
          <p:cNvPr id="129147" name="AutoShape 123">
            <a:hlinkClick r:id="rId3" action="ppaction://hlinksldjump" highlightClick="1"/>
          </p:cNvPr>
          <p:cNvSpPr>
            <a:spLocks noChangeArrowheads="1"/>
          </p:cNvSpPr>
          <p:nvPr/>
        </p:nvSpPr>
        <p:spPr bwMode="auto">
          <a:xfrm>
            <a:off x="6640513" y="5780088"/>
            <a:ext cx="2052637" cy="658812"/>
          </a:xfrm>
          <a:prstGeom prst="actionButtonBlank">
            <a:avLst/>
          </a:prstGeom>
          <a:gradFill rotWithShape="1">
            <a:gsLst>
              <a:gs pos="0">
                <a:schemeClr val="bg1"/>
              </a:gs>
              <a:gs pos="100000">
                <a:srgbClr val="FFFF66"/>
              </a:gs>
            </a:gsLst>
            <a:path path="rect">
              <a:fillToRect l="50000" t="50000" r="50000" b="50000"/>
            </a:path>
          </a:gradFill>
          <a:ln w="9525">
            <a:solidFill>
              <a:schemeClr val="tx2"/>
            </a:solidFill>
            <a:miter lim="800000"/>
            <a:headEnd/>
            <a:tailEnd/>
          </a:ln>
          <a:effectLst/>
        </p:spPr>
        <p:txBody>
          <a:bodyPr anchor="ctr">
            <a:spAutoFit/>
          </a:bodyPr>
          <a:lstStyle/>
          <a:p>
            <a:r>
              <a:rPr lang="ar-SA" sz="3200">
                <a:cs typeface="DecoType Naskh" pitchFamily="2" charset="-78"/>
              </a:rPr>
              <a:t>ماذا تلاحظ ؟</a:t>
            </a:r>
            <a:endParaRPr lang="en-US" sz="3200">
              <a:cs typeface="DecoType Naskh" pitchFamily="2" charset="-78"/>
            </a:endParaRPr>
          </a:p>
        </p:txBody>
      </p:sp>
      <p:sp>
        <p:nvSpPr>
          <p:cNvPr id="129148" name="AutoShape 124">
            <a:hlinkClick r:id="rId4" action="ppaction://hlinksldjump" highlightClick="1"/>
          </p:cNvPr>
          <p:cNvSpPr>
            <a:spLocks noChangeArrowheads="1"/>
          </p:cNvSpPr>
          <p:nvPr/>
        </p:nvSpPr>
        <p:spPr bwMode="auto">
          <a:xfrm>
            <a:off x="0" y="6453188"/>
            <a:ext cx="539750" cy="404812"/>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slow">
    <p:strips/>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129051"/>
                                        </p:tgtEl>
                                        <p:attrNameLst>
                                          <p:attrName>style.visibility</p:attrName>
                                        </p:attrNameLst>
                                      </p:cBhvr>
                                      <p:to>
                                        <p:strVal val="visible"/>
                                      </p:to>
                                    </p:set>
                                    <p:animEffect transition="in" filter="wedge">
                                      <p:cBhvr>
                                        <p:cTn id="7" dur="1000"/>
                                        <p:tgtEl>
                                          <p:spTgt spid="129051"/>
                                        </p:tgtEl>
                                      </p:cBhvr>
                                    </p:animEffect>
                                  </p:childTnLst>
                                </p:cTn>
                              </p:par>
                            </p:childTnLst>
                          </p:cTn>
                        </p:par>
                        <p:par>
                          <p:cTn id="8" fill="hold">
                            <p:stCondLst>
                              <p:cond delay="1000"/>
                            </p:stCondLst>
                            <p:childTnLst>
                              <p:par>
                                <p:cTn id="9" presetID="20" presetClass="entr" presetSubtype="0" fill="hold" grpId="0" nodeType="afterEffect">
                                  <p:stCondLst>
                                    <p:cond delay="0"/>
                                  </p:stCondLst>
                                  <p:childTnLst>
                                    <p:set>
                                      <p:cBhvr>
                                        <p:cTn id="10" dur="1" fill="hold">
                                          <p:stCondLst>
                                            <p:cond delay="0"/>
                                          </p:stCondLst>
                                        </p:cTn>
                                        <p:tgtEl>
                                          <p:spTgt spid="129052"/>
                                        </p:tgtEl>
                                        <p:attrNameLst>
                                          <p:attrName>style.visibility</p:attrName>
                                        </p:attrNameLst>
                                      </p:cBhvr>
                                      <p:to>
                                        <p:strVal val="visible"/>
                                      </p:to>
                                    </p:set>
                                    <p:animEffect transition="in" filter="wedge">
                                      <p:cBhvr>
                                        <p:cTn id="11" dur="1000"/>
                                        <p:tgtEl>
                                          <p:spTgt spid="129052"/>
                                        </p:tgtEl>
                                      </p:cBhvr>
                                    </p:animEffect>
                                  </p:childTnLst>
                                </p:cTn>
                              </p:par>
                            </p:childTnLst>
                          </p:cTn>
                        </p:par>
                        <p:par>
                          <p:cTn id="12" fill="hold">
                            <p:stCondLst>
                              <p:cond delay="2000"/>
                            </p:stCondLst>
                            <p:childTnLst>
                              <p:par>
                                <p:cTn id="13" presetID="20" presetClass="entr" presetSubtype="0" fill="hold" grpId="0" nodeType="afterEffect">
                                  <p:stCondLst>
                                    <p:cond delay="0"/>
                                  </p:stCondLst>
                                  <p:childTnLst>
                                    <p:set>
                                      <p:cBhvr>
                                        <p:cTn id="14" dur="1" fill="hold">
                                          <p:stCondLst>
                                            <p:cond delay="0"/>
                                          </p:stCondLst>
                                        </p:cTn>
                                        <p:tgtEl>
                                          <p:spTgt spid="129053"/>
                                        </p:tgtEl>
                                        <p:attrNameLst>
                                          <p:attrName>style.visibility</p:attrName>
                                        </p:attrNameLst>
                                      </p:cBhvr>
                                      <p:to>
                                        <p:strVal val="visible"/>
                                      </p:to>
                                    </p:set>
                                    <p:animEffect transition="in" filter="wedge">
                                      <p:cBhvr>
                                        <p:cTn id="15" dur="1000"/>
                                        <p:tgtEl>
                                          <p:spTgt spid="129053"/>
                                        </p:tgtEl>
                                      </p:cBhvr>
                                    </p:animEffect>
                                  </p:childTnLst>
                                </p:cTn>
                              </p:par>
                            </p:childTnLst>
                          </p:cTn>
                        </p:par>
                        <p:par>
                          <p:cTn id="16" fill="hold">
                            <p:stCondLst>
                              <p:cond delay="3000"/>
                            </p:stCondLst>
                            <p:childTnLst>
                              <p:par>
                                <p:cTn id="17" presetID="20" presetClass="entr" presetSubtype="0" fill="hold" grpId="0" nodeType="afterEffect">
                                  <p:stCondLst>
                                    <p:cond delay="0"/>
                                  </p:stCondLst>
                                  <p:childTnLst>
                                    <p:set>
                                      <p:cBhvr>
                                        <p:cTn id="18" dur="1" fill="hold">
                                          <p:stCondLst>
                                            <p:cond delay="0"/>
                                          </p:stCondLst>
                                        </p:cTn>
                                        <p:tgtEl>
                                          <p:spTgt spid="129054"/>
                                        </p:tgtEl>
                                        <p:attrNameLst>
                                          <p:attrName>style.visibility</p:attrName>
                                        </p:attrNameLst>
                                      </p:cBhvr>
                                      <p:to>
                                        <p:strVal val="visible"/>
                                      </p:to>
                                    </p:set>
                                    <p:animEffect transition="in" filter="wedge">
                                      <p:cBhvr>
                                        <p:cTn id="19" dur="1000"/>
                                        <p:tgtEl>
                                          <p:spTgt spid="129054"/>
                                        </p:tgtEl>
                                      </p:cBhvr>
                                    </p:animEffect>
                                  </p:childTnLst>
                                </p:cTn>
                              </p:par>
                            </p:childTnLst>
                          </p:cTn>
                        </p:par>
                        <p:par>
                          <p:cTn id="20" fill="hold">
                            <p:stCondLst>
                              <p:cond delay="4000"/>
                            </p:stCondLst>
                            <p:childTnLst>
                              <p:par>
                                <p:cTn id="21" presetID="20" presetClass="entr" presetSubtype="0" fill="hold" grpId="0" nodeType="afterEffect">
                                  <p:stCondLst>
                                    <p:cond delay="0"/>
                                  </p:stCondLst>
                                  <p:childTnLst>
                                    <p:set>
                                      <p:cBhvr>
                                        <p:cTn id="22" dur="1" fill="hold">
                                          <p:stCondLst>
                                            <p:cond delay="0"/>
                                          </p:stCondLst>
                                        </p:cTn>
                                        <p:tgtEl>
                                          <p:spTgt spid="129055"/>
                                        </p:tgtEl>
                                        <p:attrNameLst>
                                          <p:attrName>style.visibility</p:attrName>
                                        </p:attrNameLst>
                                      </p:cBhvr>
                                      <p:to>
                                        <p:strVal val="visible"/>
                                      </p:to>
                                    </p:set>
                                    <p:animEffect transition="in" filter="wedge">
                                      <p:cBhvr>
                                        <p:cTn id="23" dur="1000"/>
                                        <p:tgtEl>
                                          <p:spTgt spid="129055"/>
                                        </p:tgtEl>
                                      </p:cBhvr>
                                    </p:animEffect>
                                  </p:childTnLst>
                                </p:cTn>
                              </p:par>
                            </p:childTnLst>
                          </p:cTn>
                        </p:par>
                        <p:par>
                          <p:cTn id="24" fill="hold">
                            <p:stCondLst>
                              <p:cond delay="5000"/>
                            </p:stCondLst>
                            <p:childTnLst>
                              <p:par>
                                <p:cTn id="25" presetID="20" presetClass="entr" presetSubtype="0" fill="hold" grpId="0" nodeType="afterEffect">
                                  <p:stCondLst>
                                    <p:cond delay="0"/>
                                  </p:stCondLst>
                                  <p:childTnLst>
                                    <p:set>
                                      <p:cBhvr>
                                        <p:cTn id="26" dur="1" fill="hold">
                                          <p:stCondLst>
                                            <p:cond delay="0"/>
                                          </p:stCondLst>
                                        </p:cTn>
                                        <p:tgtEl>
                                          <p:spTgt spid="129056"/>
                                        </p:tgtEl>
                                        <p:attrNameLst>
                                          <p:attrName>style.visibility</p:attrName>
                                        </p:attrNameLst>
                                      </p:cBhvr>
                                      <p:to>
                                        <p:strVal val="visible"/>
                                      </p:to>
                                    </p:set>
                                    <p:animEffect transition="in" filter="wedge">
                                      <p:cBhvr>
                                        <p:cTn id="27" dur="1000"/>
                                        <p:tgtEl>
                                          <p:spTgt spid="129056"/>
                                        </p:tgtEl>
                                      </p:cBhvr>
                                    </p:animEffect>
                                  </p:childTnLst>
                                </p:cTn>
                              </p:par>
                            </p:childTnLst>
                          </p:cTn>
                        </p:par>
                        <p:par>
                          <p:cTn id="28" fill="hold">
                            <p:stCondLst>
                              <p:cond delay="6000"/>
                            </p:stCondLst>
                            <p:childTnLst>
                              <p:par>
                                <p:cTn id="29" presetID="20" presetClass="entr" presetSubtype="0" fill="hold" grpId="0" nodeType="afterEffect">
                                  <p:stCondLst>
                                    <p:cond delay="0"/>
                                  </p:stCondLst>
                                  <p:childTnLst>
                                    <p:set>
                                      <p:cBhvr>
                                        <p:cTn id="30" dur="1" fill="hold">
                                          <p:stCondLst>
                                            <p:cond delay="0"/>
                                          </p:stCondLst>
                                        </p:cTn>
                                        <p:tgtEl>
                                          <p:spTgt spid="129057"/>
                                        </p:tgtEl>
                                        <p:attrNameLst>
                                          <p:attrName>style.visibility</p:attrName>
                                        </p:attrNameLst>
                                      </p:cBhvr>
                                      <p:to>
                                        <p:strVal val="visible"/>
                                      </p:to>
                                    </p:set>
                                    <p:animEffect transition="in" filter="wedge">
                                      <p:cBhvr>
                                        <p:cTn id="31" dur="1000"/>
                                        <p:tgtEl>
                                          <p:spTgt spid="129057"/>
                                        </p:tgtEl>
                                      </p:cBhvr>
                                    </p:animEffect>
                                  </p:childTnLst>
                                </p:cTn>
                              </p:par>
                            </p:childTnLst>
                          </p:cTn>
                        </p:par>
                        <p:par>
                          <p:cTn id="32" fill="hold">
                            <p:stCondLst>
                              <p:cond delay="7000"/>
                            </p:stCondLst>
                            <p:childTnLst>
                              <p:par>
                                <p:cTn id="33" presetID="20" presetClass="entr" presetSubtype="0" fill="hold" grpId="0" nodeType="afterEffect">
                                  <p:stCondLst>
                                    <p:cond delay="0"/>
                                  </p:stCondLst>
                                  <p:childTnLst>
                                    <p:set>
                                      <p:cBhvr>
                                        <p:cTn id="34" dur="1" fill="hold">
                                          <p:stCondLst>
                                            <p:cond delay="0"/>
                                          </p:stCondLst>
                                        </p:cTn>
                                        <p:tgtEl>
                                          <p:spTgt spid="129058"/>
                                        </p:tgtEl>
                                        <p:attrNameLst>
                                          <p:attrName>style.visibility</p:attrName>
                                        </p:attrNameLst>
                                      </p:cBhvr>
                                      <p:to>
                                        <p:strVal val="visible"/>
                                      </p:to>
                                    </p:set>
                                    <p:animEffect transition="in" filter="wedge">
                                      <p:cBhvr>
                                        <p:cTn id="35" dur="1000"/>
                                        <p:tgtEl>
                                          <p:spTgt spid="129058"/>
                                        </p:tgtEl>
                                      </p:cBhvr>
                                    </p:animEffect>
                                  </p:childTnLst>
                                </p:cTn>
                              </p:par>
                            </p:childTnLst>
                          </p:cTn>
                        </p:par>
                        <p:par>
                          <p:cTn id="36" fill="hold">
                            <p:stCondLst>
                              <p:cond delay="8000"/>
                            </p:stCondLst>
                            <p:childTnLst>
                              <p:par>
                                <p:cTn id="37" presetID="20" presetClass="entr" presetSubtype="0" fill="hold" grpId="0" nodeType="afterEffect">
                                  <p:stCondLst>
                                    <p:cond delay="0"/>
                                  </p:stCondLst>
                                  <p:childTnLst>
                                    <p:set>
                                      <p:cBhvr>
                                        <p:cTn id="38" dur="1" fill="hold">
                                          <p:stCondLst>
                                            <p:cond delay="0"/>
                                          </p:stCondLst>
                                        </p:cTn>
                                        <p:tgtEl>
                                          <p:spTgt spid="129059"/>
                                        </p:tgtEl>
                                        <p:attrNameLst>
                                          <p:attrName>style.visibility</p:attrName>
                                        </p:attrNameLst>
                                      </p:cBhvr>
                                      <p:to>
                                        <p:strVal val="visible"/>
                                      </p:to>
                                    </p:set>
                                    <p:animEffect transition="in" filter="wedge">
                                      <p:cBhvr>
                                        <p:cTn id="39" dur="1000"/>
                                        <p:tgtEl>
                                          <p:spTgt spid="129059"/>
                                        </p:tgtEl>
                                      </p:cBhvr>
                                    </p:animEffect>
                                  </p:childTnLst>
                                </p:cTn>
                              </p:par>
                            </p:childTnLst>
                          </p:cTn>
                        </p:par>
                        <p:par>
                          <p:cTn id="40" fill="hold">
                            <p:stCondLst>
                              <p:cond delay="9000"/>
                            </p:stCondLst>
                            <p:childTnLst>
                              <p:par>
                                <p:cTn id="41" presetID="20" presetClass="entr" presetSubtype="0" fill="hold" grpId="0" nodeType="afterEffect">
                                  <p:stCondLst>
                                    <p:cond delay="0"/>
                                  </p:stCondLst>
                                  <p:childTnLst>
                                    <p:set>
                                      <p:cBhvr>
                                        <p:cTn id="42" dur="1" fill="hold">
                                          <p:stCondLst>
                                            <p:cond delay="0"/>
                                          </p:stCondLst>
                                        </p:cTn>
                                        <p:tgtEl>
                                          <p:spTgt spid="129060"/>
                                        </p:tgtEl>
                                        <p:attrNameLst>
                                          <p:attrName>style.visibility</p:attrName>
                                        </p:attrNameLst>
                                      </p:cBhvr>
                                      <p:to>
                                        <p:strVal val="visible"/>
                                      </p:to>
                                    </p:set>
                                    <p:animEffect transition="in" filter="wedge">
                                      <p:cBhvr>
                                        <p:cTn id="43" dur="1000"/>
                                        <p:tgtEl>
                                          <p:spTgt spid="129060"/>
                                        </p:tgtEl>
                                      </p:cBhvr>
                                    </p:animEffect>
                                  </p:childTnLst>
                                </p:cTn>
                              </p:par>
                            </p:childTnLst>
                          </p:cTn>
                        </p:par>
                        <p:par>
                          <p:cTn id="44" fill="hold">
                            <p:stCondLst>
                              <p:cond delay="10000"/>
                            </p:stCondLst>
                            <p:childTnLst>
                              <p:par>
                                <p:cTn id="45" presetID="20" presetClass="entr" presetSubtype="0" fill="hold" grpId="0" nodeType="afterEffect">
                                  <p:stCondLst>
                                    <p:cond delay="0"/>
                                  </p:stCondLst>
                                  <p:childTnLst>
                                    <p:set>
                                      <p:cBhvr>
                                        <p:cTn id="46" dur="1" fill="hold">
                                          <p:stCondLst>
                                            <p:cond delay="0"/>
                                          </p:stCondLst>
                                        </p:cTn>
                                        <p:tgtEl>
                                          <p:spTgt spid="129061"/>
                                        </p:tgtEl>
                                        <p:attrNameLst>
                                          <p:attrName>style.visibility</p:attrName>
                                        </p:attrNameLst>
                                      </p:cBhvr>
                                      <p:to>
                                        <p:strVal val="visible"/>
                                      </p:to>
                                    </p:set>
                                    <p:animEffect transition="in" filter="wedge">
                                      <p:cBhvr>
                                        <p:cTn id="47" dur="1000"/>
                                        <p:tgtEl>
                                          <p:spTgt spid="129061"/>
                                        </p:tgtEl>
                                      </p:cBhvr>
                                    </p:animEffect>
                                  </p:childTnLst>
                                </p:cTn>
                              </p:par>
                            </p:childTnLst>
                          </p:cTn>
                        </p:par>
                        <p:par>
                          <p:cTn id="48" fill="hold">
                            <p:stCondLst>
                              <p:cond delay="11000"/>
                            </p:stCondLst>
                            <p:childTnLst>
                              <p:par>
                                <p:cTn id="49" presetID="20" presetClass="entr" presetSubtype="0" fill="hold" grpId="0" nodeType="afterEffect">
                                  <p:stCondLst>
                                    <p:cond delay="0"/>
                                  </p:stCondLst>
                                  <p:childTnLst>
                                    <p:set>
                                      <p:cBhvr>
                                        <p:cTn id="50" dur="1" fill="hold">
                                          <p:stCondLst>
                                            <p:cond delay="0"/>
                                          </p:stCondLst>
                                        </p:cTn>
                                        <p:tgtEl>
                                          <p:spTgt spid="129062"/>
                                        </p:tgtEl>
                                        <p:attrNameLst>
                                          <p:attrName>style.visibility</p:attrName>
                                        </p:attrNameLst>
                                      </p:cBhvr>
                                      <p:to>
                                        <p:strVal val="visible"/>
                                      </p:to>
                                    </p:set>
                                    <p:animEffect transition="in" filter="wedge">
                                      <p:cBhvr>
                                        <p:cTn id="51" dur="1000"/>
                                        <p:tgtEl>
                                          <p:spTgt spid="129062"/>
                                        </p:tgtEl>
                                      </p:cBhvr>
                                    </p:animEffect>
                                  </p:childTnLst>
                                </p:cTn>
                              </p:par>
                            </p:childTnLst>
                          </p:cTn>
                        </p:par>
                        <p:par>
                          <p:cTn id="52" fill="hold">
                            <p:stCondLst>
                              <p:cond delay="12000"/>
                            </p:stCondLst>
                            <p:childTnLst>
                              <p:par>
                                <p:cTn id="53" presetID="20" presetClass="entr" presetSubtype="0" fill="hold" grpId="0" nodeType="afterEffect">
                                  <p:stCondLst>
                                    <p:cond delay="0"/>
                                  </p:stCondLst>
                                  <p:childTnLst>
                                    <p:set>
                                      <p:cBhvr>
                                        <p:cTn id="54" dur="1" fill="hold">
                                          <p:stCondLst>
                                            <p:cond delay="0"/>
                                          </p:stCondLst>
                                        </p:cTn>
                                        <p:tgtEl>
                                          <p:spTgt spid="129063"/>
                                        </p:tgtEl>
                                        <p:attrNameLst>
                                          <p:attrName>style.visibility</p:attrName>
                                        </p:attrNameLst>
                                      </p:cBhvr>
                                      <p:to>
                                        <p:strVal val="visible"/>
                                      </p:to>
                                    </p:set>
                                    <p:animEffect transition="in" filter="wedge">
                                      <p:cBhvr>
                                        <p:cTn id="55" dur="1000"/>
                                        <p:tgtEl>
                                          <p:spTgt spid="129063"/>
                                        </p:tgtEl>
                                      </p:cBhvr>
                                    </p:animEffect>
                                  </p:childTnLst>
                                </p:cTn>
                              </p:par>
                            </p:childTnLst>
                          </p:cTn>
                        </p:par>
                        <p:par>
                          <p:cTn id="56" fill="hold">
                            <p:stCondLst>
                              <p:cond delay="13000"/>
                            </p:stCondLst>
                            <p:childTnLst>
                              <p:par>
                                <p:cTn id="57" presetID="20" presetClass="entr" presetSubtype="0" fill="hold" grpId="0" nodeType="afterEffect">
                                  <p:stCondLst>
                                    <p:cond delay="0"/>
                                  </p:stCondLst>
                                  <p:childTnLst>
                                    <p:set>
                                      <p:cBhvr>
                                        <p:cTn id="58" dur="1" fill="hold">
                                          <p:stCondLst>
                                            <p:cond delay="0"/>
                                          </p:stCondLst>
                                        </p:cTn>
                                        <p:tgtEl>
                                          <p:spTgt spid="129064"/>
                                        </p:tgtEl>
                                        <p:attrNameLst>
                                          <p:attrName>style.visibility</p:attrName>
                                        </p:attrNameLst>
                                      </p:cBhvr>
                                      <p:to>
                                        <p:strVal val="visible"/>
                                      </p:to>
                                    </p:set>
                                    <p:animEffect transition="in" filter="wedge">
                                      <p:cBhvr>
                                        <p:cTn id="59" dur="1000"/>
                                        <p:tgtEl>
                                          <p:spTgt spid="129064"/>
                                        </p:tgtEl>
                                      </p:cBhvr>
                                    </p:animEffect>
                                  </p:childTnLst>
                                </p:cTn>
                              </p:par>
                            </p:childTnLst>
                          </p:cTn>
                        </p:par>
                        <p:par>
                          <p:cTn id="60" fill="hold">
                            <p:stCondLst>
                              <p:cond delay="14000"/>
                            </p:stCondLst>
                            <p:childTnLst>
                              <p:par>
                                <p:cTn id="61" presetID="20" presetClass="entr" presetSubtype="0" fill="hold" grpId="0" nodeType="afterEffect">
                                  <p:stCondLst>
                                    <p:cond delay="0"/>
                                  </p:stCondLst>
                                  <p:childTnLst>
                                    <p:set>
                                      <p:cBhvr>
                                        <p:cTn id="62" dur="1" fill="hold">
                                          <p:stCondLst>
                                            <p:cond delay="0"/>
                                          </p:stCondLst>
                                        </p:cTn>
                                        <p:tgtEl>
                                          <p:spTgt spid="129065"/>
                                        </p:tgtEl>
                                        <p:attrNameLst>
                                          <p:attrName>style.visibility</p:attrName>
                                        </p:attrNameLst>
                                      </p:cBhvr>
                                      <p:to>
                                        <p:strVal val="visible"/>
                                      </p:to>
                                    </p:set>
                                    <p:animEffect transition="in" filter="wedge">
                                      <p:cBhvr>
                                        <p:cTn id="63" dur="1000"/>
                                        <p:tgtEl>
                                          <p:spTgt spid="129065"/>
                                        </p:tgtEl>
                                      </p:cBhvr>
                                    </p:animEffect>
                                  </p:childTnLst>
                                </p:cTn>
                              </p:par>
                            </p:childTnLst>
                          </p:cTn>
                        </p:par>
                        <p:par>
                          <p:cTn id="64" fill="hold">
                            <p:stCondLst>
                              <p:cond delay="15000"/>
                            </p:stCondLst>
                            <p:childTnLst>
                              <p:par>
                                <p:cTn id="65" presetID="20" presetClass="entr" presetSubtype="0" fill="hold" grpId="0" nodeType="afterEffect">
                                  <p:stCondLst>
                                    <p:cond delay="0"/>
                                  </p:stCondLst>
                                  <p:childTnLst>
                                    <p:set>
                                      <p:cBhvr>
                                        <p:cTn id="66" dur="1" fill="hold">
                                          <p:stCondLst>
                                            <p:cond delay="0"/>
                                          </p:stCondLst>
                                        </p:cTn>
                                        <p:tgtEl>
                                          <p:spTgt spid="129066"/>
                                        </p:tgtEl>
                                        <p:attrNameLst>
                                          <p:attrName>style.visibility</p:attrName>
                                        </p:attrNameLst>
                                      </p:cBhvr>
                                      <p:to>
                                        <p:strVal val="visible"/>
                                      </p:to>
                                    </p:set>
                                    <p:animEffect transition="in" filter="wedge">
                                      <p:cBhvr>
                                        <p:cTn id="67" dur="1000"/>
                                        <p:tgtEl>
                                          <p:spTgt spid="129066"/>
                                        </p:tgtEl>
                                      </p:cBhvr>
                                    </p:animEffect>
                                  </p:childTnLst>
                                </p:cTn>
                              </p:par>
                            </p:childTnLst>
                          </p:cTn>
                        </p:par>
                        <p:par>
                          <p:cTn id="68" fill="hold">
                            <p:stCondLst>
                              <p:cond delay="16000"/>
                            </p:stCondLst>
                            <p:childTnLst>
                              <p:par>
                                <p:cTn id="69" presetID="20" presetClass="entr" presetSubtype="0" fill="hold" grpId="0" nodeType="afterEffect">
                                  <p:stCondLst>
                                    <p:cond delay="0"/>
                                  </p:stCondLst>
                                  <p:childTnLst>
                                    <p:set>
                                      <p:cBhvr>
                                        <p:cTn id="70" dur="1" fill="hold">
                                          <p:stCondLst>
                                            <p:cond delay="0"/>
                                          </p:stCondLst>
                                        </p:cTn>
                                        <p:tgtEl>
                                          <p:spTgt spid="129067"/>
                                        </p:tgtEl>
                                        <p:attrNameLst>
                                          <p:attrName>style.visibility</p:attrName>
                                        </p:attrNameLst>
                                      </p:cBhvr>
                                      <p:to>
                                        <p:strVal val="visible"/>
                                      </p:to>
                                    </p:set>
                                    <p:animEffect transition="in" filter="wedge">
                                      <p:cBhvr>
                                        <p:cTn id="71" dur="1000"/>
                                        <p:tgtEl>
                                          <p:spTgt spid="129067"/>
                                        </p:tgtEl>
                                      </p:cBhvr>
                                    </p:animEffect>
                                  </p:childTnLst>
                                </p:cTn>
                              </p:par>
                            </p:childTnLst>
                          </p:cTn>
                        </p:par>
                        <p:par>
                          <p:cTn id="72" fill="hold">
                            <p:stCondLst>
                              <p:cond delay="17000"/>
                            </p:stCondLst>
                            <p:childTnLst>
                              <p:par>
                                <p:cTn id="73" presetID="20" presetClass="entr" presetSubtype="0" fill="hold" grpId="0" nodeType="afterEffect">
                                  <p:stCondLst>
                                    <p:cond delay="0"/>
                                  </p:stCondLst>
                                  <p:childTnLst>
                                    <p:set>
                                      <p:cBhvr>
                                        <p:cTn id="74" dur="1" fill="hold">
                                          <p:stCondLst>
                                            <p:cond delay="0"/>
                                          </p:stCondLst>
                                        </p:cTn>
                                        <p:tgtEl>
                                          <p:spTgt spid="129068"/>
                                        </p:tgtEl>
                                        <p:attrNameLst>
                                          <p:attrName>style.visibility</p:attrName>
                                        </p:attrNameLst>
                                      </p:cBhvr>
                                      <p:to>
                                        <p:strVal val="visible"/>
                                      </p:to>
                                    </p:set>
                                    <p:animEffect transition="in" filter="wedge">
                                      <p:cBhvr>
                                        <p:cTn id="75" dur="1000"/>
                                        <p:tgtEl>
                                          <p:spTgt spid="129068"/>
                                        </p:tgtEl>
                                      </p:cBhvr>
                                    </p:animEffect>
                                  </p:childTnLst>
                                </p:cTn>
                              </p:par>
                            </p:childTnLst>
                          </p:cTn>
                        </p:par>
                        <p:par>
                          <p:cTn id="76" fill="hold">
                            <p:stCondLst>
                              <p:cond delay="18000"/>
                            </p:stCondLst>
                            <p:childTnLst>
                              <p:par>
                                <p:cTn id="77" presetID="20" presetClass="entr" presetSubtype="0" fill="hold" grpId="0" nodeType="afterEffect">
                                  <p:stCondLst>
                                    <p:cond delay="0"/>
                                  </p:stCondLst>
                                  <p:childTnLst>
                                    <p:set>
                                      <p:cBhvr>
                                        <p:cTn id="78" dur="1" fill="hold">
                                          <p:stCondLst>
                                            <p:cond delay="0"/>
                                          </p:stCondLst>
                                        </p:cTn>
                                        <p:tgtEl>
                                          <p:spTgt spid="129077"/>
                                        </p:tgtEl>
                                        <p:attrNameLst>
                                          <p:attrName>style.visibility</p:attrName>
                                        </p:attrNameLst>
                                      </p:cBhvr>
                                      <p:to>
                                        <p:strVal val="visible"/>
                                      </p:to>
                                    </p:set>
                                    <p:animEffect transition="in" filter="wedge">
                                      <p:cBhvr>
                                        <p:cTn id="79" dur="1000"/>
                                        <p:tgtEl>
                                          <p:spTgt spid="129077"/>
                                        </p:tgtEl>
                                      </p:cBhvr>
                                    </p:animEffect>
                                  </p:childTnLst>
                                </p:cTn>
                              </p:par>
                            </p:childTnLst>
                          </p:cTn>
                        </p:par>
                        <p:par>
                          <p:cTn id="80" fill="hold">
                            <p:stCondLst>
                              <p:cond delay="19000"/>
                            </p:stCondLst>
                            <p:childTnLst>
                              <p:par>
                                <p:cTn id="81" presetID="20" presetClass="entr" presetSubtype="0" fill="hold" grpId="0" nodeType="afterEffect">
                                  <p:stCondLst>
                                    <p:cond delay="0"/>
                                  </p:stCondLst>
                                  <p:childTnLst>
                                    <p:set>
                                      <p:cBhvr>
                                        <p:cTn id="82" dur="1" fill="hold">
                                          <p:stCondLst>
                                            <p:cond delay="0"/>
                                          </p:stCondLst>
                                        </p:cTn>
                                        <p:tgtEl>
                                          <p:spTgt spid="129078"/>
                                        </p:tgtEl>
                                        <p:attrNameLst>
                                          <p:attrName>style.visibility</p:attrName>
                                        </p:attrNameLst>
                                      </p:cBhvr>
                                      <p:to>
                                        <p:strVal val="visible"/>
                                      </p:to>
                                    </p:set>
                                    <p:animEffect transition="in" filter="wedge">
                                      <p:cBhvr>
                                        <p:cTn id="83" dur="1000"/>
                                        <p:tgtEl>
                                          <p:spTgt spid="129078"/>
                                        </p:tgtEl>
                                      </p:cBhvr>
                                    </p:animEffect>
                                  </p:childTnLst>
                                </p:cTn>
                              </p:par>
                            </p:childTnLst>
                          </p:cTn>
                        </p:par>
                        <p:par>
                          <p:cTn id="84" fill="hold">
                            <p:stCondLst>
                              <p:cond delay="20000"/>
                            </p:stCondLst>
                            <p:childTnLst>
                              <p:par>
                                <p:cTn id="85" presetID="20" presetClass="entr" presetSubtype="0" fill="hold" grpId="0" nodeType="afterEffect">
                                  <p:stCondLst>
                                    <p:cond delay="0"/>
                                  </p:stCondLst>
                                  <p:childTnLst>
                                    <p:set>
                                      <p:cBhvr>
                                        <p:cTn id="86" dur="1" fill="hold">
                                          <p:stCondLst>
                                            <p:cond delay="0"/>
                                          </p:stCondLst>
                                        </p:cTn>
                                        <p:tgtEl>
                                          <p:spTgt spid="129079"/>
                                        </p:tgtEl>
                                        <p:attrNameLst>
                                          <p:attrName>style.visibility</p:attrName>
                                        </p:attrNameLst>
                                      </p:cBhvr>
                                      <p:to>
                                        <p:strVal val="visible"/>
                                      </p:to>
                                    </p:set>
                                    <p:animEffect transition="in" filter="wedge">
                                      <p:cBhvr>
                                        <p:cTn id="87" dur="1000"/>
                                        <p:tgtEl>
                                          <p:spTgt spid="129079"/>
                                        </p:tgtEl>
                                      </p:cBhvr>
                                    </p:animEffect>
                                  </p:childTnLst>
                                </p:cTn>
                              </p:par>
                            </p:childTnLst>
                          </p:cTn>
                        </p:par>
                        <p:par>
                          <p:cTn id="88" fill="hold">
                            <p:stCondLst>
                              <p:cond delay="21000"/>
                            </p:stCondLst>
                            <p:childTnLst>
                              <p:par>
                                <p:cTn id="89" presetID="20" presetClass="entr" presetSubtype="0" fill="hold" grpId="0" nodeType="afterEffect">
                                  <p:stCondLst>
                                    <p:cond delay="0"/>
                                  </p:stCondLst>
                                  <p:childTnLst>
                                    <p:set>
                                      <p:cBhvr>
                                        <p:cTn id="90" dur="1" fill="hold">
                                          <p:stCondLst>
                                            <p:cond delay="0"/>
                                          </p:stCondLst>
                                        </p:cTn>
                                        <p:tgtEl>
                                          <p:spTgt spid="129080"/>
                                        </p:tgtEl>
                                        <p:attrNameLst>
                                          <p:attrName>style.visibility</p:attrName>
                                        </p:attrNameLst>
                                      </p:cBhvr>
                                      <p:to>
                                        <p:strVal val="visible"/>
                                      </p:to>
                                    </p:set>
                                    <p:animEffect transition="in" filter="wedge">
                                      <p:cBhvr>
                                        <p:cTn id="91" dur="1000"/>
                                        <p:tgtEl>
                                          <p:spTgt spid="129080"/>
                                        </p:tgtEl>
                                      </p:cBhvr>
                                    </p:animEffect>
                                  </p:childTnLst>
                                </p:cTn>
                              </p:par>
                            </p:childTnLst>
                          </p:cTn>
                        </p:par>
                        <p:par>
                          <p:cTn id="92" fill="hold">
                            <p:stCondLst>
                              <p:cond delay="22000"/>
                            </p:stCondLst>
                            <p:childTnLst>
                              <p:par>
                                <p:cTn id="93" presetID="20" presetClass="entr" presetSubtype="0" fill="hold" grpId="0" nodeType="afterEffect">
                                  <p:stCondLst>
                                    <p:cond delay="0"/>
                                  </p:stCondLst>
                                  <p:childTnLst>
                                    <p:set>
                                      <p:cBhvr>
                                        <p:cTn id="94" dur="1" fill="hold">
                                          <p:stCondLst>
                                            <p:cond delay="0"/>
                                          </p:stCondLst>
                                        </p:cTn>
                                        <p:tgtEl>
                                          <p:spTgt spid="129081"/>
                                        </p:tgtEl>
                                        <p:attrNameLst>
                                          <p:attrName>style.visibility</p:attrName>
                                        </p:attrNameLst>
                                      </p:cBhvr>
                                      <p:to>
                                        <p:strVal val="visible"/>
                                      </p:to>
                                    </p:set>
                                    <p:animEffect transition="in" filter="wedge">
                                      <p:cBhvr>
                                        <p:cTn id="95" dur="1000"/>
                                        <p:tgtEl>
                                          <p:spTgt spid="129081"/>
                                        </p:tgtEl>
                                      </p:cBhvr>
                                    </p:animEffect>
                                  </p:childTnLst>
                                </p:cTn>
                              </p:par>
                            </p:childTnLst>
                          </p:cTn>
                        </p:par>
                        <p:par>
                          <p:cTn id="96" fill="hold">
                            <p:stCondLst>
                              <p:cond delay="23000"/>
                            </p:stCondLst>
                            <p:childTnLst>
                              <p:par>
                                <p:cTn id="97" presetID="20" presetClass="entr" presetSubtype="0" fill="hold" grpId="0" nodeType="afterEffect">
                                  <p:stCondLst>
                                    <p:cond delay="0"/>
                                  </p:stCondLst>
                                  <p:childTnLst>
                                    <p:set>
                                      <p:cBhvr>
                                        <p:cTn id="98" dur="1" fill="hold">
                                          <p:stCondLst>
                                            <p:cond delay="0"/>
                                          </p:stCondLst>
                                        </p:cTn>
                                        <p:tgtEl>
                                          <p:spTgt spid="129082"/>
                                        </p:tgtEl>
                                        <p:attrNameLst>
                                          <p:attrName>style.visibility</p:attrName>
                                        </p:attrNameLst>
                                      </p:cBhvr>
                                      <p:to>
                                        <p:strVal val="visible"/>
                                      </p:to>
                                    </p:set>
                                    <p:animEffect transition="in" filter="wedge">
                                      <p:cBhvr>
                                        <p:cTn id="99" dur="1000"/>
                                        <p:tgtEl>
                                          <p:spTgt spid="129082"/>
                                        </p:tgtEl>
                                      </p:cBhvr>
                                    </p:animEffect>
                                  </p:childTnLst>
                                </p:cTn>
                              </p:par>
                            </p:childTnLst>
                          </p:cTn>
                        </p:par>
                        <p:par>
                          <p:cTn id="100" fill="hold">
                            <p:stCondLst>
                              <p:cond delay="24000"/>
                            </p:stCondLst>
                            <p:childTnLst>
                              <p:par>
                                <p:cTn id="101" presetID="20" presetClass="entr" presetSubtype="0" fill="hold" grpId="0" nodeType="afterEffect">
                                  <p:stCondLst>
                                    <p:cond delay="0"/>
                                  </p:stCondLst>
                                  <p:childTnLst>
                                    <p:set>
                                      <p:cBhvr>
                                        <p:cTn id="102" dur="1" fill="hold">
                                          <p:stCondLst>
                                            <p:cond delay="0"/>
                                          </p:stCondLst>
                                        </p:cTn>
                                        <p:tgtEl>
                                          <p:spTgt spid="129083"/>
                                        </p:tgtEl>
                                        <p:attrNameLst>
                                          <p:attrName>style.visibility</p:attrName>
                                        </p:attrNameLst>
                                      </p:cBhvr>
                                      <p:to>
                                        <p:strVal val="visible"/>
                                      </p:to>
                                    </p:set>
                                    <p:animEffect transition="in" filter="wedge">
                                      <p:cBhvr>
                                        <p:cTn id="103" dur="1000"/>
                                        <p:tgtEl>
                                          <p:spTgt spid="129083"/>
                                        </p:tgtEl>
                                      </p:cBhvr>
                                    </p:animEffect>
                                  </p:childTnLst>
                                </p:cTn>
                              </p:par>
                            </p:childTnLst>
                          </p:cTn>
                        </p:par>
                        <p:par>
                          <p:cTn id="104" fill="hold">
                            <p:stCondLst>
                              <p:cond delay="25000"/>
                            </p:stCondLst>
                            <p:childTnLst>
                              <p:par>
                                <p:cTn id="105" presetID="20" presetClass="entr" presetSubtype="0" fill="hold" grpId="0" nodeType="afterEffect">
                                  <p:stCondLst>
                                    <p:cond delay="0"/>
                                  </p:stCondLst>
                                  <p:childTnLst>
                                    <p:set>
                                      <p:cBhvr>
                                        <p:cTn id="106" dur="1" fill="hold">
                                          <p:stCondLst>
                                            <p:cond delay="0"/>
                                          </p:stCondLst>
                                        </p:cTn>
                                        <p:tgtEl>
                                          <p:spTgt spid="129084"/>
                                        </p:tgtEl>
                                        <p:attrNameLst>
                                          <p:attrName>style.visibility</p:attrName>
                                        </p:attrNameLst>
                                      </p:cBhvr>
                                      <p:to>
                                        <p:strVal val="visible"/>
                                      </p:to>
                                    </p:set>
                                    <p:animEffect transition="in" filter="wedge">
                                      <p:cBhvr>
                                        <p:cTn id="107" dur="1000"/>
                                        <p:tgtEl>
                                          <p:spTgt spid="129084"/>
                                        </p:tgtEl>
                                      </p:cBhvr>
                                    </p:animEffect>
                                  </p:childTnLst>
                                </p:cTn>
                              </p:par>
                            </p:childTnLst>
                          </p:cTn>
                        </p:par>
                        <p:par>
                          <p:cTn id="108" fill="hold">
                            <p:stCondLst>
                              <p:cond delay="26000"/>
                            </p:stCondLst>
                            <p:childTnLst>
                              <p:par>
                                <p:cTn id="109" presetID="20" presetClass="entr" presetSubtype="0" fill="hold" grpId="0" nodeType="afterEffect">
                                  <p:stCondLst>
                                    <p:cond delay="0"/>
                                  </p:stCondLst>
                                  <p:childTnLst>
                                    <p:set>
                                      <p:cBhvr>
                                        <p:cTn id="110" dur="1" fill="hold">
                                          <p:stCondLst>
                                            <p:cond delay="0"/>
                                          </p:stCondLst>
                                        </p:cTn>
                                        <p:tgtEl>
                                          <p:spTgt spid="129085"/>
                                        </p:tgtEl>
                                        <p:attrNameLst>
                                          <p:attrName>style.visibility</p:attrName>
                                        </p:attrNameLst>
                                      </p:cBhvr>
                                      <p:to>
                                        <p:strVal val="visible"/>
                                      </p:to>
                                    </p:set>
                                    <p:animEffect transition="in" filter="wedge">
                                      <p:cBhvr>
                                        <p:cTn id="111" dur="1000"/>
                                        <p:tgtEl>
                                          <p:spTgt spid="129085"/>
                                        </p:tgtEl>
                                      </p:cBhvr>
                                    </p:animEffect>
                                  </p:childTnLst>
                                </p:cTn>
                              </p:par>
                            </p:childTnLst>
                          </p:cTn>
                        </p:par>
                        <p:par>
                          <p:cTn id="112" fill="hold">
                            <p:stCondLst>
                              <p:cond delay="27000"/>
                            </p:stCondLst>
                            <p:childTnLst>
                              <p:par>
                                <p:cTn id="113" presetID="20" presetClass="entr" presetSubtype="0" fill="hold" grpId="0" nodeType="afterEffect">
                                  <p:stCondLst>
                                    <p:cond delay="0"/>
                                  </p:stCondLst>
                                  <p:childTnLst>
                                    <p:set>
                                      <p:cBhvr>
                                        <p:cTn id="114" dur="1" fill="hold">
                                          <p:stCondLst>
                                            <p:cond delay="0"/>
                                          </p:stCondLst>
                                        </p:cTn>
                                        <p:tgtEl>
                                          <p:spTgt spid="129086"/>
                                        </p:tgtEl>
                                        <p:attrNameLst>
                                          <p:attrName>style.visibility</p:attrName>
                                        </p:attrNameLst>
                                      </p:cBhvr>
                                      <p:to>
                                        <p:strVal val="visible"/>
                                      </p:to>
                                    </p:set>
                                    <p:animEffect transition="in" filter="wedge">
                                      <p:cBhvr>
                                        <p:cTn id="115" dur="1000"/>
                                        <p:tgtEl>
                                          <p:spTgt spid="129086"/>
                                        </p:tgtEl>
                                      </p:cBhvr>
                                    </p:animEffect>
                                  </p:childTnLst>
                                </p:cTn>
                              </p:par>
                            </p:childTnLst>
                          </p:cTn>
                        </p:par>
                        <p:par>
                          <p:cTn id="116" fill="hold">
                            <p:stCondLst>
                              <p:cond delay="28000"/>
                            </p:stCondLst>
                            <p:childTnLst>
                              <p:par>
                                <p:cTn id="117" presetID="20" presetClass="entr" presetSubtype="0" fill="hold" grpId="0" nodeType="afterEffect">
                                  <p:stCondLst>
                                    <p:cond delay="0"/>
                                  </p:stCondLst>
                                  <p:childTnLst>
                                    <p:set>
                                      <p:cBhvr>
                                        <p:cTn id="118" dur="1" fill="hold">
                                          <p:stCondLst>
                                            <p:cond delay="0"/>
                                          </p:stCondLst>
                                        </p:cTn>
                                        <p:tgtEl>
                                          <p:spTgt spid="129087"/>
                                        </p:tgtEl>
                                        <p:attrNameLst>
                                          <p:attrName>style.visibility</p:attrName>
                                        </p:attrNameLst>
                                      </p:cBhvr>
                                      <p:to>
                                        <p:strVal val="visible"/>
                                      </p:to>
                                    </p:set>
                                    <p:animEffect transition="in" filter="wedge">
                                      <p:cBhvr>
                                        <p:cTn id="119" dur="1000"/>
                                        <p:tgtEl>
                                          <p:spTgt spid="129087"/>
                                        </p:tgtEl>
                                      </p:cBhvr>
                                    </p:animEffect>
                                  </p:childTnLst>
                                </p:cTn>
                              </p:par>
                            </p:childTnLst>
                          </p:cTn>
                        </p:par>
                        <p:par>
                          <p:cTn id="120" fill="hold">
                            <p:stCondLst>
                              <p:cond delay="29000"/>
                            </p:stCondLst>
                            <p:childTnLst>
                              <p:par>
                                <p:cTn id="121" presetID="20" presetClass="entr" presetSubtype="0" fill="hold" grpId="0" nodeType="afterEffect">
                                  <p:stCondLst>
                                    <p:cond delay="0"/>
                                  </p:stCondLst>
                                  <p:childTnLst>
                                    <p:set>
                                      <p:cBhvr>
                                        <p:cTn id="122" dur="1" fill="hold">
                                          <p:stCondLst>
                                            <p:cond delay="0"/>
                                          </p:stCondLst>
                                        </p:cTn>
                                        <p:tgtEl>
                                          <p:spTgt spid="129088"/>
                                        </p:tgtEl>
                                        <p:attrNameLst>
                                          <p:attrName>style.visibility</p:attrName>
                                        </p:attrNameLst>
                                      </p:cBhvr>
                                      <p:to>
                                        <p:strVal val="visible"/>
                                      </p:to>
                                    </p:set>
                                    <p:animEffect transition="in" filter="wedge">
                                      <p:cBhvr>
                                        <p:cTn id="123" dur="1000"/>
                                        <p:tgtEl>
                                          <p:spTgt spid="129088"/>
                                        </p:tgtEl>
                                      </p:cBhvr>
                                    </p:animEffect>
                                  </p:childTnLst>
                                </p:cTn>
                              </p:par>
                            </p:childTnLst>
                          </p:cTn>
                        </p:par>
                        <p:par>
                          <p:cTn id="124" fill="hold">
                            <p:stCondLst>
                              <p:cond delay="30000"/>
                            </p:stCondLst>
                            <p:childTnLst>
                              <p:par>
                                <p:cTn id="125" presetID="20" presetClass="entr" presetSubtype="0" fill="hold" grpId="0" nodeType="afterEffect">
                                  <p:stCondLst>
                                    <p:cond delay="0"/>
                                  </p:stCondLst>
                                  <p:childTnLst>
                                    <p:set>
                                      <p:cBhvr>
                                        <p:cTn id="126" dur="1" fill="hold">
                                          <p:stCondLst>
                                            <p:cond delay="0"/>
                                          </p:stCondLst>
                                        </p:cTn>
                                        <p:tgtEl>
                                          <p:spTgt spid="129089"/>
                                        </p:tgtEl>
                                        <p:attrNameLst>
                                          <p:attrName>style.visibility</p:attrName>
                                        </p:attrNameLst>
                                      </p:cBhvr>
                                      <p:to>
                                        <p:strVal val="visible"/>
                                      </p:to>
                                    </p:set>
                                    <p:animEffect transition="in" filter="wedge">
                                      <p:cBhvr>
                                        <p:cTn id="127" dur="1000"/>
                                        <p:tgtEl>
                                          <p:spTgt spid="129089"/>
                                        </p:tgtEl>
                                      </p:cBhvr>
                                    </p:animEffect>
                                  </p:childTnLst>
                                </p:cTn>
                              </p:par>
                            </p:childTnLst>
                          </p:cTn>
                        </p:par>
                        <p:par>
                          <p:cTn id="128" fill="hold">
                            <p:stCondLst>
                              <p:cond delay="31000"/>
                            </p:stCondLst>
                            <p:childTnLst>
                              <p:par>
                                <p:cTn id="129" presetID="20" presetClass="entr" presetSubtype="0" fill="hold" grpId="0" nodeType="afterEffect">
                                  <p:stCondLst>
                                    <p:cond delay="0"/>
                                  </p:stCondLst>
                                  <p:childTnLst>
                                    <p:set>
                                      <p:cBhvr>
                                        <p:cTn id="130" dur="1" fill="hold">
                                          <p:stCondLst>
                                            <p:cond delay="0"/>
                                          </p:stCondLst>
                                        </p:cTn>
                                        <p:tgtEl>
                                          <p:spTgt spid="129090"/>
                                        </p:tgtEl>
                                        <p:attrNameLst>
                                          <p:attrName>style.visibility</p:attrName>
                                        </p:attrNameLst>
                                      </p:cBhvr>
                                      <p:to>
                                        <p:strVal val="visible"/>
                                      </p:to>
                                    </p:set>
                                    <p:animEffect transition="in" filter="wedge">
                                      <p:cBhvr>
                                        <p:cTn id="131" dur="1000"/>
                                        <p:tgtEl>
                                          <p:spTgt spid="129090"/>
                                        </p:tgtEl>
                                      </p:cBhvr>
                                    </p:animEffect>
                                  </p:childTnLst>
                                </p:cTn>
                              </p:par>
                            </p:childTnLst>
                          </p:cTn>
                        </p:par>
                        <p:par>
                          <p:cTn id="132" fill="hold">
                            <p:stCondLst>
                              <p:cond delay="32000"/>
                            </p:stCondLst>
                            <p:childTnLst>
                              <p:par>
                                <p:cTn id="133" presetID="20" presetClass="entr" presetSubtype="0" fill="hold" grpId="0" nodeType="afterEffect">
                                  <p:stCondLst>
                                    <p:cond delay="0"/>
                                  </p:stCondLst>
                                  <p:childTnLst>
                                    <p:set>
                                      <p:cBhvr>
                                        <p:cTn id="134" dur="1" fill="hold">
                                          <p:stCondLst>
                                            <p:cond delay="0"/>
                                          </p:stCondLst>
                                        </p:cTn>
                                        <p:tgtEl>
                                          <p:spTgt spid="129091"/>
                                        </p:tgtEl>
                                        <p:attrNameLst>
                                          <p:attrName>style.visibility</p:attrName>
                                        </p:attrNameLst>
                                      </p:cBhvr>
                                      <p:to>
                                        <p:strVal val="visible"/>
                                      </p:to>
                                    </p:set>
                                    <p:animEffect transition="in" filter="wedge">
                                      <p:cBhvr>
                                        <p:cTn id="135" dur="1000"/>
                                        <p:tgtEl>
                                          <p:spTgt spid="129091"/>
                                        </p:tgtEl>
                                      </p:cBhvr>
                                    </p:animEffect>
                                  </p:childTnLst>
                                </p:cTn>
                              </p:par>
                            </p:childTnLst>
                          </p:cTn>
                        </p:par>
                        <p:par>
                          <p:cTn id="136" fill="hold">
                            <p:stCondLst>
                              <p:cond delay="33000"/>
                            </p:stCondLst>
                            <p:childTnLst>
                              <p:par>
                                <p:cTn id="137" presetID="20" presetClass="entr" presetSubtype="0" fill="hold" grpId="0" nodeType="afterEffect">
                                  <p:stCondLst>
                                    <p:cond delay="0"/>
                                  </p:stCondLst>
                                  <p:childTnLst>
                                    <p:set>
                                      <p:cBhvr>
                                        <p:cTn id="138" dur="1" fill="hold">
                                          <p:stCondLst>
                                            <p:cond delay="0"/>
                                          </p:stCondLst>
                                        </p:cTn>
                                        <p:tgtEl>
                                          <p:spTgt spid="129092"/>
                                        </p:tgtEl>
                                        <p:attrNameLst>
                                          <p:attrName>style.visibility</p:attrName>
                                        </p:attrNameLst>
                                      </p:cBhvr>
                                      <p:to>
                                        <p:strVal val="visible"/>
                                      </p:to>
                                    </p:set>
                                    <p:animEffect transition="in" filter="wedge">
                                      <p:cBhvr>
                                        <p:cTn id="139" dur="1000"/>
                                        <p:tgtEl>
                                          <p:spTgt spid="129092"/>
                                        </p:tgtEl>
                                      </p:cBhvr>
                                    </p:animEffect>
                                  </p:childTnLst>
                                </p:cTn>
                              </p:par>
                            </p:childTnLst>
                          </p:cTn>
                        </p:par>
                        <p:par>
                          <p:cTn id="140" fill="hold">
                            <p:stCondLst>
                              <p:cond delay="34000"/>
                            </p:stCondLst>
                            <p:childTnLst>
                              <p:par>
                                <p:cTn id="141" presetID="20" presetClass="entr" presetSubtype="0" fill="hold" grpId="0" nodeType="afterEffect">
                                  <p:stCondLst>
                                    <p:cond delay="0"/>
                                  </p:stCondLst>
                                  <p:childTnLst>
                                    <p:set>
                                      <p:cBhvr>
                                        <p:cTn id="142" dur="1" fill="hold">
                                          <p:stCondLst>
                                            <p:cond delay="0"/>
                                          </p:stCondLst>
                                        </p:cTn>
                                        <p:tgtEl>
                                          <p:spTgt spid="129093"/>
                                        </p:tgtEl>
                                        <p:attrNameLst>
                                          <p:attrName>style.visibility</p:attrName>
                                        </p:attrNameLst>
                                      </p:cBhvr>
                                      <p:to>
                                        <p:strVal val="visible"/>
                                      </p:to>
                                    </p:set>
                                    <p:animEffect transition="in" filter="wedge">
                                      <p:cBhvr>
                                        <p:cTn id="143" dur="1000"/>
                                        <p:tgtEl>
                                          <p:spTgt spid="129093"/>
                                        </p:tgtEl>
                                      </p:cBhvr>
                                    </p:animEffect>
                                  </p:childTnLst>
                                </p:cTn>
                              </p:par>
                            </p:childTnLst>
                          </p:cTn>
                        </p:par>
                        <p:par>
                          <p:cTn id="144" fill="hold">
                            <p:stCondLst>
                              <p:cond delay="35000"/>
                            </p:stCondLst>
                            <p:childTnLst>
                              <p:par>
                                <p:cTn id="145" presetID="20" presetClass="entr" presetSubtype="0" fill="hold" grpId="0" nodeType="afterEffect">
                                  <p:stCondLst>
                                    <p:cond delay="0"/>
                                  </p:stCondLst>
                                  <p:childTnLst>
                                    <p:set>
                                      <p:cBhvr>
                                        <p:cTn id="146" dur="1" fill="hold">
                                          <p:stCondLst>
                                            <p:cond delay="0"/>
                                          </p:stCondLst>
                                        </p:cTn>
                                        <p:tgtEl>
                                          <p:spTgt spid="129094"/>
                                        </p:tgtEl>
                                        <p:attrNameLst>
                                          <p:attrName>style.visibility</p:attrName>
                                        </p:attrNameLst>
                                      </p:cBhvr>
                                      <p:to>
                                        <p:strVal val="visible"/>
                                      </p:to>
                                    </p:set>
                                    <p:animEffect transition="in" filter="wedge">
                                      <p:cBhvr>
                                        <p:cTn id="147" dur="1000"/>
                                        <p:tgtEl>
                                          <p:spTgt spid="129094"/>
                                        </p:tgtEl>
                                      </p:cBhvr>
                                    </p:animEffect>
                                  </p:childTnLst>
                                </p:cTn>
                              </p:par>
                            </p:childTnLst>
                          </p:cTn>
                        </p:par>
                        <p:par>
                          <p:cTn id="148" fill="hold">
                            <p:stCondLst>
                              <p:cond delay="36000"/>
                            </p:stCondLst>
                            <p:childTnLst>
                              <p:par>
                                <p:cTn id="149" presetID="20" presetClass="entr" presetSubtype="0" fill="hold" grpId="0" nodeType="afterEffect">
                                  <p:stCondLst>
                                    <p:cond delay="0"/>
                                  </p:stCondLst>
                                  <p:childTnLst>
                                    <p:set>
                                      <p:cBhvr>
                                        <p:cTn id="150" dur="1" fill="hold">
                                          <p:stCondLst>
                                            <p:cond delay="0"/>
                                          </p:stCondLst>
                                        </p:cTn>
                                        <p:tgtEl>
                                          <p:spTgt spid="129095"/>
                                        </p:tgtEl>
                                        <p:attrNameLst>
                                          <p:attrName>style.visibility</p:attrName>
                                        </p:attrNameLst>
                                      </p:cBhvr>
                                      <p:to>
                                        <p:strVal val="visible"/>
                                      </p:to>
                                    </p:set>
                                    <p:animEffect transition="in" filter="wedge">
                                      <p:cBhvr>
                                        <p:cTn id="151" dur="1000"/>
                                        <p:tgtEl>
                                          <p:spTgt spid="129095"/>
                                        </p:tgtEl>
                                      </p:cBhvr>
                                    </p:animEffect>
                                  </p:childTnLst>
                                </p:cTn>
                              </p:par>
                            </p:childTnLst>
                          </p:cTn>
                        </p:par>
                        <p:par>
                          <p:cTn id="152" fill="hold">
                            <p:stCondLst>
                              <p:cond delay="37000"/>
                            </p:stCondLst>
                            <p:childTnLst>
                              <p:par>
                                <p:cTn id="153" presetID="20" presetClass="entr" presetSubtype="0" fill="hold" grpId="0" nodeType="afterEffect">
                                  <p:stCondLst>
                                    <p:cond delay="0"/>
                                  </p:stCondLst>
                                  <p:childTnLst>
                                    <p:set>
                                      <p:cBhvr>
                                        <p:cTn id="154" dur="1" fill="hold">
                                          <p:stCondLst>
                                            <p:cond delay="0"/>
                                          </p:stCondLst>
                                        </p:cTn>
                                        <p:tgtEl>
                                          <p:spTgt spid="129096"/>
                                        </p:tgtEl>
                                        <p:attrNameLst>
                                          <p:attrName>style.visibility</p:attrName>
                                        </p:attrNameLst>
                                      </p:cBhvr>
                                      <p:to>
                                        <p:strVal val="visible"/>
                                      </p:to>
                                    </p:set>
                                    <p:animEffect transition="in" filter="wedge">
                                      <p:cBhvr>
                                        <p:cTn id="155" dur="1000"/>
                                        <p:tgtEl>
                                          <p:spTgt spid="129096"/>
                                        </p:tgtEl>
                                      </p:cBhvr>
                                    </p:animEffect>
                                  </p:childTnLst>
                                </p:cTn>
                              </p:par>
                            </p:childTnLst>
                          </p:cTn>
                        </p:par>
                        <p:par>
                          <p:cTn id="156" fill="hold">
                            <p:stCondLst>
                              <p:cond delay="38000"/>
                            </p:stCondLst>
                            <p:childTnLst>
                              <p:par>
                                <p:cTn id="157" presetID="20" presetClass="entr" presetSubtype="0" fill="hold" grpId="0" nodeType="afterEffect">
                                  <p:stCondLst>
                                    <p:cond delay="0"/>
                                  </p:stCondLst>
                                  <p:childTnLst>
                                    <p:set>
                                      <p:cBhvr>
                                        <p:cTn id="158" dur="1" fill="hold">
                                          <p:stCondLst>
                                            <p:cond delay="0"/>
                                          </p:stCondLst>
                                        </p:cTn>
                                        <p:tgtEl>
                                          <p:spTgt spid="129097"/>
                                        </p:tgtEl>
                                        <p:attrNameLst>
                                          <p:attrName>style.visibility</p:attrName>
                                        </p:attrNameLst>
                                      </p:cBhvr>
                                      <p:to>
                                        <p:strVal val="visible"/>
                                      </p:to>
                                    </p:set>
                                    <p:animEffect transition="in" filter="wedge">
                                      <p:cBhvr>
                                        <p:cTn id="159" dur="1000"/>
                                        <p:tgtEl>
                                          <p:spTgt spid="129097"/>
                                        </p:tgtEl>
                                      </p:cBhvr>
                                    </p:animEffect>
                                  </p:childTnLst>
                                </p:cTn>
                              </p:par>
                            </p:childTnLst>
                          </p:cTn>
                        </p:par>
                        <p:par>
                          <p:cTn id="160" fill="hold">
                            <p:stCondLst>
                              <p:cond delay="39000"/>
                            </p:stCondLst>
                            <p:childTnLst>
                              <p:par>
                                <p:cTn id="161" presetID="20" presetClass="entr" presetSubtype="0" fill="hold" grpId="0" nodeType="afterEffect">
                                  <p:stCondLst>
                                    <p:cond delay="0"/>
                                  </p:stCondLst>
                                  <p:childTnLst>
                                    <p:set>
                                      <p:cBhvr>
                                        <p:cTn id="162" dur="1" fill="hold">
                                          <p:stCondLst>
                                            <p:cond delay="0"/>
                                          </p:stCondLst>
                                        </p:cTn>
                                        <p:tgtEl>
                                          <p:spTgt spid="129098"/>
                                        </p:tgtEl>
                                        <p:attrNameLst>
                                          <p:attrName>style.visibility</p:attrName>
                                        </p:attrNameLst>
                                      </p:cBhvr>
                                      <p:to>
                                        <p:strVal val="visible"/>
                                      </p:to>
                                    </p:set>
                                    <p:animEffect transition="in" filter="wedge">
                                      <p:cBhvr>
                                        <p:cTn id="163" dur="1000"/>
                                        <p:tgtEl>
                                          <p:spTgt spid="129098"/>
                                        </p:tgtEl>
                                      </p:cBhvr>
                                    </p:animEffect>
                                  </p:childTnLst>
                                </p:cTn>
                              </p:par>
                            </p:childTnLst>
                          </p:cTn>
                        </p:par>
                        <p:par>
                          <p:cTn id="164" fill="hold">
                            <p:stCondLst>
                              <p:cond delay="40000"/>
                            </p:stCondLst>
                            <p:childTnLst>
                              <p:par>
                                <p:cTn id="165" presetID="20" presetClass="entr" presetSubtype="0" fill="hold" grpId="0" nodeType="afterEffect">
                                  <p:stCondLst>
                                    <p:cond delay="0"/>
                                  </p:stCondLst>
                                  <p:childTnLst>
                                    <p:set>
                                      <p:cBhvr>
                                        <p:cTn id="166" dur="1" fill="hold">
                                          <p:stCondLst>
                                            <p:cond delay="0"/>
                                          </p:stCondLst>
                                        </p:cTn>
                                        <p:tgtEl>
                                          <p:spTgt spid="129099"/>
                                        </p:tgtEl>
                                        <p:attrNameLst>
                                          <p:attrName>style.visibility</p:attrName>
                                        </p:attrNameLst>
                                      </p:cBhvr>
                                      <p:to>
                                        <p:strVal val="visible"/>
                                      </p:to>
                                    </p:set>
                                    <p:animEffect transition="in" filter="wedge">
                                      <p:cBhvr>
                                        <p:cTn id="167" dur="1000"/>
                                        <p:tgtEl>
                                          <p:spTgt spid="129099"/>
                                        </p:tgtEl>
                                      </p:cBhvr>
                                    </p:animEffect>
                                  </p:childTnLst>
                                </p:cTn>
                              </p:par>
                            </p:childTnLst>
                          </p:cTn>
                        </p:par>
                        <p:par>
                          <p:cTn id="168" fill="hold">
                            <p:stCondLst>
                              <p:cond delay="41000"/>
                            </p:stCondLst>
                            <p:childTnLst>
                              <p:par>
                                <p:cTn id="169" presetID="20" presetClass="entr" presetSubtype="0" fill="hold" grpId="0" nodeType="afterEffect">
                                  <p:stCondLst>
                                    <p:cond delay="0"/>
                                  </p:stCondLst>
                                  <p:childTnLst>
                                    <p:set>
                                      <p:cBhvr>
                                        <p:cTn id="170" dur="1" fill="hold">
                                          <p:stCondLst>
                                            <p:cond delay="0"/>
                                          </p:stCondLst>
                                        </p:cTn>
                                        <p:tgtEl>
                                          <p:spTgt spid="129100"/>
                                        </p:tgtEl>
                                        <p:attrNameLst>
                                          <p:attrName>style.visibility</p:attrName>
                                        </p:attrNameLst>
                                      </p:cBhvr>
                                      <p:to>
                                        <p:strVal val="visible"/>
                                      </p:to>
                                    </p:set>
                                    <p:animEffect transition="in" filter="wedge">
                                      <p:cBhvr>
                                        <p:cTn id="171" dur="1000"/>
                                        <p:tgtEl>
                                          <p:spTgt spid="129100"/>
                                        </p:tgtEl>
                                      </p:cBhvr>
                                    </p:animEffect>
                                  </p:childTnLst>
                                </p:cTn>
                              </p:par>
                            </p:childTnLst>
                          </p:cTn>
                        </p:par>
                        <p:par>
                          <p:cTn id="172" fill="hold">
                            <p:stCondLst>
                              <p:cond delay="42000"/>
                            </p:stCondLst>
                            <p:childTnLst>
                              <p:par>
                                <p:cTn id="173" presetID="20" presetClass="entr" presetSubtype="0" fill="hold" grpId="0" nodeType="afterEffect">
                                  <p:stCondLst>
                                    <p:cond delay="0"/>
                                  </p:stCondLst>
                                  <p:childTnLst>
                                    <p:set>
                                      <p:cBhvr>
                                        <p:cTn id="174" dur="1" fill="hold">
                                          <p:stCondLst>
                                            <p:cond delay="0"/>
                                          </p:stCondLst>
                                        </p:cTn>
                                        <p:tgtEl>
                                          <p:spTgt spid="129101"/>
                                        </p:tgtEl>
                                        <p:attrNameLst>
                                          <p:attrName>style.visibility</p:attrName>
                                        </p:attrNameLst>
                                      </p:cBhvr>
                                      <p:to>
                                        <p:strVal val="visible"/>
                                      </p:to>
                                    </p:set>
                                    <p:animEffect transition="in" filter="wedge">
                                      <p:cBhvr>
                                        <p:cTn id="175" dur="1000"/>
                                        <p:tgtEl>
                                          <p:spTgt spid="129101"/>
                                        </p:tgtEl>
                                      </p:cBhvr>
                                    </p:animEffect>
                                  </p:childTnLst>
                                </p:cTn>
                              </p:par>
                            </p:childTnLst>
                          </p:cTn>
                        </p:par>
                        <p:par>
                          <p:cTn id="176" fill="hold">
                            <p:stCondLst>
                              <p:cond delay="43000"/>
                            </p:stCondLst>
                            <p:childTnLst>
                              <p:par>
                                <p:cTn id="177" presetID="20" presetClass="entr" presetSubtype="0" fill="hold" grpId="0" nodeType="afterEffect">
                                  <p:stCondLst>
                                    <p:cond delay="0"/>
                                  </p:stCondLst>
                                  <p:childTnLst>
                                    <p:set>
                                      <p:cBhvr>
                                        <p:cTn id="178" dur="1" fill="hold">
                                          <p:stCondLst>
                                            <p:cond delay="0"/>
                                          </p:stCondLst>
                                        </p:cTn>
                                        <p:tgtEl>
                                          <p:spTgt spid="129102"/>
                                        </p:tgtEl>
                                        <p:attrNameLst>
                                          <p:attrName>style.visibility</p:attrName>
                                        </p:attrNameLst>
                                      </p:cBhvr>
                                      <p:to>
                                        <p:strVal val="visible"/>
                                      </p:to>
                                    </p:set>
                                    <p:animEffect transition="in" filter="wedge">
                                      <p:cBhvr>
                                        <p:cTn id="179" dur="1000"/>
                                        <p:tgtEl>
                                          <p:spTgt spid="129102"/>
                                        </p:tgtEl>
                                      </p:cBhvr>
                                    </p:animEffect>
                                  </p:childTnLst>
                                </p:cTn>
                              </p:par>
                            </p:childTnLst>
                          </p:cTn>
                        </p:par>
                        <p:par>
                          <p:cTn id="180" fill="hold">
                            <p:stCondLst>
                              <p:cond delay="44000"/>
                            </p:stCondLst>
                            <p:childTnLst>
                              <p:par>
                                <p:cTn id="181" presetID="20" presetClass="entr" presetSubtype="0" fill="hold" grpId="0" nodeType="afterEffect">
                                  <p:stCondLst>
                                    <p:cond delay="0"/>
                                  </p:stCondLst>
                                  <p:childTnLst>
                                    <p:set>
                                      <p:cBhvr>
                                        <p:cTn id="182" dur="1" fill="hold">
                                          <p:stCondLst>
                                            <p:cond delay="0"/>
                                          </p:stCondLst>
                                        </p:cTn>
                                        <p:tgtEl>
                                          <p:spTgt spid="129103"/>
                                        </p:tgtEl>
                                        <p:attrNameLst>
                                          <p:attrName>style.visibility</p:attrName>
                                        </p:attrNameLst>
                                      </p:cBhvr>
                                      <p:to>
                                        <p:strVal val="visible"/>
                                      </p:to>
                                    </p:set>
                                    <p:animEffect transition="in" filter="wedge">
                                      <p:cBhvr>
                                        <p:cTn id="183" dur="1000"/>
                                        <p:tgtEl>
                                          <p:spTgt spid="129103"/>
                                        </p:tgtEl>
                                      </p:cBhvr>
                                    </p:animEffect>
                                  </p:childTnLst>
                                </p:cTn>
                              </p:par>
                            </p:childTnLst>
                          </p:cTn>
                        </p:par>
                        <p:par>
                          <p:cTn id="184" fill="hold">
                            <p:stCondLst>
                              <p:cond delay="45000"/>
                            </p:stCondLst>
                            <p:childTnLst>
                              <p:par>
                                <p:cTn id="185" presetID="20" presetClass="entr" presetSubtype="0" fill="hold" grpId="0" nodeType="afterEffect">
                                  <p:stCondLst>
                                    <p:cond delay="0"/>
                                  </p:stCondLst>
                                  <p:childTnLst>
                                    <p:set>
                                      <p:cBhvr>
                                        <p:cTn id="186" dur="1" fill="hold">
                                          <p:stCondLst>
                                            <p:cond delay="0"/>
                                          </p:stCondLst>
                                        </p:cTn>
                                        <p:tgtEl>
                                          <p:spTgt spid="129110"/>
                                        </p:tgtEl>
                                        <p:attrNameLst>
                                          <p:attrName>style.visibility</p:attrName>
                                        </p:attrNameLst>
                                      </p:cBhvr>
                                      <p:to>
                                        <p:strVal val="visible"/>
                                      </p:to>
                                    </p:set>
                                    <p:animEffect transition="in" filter="wedge">
                                      <p:cBhvr>
                                        <p:cTn id="187" dur="1000"/>
                                        <p:tgtEl>
                                          <p:spTgt spid="129110"/>
                                        </p:tgtEl>
                                      </p:cBhvr>
                                    </p:animEffect>
                                  </p:childTnLst>
                                </p:cTn>
                              </p:par>
                            </p:childTnLst>
                          </p:cTn>
                        </p:par>
                        <p:par>
                          <p:cTn id="188" fill="hold">
                            <p:stCondLst>
                              <p:cond delay="46000"/>
                            </p:stCondLst>
                            <p:childTnLst>
                              <p:par>
                                <p:cTn id="189" presetID="20" presetClass="entr" presetSubtype="0" fill="hold" grpId="0" nodeType="afterEffect">
                                  <p:stCondLst>
                                    <p:cond delay="0"/>
                                  </p:stCondLst>
                                  <p:childTnLst>
                                    <p:set>
                                      <p:cBhvr>
                                        <p:cTn id="190" dur="1" fill="hold">
                                          <p:stCondLst>
                                            <p:cond delay="0"/>
                                          </p:stCondLst>
                                        </p:cTn>
                                        <p:tgtEl>
                                          <p:spTgt spid="129111"/>
                                        </p:tgtEl>
                                        <p:attrNameLst>
                                          <p:attrName>style.visibility</p:attrName>
                                        </p:attrNameLst>
                                      </p:cBhvr>
                                      <p:to>
                                        <p:strVal val="visible"/>
                                      </p:to>
                                    </p:set>
                                    <p:animEffect transition="in" filter="wedge">
                                      <p:cBhvr>
                                        <p:cTn id="191" dur="1000"/>
                                        <p:tgtEl>
                                          <p:spTgt spid="129111"/>
                                        </p:tgtEl>
                                      </p:cBhvr>
                                    </p:animEffect>
                                  </p:childTnLst>
                                </p:cTn>
                              </p:par>
                            </p:childTnLst>
                          </p:cTn>
                        </p:par>
                        <p:par>
                          <p:cTn id="192" fill="hold">
                            <p:stCondLst>
                              <p:cond delay="47000"/>
                            </p:stCondLst>
                            <p:childTnLst>
                              <p:par>
                                <p:cTn id="193" presetID="20" presetClass="entr" presetSubtype="0" fill="hold" grpId="0" nodeType="afterEffect">
                                  <p:stCondLst>
                                    <p:cond delay="0"/>
                                  </p:stCondLst>
                                  <p:childTnLst>
                                    <p:set>
                                      <p:cBhvr>
                                        <p:cTn id="194" dur="1" fill="hold">
                                          <p:stCondLst>
                                            <p:cond delay="0"/>
                                          </p:stCondLst>
                                        </p:cTn>
                                        <p:tgtEl>
                                          <p:spTgt spid="129112"/>
                                        </p:tgtEl>
                                        <p:attrNameLst>
                                          <p:attrName>style.visibility</p:attrName>
                                        </p:attrNameLst>
                                      </p:cBhvr>
                                      <p:to>
                                        <p:strVal val="visible"/>
                                      </p:to>
                                    </p:set>
                                    <p:animEffect transition="in" filter="wedge">
                                      <p:cBhvr>
                                        <p:cTn id="195" dur="1000"/>
                                        <p:tgtEl>
                                          <p:spTgt spid="129112"/>
                                        </p:tgtEl>
                                      </p:cBhvr>
                                    </p:animEffect>
                                  </p:childTnLst>
                                </p:cTn>
                              </p:par>
                            </p:childTnLst>
                          </p:cTn>
                        </p:par>
                        <p:par>
                          <p:cTn id="196" fill="hold">
                            <p:stCondLst>
                              <p:cond delay="48000"/>
                            </p:stCondLst>
                            <p:childTnLst>
                              <p:par>
                                <p:cTn id="197" presetID="20" presetClass="entr" presetSubtype="0" fill="hold" grpId="0" nodeType="afterEffect">
                                  <p:stCondLst>
                                    <p:cond delay="0"/>
                                  </p:stCondLst>
                                  <p:childTnLst>
                                    <p:set>
                                      <p:cBhvr>
                                        <p:cTn id="198" dur="1" fill="hold">
                                          <p:stCondLst>
                                            <p:cond delay="0"/>
                                          </p:stCondLst>
                                        </p:cTn>
                                        <p:tgtEl>
                                          <p:spTgt spid="129113"/>
                                        </p:tgtEl>
                                        <p:attrNameLst>
                                          <p:attrName>style.visibility</p:attrName>
                                        </p:attrNameLst>
                                      </p:cBhvr>
                                      <p:to>
                                        <p:strVal val="visible"/>
                                      </p:to>
                                    </p:set>
                                    <p:animEffect transition="in" filter="wedge">
                                      <p:cBhvr>
                                        <p:cTn id="199" dur="1000"/>
                                        <p:tgtEl>
                                          <p:spTgt spid="129113"/>
                                        </p:tgtEl>
                                      </p:cBhvr>
                                    </p:animEffect>
                                  </p:childTnLst>
                                </p:cTn>
                              </p:par>
                            </p:childTnLst>
                          </p:cTn>
                        </p:par>
                        <p:par>
                          <p:cTn id="200" fill="hold">
                            <p:stCondLst>
                              <p:cond delay="49000"/>
                            </p:stCondLst>
                            <p:childTnLst>
                              <p:par>
                                <p:cTn id="201" presetID="20" presetClass="entr" presetSubtype="0" fill="hold" grpId="0" nodeType="afterEffect">
                                  <p:stCondLst>
                                    <p:cond delay="0"/>
                                  </p:stCondLst>
                                  <p:childTnLst>
                                    <p:set>
                                      <p:cBhvr>
                                        <p:cTn id="202" dur="1" fill="hold">
                                          <p:stCondLst>
                                            <p:cond delay="0"/>
                                          </p:stCondLst>
                                        </p:cTn>
                                        <p:tgtEl>
                                          <p:spTgt spid="129121"/>
                                        </p:tgtEl>
                                        <p:attrNameLst>
                                          <p:attrName>style.visibility</p:attrName>
                                        </p:attrNameLst>
                                      </p:cBhvr>
                                      <p:to>
                                        <p:strVal val="visible"/>
                                      </p:to>
                                    </p:set>
                                    <p:animEffect transition="in" filter="wedge">
                                      <p:cBhvr>
                                        <p:cTn id="203" dur="1000"/>
                                        <p:tgtEl>
                                          <p:spTgt spid="129121"/>
                                        </p:tgtEl>
                                      </p:cBhvr>
                                    </p:animEffect>
                                  </p:childTnLst>
                                </p:cTn>
                              </p:par>
                            </p:childTnLst>
                          </p:cTn>
                        </p:par>
                        <p:par>
                          <p:cTn id="204" fill="hold">
                            <p:stCondLst>
                              <p:cond delay="50000"/>
                            </p:stCondLst>
                            <p:childTnLst>
                              <p:par>
                                <p:cTn id="205" presetID="20" presetClass="entr" presetSubtype="0" fill="hold" grpId="0" nodeType="afterEffect">
                                  <p:stCondLst>
                                    <p:cond delay="0"/>
                                  </p:stCondLst>
                                  <p:childTnLst>
                                    <p:set>
                                      <p:cBhvr>
                                        <p:cTn id="206" dur="1" fill="hold">
                                          <p:stCondLst>
                                            <p:cond delay="0"/>
                                          </p:stCondLst>
                                        </p:cTn>
                                        <p:tgtEl>
                                          <p:spTgt spid="129124"/>
                                        </p:tgtEl>
                                        <p:attrNameLst>
                                          <p:attrName>style.visibility</p:attrName>
                                        </p:attrNameLst>
                                      </p:cBhvr>
                                      <p:to>
                                        <p:strVal val="visible"/>
                                      </p:to>
                                    </p:set>
                                    <p:animEffect transition="in" filter="wedge">
                                      <p:cBhvr>
                                        <p:cTn id="207" dur="1000"/>
                                        <p:tgtEl>
                                          <p:spTgt spid="129124"/>
                                        </p:tgtEl>
                                      </p:cBhvr>
                                    </p:animEffect>
                                  </p:childTnLst>
                                </p:cTn>
                              </p:par>
                            </p:childTnLst>
                          </p:cTn>
                        </p:par>
                        <p:par>
                          <p:cTn id="208" fill="hold">
                            <p:stCondLst>
                              <p:cond delay="51000"/>
                            </p:stCondLst>
                            <p:childTnLst>
                              <p:par>
                                <p:cTn id="209" presetID="20" presetClass="entr" presetSubtype="0" fill="hold" grpId="0" nodeType="afterEffect">
                                  <p:stCondLst>
                                    <p:cond delay="0"/>
                                  </p:stCondLst>
                                  <p:childTnLst>
                                    <p:set>
                                      <p:cBhvr>
                                        <p:cTn id="210" dur="1" fill="hold">
                                          <p:stCondLst>
                                            <p:cond delay="0"/>
                                          </p:stCondLst>
                                        </p:cTn>
                                        <p:tgtEl>
                                          <p:spTgt spid="129125"/>
                                        </p:tgtEl>
                                        <p:attrNameLst>
                                          <p:attrName>style.visibility</p:attrName>
                                        </p:attrNameLst>
                                      </p:cBhvr>
                                      <p:to>
                                        <p:strVal val="visible"/>
                                      </p:to>
                                    </p:set>
                                    <p:animEffect transition="in" filter="wedge">
                                      <p:cBhvr>
                                        <p:cTn id="211" dur="1000"/>
                                        <p:tgtEl>
                                          <p:spTgt spid="129125"/>
                                        </p:tgtEl>
                                      </p:cBhvr>
                                    </p:animEffect>
                                  </p:childTnLst>
                                </p:cTn>
                              </p:par>
                            </p:childTnLst>
                          </p:cTn>
                        </p:par>
                        <p:par>
                          <p:cTn id="212" fill="hold">
                            <p:stCondLst>
                              <p:cond delay="52000"/>
                            </p:stCondLst>
                            <p:childTnLst>
                              <p:par>
                                <p:cTn id="213" presetID="20" presetClass="entr" presetSubtype="0" fill="hold" grpId="0" nodeType="afterEffect">
                                  <p:stCondLst>
                                    <p:cond delay="0"/>
                                  </p:stCondLst>
                                  <p:childTnLst>
                                    <p:set>
                                      <p:cBhvr>
                                        <p:cTn id="214" dur="1" fill="hold">
                                          <p:stCondLst>
                                            <p:cond delay="0"/>
                                          </p:stCondLst>
                                        </p:cTn>
                                        <p:tgtEl>
                                          <p:spTgt spid="129126"/>
                                        </p:tgtEl>
                                        <p:attrNameLst>
                                          <p:attrName>style.visibility</p:attrName>
                                        </p:attrNameLst>
                                      </p:cBhvr>
                                      <p:to>
                                        <p:strVal val="visible"/>
                                      </p:to>
                                    </p:set>
                                    <p:animEffect transition="in" filter="wedge">
                                      <p:cBhvr>
                                        <p:cTn id="215" dur="1000"/>
                                        <p:tgtEl>
                                          <p:spTgt spid="129126"/>
                                        </p:tgtEl>
                                      </p:cBhvr>
                                    </p:animEffect>
                                  </p:childTnLst>
                                </p:cTn>
                              </p:par>
                            </p:childTnLst>
                          </p:cTn>
                        </p:par>
                        <p:par>
                          <p:cTn id="216" fill="hold">
                            <p:stCondLst>
                              <p:cond delay="53000"/>
                            </p:stCondLst>
                            <p:childTnLst>
                              <p:par>
                                <p:cTn id="217" presetID="20" presetClass="entr" presetSubtype="0" fill="hold" grpId="0" nodeType="afterEffect">
                                  <p:stCondLst>
                                    <p:cond delay="0"/>
                                  </p:stCondLst>
                                  <p:childTnLst>
                                    <p:set>
                                      <p:cBhvr>
                                        <p:cTn id="218" dur="1" fill="hold">
                                          <p:stCondLst>
                                            <p:cond delay="0"/>
                                          </p:stCondLst>
                                        </p:cTn>
                                        <p:tgtEl>
                                          <p:spTgt spid="129127"/>
                                        </p:tgtEl>
                                        <p:attrNameLst>
                                          <p:attrName>style.visibility</p:attrName>
                                        </p:attrNameLst>
                                      </p:cBhvr>
                                      <p:to>
                                        <p:strVal val="visible"/>
                                      </p:to>
                                    </p:set>
                                    <p:animEffect transition="in" filter="wedge">
                                      <p:cBhvr>
                                        <p:cTn id="219" dur="1000"/>
                                        <p:tgtEl>
                                          <p:spTgt spid="129127"/>
                                        </p:tgtEl>
                                      </p:cBhvr>
                                    </p:animEffect>
                                  </p:childTnLst>
                                </p:cTn>
                              </p:par>
                            </p:childTnLst>
                          </p:cTn>
                        </p:par>
                        <p:par>
                          <p:cTn id="220" fill="hold">
                            <p:stCondLst>
                              <p:cond delay="54000"/>
                            </p:stCondLst>
                            <p:childTnLst>
                              <p:par>
                                <p:cTn id="221" presetID="20" presetClass="entr" presetSubtype="0" fill="hold" grpId="0" nodeType="afterEffect">
                                  <p:stCondLst>
                                    <p:cond delay="0"/>
                                  </p:stCondLst>
                                  <p:childTnLst>
                                    <p:set>
                                      <p:cBhvr>
                                        <p:cTn id="222" dur="1" fill="hold">
                                          <p:stCondLst>
                                            <p:cond delay="0"/>
                                          </p:stCondLst>
                                        </p:cTn>
                                        <p:tgtEl>
                                          <p:spTgt spid="129128"/>
                                        </p:tgtEl>
                                        <p:attrNameLst>
                                          <p:attrName>style.visibility</p:attrName>
                                        </p:attrNameLst>
                                      </p:cBhvr>
                                      <p:to>
                                        <p:strVal val="visible"/>
                                      </p:to>
                                    </p:set>
                                    <p:animEffect transition="in" filter="wedge">
                                      <p:cBhvr>
                                        <p:cTn id="223" dur="1000"/>
                                        <p:tgtEl>
                                          <p:spTgt spid="129128"/>
                                        </p:tgtEl>
                                      </p:cBhvr>
                                    </p:animEffect>
                                  </p:childTnLst>
                                </p:cTn>
                              </p:par>
                            </p:childTnLst>
                          </p:cTn>
                        </p:par>
                        <p:par>
                          <p:cTn id="224" fill="hold">
                            <p:stCondLst>
                              <p:cond delay="55000"/>
                            </p:stCondLst>
                            <p:childTnLst>
                              <p:par>
                                <p:cTn id="225" presetID="20" presetClass="entr" presetSubtype="0" fill="hold" grpId="0" nodeType="afterEffect">
                                  <p:stCondLst>
                                    <p:cond delay="0"/>
                                  </p:stCondLst>
                                  <p:childTnLst>
                                    <p:set>
                                      <p:cBhvr>
                                        <p:cTn id="226" dur="1" fill="hold">
                                          <p:stCondLst>
                                            <p:cond delay="0"/>
                                          </p:stCondLst>
                                        </p:cTn>
                                        <p:tgtEl>
                                          <p:spTgt spid="129129"/>
                                        </p:tgtEl>
                                        <p:attrNameLst>
                                          <p:attrName>style.visibility</p:attrName>
                                        </p:attrNameLst>
                                      </p:cBhvr>
                                      <p:to>
                                        <p:strVal val="visible"/>
                                      </p:to>
                                    </p:set>
                                    <p:animEffect transition="in" filter="wedge">
                                      <p:cBhvr>
                                        <p:cTn id="227" dur="1000"/>
                                        <p:tgtEl>
                                          <p:spTgt spid="129129"/>
                                        </p:tgtEl>
                                      </p:cBhvr>
                                    </p:animEffect>
                                  </p:childTnLst>
                                </p:cTn>
                              </p:par>
                            </p:childTnLst>
                          </p:cTn>
                        </p:par>
                        <p:par>
                          <p:cTn id="228" fill="hold">
                            <p:stCondLst>
                              <p:cond delay="56000"/>
                            </p:stCondLst>
                            <p:childTnLst>
                              <p:par>
                                <p:cTn id="229" presetID="20" presetClass="entr" presetSubtype="0" fill="hold" grpId="0" nodeType="afterEffect">
                                  <p:stCondLst>
                                    <p:cond delay="0"/>
                                  </p:stCondLst>
                                  <p:childTnLst>
                                    <p:set>
                                      <p:cBhvr>
                                        <p:cTn id="230" dur="1" fill="hold">
                                          <p:stCondLst>
                                            <p:cond delay="0"/>
                                          </p:stCondLst>
                                        </p:cTn>
                                        <p:tgtEl>
                                          <p:spTgt spid="129130"/>
                                        </p:tgtEl>
                                        <p:attrNameLst>
                                          <p:attrName>style.visibility</p:attrName>
                                        </p:attrNameLst>
                                      </p:cBhvr>
                                      <p:to>
                                        <p:strVal val="visible"/>
                                      </p:to>
                                    </p:set>
                                    <p:animEffect transition="in" filter="wedge">
                                      <p:cBhvr>
                                        <p:cTn id="231" dur="1000"/>
                                        <p:tgtEl>
                                          <p:spTgt spid="129130"/>
                                        </p:tgtEl>
                                      </p:cBhvr>
                                    </p:animEffect>
                                  </p:childTnLst>
                                </p:cTn>
                              </p:par>
                            </p:childTnLst>
                          </p:cTn>
                        </p:par>
                        <p:par>
                          <p:cTn id="232" fill="hold">
                            <p:stCondLst>
                              <p:cond delay="57000"/>
                            </p:stCondLst>
                            <p:childTnLst>
                              <p:par>
                                <p:cTn id="233" presetID="20" presetClass="entr" presetSubtype="0" fill="hold" grpId="0" nodeType="afterEffect">
                                  <p:stCondLst>
                                    <p:cond delay="0"/>
                                  </p:stCondLst>
                                  <p:childTnLst>
                                    <p:set>
                                      <p:cBhvr>
                                        <p:cTn id="234" dur="1" fill="hold">
                                          <p:stCondLst>
                                            <p:cond delay="0"/>
                                          </p:stCondLst>
                                        </p:cTn>
                                        <p:tgtEl>
                                          <p:spTgt spid="129131"/>
                                        </p:tgtEl>
                                        <p:attrNameLst>
                                          <p:attrName>style.visibility</p:attrName>
                                        </p:attrNameLst>
                                      </p:cBhvr>
                                      <p:to>
                                        <p:strVal val="visible"/>
                                      </p:to>
                                    </p:set>
                                    <p:animEffect transition="in" filter="wedge">
                                      <p:cBhvr>
                                        <p:cTn id="235" dur="1000"/>
                                        <p:tgtEl>
                                          <p:spTgt spid="129131"/>
                                        </p:tgtEl>
                                      </p:cBhvr>
                                    </p:animEffect>
                                  </p:childTnLst>
                                </p:cTn>
                              </p:par>
                            </p:childTnLst>
                          </p:cTn>
                        </p:par>
                        <p:par>
                          <p:cTn id="236" fill="hold">
                            <p:stCondLst>
                              <p:cond delay="58000"/>
                            </p:stCondLst>
                            <p:childTnLst>
                              <p:par>
                                <p:cTn id="237" presetID="20" presetClass="entr" presetSubtype="0" fill="hold" grpId="0" nodeType="afterEffect">
                                  <p:stCondLst>
                                    <p:cond delay="0"/>
                                  </p:stCondLst>
                                  <p:childTnLst>
                                    <p:set>
                                      <p:cBhvr>
                                        <p:cTn id="238" dur="1" fill="hold">
                                          <p:stCondLst>
                                            <p:cond delay="0"/>
                                          </p:stCondLst>
                                        </p:cTn>
                                        <p:tgtEl>
                                          <p:spTgt spid="129132"/>
                                        </p:tgtEl>
                                        <p:attrNameLst>
                                          <p:attrName>style.visibility</p:attrName>
                                        </p:attrNameLst>
                                      </p:cBhvr>
                                      <p:to>
                                        <p:strVal val="visible"/>
                                      </p:to>
                                    </p:set>
                                    <p:animEffect transition="in" filter="wedge">
                                      <p:cBhvr>
                                        <p:cTn id="239" dur="1000"/>
                                        <p:tgtEl>
                                          <p:spTgt spid="129132"/>
                                        </p:tgtEl>
                                      </p:cBhvr>
                                    </p:animEffect>
                                  </p:childTnLst>
                                </p:cTn>
                              </p:par>
                            </p:childTnLst>
                          </p:cTn>
                        </p:par>
                        <p:par>
                          <p:cTn id="240" fill="hold">
                            <p:stCondLst>
                              <p:cond delay="59000"/>
                            </p:stCondLst>
                            <p:childTnLst>
                              <p:par>
                                <p:cTn id="241" presetID="20" presetClass="entr" presetSubtype="0" fill="hold" grpId="0" nodeType="afterEffect">
                                  <p:stCondLst>
                                    <p:cond delay="0"/>
                                  </p:stCondLst>
                                  <p:childTnLst>
                                    <p:set>
                                      <p:cBhvr>
                                        <p:cTn id="242" dur="1" fill="hold">
                                          <p:stCondLst>
                                            <p:cond delay="0"/>
                                          </p:stCondLst>
                                        </p:cTn>
                                        <p:tgtEl>
                                          <p:spTgt spid="129133"/>
                                        </p:tgtEl>
                                        <p:attrNameLst>
                                          <p:attrName>style.visibility</p:attrName>
                                        </p:attrNameLst>
                                      </p:cBhvr>
                                      <p:to>
                                        <p:strVal val="visible"/>
                                      </p:to>
                                    </p:set>
                                    <p:animEffect transition="in" filter="wedge">
                                      <p:cBhvr>
                                        <p:cTn id="243" dur="1000"/>
                                        <p:tgtEl>
                                          <p:spTgt spid="129133"/>
                                        </p:tgtEl>
                                      </p:cBhvr>
                                    </p:animEffect>
                                  </p:childTnLst>
                                </p:cTn>
                              </p:par>
                            </p:childTnLst>
                          </p:cTn>
                        </p:par>
                        <p:par>
                          <p:cTn id="244" fill="hold">
                            <p:stCondLst>
                              <p:cond delay="60000"/>
                            </p:stCondLst>
                            <p:childTnLst>
                              <p:par>
                                <p:cTn id="245" presetID="20" presetClass="entr" presetSubtype="0" fill="hold" grpId="0" nodeType="afterEffect">
                                  <p:stCondLst>
                                    <p:cond delay="0"/>
                                  </p:stCondLst>
                                  <p:childTnLst>
                                    <p:set>
                                      <p:cBhvr>
                                        <p:cTn id="246" dur="1" fill="hold">
                                          <p:stCondLst>
                                            <p:cond delay="0"/>
                                          </p:stCondLst>
                                        </p:cTn>
                                        <p:tgtEl>
                                          <p:spTgt spid="129134"/>
                                        </p:tgtEl>
                                        <p:attrNameLst>
                                          <p:attrName>style.visibility</p:attrName>
                                        </p:attrNameLst>
                                      </p:cBhvr>
                                      <p:to>
                                        <p:strVal val="visible"/>
                                      </p:to>
                                    </p:set>
                                    <p:animEffect transition="in" filter="wedge">
                                      <p:cBhvr>
                                        <p:cTn id="247" dur="1000"/>
                                        <p:tgtEl>
                                          <p:spTgt spid="129134"/>
                                        </p:tgtEl>
                                      </p:cBhvr>
                                    </p:animEffect>
                                  </p:childTnLst>
                                </p:cTn>
                              </p:par>
                            </p:childTnLst>
                          </p:cTn>
                        </p:par>
                        <p:par>
                          <p:cTn id="248" fill="hold">
                            <p:stCondLst>
                              <p:cond delay="61000"/>
                            </p:stCondLst>
                            <p:childTnLst>
                              <p:par>
                                <p:cTn id="249" presetID="20" presetClass="entr" presetSubtype="0" fill="hold" grpId="0" nodeType="afterEffect">
                                  <p:stCondLst>
                                    <p:cond delay="0"/>
                                  </p:stCondLst>
                                  <p:childTnLst>
                                    <p:set>
                                      <p:cBhvr>
                                        <p:cTn id="250" dur="1" fill="hold">
                                          <p:stCondLst>
                                            <p:cond delay="0"/>
                                          </p:stCondLst>
                                        </p:cTn>
                                        <p:tgtEl>
                                          <p:spTgt spid="129135"/>
                                        </p:tgtEl>
                                        <p:attrNameLst>
                                          <p:attrName>style.visibility</p:attrName>
                                        </p:attrNameLst>
                                      </p:cBhvr>
                                      <p:to>
                                        <p:strVal val="visible"/>
                                      </p:to>
                                    </p:set>
                                    <p:animEffect transition="in" filter="wedge">
                                      <p:cBhvr>
                                        <p:cTn id="251" dur="1000"/>
                                        <p:tgtEl>
                                          <p:spTgt spid="129135"/>
                                        </p:tgtEl>
                                      </p:cBhvr>
                                    </p:animEffect>
                                  </p:childTnLst>
                                </p:cTn>
                              </p:par>
                            </p:childTnLst>
                          </p:cTn>
                        </p:par>
                        <p:par>
                          <p:cTn id="252" fill="hold">
                            <p:stCondLst>
                              <p:cond delay="62000"/>
                            </p:stCondLst>
                            <p:childTnLst>
                              <p:par>
                                <p:cTn id="253" presetID="20" presetClass="entr" presetSubtype="0" fill="hold" grpId="0" nodeType="afterEffect">
                                  <p:stCondLst>
                                    <p:cond delay="0"/>
                                  </p:stCondLst>
                                  <p:childTnLst>
                                    <p:set>
                                      <p:cBhvr>
                                        <p:cTn id="254" dur="1" fill="hold">
                                          <p:stCondLst>
                                            <p:cond delay="0"/>
                                          </p:stCondLst>
                                        </p:cTn>
                                        <p:tgtEl>
                                          <p:spTgt spid="129136"/>
                                        </p:tgtEl>
                                        <p:attrNameLst>
                                          <p:attrName>style.visibility</p:attrName>
                                        </p:attrNameLst>
                                      </p:cBhvr>
                                      <p:to>
                                        <p:strVal val="visible"/>
                                      </p:to>
                                    </p:set>
                                    <p:animEffect transition="in" filter="wedge">
                                      <p:cBhvr>
                                        <p:cTn id="255" dur="1000"/>
                                        <p:tgtEl>
                                          <p:spTgt spid="129136"/>
                                        </p:tgtEl>
                                      </p:cBhvr>
                                    </p:animEffect>
                                  </p:childTnLst>
                                </p:cTn>
                              </p:par>
                            </p:childTnLst>
                          </p:cTn>
                        </p:par>
                        <p:par>
                          <p:cTn id="256" fill="hold">
                            <p:stCondLst>
                              <p:cond delay="63000"/>
                            </p:stCondLst>
                            <p:childTnLst>
                              <p:par>
                                <p:cTn id="257" presetID="20" presetClass="entr" presetSubtype="0" fill="hold" grpId="0" nodeType="afterEffect">
                                  <p:stCondLst>
                                    <p:cond delay="0"/>
                                  </p:stCondLst>
                                  <p:childTnLst>
                                    <p:set>
                                      <p:cBhvr>
                                        <p:cTn id="258" dur="1" fill="hold">
                                          <p:stCondLst>
                                            <p:cond delay="0"/>
                                          </p:stCondLst>
                                        </p:cTn>
                                        <p:tgtEl>
                                          <p:spTgt spid="129137"/>
                                        </p:tgtEl>
                                        <p:attrNameLst>
                                          <p:attrName>style.visibility</p:attrName>
                                        </p:attrNameLst>
                                      </p:cBhvr>
                                      <p:to>
                                        <p:strVal val="visible"/>
                                      </p:to>
                                    </p:set>
                                    <p:animEffect transition="in" filter="wedge">
                                      <p:cBhvr>
                                        <p:cTn id="259" dur="1000"/>
                                        <p:tgtEl>
                                          <p:spTgt spid="129137"/>
                                        </p:tgtEl>
                                      </p:cBhvr>
                                    </p:animEffect>
                                  </p:childTnLst>
                                </p:cTn>
                              </p:par>
                            </p:childTnLst>
                          </p:cTn>
                        </p:par>
                        <p:par>
                          <p:cTn id="260" fill="hold">
                            <p:stCondLst>
                              <p:cond delay="64000"/>
                            </p:stCondLst>
                            <p:childTnLst>
                              <p:par>
                                <p:cTn id="261" presetID="20" presetClass="entr" presetSubtype="0" fill="hold" grpId="0" nodeType="afterEffect">
                                  <p:stCondLst>
                                    <p:cond delay="0"/>
                                  </p:stCondLst>
                                  <p:childTnLst>
                                    <p:set>
                                      <p:cBhvr>
                                        <p:cTn id="262" dur="1" fill="hold">
                                          <p:stCondLst>
                                            <p:cond delay="0"/>
                                          </p:stCondLst>
                                        </p:cTn>
                                        <p:tgtEl>
                                          <p:spTgt spid="129138"/>
                                        </p:tgtEl>
                                        <p:attrNameLst>
                                          <p:attrName>style.visibility</p:attrName>
                                        </p:attrNameLst>
                                      </p:cBhvr>
                                      <p:to>
                                        <p:strVal val="visible"/>
                                      </p:to>
                                    </p:set>
                                    <p:animEffect transition="in" filter="wedge">
                                      <p:cBhvr>
                                        <p:cTn id="263" dur="1000"/>
                                        <p:tgtEl>
                                          <p:spTgt spid="129138"/>
                                        </p:tgtEl>
                                      </p:cBhvr>
                                    </p:animEffect>
                                  </p:childTnLst>
                                </p:cTn>
                              </p:par>
                            </p:childTnLst>
                          </p:cTn>
                        </p:par>
                        <p:par>
                          <p:cTn id="264" fill="hold">
                            <p:stCondLst>
                              <p:cond delay="65000"/>
                            </p:stCondLst>
                            <p:childTnLst>
                              <p:par>
                                <p:cTn id="265" presetID="20" presetClass="entr" presetSubtype="0" fill="hold" grpId="0" nodeType="afterEffect">
                                  <p:stCondLst>
                                    <p:cond delay="0"/>
                                  </p:stCondLst>
                                  <p:childTnLst>
                                    <p:set>
                                      <p:cBhvr>
                                        <p:cTn id="266" dur="1" fill="hold">
                                          <p:stCondLst>
                                            <p:cond delay="0"/>
                                          </p:stCondLst>
                                        </p:cTn>
                                        <p:tgtEl>
                                          <p:spTgt spid="129139"/>
                                        </p:tgtEl>
                                        <p:attrNameLst>
                                          <p:attrName>style.visibility</p:attrName>
                                        </p:attrNameLst>
                                      </p:cBhvr>
                                      <p:to>
                                        <p:strVal val="visible"/>
                                      </p:to>
                                    </p:set>
                                    <p:animEffect transition="in" filter="wedge">
                                      <p:cBhvr>
                                        <p:cTn id="267" dur="1000"/>
                                        <p:tgtEl>
                                          <p:spTgt spid="129139"/>
                                        </p:tgtEl>
                                      </p:cBhvr>
                                    </p:animEffect>
                                  </p:childTnLst>
                                </p:cTn>
                              </p:par>
                            </p:childTnLst>
                          </p:cTn>
                        </p:par>
                        <p:par>
                          <p:cTn id="268" fill="hold">
                            <p:stCondLst>
                              <p:cond delay="66000"/>
                            </p:stCondLst>
                            <p:childTnLst>
                              <p:par>
                                <p:cTn id="269" presetID="20" presetClass="entr" presetSubtype="0" fill="hold" grpId="0" nodeType="afterEffect">
                                  <p:stCondLst>
                                    <p:cond delay="0"/>
                                  </p:stCondLst>
                                  <p:childTnLst>
                                    <p:set>
                                      <p:cBhvr>
                                        <p:cTn id="270" dur="1" fill="hold">
                                          <p:stCondLst>
                                            <p:cond delay="0"/>
                                          </p:stCondLst>
                                        </p:cTn>
                                        <p:tgtEl>
                                          <p:spTgt spid="129140"/>
                                        </p:tgtEl>
                                        <p:attrNameLst>
                                          <p:attrName>style.visibility</p:attrName>
                                        </p:attrNameLst>
                                      </p:cBhvr>
                                      <p:to>
                                        <p:strVal val="visible"/>
                                      </p:to>
                                    </p:set>
                                    <p:animEffect transition="in" filter="wedge">
                                      <p:cBhvr>
                                        <p:cTn id="271" dur="1000"/>
                                        <p:tgtEl>
                                          <p:spTgt spid="129140"/>
                                        </p:tgtEl>
                                      </p:cBhvr>
                                    </p:animEffect>
                                  </p:childTnLst>
                                </p:cTn>
                              </p:par>
                            </p:childTnLst>
                          </p:cTn>
                        </p:par>
                        <p:par>
                          <p:cTn id="272" fill="hold">
                            <p:stCondLst>
                              <p:cond delay="67000"/>
                            </p:stCondLst>
                            <p:childTnLst>
                              <p:par>
                                <p:cTn id="273" presetID="20" presetClass="entr" presetSubtype="0" fill="hold" grpId="0" nodeType="afterEffect">
                                  <p:stCondLst>
                                    <p:cond delay="0"/>
                                  </p:stCondLst>
                                  <p:childTnLst>
                                    <p:set>
                                      <p:cBhvr>
                                        <p:cTn id="274" dur="1" fill="hold">
                                          <p:stCondLst>
                                            <p:cond delay="0"/>
                                          </p:stCondLst>
                                        </p:cTn>
                                        <p:tgtEl>
                                          <p:spTgt spid="129141"/>
                                        </p:tgtEl>
                                        <p:attrNameLst>
                                          <p:attrName>style.visibility</p:attrName>
                                        </p:attrNameLst>
                                      </p:cBhvr>
                                      <p:to>
                                        <p:strVal val="visible"/>
                                      </p:to>
                                    </p:set>
                                    <p:animEffect transition="in" filter="wedge">
                                      <p:cBhvr>
                                        <p:cTn id="275" dur="1000"/>
                                        <p:tgtEl>
                                          <p:spTgt spid="129141"/>
                                        </p:tgtEl>
                                      </p:cBhvr>
                                    </p:animEffect>
                                  </p:childTnLst>
                                </p:cTn>
                              </p:par>
                            </p:childTnLst>
                          </p:cTn>
                        </p:par>
                        <p:par>
                          <p:cTn id="276" fill="hold">
                            <p:stCondLst>
                              <p:cond delay="68000"/>
                            </p:stCondLst>
                            <p:childTnLst>
                              <p:par>
                                <p:cTn id="277" presetID="20" presetClass="entr" presetSubtype="0" fill="hold" grpId="0" nodeType="afterEffect">
                                  <p:stCondLst>
                                    <p:cond delay="0"/>
                                  </p:stCondLst>
                                  <p:childTnLst>
                                    <p:set>
                                      <p:cBhvr>
                                        <p:cTn id="278" dur="1" fill="hold">
                                          <p:stCondLst>
                                            <p:cond delay="0"/>
                                          </p:stCondLst>
                                        </p:cTn>
                                        <p:tgtEl>
                                          <p:spTgt spid="129142"/>
                                        </p:tgtEl>
                                        <p:attrNameLst>
                                          <p:attrName>style.visibility</p:attrName>
                                        </p:attrNameLst>
                                      </p:cBhvr>
                                      <p:to>
                                        <p:strVal val="visible"/>
                                      </p:to>
                                    </p:set>
                                    <p:animEffect transition="in" filter="wedge">
                                      <p:cBhvr>
                                        <p:cTn id="279" dur="1000"/>
                                        <p:tgtEl>
                                          <p:spTgt spid="129142"/>
                                        </p:tgtEl>
                                      </p:cBhvr>
                                    </p:animEffect>
                                  </p:childTnLst>
                                </p:cTn>
                              </p:par>
                            </p:childTnLst>
                          </p:cTn>
                        </p:par>
                        <p:par>
                          <p:cTn id="280" fill="hold">
                            <p:stCondLst>
                              <p:cond delay="69000"/>
                            </p:stCondLst>
                            <p:childTnLst>
                              <p:par>
                                <p:cTn id="281" presetID="20" presetClass="entr" presetSubtype="0" fill="hold" grpId="0" nodeType="afterEffect">
                                  <p:stCondLst>
                                    <p:cond delay="0"/>
                                  </p:stCondLst>
                                  <p:childTnLst>
                                    <p:set>
                                      <p:cBhvr>
                                        <p:cTn id="282" dur="1" fill="hold">
                                          <p:stCondLst>
                                            <p:cond delay="0"/>
                                          </p:stCondLst>
                                        </p:cTn>
                                        <p:tgtEl>
                                          <p:spTgt spid="129145"/>
                                        </p:tgtEl>
                                        <p:attrNameLst>
                                          <p:attrName>style.visibility</p:attrName>
                                        </p:attrNameLst>
                                      </p:cBhvr>
                                      <p:to>
                                        <p:strVal val="visible"/>
                                      </p:to>
                                    </p:set>
                                    <p:animEffect transition="in" filter="wedge">
                                      <p:cBhvr>
                                        <p:cTn id="283" dur="1000"/>
                                        <p:tgtEl>
                                          <p:spTgt spid="129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51" grpId="0"/>
      <p:bldP spid="129052" grpId="0"/>
      <p:bldP spid="129053" grpId="0"/>
      <p:bldP spid="129054" grpId="0"/>
      <p:bldP spid="129055" grpId="0"/>
      <p:bldP spid="129056" grpId="0" animBg="1"/>
      <p:bldP spid="129057" grpId="0" animBg="1"/>
      <p:bldP spid="129058" grpId="0" animBg="1"/>
      <p:bldP spid="129059" grpId="0"/>
      <p:bldP spid="129060" grpId="0"/>
      <p:bldP spid="129061" grpId="0"/>
      <p:bldP spid="129062" grpId="0"/>
      <p:bldP spid="129063" grpId="0"/>
      <p:bldP spid="129064" grpId="0"/>
      <p:bldP spid="129065" grpId="0"/>
      <p:bldP spid="129066" grpId="0" animBg="1"/>
      <p:bldP spid="129067" grpId="0"/>
      <p:bldP spid="129068" grpId="0"/>
      <p:bldP spid="129077" grpId="0" animBg="1"/>
      <p:bldP spid="129078" grpId="0"/>
      <p:bldP spid="129079" grpId="0"/>
      <p:bldP spid="129080" grpId="0"/>
      <p:bldP spid="129081" grpId="0"/>
      <p:bldP spid="129082" grpId="0"/>
      <p:bldP spid="129083" grpId="0"/>
      <p:bldP spid="129084" grpId="0"/>
      <p:bldP spid="129085" grpId="0" animBg="1"/>
      <p:bldP spid="129086" grpId="0"/>
      <p:bldP spid="129087" grpId="0"/>
      <p:bldP spid="129088" grpId="0" animBg="1"/>
      <p:bldP spid="129089" grpId="0"/>
      <p:bldP spid="129090" grpId="0"/>
      <p:bldP spid="129091" grpId="0"/>
      <p:bldP spid="129092" grpId="0"/>
      <p:bldP spid="129093" grpId="0"/>
      <p:bldP spid="129094" grpId="0"/>
      <p:bldP spid="129095" grpId="0"/>
      <p:bldP spid="129096" grpId="0" animBg="1"/>
      <p:bldP spid="129097" grpId="0"/>
      <p:bldP spid="129098" grpId="0"/>
      <p:bldP spid="129099" grpId="0" animBg="1"/>
      <p:bldP spid="129100" grpId="0"/>
      <p:bldP spid="129101" grpId="0"/>
      <p:bldP spid="129102" grpId="0"/>
      <p:bldP spid="129103" grpId="0"/>
      <p:bldP spid="129110" grpId="0"/>
      <p:bldP spid="129111" grpId="0"/>
      <p:bldP spid="129112" grpId="0" animBg="1"/>
      <p:bldP spid="129113" grpId="0"/>
      <p:bldP spid="129121" grpId="0" animBg="1"/>
      <p:bldP spid="129124" grpId="0"/>
      <p:bldP spid="129125" grpId="0"/>
      <p:bldP spid="129126" grpId="0"/>
      <p:bldP spid="129127" grpId="0"/>
      <p:bldP spid="129128" grpId="0" animBg="1"/>
      <p:bldP spid="129129" grpId="0"/>
      <p:bldP spid="129130" grpId="0"/>
      <p:bldP spid="129131" grpId="0"/>
      <p:bldP spid="129132" grpId="0"/>
      <p:bldP spid="129133" grpId="0"/>
      <p:bldP spid="129134" grpId="0"/>
      <p:bldP spid="129135" grpId="0" animBg="1"/>
      <p:bldP spid="129136" grpId="0"/>
      <p:bldP spid="129137" grpId="0"/>
      <p:bldP spid="129138" grpId="0"/>
      <p:bldP spid="129139" grpId="0"/>
      <p:bldP spid="129140" grpId="0"/>
      <p:bldP spid="129141" grpId="0"/>
      <p:bldP spid="129142" grpId="0"/>
      <p:bldP spid="129145"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0052" name="AutoShape 4"/>
          <p:cNvSpPr>
            <a:spLocks noChangeArrowheads="1"/>
          </p:cNvSpPr>
          <p:nvPr/>
        </p:nvSpPr>
        <p:spPr bwMode="auto">
          <a:xfrm>
            <a:off x="1403350" y="692150"/>
            <a:ext cx="6624638" cy="4751388"/>
          </a:xfrm>
          <a:prstGeom prst="wedgeRoundRectCallout">
            <a:avLst>
              <a:gd name="adj1" fmla="val -43750"/>
              <a:gd name="adj2" fmla="val 70000"/>
              <a:gd name="adj3" fmla="val 16667"/>
            </a:avLst>
          </a:prstGeom>
          <a:gradFill rotWithShape="1">
            <a:gsLst>
              <a:gs pos="0">
                <a:srgbClr val="FFCCFF"/>
              </a:gs>
              <a:gs pos="100000">
                <a:srgbClr val="FF00FF"/>
              </a:gs>
            </a:gsLst>
            <a:path path="rect">
              <a:fillToRect l="50000" t="50000" r="50000" b="50000"/>
            </a:path>
          </a:gradFill>
          <a:ln w="9525" algn="ctr">
            <a:solidFill>
              <a:schemeClr val="tx2"/>
            </a:solidFill>
            <a:miter lim="800000"/>
            <a:headEnd/>
            <a:tailEnd/>
          </a:ln>
          <a:effectLst/>
        </p:spPr>
        <p:txBody>
          <a:bodyPr/>
          <a:lstStyle/>
          <a:p>
            <a:endParaRPr lang="ar-JO"/>
          </a:p>
        </p:txBody>
      </p:sp>
      <p:sp>
        <p:nvSpPr>
          <p:cNvPr id="130053" name="Text Box 5"/>
          <p:cNvSpPr txBox="1">
            <a:spLocks noChangeArrowheads="1"/>
          </p:cNvSpPr>
          <p:nvPr/>
        </p:nvSpPr>
        <p:spPr bwMode="auto">
          <a:xfrm>
            <a:off x="1619250" y="1125538"/>
            <a:ext cx="5976938" cy="457200"/>
          </a:xfrm>
          <a:prstGeom prst="rect">
            <a:avLst/>
          </a:prstGeom>
          <a:noFill/>
          <a:ln w="9525" algn="ctr">
            <a:noFill/>
            <a:miter lim="800000"/>
            <a:headEnd/>
            <a:tailEnd/>
          </a:ln>
          <a:effectLst/>
        </p:spPr>
        <p:txBody>
          <a:bodyPr>
            <a:spAutoFit/>
          </a:bodyPr>
          <a:lstStyle/>
          <a:p>
            <a:pPr algn="r"/>
            <a:r>
              <a:rPr lang="ar-SA" sz="2400"/>
              <a:t>بصورة عامة</a:t>
            </a:r>
            <a:r>
              <a:rPr lang="ar-SA"/>
              <a:t>  : لكل                              ن فان :</a:t>
            </a:r>
            <a:endParaRPr lang="en-US"/>
          </a:p>
        </p:txBody>
      </p:sp>
      <p:sp>
        <p:nvSpPr>
          <p:cNvPr id="130054" name="Text Box 6"/>
          <p:cNvSpPr txBox="1">
            <a:spLocks noChangeArrowheads="1"/>
          </p:cNvSpPr>
          <p:nvPr/>
        </p:nvSpPr>
        <p:spPr bwMode="auto">
          <a:xfrm>
            <a:off x="3563938" y="2276475"/>
            <a:ext cx="431800" cy="457200"/>
          </a:xfrm>
          <a:prstGeom prst="rect">
            <a:avLst/>
          </a:prstGeom>
          <a:noFill/>
          <a:ln w="9525" algn="ctr">
            <a:noFill/>
            <a:miter lim="800000"/>
            <a:headEnd/>
            <a:tailEnd/>
          </a:ln>
          <a:effectLst/>
        </p:spPr>
        <p:txBody>
          <a:bodyPr>
            <a:spAutoFit/>
          </a:bodyPr>
          <a:lstStyle/>
          <a:p>
            <a:r>
              <a:rPr lang="ar-SA" sz="2400" b="0"/>
              <a:t>أ</a:t>
            </a:r>
            <a:endParaRPr lang="en-US" sz="2400" b="0"/>
          </a:p>
        </p:txBody>
      </p:sp>
      <p:sp>
        <p:nvSpPr>
          <p:cNvPr id="130055" name="Text Box 7"/>
          <p:cNvSpPr txBox="1">
            <a:spLocks noChangeArrowheads="1"/>
          </p:cNvSpPr>
          <p:nvPr/>
        </p:nvSpPr>
        <p:spPr bwMode="auto">
          <a:xfrm>
            <a:off x="3924300" y="2492375"/>
            <a:ext cx="576263" cy="457200"/>
          </a:xfrm>
          <a:prstGeom prst="rect">
            <a:avLst/>
          </a:prstGeom>
          <a:noFill/>
          <a:ln w="9525" algn="ctr">
            <a:noFill/>
            <a:miter lim="800000"/>
            <a:headEnd/>
            <a:tailEnd/>
          </a:ln>
          <a:effectLst/>
        </p:spPr>
        <p:txBody>
          <a:bodyPr>
            <a:spAutoFit/>
          </a:bodyPr>
          <a:lstStyle/>
          <a:p>
            <a:r>
              <a:rPr lang="ar-SA" sz="2400" b="0"/>
              <a:t>=</a:t>
            </a:r>
            <a:endParaRPr lang="en-US" sz="2400" b="0"/>
          </a:p>
        </p:txBody>
      </p:sp>
      <p:sp>
        <p:nvSpPr>
          <p:cNvPr id="130056" name="Text Box 8"/>
          <p:cNvSpPr txBox="1">
            <a:spLocks noChangeArrowheads="1"/>
          </p:cNvSpPr>
          <p:nvPr/>
        </p:nvSpPr>
        <p:spPr bwMode="auto">
          <a:xfrm>
            <a:off x="3059113" y="2492375"/>
            <a:ext cx="576262" cy="457200"/>
          </a:xfrm>
          <a:prstGeom prst="rect">
            <a:avLst/>
          </a:prstGeom>
          <a:noFill/>
          <a:ln w="9525" algn="ctr">
            <a:noFill/>
            <a:miter lim="800000"/>
            <a:headEnd/>
            <a:tailEnd/>
          </a:ln>
          <a:effectLst/>
        </p:spPr>
        <p:txBody>
          <a:bodyPr>
            <a:spAutoFit/>
          </a:bodyPr>
          <a:lstStyle/>
          <a:p>
            <a:r>
              <a:rPr lang="ar-SA" sz="2400" b="0"/>
              <a:t>+</a:t>
            </a:r>
            <a:endParaRPr lang="en-US" sz="2400" b="0"/>
          </a:p>
        </p:txBody>
      </p:sp>
      <p:sp>
        <p:nvSpPr>
          <p:cNvPr id="130057" name="Text Box 9"/>
          <p:cNvSpPr txBox="1">
            <a:spLocks noChangeArrowheads="1"/>
          </p:cNvSpPr>
          <p:nvPr/>
        </p:nvSpPr>
        <p:spPr bwMode="auto">
          <a:xfrm>
            <a:off x="4500563" y="2276475"/>
            <a:ext cx="576262" cy="457200"/>
          </a:xfrm>
          <a:prstGeom prst="rect">
            <a:avLst/>
          </a:prstGeom>
          <a:noFill/>
          <a:ln w="9525" algn="ctr">
            <a:noFill/>
            <a:miter lim="800000"/>
            <a:headEnd/>
            <a:tailEnd/>
          </a:ln>
          <a:effectLst/>
        </p:spPr>
        <p:txBody>
          <a:bodyPr>
            <a:spAutoFit/>
          </a:bodyPr>
          <a:lstStyle/>
          <a:p>
            <a:r>
              <a:rPr lang="ar-SA" sz="2400" b="0"/>
              <a:t>ج</a:t>
            </a:r>
            <a:endParaRPr lang="en-US" sz="2400" b="0"/>
          </a:p>
        </p:txBody>
      </p:sp>
      <p:sp>
        <p:nvSpPr>
          <p:cNvPr id="130058" name="Text Box 10"/>
          <p:cNvSpPr txBox="1">
            <a:spLocks noChangeArrowheads="1"/>
          </p:cNvSpPr>
          <p:nvPr/>
        </p:nvSpPr>
        <p:spPr bwMode="auto">
          <a:xfrm>
            <a:off x="4932363" y="2492375"/>
            <a:ext cx="576262" cy="457200"/>
          </a:xfrm>
          <a:prstGeom prst="rect">
            <a:avLst/>
          </a:prstGeom>
          <a:noFill/>
          <a:ln w="9525" algn="ctr">
            <a:noFill/>
            <a:miter lim="800000"/>
            <a:headEnd/>
            <a:tailEnd/>
          </a:ln>
          <a:effectLst/>
        </p:spPr>
        <p:txBody>
          <a:bodyPr>
            <a:spAutoFit/>
          </a:bodyPr>
          <a:lstStyle/>
          <a:p>
            <a:r>
              <a:rPr lang="ar-SA" sz="2400" b="0"/>
              <a:t>-</a:t>
            </a:r>
            <a:endParaRPr lang="en-US" sz="2400" b="0"/>
          </a:p>
        </p:txBody>
      </p:sp>
      <p:sp>
        <p:nvSpPr>
          <p:cNvPr id="130059" name="Text Box 11"/>
          <p:cNvSpPr txBox="1">
            <a:spLocks noChangeArrowheads="1"/>
          </p:cNvSpPr>
          <p:nvPr/>
        </p:nvSpPr>
        <p:spPr bwMode="auto">
          <a:xfrm>
            <a:off x="5508625" y="2276475"/>
            <a:ext cx="576263" cy="457200"/>
          </a:xfrm>
          <a:prstGeom prst="rect">
            <a:avLst/>
          </a:prstGeom>
          <a:noFill/>
          <a:ln w="9525" algn="ctr">
            <a:noFill/>
            <a:miter lim="800000"/>
            <a:headEnd/>
            <a:tailEnd/>
          </a:ln>
          <a:effectLst/>
        </p:spPr>
        <p:txBody>
          <a:bodyPr>
            <a:spAutoFit/>
          </a:bodyPr>
          <a:lstStyle/>
          <a:p>
            <a:r>
              <a:rPr lang="ar-SA" sz="2400" b="0"/>
              <a:t>أ</a:t>
            </a:r>
            <a:endParaRPr lang="en-US" sz="2400" b="0"/>
          </a:p>
        </p:txBody>
      </p:sp>
      <p:sp>
        <p:nvSpPr>
          <p:cNvPr id="130060" name="Text Box 12"/>
          <p:cNvSpPr txBox="1">
            <a:spLocks noChangeArrowheads="1"/>
          </p:cNvSpPr>
          <p:nvPr/>
        </p:nvSpPr>
        <p:spPr bwMode="auto">
          <a:xfrm>
            <a:off x="5508625" y="2708275"/>
            <a:ext cx="576263" cy="457200"/>
          </a:xfrm>
          <a:prstGeom prst="rect">
            <a:avLst/>
          </a:prstGeom>
          <a:noFill/>
          <a:ln w="9525" algn="ctr">
            <a:noFill/>
            <a:miter lim="800000"/>
            <a:headEnd/>
            <a:tailEnd/>
          </a:ln>
          <a:effectLst/>
        </p:spPr>
        <p:txBody>
          <a:bodyPr>
            <a:spAutoFit/>
          </a:bodyPr>
          <a:lstStyle/>
          <a:p>
            <a:r>
              <a:rPr lang="ar-SA" sz="2400" b="0"/>
              <a:t>ب</a:t>
            </a:r>
            <a:endParaRPr lang="en-US" sz="2400" b="0"/>
          </a:p>
        </p:txBody>
      </p:sp>
      <p:sp>
        <p:nvSpPr>
          <p:cNvPr id="130061" name="Line 13"/>
          <p:cNvSpPr>
            <a:spLocks noChangeShapeType="1"/>
          </p:cNvSpPr>
          <p:nvPr/>
        </p:nvSpPr>
        <p:spPr bwMode="auto">
          <a:xfrm flipH="1">
            <a:off x="5435600" y="2708275"/>
            <a:ext cx="649288" cy="0"/>
          </a:xfrm>
          <a:prstGeom prst="line">
            <a:avLst/>
          </a:prstGeom>
          <a:noFill/>
          <a:ln w="38100">
            <a:solidFill>
              <a:schemeClr val="tx1"/>
            </a:solidFill>
            <a:round/>
            <a:headEnd/>
            <a:tailEnd/>
          </a:ln>
          <a:effectLst/>
        </p:spPr>
        <p:txBody>
          <a:bodyPr>
            <a:spAutoFit/>
          </a:bodyPr>
          <a:lstStyle/>
          <a:p>
            <a:endParaRPr lang="ar-JO"/>
          </a:p>
        </p:txBody>
      </p:sp>
      <p:sp>
        <p:nvSpPr>
          <p:cNvPr id="130062" name="Line 14"/>
          <p:cNvSpPr>
            <a:spLocks noChangeShapeType="1"/>
          </p:cNvSpPr>
          <p:nvPr/>
        </p:nvSpPr>
        <p:spPr bwMode="auto">
          <a:xfrm flipH="1">
            <a:off x="2268538" y="3644900"/>
            <a:ext cx="2089150" cy="0"/>
          </a:xfrm>
          <a:prstGeom prst="line">
            <a:avLst/>
          </a:prstGeom>
          <a:noFill/>
          <a:ln w="38100">
            <a:solidFill>
              <a:schemeClr val="tx1"/>
            </a:solidFill>
            <a:round/>
            <a:headEnd/>
            <a:tailEnd/>
          </a:ln>
          <a:effectLst/>
        </p:spPr>
        <p:txBody>
          <a:bodyPr>
            <a:spAutoFit/>
          </a:bodyPr>
          <a:lstStyle/>
          <a:p>
            <a:endParaRPr lang="ar-JO"/>
          </a:p>
        </p:txBody>
      </p:sp>
      <p:sp>
        <p:nvSpPr>
          <p:cNvPr id="130063" name="Line 15"/>
          <p:cNvSpPr>
            <a:spLocks noChangeShapeType="1"/>
          </p:cNvSpPr>
          <p:nvPr/>
        </p:nvSpPr>
        <p:spPr bwMode="auto">
          <a:xfrm flipH="1">
            <a:off x="2555875" y="2708275"/>
            <a:ext cx="649288" cy="0"/>
          </a:xfrm>
          <a:prstGeom prst="line">
            <a:avLst/>
          </a:prstGeom>
          <a:noFill/>
          <a:ln w="38100">
            <a:solidFill>
              <a:schemeClr val="tx1"/>
            </a:solidFill>
            <a:round/>
            <a:headEnd/>
            <a:tailEnd/>
          </a:ln>
          <a:effectLst/>
        </p:spPr>
        <p:txBody>
          <a:bodyPr>
            <a:spAutoFit/>
          </a:bodyPr>
          <a:lstStyle/>
          <a:p>
            <a:endParaRPr lang="ar-JO"/>
          </a:p>
        </p:txBody>
      </p:sp>
      <p:sp>
        <p:nvSpPr>
          <p:cNvPr id="130064" name="Line 16"/>
          <p:cNvSpPr>
            <a:spLocks noChangeShapeType="1"/>
          </p:cNvSpPr>
          <p:nvPr/>
        </p:nvSpPr>
        <p:spPr bwMode="auto">
          <a:xfrm flipH="1">
            <a:off x="4427538" y="2708275"/>
            <a:ext cx="649287" cy="0"/>
          </a:xfrm>
          <a:prstGeom prst="line">
            <a:avLst/>
          </a:prstGeom>
          <a:noFill/>
          <a:ln w="38100">
            <a:solidFill>
              <a:schemeClr val="tx1"/>
            </a:solidFill>
            <a:round/>
            <a:headEnd/>
            <a:tailEnd/>
          </a:ln>
          <a:effectLst/>
        </p:spPr>
        <p:txBody>
          <a:bodyPr>
            <a:spAutoFit/>
          </a:bodyPr>
          <a:lstStyle/>
          <a:p>
            <a:endParaRPr lang="ar-JO"/>
          </a:p>
        </p:txBody>
      </p:sp>
      <p:sp>
        <p:nvSpPr>
          <p:cNvPr id="130065" name="Line 17"/>
          <p:cNvSpPr>
            <a:spLocks noChangeShapeType="1"/>
          </p:cNvSpPr>
          <p:nvPr/>
        </p:nvSpPr>
        <p:spPr bwMode="auto">
          <a:xfrm flipH="1">
            <a:off x="3492500" y="2708275"/>
            <a:ext cx="504825" cy="0"/>
          </a:xfrm>
          <a:prstGeom prst="line">
            <a:avLst/>
          </a:prstGeom>
          <a:noFill/>
          <a:ln w="38100">
            <a:solidFill>
              <a:schemeClr val="tx1"/>
            </a:solidFill>
            <a:round/>
            <a:headEnd/>
            <a:tailEnd/>
          </a:ln>
          <a:effectLst/>
        </p:spPr>
        <p:txBody>
          <a:bodyPr>
            <a:spAutoFit/>
          </a:bodyPr>
          <a:lstStyle/>
          <a:p>
            <a:endParaRPr lang="ar-JO"/>
          </a:p>
        </p:txBody>
      </p:sp>
      <p:sp>
        <p:nvSpPr>
          <p:cNvPr id="130067" name="Text Box 19"/>
          <p:cNvSpPr txBox="1">
            <a:spLocks noChangeArrowheads="1"/>
          </p:cNvSpPr>
          <p:nvPr/>
        </p:nvSpPr>
        <p:spPr bwMode="auto">
          <a:xfrm>
            <a:off x="3492500" y="2708275"/>
            <a:ext cx="576263" cy="457200"/>
          </a:xfrm>
          <a:prstGeom prst="rect">
            <a:avLst/>
          </a:prstGeom>
          <a:noFill/>
          <a:ln w="9525" algn="ctr">
            <a:noFill/>
            <a:miter lim="800000"/>
            <a:headEnd/>
            <a:tailEnd/>
          </a:ln>
          <a:effectLst/>
        </p:spPr>
        <p:txBody>
          <a:bodyPr>
            <a:spAutoFit/>
          </a:bodyPr>
          <a:lstStyle/>
          <a:p>
            <a:r>
              <a:rPr lang="ar-SA" sz="2400" b="0"/>
              <a:t>ب</a:t>
            </a:r>
            <a:endParaRPr lang="en-US" sz="2400" b="0"/>
          </a:p>
        </p:txBody>
      </p:sp>
      <p:sp>
        <p:nvSpPr>
          <p:cNvPr id="130068" name="Text Box 20"/>
          <p:cNvSpPr txBox="1">
            <a:spLocks noChangeArrowheads="1"/>
          </p:cNvSpPr>
          <p:nvPr/>
        </p:nvSpPr>
        <p:spPr bwMode="auto">
          <a:xfrm>
            <a:off x="4284663" y="3429000"/>
            <a:ext cx="576262" cy="457200"/>
          </a:xfrm>
          <a:prstGeom prst="rect">
            <a:avLst/>
          </a:prstGeom>
          <a:noFill/>
          <a:ln w="9525" algn="ctr">
            <a:noFill/>
            <a:miter lim="800000"/>
            <a:headEnd/>
            <a:tailEnd/>
          </a:ln>
          <a:effectLst/>
        </p:spPr>
        <p:txBody>
          <a:bodyPr>
            <a:spAutoFit/>
          </a:bodyPr>
          <a:lstStyle/>
          <a:p>
            <a:r>
              <a:rPr lang="ar-SA" sz="2400" b="0"/>
              <a:t>=</a:t>
            </a:r>
            <a:endParaRPr lang="en-US" sz="2400" b="0"/>
          </a:p>
        </p:txBody>
      </p:sp>
      <p:sp>
        <p:nvSpPr>
          <p:cNvPr id="130069" name="Text Box 21"/>
          <p:cNvSpPr txBox="1">
            <a:spLocks noChangeArrowheads="1"/>
          </p:cNvSpPr>
          <p:nvPr/>
        </p:nvSpPr>
        <p:spPr bwMode="auto">
          <a:xfrm>
            <a:off x="4500563" y="2708275"/>
            <a:ext cx="576262" cy="457200"/>
          </a:xfrm>
          <a:prstGeom prst="rect">
            <a:avLst/>
          </a:prstGeom>
          <a:noFill/>
          <a:ln w="9525" algn="ctr">
            <a:noFill/>
            <a:miter lim="800000"/>
            <a:headEnd/>
            <a:tailEnd/>
          </a:ln>
          <a:effectLst/>
        </p:spPr>
        <p:txBody>
          <a:bodyPr>
            <a:spAutoFit/>
          </a:bodyPr>
          <a:lstStyle/>
          <a:p>
            <a:r>
              <a:rPr lang="ar-SA" sz="2400" b="0"/>
              <a:t>د</a:t>
            </a:r>
            <a:endParaRPr lang="en-US" sz="2400" b="0"/>
          </a:p>
        </p:txBody>
      </p:sp>
      <p:sp>
        <p:nvSpPr>
          <p:cNvPr id="130071" name="Text Box 23"/>
          <p:cNvSpPr txBox="1">
            <a:spLocks noChangeArrowheads="1"/>
          </p:cNvSpPr>
          <p:nvPr/>
        </p:nvSpPr>
        <p:spPr bwMode="auto">
          <a:xfrm rot="10800000" flipV="1">
            <a:off x="2700338" y="2706688"/>
            <a:ext cx="576262" cy="457200"/>
          </a:xfrm>
          <a:prstGeom prst="rect">
            <a:avLst/>
          </a:prstGeom>
          <a:noFill/>
          <a:ln w="9525" algn="ctr">
            <a:noFill/>
            <a:miter lim="800000"/>
            <a:headEnd/>
            <a:tailEnd/>
          </a:ln>
          <a:effectLst/>
        </p:spPr>
        <p:txBody>
          <a:bodyPr>
            <a:spAutoFit/>
          </a:bodyPr>
          <a:lstStyle/>
          <a:p>
            <a:r>
              <a:rPr lang="ar-SA" sz="2400" b="0"/>
              <a:t>د</a:t>
            </a:r>
            <a:endParaRPr lang="en-US" sz="2400" b="0"/>
          </a:p>
        </p:txBody>
      </p:sp>
      <p:sp>
        <p:nvSpPr>
          <p:cNvPr id="130072" name="Text Box 24"/>
          <p:cNvSpPr txBox="1">
            <a:spLocks noChangeArrowheads="1"/>
          </p:cNvSpPr>
          <p:nvPr/>
        </p:nvSpPr>
        <p:spPr bwMode="auto">
          <a:xfrm>
            <a:off x="2268538" y="3213100"/>
            <a:ext cx="2160587" cy="457200"/>
          </a:xfrm>
          <a:prstGeom prst="rect">
            <a:avLst/>
          </a:prstGeom>
          <a:noFill/>
          <a:ln w="9525" algn="ctr">
            <a:noFill/>
            <a:miter lim="800000"/>
            <a:headEnd/>
            <a:tailEnd/>
          </a:ln>
          <a:effectLst/>
        </p:spPr>
        <p:txBody>
          <a:bodyPr>
            <a:spAutoFit/>
          </a:bodyPr>
          <a:lstStyle/>
          <a:p>
            <a:r>
              <a:rPr lang="ar-SA" sz="2400" b="0"/>
              <a:t>أ د +-(ب ج)</a:t>
            </a:r>
            <a:endParaRPr lang="en-US" sz="2400" b="0"/>
          </a:p>
        </p:txBody>
      </p:sp>
      <p:sp>
        <p:nvSpPr>
          <p:cNvPr id="130073" name="Text Box 25"/>
          <p:cNvSpPr txBox="1">
            <a:spLocks noChangeArrowheads="1"/>
          </p:cNvSpPr>
          <p:nvPr/>
        </p:nvSpPr>
        <p:spPr bwMode="auto">
          <a:xfrm>
            <a:off x="2484438" y="2276475"/>
            <a:ext cx="1008062" cy="457200"/>
          </a:xfrm>
          <a:prstGeom prst="rect">
            <a:avLst/>
          </a:prstGeom>
          <a:noFill/>
          <a:ln w="9525" algn="ctr">
            <a:noFill/>
            <a:miter lim="800000"/>
            <a:headEnd/>
            <a:tailEnd/>
          </a:ln>
          <a:effectLst/>
        </p:spPr>
        <p:txBody>
          <a:bodyPr>
            <a:spAutoFit/>
          </a:bodyPr>
          <a:lstStyle/>
          <a:p>
            <a:r>
              <a:rPr lang="ar-SA" sz="2400" b="0"/>
              <a:t>(-ج)</a:t>
            </a:r>
            <a:endParaRPr lang="en-US" sz="2400" b="0"/>
          </a:p>
        </p:txBody>
      </p:sp>
      <p:sp>
        <p:nvSpPr>
          <p:cNvPr id="130074" name="Text Box 26"/>
          <p:cNvSpPr txBox="1">
            <a:spLocks noChangeArrowheads="1"/>
          </p:cNvSpPr>
          <p:nvPr/>
        </p:nvSpPr>
        <p:spPr bwMode="auto">
          <a:xfrm>
            <a:off x="2771775" y="3644900"/>
            <a:ext cx="1152525" cy="457200"/>
          </a:xfrm>
          <a:prstGeom prst="rect">
            <a:avLst/>
          </a:prstGeom>
          <a:noFill/>
          <a:ln w="9525" algn="ctr">
            <a:noFill/>
            <a:miter lim="800000"/>
            <a:headEnd/>
            <a:tailEnd/>
          </a:ln>
          <a:effectLst/>
        </p:spPr>
        <p:txBody>
          <a:bodyPr>
            <a:spAutoFit/>
          </a:bodyPr>
          <a:lstStyle/>
          <a:p>
            <a:r>
              <a:rPr lang="ar-SA" sz="2400" b="0"/>
              <a:t>ب د </a:t>
            </a:r>
            <a:endParaRPr lang="en-US" sz="2400" b="0"/>
          </a:p>
        </p:txBody>
      </p:sp>
      <p:sp>
        <p:nvSpPr>
          <p:cNvPr id="130075" name="AutoShape 27"/>
          <p:cNvSpPr>
            <a:spLocks noChangeArrowheads="1"/>
          </p:cNvSpPr>
          <p:nvPr/>
        </p:nvSpPr>
        <p:spPr bwMode="auto">
          <a:xfrm>
            <a:off x="6443663" y="2492375"/>
            <a:ext cx="576262" cy="431800"/>
          </a:xfrm>
          <a:prstGeom prst="leftArrow">
            <a:avLst>
              <a:gd name="adj1" fmla="val 50000"/>
              <a:gd name="adj2" fmla="val 33364"/>
            </a:avLst>
          </a:prstGeom>
          <a:solidFill>
            <a:schemeClr val="bg1"/>
          </a:solidFill>
          <a:ln w="9525" algn="ctr">
            <a:noFill/>
            <a:miter lim="800000"/>
            <a:headEnd/>
            <a:tailEnd/>
          </a:ln>
          <a:effectLst/>
        </p:spPr>
        <p:txBody>
          <a:bodyPr wrap="none" anchor="ctr">
            <a:spAutoFit/>
          </a:bodyPr>
          <a:lstStyle/>
          <a:p>
            <a:endParaRPr lang="ar-JO"/>
          </a:p>
        </p:txBody>
      </p:sp>
      <p:sp>
        <p:nvSpPr>
          <p:cNvPr id="130077" name="Text Box 29"/>
          <p:cNvSpPr txBox="1">
            <a:spLocks noChangeArrowheads="1"/>
          </p:cNvSpPr>
          <p:nvPr/>
        </p:nvSpPr>
        <p:spPr bwMode="auto">
          <a:xfrm>
            <a:off x="4429125" y="1125538"/>
            <a:ext cx="576263" cy="457200"/>
          </a:xfrm>
          <a:prstGeom prst="rect">
            <a:avLst/>
          </a:prstGeom>
          <a:noFill/>
          <a:ln w="9525" algn="ctr">
            <a:noFill/>
            <a:miter lim="800000"/>
            <a:headEnd/>
            <a:tailEnd/>
          </a:ln>
          <a:effectLst/>
        </p:spPr>
        <p:txBody>
          <a:bodyPr>
            <a:spAutoFit/>
          </a:bodyPr>
          <a:lstStyle/>
          <a:p>
            <a:r>
              <a:rPr lang="ar-SA" sz="2400" b="0"/>
              <a:t>،</a:t>
            </a:r>
            <a:endParaRPr lang="en-US" sz="2400" b="0"/>
          </a:p>
        </p:txBody>
      </p:sp>
      <p:sp>
        <p:nvSpPr>
          <p:cNvPr id="130078" name="Line 30"/>
          <p:cNvSpPr>
            <a:spLocks noChangeShapeType="1"/>
          </p:cNvSpPr>
          <p:nvPr/>
        </p:nvSpPr>
        <p:spPr bwMode="auto">
          <a:xfrm flipH="1">
            <a:off x="3924300" y="1341438"/>
            <a:ext cx="649288" cy="0"/>
          </a:xfrm>
          <a:prstGeom prst="line">
            <a:avLst/>
          </a:prstGeom>
          <a:noFill/>
          <a:ln w="38100">
            <a:solidFill>
              <a:schemeClr val="tx1"/>
            </a:solidFill>
            <a:round/>
            <a:headEnd/>
            <a:tailEnd/>
          </a:ln>
          <a:effectLst/>
        </p:spPr>
        <p:txBody>
          <a:bodyPr>
            <a:spAutoFit/>
          </a:bodyPr>
          <a:lstStyle/>
          <a:p>
            <a:endParaRPr lang="ar-JO"/>
          </a:p>
        </p:txBody>
      </p:sp>
      <p:sp>
        <p:nvSpPr>
          <p:cNvPr id="130079" name="Line 31"/>
          <p:cNvSpPr>
            <a:spLocks noChangeShapeType="1"/>
          </p:cNvSpPr>
          <p:nvPr/>
        </p:nvSpPr>
        <p:spPr bwMode="auto">
          <a:xfrm flipH="1">
            <a:off x="4932363" y="1341438"/>
            <a:ext cx="649287" cy="0"/>
          </a:xfrm>
          <a:prstGeom prst="line">
            <a:avLst/>
          </a:prstGeom>
          <a:noFill/>
          <a:ln w="38100">
            <a:solidFill>
              <a:schemeClr val="tx1"/>
            </a:solidFill>
            <a:round/>
            <a:headEnd/>
            <a:tailEnd/>
          </a:ln>
          <a:effectLst/>
        </p:spPr>
        <p:txBody>
          <a:bodyPr>
            <a:spAutoFit/>
          </a:bodyPr>
          <a:lstStyle/>
          <a:p>
            <a:endParaRPr lang="ar-JO"/>
          </a:p>
        </p:txBody>
      </p:sp>
      <p:sp>
        <p:nvSpPr>
          <p:cNvPr id="130080" name="Text Box 32"/>
          <p:cNvSpPr txBox="1">
            <a:spLocks noChangeArrowheads="1"/>
          </p:cNvSpPr>
          <p:nvPr/>
        </p:nvSpPr>
        <p:spPr bwMode="auto">
          <a:xfrm>
            <a:off x="5003800" y="1341438"/>
            <a:ext cx="576263" cy="457200"/>
          </a:xfrm>
          <a:prstGeom prst="rect">
            <a:avLst/>
          </a:prstGeom>
          <a:noFill/>
          <a:ln w="9525" algn="ctr">
            <a:noFill/>
            <a:miter lim="800000"/>
            <a:headEnd/>
            <a:tailEnd/>
          </a:ln>
          <a:effectLst/>
        </p:spPr>
        <p:txBody>
          <a:bodyPr>
            <a:spAutoFit/>
          </a:bodyPr>
          <a:lstStyle/>
          <a:p>
            <a:r>
              <a:rPr lang="ar-SA" sz="2400" b="0"/>
              <a:t>ب</a:t>
            </a:r>
            <a:endParaRPr lang="en-US" sz="2400" b="0"/>
          </a:p>
        </p:txBody>
      </p:sp>
      <p:sp>
        <p:nvSpPr>
          <p:cNvPr id="130081" name="Text Box 33"/>
          <p:cNvSpPr txBox="1">
            <a:spLocks noChangeArrowheads="1"/>
          </p:cNvSpPr>
          <p:nvPr/>
        </p:nvSpPr>
        <p:spPr bwMode="auto">
          <a:xfrm>
            <a:off x="3995738" y="1341438"/>
            <a:ext cx="576262" cy="457200"/>
          </a:xfrm>
          <a:prstGeom prst="rect">
            <a:avLst/>
          </a:prstGeom>
          <a:noFill/>
          <a:ln w="9525" algn="ctr">
            <a:noFill/>
            <a:miter lim="800000"/>
            <a:headEnd/>
            <a:tailEnd/>
          </a:ln>
          <a:effectLst/>
        </p:spPr>
        <p:txBody>
          <a:bodyPr>
            <a:spAutoFit/>
          </a:bodyPr>
          <a:lstStyle/>
          <a:p>
            <a:r>
              <a:rPr lang="ar-SA" sz="2400" b="0"/>
              <a:t>د</a:t>
            </a:r>
            <a:endParaRPr lang="en-US" sz="2400" b="0"/>
          </a:p>
        </p:txBody>
      </p:sp>
      <p:sp>
        <p:nvSpPr>
          <p:cNvPr id="130082" name="Text Box 34"/>
          <p:cNvSpPr txBox="1">
            <a:spLocks noChangeArrowheads="1"/>
          </p:cNvSpPr>
          <p:nvPr/>
        </p:nvSpPr>
        <p:spPr bwMode="auto">
          <a:xfrm>
            <a:off x="4932363" y="909638"/>
            <a:ext cx="576262" cy="457200"/>
          </a:xfrm>
          <a:prstGeom prst="rect">
            <a:avLst/>
          </a:prstGeom>
          <a:noFill/>
          <a:ln w="9525" algn="ctr">
            <a:noFill/>
            <a:miter lim="800000"/>
            <a:headEnd/>
            <a:tailEnd/>
          </a:ln>
          <a:effectLst/>
        </p:spPr>
        <p:txBody>
          <a:bodyPr>
            <a:spAutoFit/>
          </a:bodyPr>
          <a:lstStyle/>
          <a:p>
            <a:r>
              <a:rPr lang="ar-SA" sz="2400" b="0"/>
              <a:t>أ</a:t>
            </a:r>
            <a:endParaRPr lang="en-US" sz="2400" b="0"/>
          </a:p>
        </p:txBody>
      </p:sp>
      <p:sp>
        <p:nvSpPr>
          <p:cNvPr id="130083" name="Text Box 35"/>
          <p:cNvSpPr txBox="1">
            <a:spLocks noChangeArrowheads="1"/>
          </p:cNvSpPr>
          <p:nvPr/>
        </p:nvSpPr>
        <p:spPr bwMode="auto">
          <a:xfrm>
            <a:off x="3995738" y="909638"/>
            <a:ext cx="576262" cy="457200"/>
          </a:xfrm>
          <a:prstGeom prst="rect">
            <a:avLst/>
          </a:prstGeom>
          <a:noFill/>
          <a:ln w="9525" algn="ctr">
            <a:noFill/>
            <a:miter lim="800000"/>
            <a:headEnd/>
            <a:tailEnd/>
          </a:ln>
          <a:effectLst/>
        </p:spPr>
        <p:txBody>
          <a:bodyPr>
            <a:spAutoFit/>
          </a:bodyPr>
          <a:lstStyle/>
          <a:p>
            <a:r>
              <a:rPr lang="ar-SA" sz="2400" b="0"/>
              <a:t>ج</a:t>
            </a:r>
            <a:endParaRPr lang="en-US" sz="2400" b="0"/>
          </a:p>
        </p:txBody>
      </p:sp>
      <p:graphicFrame>
        <p:nvGraphicFramePr>
          <p:cNvPr id="130084" name="Object 36"/>
          <p:cNvGraphicFramePr>
            <a:graphicFrameLocks noGrp="1" noChangeAspect="1"/>
          </p:cNvGraphicFramePr>
          <p:nvPr>
            <p:ph/>
          </p:nvPr>
        </p:nvGraphicFramePr>
        <p:xfrm>
          <a:off x="3635375" y="1196975"/>
          <a:ext cx="330200" cy="403225"/>
        </p:xfrm>
        <a:graphic>
          <a:graphicData uri="http://schemas.openxmlformats.org/presentationml/2006/ole">
            <mc:AlternateContent xmlns:mc="http://schemas.openxmlformats.org/markup-compatibility/2006">
              <mc:Choice xmlns:v="urn:schemas-microsoft-com:vml" Requires="v">
                <p:oleObj spid="_x0000_s130085" name="Equation" r:id="rId4" imgW="114120" imgH="139680" progId="Equation.3">
                  <p:embed/>
                </p:oleObj>
              </mc:Choice>
              <mc:Fallback>
                <p:oleObj name="Equation" r:id="rId4" imgW="114120" imgH="139680" progId="Equation.3">
                  <p:embed/>
                  <p:pic>
                    <p:nvPicPr>
                      <p:cNvPr id="0" name="Picture 3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35375" y="1196975"/>
                        <a:ext cx="330200" cy="403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0086" name="AutoShape 38">
            <a:hlinkClick r:id="rId6" action="ppaction://hlinksldjump" highlightClick="1"/>
          </p:cNvPr>
          <p:cNvSpPr>
            <a:spLocks noChangeArrowheads="1"/>
          </p:cNvSpPr>
          <p:nvPr/>
        </p:nvSpPr>
        <p:spPr bwMode="auto">
          <a:xfrm>
            <a:off x="0" y="6453188"/>
            <a:ext cx="539750" cy="404812"/>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med">
    <p:dissolve/>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afterEffect">
                                  <p:stCondLst>
                                    <p:cond delay="0"/>
                                  </p:stCondLst>
                                  <p:childTnLst>
                                    <p:animRot by="21600000">
                                      <p:cBhvr>
                                        <p:cTn id="6" dur="2000" fill="hold"/>
                                        <p:tgtEl>
                                          <p:spTgt spid="130054"/>
                                        </p:tgtEl>
                                        <p:attrNameLst>
                                          <p:attrName>r</p:attrName>
                                        </p:attrNameLst>
                                      </p:cBhvr>
                                    </p:animRot>
                                  </p:childTnLst>
                                </p:cTn>
                              </p:par>
                            </p:childTnLst>
                          </p:cTn>
                        </p:par>
                        <p:par>
                          <p:cTn id="7" fill="hold">
                            <p:stCondLst>
                              <p:cond delay="2000"/>
                            </p:stCondLst>
                            <p:childTnLst>
                              <p:par>
                                <p:cTn id="8" presetID="8" presetClass="emph" presetSubtype="0" fill="hold" grpId="0" nodeType="afterEffect">
                                  <p:stCondLst>
                                    <p:cond delay="0"/>
                                  </p:stCondLst>
                                  <p:childTnLst>
                                    <p:animRot by="21600000">
                                      <p:cBhvr>
                                        <p:cTn id="9" dur="2000" fill="hold"/>
                                        <p:tgtEl>
                                          <p:spTgt spid="130055"/>
                                        </p:tgtEl>
                                        <p:attrNameLst>
                                          <p:attrName>r</p:attrName>
                                        </p:attrNameLst>
                                      </p:cBhvr>
                                    </p:animRot>
                                  </p:childTnLst>
                                </p:cTn>
                              </p:par>
                            </p:childTnLst>
                          </p:cTn>
                        </p:par>
                        <p:par>
                          <p:cTn id="10" fill="hold">
                            <p:stCondLst>
                              <p:cond delay="4000"/>
                            </p:stCondLst>
                            <p:childTnLst>
                              <p:par>
                                <p:cTn id="11" presetID="8" presetClass="emph" presetSubtype="0" fill="hold" grpId="0" nodeType="afterEffect">
                                  <p:stCondLst>
                                    <p:cond delay="0"/>
                                  </p:stCondLst>
                                  <p:childTnLst>
                                    <p:animRot by="21600000">
                                      <p:cBhvr>
                                        <p:cTn id="12" dur="2000" fill="hold"/>
                                        <p:tgtEl>
                                          <p:spTgt spid="130056"/>
                                        </p:tgtEl>
                                        <p:attrNameLst>
                                          <p:attrName>r</p:attrName>
                                        </p:attrNameLst>
                                      </p:cBhvr>
                                    </p:animRot>
                                  </p:childTnLst>
                                </p:cTn>
                              </p:par>
                            </p:childTnLst>
                          </p:cTn>
                        </p:par>
                        <p:par>
                          <p:cTn id="13" fill="hold">
                            <p:stCondLst>
                              <p:cond delay="6000"/>
                            </p:stCondLst>
                            <p:childTnLst>
                              <p:par>
                                <p:cTn id="14" presetID="8" presetClass="emph" presetSubtype="0" fill="hold" grpId="0" nodeType="afterEffect">
                                  <p:stCondLst>
                                    <p:cond delay="0"/>
                                  </p:stCondLst>
                                  <p:childTnLst>
                                    <p:animRot by="21600000">
                                      <p:cBhvr>
                                        <p:cTn id="15" dur="2000" fill="hold"/>
                                        <p:tgtEl>
                                          <p:spTgt spid="130057"/>
                                        </p:tgtEl>
                                        <p:attrNameLst>
                                          <p:attrName>r</p:attrName>
                                        </p:attrNameLst>
                                      </p:cBhvr>
                                    </p:animRot>
                                  </p:childTnLst>
                                </p:cTn>
                              </p:par>
                            </p:childTnLst>
                          </p:cTn>
                        </p:par>
                        <p:par>
                          <p:cTn id="16" fill="hold">
                            <p:stCondLst>
                              <p:cond delay="8000"/>
                            </p:stCondLst>
                            <p:childTnLst>
                              <p:par>
                                <p:cTn id="17" presetID="8" presetClass="emph" presetSubtype="0" fill="hold" grpId="0" nodeType="afterEffect">
                                  <p:stCondLst>
                                    <p:cond delay="0"/>
                                  </p:stCondLst>
                                  <p:childTnLst>
                                    <p:animRot by="21600000">
                                      <p:cBhvr>
                                        <p:cTn id="18" dur="2000" fill="hold"/>
                                        <p:tgtEl>
                                          <p:spTgt spid="130058"/>
                                        </p:tgtEl>
                                        <p:attrNameLst>
                                          <p:attrName>r</p:attrName>
                                        </p:attrNameLst>
                                      </p:cBhvr>
                                    </p:animRot>
                                  </p:childTnLst>
                                </p:cTn>
                              </p:par>
                            </p:childTnLst>
                          </p:cTn>
                        </p:par>
                        <p:par>
                          <p:cTn id="19" fill="hold">
                            <p:stCondLst>
                              <p:cond delay="10000"/>
                            </p:stCondLst>
                            <p:childTnLst>
                              <p:par>
                                <p:cTn id="20" presetID="8" presetClass="emph" presetSubtype="0" fill="hold" grpId="0" nodeType="afterEffect">
                                  <p:stCondLst>
                                    <p:cond delay="0"/>
                                  </p:stCondLst>
                                  <p:childTnLst>
                                    <p:animRot by="21600000">
                                      <p:cBhvr>
                                        <p:cTn id="21" dur="2000" fill="hold"/>
                                        <p:tgtEl>
                                          <p:spTgt spid="130059"/>
                                        </p:tgtEl>
                                        <p:attrNameLst>
                                          <p:attrName>r</p:attrName>
                                        </p:attrNameLst>
                                      </p:cBhvr>
                                    </p:animRot>
                                  </p:childTnLst>
                                </p:cTn>
                              </p:par>
                            </p:childTnLst>
                          </p:cTn>
                        </p:par>
                        <p:par>
                          <p:cTn id="22" fill="hold">
                            <p:stCondLst>
                              <p:cond delay="12000"/>
                            </p:stCondLst>
                            <p:childTnLst>
                              <p:par>
                                <p:cTn id="23" presetID="8" presetClass="emph" presetSubtype="0" fill="hold" grpId="0" nodeType="afterEffect">
                                  <p:stCondLst>
                                    <p:cond delay="0"/>
                                  </p:stCondLst>
                                  <p:childTnLst>
                                    <p:animRot by="21600000">
                                      <p:cBhvr>
                                        <p:cTn id="24" dur="2000" fill="hold"/>
                                        <p:tgtEl>
                                          <p:spTgt spid="130060"/>
                                        </p:tgtEl>
                                        <p:attrNameLst>
                                          <p:attrName>r</p:attrName>
                                        </p:attrNameLst>
                                      </p:cBhvr>
                                    </p:animRot>
                                  </p:childTnLst>
                                </p:cTn>
                              </p:par>
                            </p:childTnLst>
                          </p:cTn>
                        </p:par>
                        <p:par>
                          <p:cTn id="25" fill="hold">
                            <p:stCondLst>
                              <p:cond delay="14000"/>
                            </p:stCondLst>
                            <p:childTnLst>
                              <p:par>
                                <p:cTn id="26" presetID="8" presetClass="emph" presetSubtype="0" fill="hold" grpId="0" nodeType="afterEffect">
                                  <p:stCondLst>
                                    <p:cond delay="0"/>
                                  </p:stCondLst>
                                  <p:childTnLst>
                                    <p:animRot by="21600000">
                                      <p:cBhvr>
                                        <p:cTn id="27" dur="2000" fill="hold"/>
                                        <p:tgtEl>
                                          <p:spTgt spid="130061"/>
                                        </p:tgtEl>
                                        <p:attrNameLst>
                                          <p:attrName>r</p:attrName>
                                        </p:attrNameLst>
                                      </p:cBhvr>
                                    </p:animRot>
                                  </p:childTnLst>
                                </p:cTn>
                              </p:par>
                            </p:childTnLst>
                          </p:cTn>
                        </p:par>
                        <p:par>
                          <p:cTn id="28" fill="hold">
                            <p:stCondLst>
                              <p:cond delay="16000"/>
                            </p:stCondLst>
                            <p:childTnLst>
                              <p:par>
                                <p:cTn id="29" presetID="8" presetClass="emph" presetSubtype="0" fill="hold" grpId="0" nodeType="afterEffect">
                                  <p:stCondLst>
                                    <p:cond delay="0"/>
                                  </p:stCondLst>
                                  <p:childTnLst>
                                    <p:animRot by="21600000">
                                      <p:cBhvr>
                                        <p:cTn id="30" dur="2000" fill="hold"/>
                                        <p:tgtEl>
                                          <p:spTgt spid="130062"/>
                                        </p:tgtEl>
                                        <p:attrNameLst>
                                          <p:attrName>r</p:attrName>
                                        </p:attrNameLst>
                                      </p:cBhvr>
                                    </p:animRot>
                                  </p:childTnLst>
                                </p:cTn>
                              </p:par>
                            </p:childTnLst>
                          </p:cTn>
                        </p:par>
                        <p:par>
                          <p:cTn id="31" fill="hold">
                            <p:stCondLst>
                              <p:cond delay="18000"/>
                            </p:stCondLst>
                            <p:childTnLst>
                              <p:par>
                                <p:cTn id="32" presetID="8" presetClass="emph" presetSubtype="0" fill="hold" grpId="0" nodeType="afterEffect">
                                  <p:stCondLst>
                                    <p:cond delay="0"/>
                                  </p:stCondLst>
                                  <p:childTnLst>
                                    <p:animRot by="21600000">
                                      <p:cBhvr>
                                        <p:cTn id="33" dur="2000" fill="hold"/>
                                        <p:tgtEl>
                                          <p:spTgt spid="130063"/>
                                        </p:tgtEl>
                                        <p:attrNameLst>
                                          <p:attrName>r</p:attrName>
                                        </p:attrNameLst>
                                      </p:cBhvr>
                                    </p:animRot>
                                  </p:childTnLst>
                                </p:cTn>
                              </p:par>
                            </p:childTnLst>
                          </p:cTn>
                        </p:par>
                        <p:par>
                          <p:cTn id="34" fill="hold">
                            <p:stCondLst>
                              <p:cond delay="20000"/>
                            </p:stCondLst>
                            <p:childTnLst>
                              <p:par>
                                <p:cTn id="35" presetID="8" presetClass="emph" presetSubtype="0" fill="hold" grpId="0" nodeType="afterEffect">
                                  <p:stCondLst>
                                    <p:cond delay="0"/>
                                  </p:stCondLst>
                                  <p:childTnLst>
                                    <p:animRot by="21600000">
                                      <p:cBhvr>
                                        <p:cTn id="36" dur="2000" fill="hold"/>
                                        <p:tgtEl>
                                          <p:spTgt spid="130064"/>
                                        </p:tgtEl>
                                        <p:attrNameLst>
                                          <p:attrName>r</p:attrName>
                                        </p:attrNameLst>
                                      </p:cBhvr>
                                    </p:animRot>
                                  </p:childTnLst>
                                </p:cTn>
                              </p:par>
                            </p:childTnLst>
                          </p:cTn>
                        </p:par>
                        <p:par>
                          <p:cTn id="37" fill="hold">
                            <p:stCondLst>
                              <p:cond delay="22000"/>
                            </p:stCondLst>
                            <p:childTnLst>
                              <p:par>
                                <p:cTn id="38" presetID="8" presetClass="emph" presetSubtype="0" fill="hold" grpId="0" nodeType="afterEffect">
                                  <p:stCondLst>
                                    <p:cond delay="0"/>
                                  </p:stCondLst>
                                  <p:childTnLst>
                                    <p:animRot by="21600000">
                                      <p:cBhvr>
                                        <p:cTn id="39" dur="2000" fill="hold"/>
                                        <p:tgtEl>
                                          <p:spTgt spid="130065"/>
                                        </p:tgtEl>
                                        <p:attrNameLst>
                                          <p:attrName>r</p:attrName>
                                        </p:attrNameLst>
                                      </p:cBhvr>
                                    </p:animRot>
                                  </p:childTnLst>
                                </p:cTn>
                              </p:par>
                            </p:childTnLst>
                          </p:cTn>
                        </p:par>
                        <p:par>
                          <p:cTn id="40" fill="hold">
                            <p:stCondLst>
                              <p:cond delay="24000"/>
                            </p:stCondLst>
                            <p:childTnLst>
                              <p:par>
                                <p:cTn id="41" presetID="8" presetClass="emph" presetSubtype="0" fill="hold" grpId="0" nodeType="afterEffect">
                                  <p:stCondLst>
                                    <p:cond delay="0"/>
                                  </p:stCondLst>
                                  <p:childTnLst>
                                    <p:animRot by="21600000">
                                      <p:cBhvr>
                                        <p:cTn id="42" dur="2000" fill="hold"/>
                                        <p:tgtEl>
                                          <p:spTgt spid="130067"/>
                                        </p:tgtEl>
                                        <p:attrNameLst>
                                          <p:attrName>r</p:attrName>
                                        </p:attrNameLst>
                                      </p:cBhvr>
                                    </p:animRot>
                                  </p:childTnLst>
                                </p:cTn>
                              </p:par>
                            </p:childTnLst>
                          </p:cTn>
                        </p:par>
                        <p:par>
                          <p:cTn id="43" fill="hold">
                            <p:stCondLst>
                              <p:cond delay="26000"/>
                            </p:stCondLst>
                            <p:childTnLst>
                              <p:par>
                                <p:cTn id="44" presetID="8" presetClass="emph" presetSubtype="0" fill="hold" grpId="0" nodeType="afterEffect">
                                  <p:stCondLst>
                                    <p:cond delay="0"/>
                                  </p:stCondLst>
                                  <p:childTnLst>
                                    <p:animRot by="21600000">
                                      <p:cBhvr>
                                        <p:cTn id="45" dur="2000" fill="hold"/>
                                        <p:tgtEl>
                                          <p:spTgt spid="130068"/>
                                        </p:tgtEl>
                                        <p:attrNameLst>
                                          <p:attrName>r</p:attrName>
                                        </p:attrNameLst>
                                      </p:cBhvr>
                                    </p:animRot>
                                  </p:childTnLst>
                                </p:cTn>
                              </p:par>
                            </p:childTnLst>
                          </p:cTn>
                        </p:par>
                        <p:par>
                          <p:cTn id="46" fill="hold">
                            <p:stCondLst>
                              <p:cond delay="28000"/>
                            </p:stCondLst>
                            <p:childTnLst>
                              <p:par>
                                <p:cTn id="47" presetID="8" presetClass="emph" presetSubtype="0" fill="hold" grpId="0" nodeType="afterEffect">
                                  <p:stCondLst>
                                    <p:cond delay="0"/>
                                  </p:stCondLst>
                                  <p:childTnLst>
                                    <p:animRot by="21600000">
                                      <p:cBhvr>
                                        <p:cTn id="48" dur="2000" fill="hold"/>
                                        <p:tgtEl>
                                          <p:spTgt spid="130069"/>
                                        </p:tgtEl>
                                        <p:attrNameLst>
                                          <p:attrName>r</p:attrName>
                                        </p:attrNameLst>
                                      </p:cBhvr>
                                    </p:animRot>
                                  </p:childTnLst>
                                </p:cTn>
                              </p:par>
                            </p:childTnLst>
                          </p:cTn>
                        </p:par>
                        <p:par>
                          <p:cTn id="49" fill="hold">
                            <p:stCondLst>
                              <p:cond delay="30000"/>
                            </p:stCondLst>
                            <p:childTnLst>
                              <p:par>
                                <p:cTn id="50" presetID="8" presetClass="emph" presetSubtype="0" fill="hold" grpId="0" nodeType="afterEffect">
                                  <p:stCondLst>
                                    <p:cond delay="0"/>
                                  </p:stCondLst>
                                  <p:childTnLst>
                                    <p:animRot by="21600000">
                                      <p:cBhvr>
                                        <p:cTn id="51" dur="2000" fill="hold"/>
                                        <p:tgtEl>
                                          <p:spTgt spid="130071"/>
                                        </p:tgtEl>
                                        <p:attrNameLst>
                                          <p:attrName>r</p:attrName>
                                        </p:attrNameLst>
                                      </p:cBhvr>
                                    </p:animRot>
                                  </p:childTnLst>
                                </p:cTn>
                              </p:par>
                            </p:childTnLst>
                          </p:cTn>
                        </p:par>
                        <p:par>
                          <p:cTn id="52" fill="hold">
                            <p:stCondLst>
                              <p:cond delay="32000"/>
                            </p:stCondLst>
                            <p:childTnLst>
                              <p:par>
                                <p:cTn id="53" presetID="8" presetClass="emph" presetSubtype="0" fill="hold" grpId="0" nodeType="afterEffect">
                                  <p:stCondLst>
                                    <p:cond delay="0"/>
                                  </p:stCondLst>
                                  <p:childTnLst>
                                    <p:animRot by="21600000">
                                      <p:cBhvr>
                                        <p:cTn id="54" dur="2000" fill="hold"/>
                                        <p:tgtEl>
                                          <p:spTgt spid="130072"/>
                                        </p:tgtEl>
                                        <p:attrNameLst>
                                          <p:attrName>r</p:attrName>
                                        </p:attrNameLst>
                                      </p:cBhvr>
                                    </p:animRot>
                                  </p:childTnLst>
                                </p:cTn>
                              </p:par>
                            </p:childTnLst>
                          </p:cTn>
                        </p:par>
                        <p:par>
                          <p:cTn id="55" fill="hold">
                            <p:stCondLst>
                              <p:cond delay="34000"/>
                            </p:stCondLst>
                            <p:childTnLst>
                              <p:par>
                                <p:cTn id="56" presetID="8" presetClass="emph" presetSubtype="0" fill="hold" grpId="0" nodeType="afterEffect">
                                  <p:stCondLst>
                                    <p:cond delay="0"/>
                                  </p:stCondLst>
                                  <p:childTnLst>
                                    <p:animRot by="21600000">
                                      <p:cBhvr>
                                        <p:cTn id="57" dur="2000" fill="hold"/>
                                        <p:tgtEl>
                                          <p:spTgt spid="130073"/>
                                        </p:tgtEl>
                                        <p:attrNameLst>
                                          <p:attrName>r</p:attrName>
                                        </p:attrNameLst>
                                      </p:cBhvr>
                                    </p:animRot>
                                  </p:childTnLst>
                                </p:cTn>
                              </p:par>
                            </p:childTnLst>
                          </p:cTn>
                        </p:par>
                        <p:par>
                          <p:cTn id="58" fill="hold">
                            <p:stCondLst>
                              <p:cond delay="36000"/>
                            </p:stCondLst>
                            <p:childTnLst>
                              <p:par>
                                <p:cTn id="59" presetID="8" presetClass="emph" presetSubtype="0" fill="hold" grpId="0" nodeType="afterEffect">
                                  <p:stCondLst>
                                    <p:cond delay="0"/>
                                  </p:stCondLst>
                                  <p:childTnLst>
                                    <p:animRot by="21600000">
                                      <p:cBhvr>
                                        <p:cTn id="60" dur="2000" fill="hold"/>
                                        <p:tgtEl>
                                          <p:spTgt spid="130074"/>
                                        </p:tgtEl>
                                        <p:attrNameLst>
                                          <p:attrName>r</p:attrName>
                                        </p:attrNameLst>
                                      </p:cBhvr>
                                    </p:animRot>
                                  </p:childTnLst>
                                </p:cTn>
                              </p:par>
                            </p:childTnLst>
                          </p:cTn>
                        </p:par>
                        <p:par>
                          <p:cTn id="61" fill="hold">
                            <p:stCondLst>
                              <p:cond delay="38000"/>
                            </p:stCondLst>
                            <p:childTnLst>
                              <p:par>
                                <p:cTn id="62" presetID="8" presetClass="emph" presetSubtype="0" fill="hold" grpId="0" nodeType="afterEffect">
                                  <p:stCondLst>
                                    <p:cond delay="0"/>
                                  </p:stCondLst>
                                  <p:childTnLst>
                                    <p:animRot by="21600000">
                                      <p:cBhvr>
                                        <p:cTn id="63" dur="2000" fill="hold"/>
                                        <p:tgtEl>
                                          <p:spTgt spid="130075"/>
                                        </p:tgtEl>
                                        <p:attrNameLst>
                                          <p:attrName>r</p:attrName>
                                        </p:attrNameLst>
                                      </p:cBhvr>
                                    </p:animRot>
                                  </p:childTnLst>
                                </p:cTn>
                              </p:par>
                            </p:childTnLst>
                          </p:cTn>
                        </p:par>
                        <p:par>
                          <p:cTn id="64" fill="hold">
                            <p:stCondLst>
                              <p:cond delay="40000"/>
                            </p:stCondLst>
                            <p:childTnLst>
                              <p:par>
                                <p:cTn id="65" presetID="8" presetClass="emph" presetSubtype="0" fill="hold" grpId="0" nodeType="afterEffect">
                                  <p:stCondLst>
                                    <p:cond delay="0"/>
                                  </p:stCondLst>
                                  <p:childTnLst>
                                    <p:animRot by="21600000">
                                      <p:cBhvr>
                                        <p:cTn id="66" dur="2000" fill="hold"/>
                                        <p:tgtEl>
                                          <p:spTgt spid="130077"/>
                                        </p:tgtEl>
                                        <p:attrNameLst>
                                          <p:attrName>r</p:attrName>
                                        </p:attrNameLst>
                                      </p:cBhvr>
                                    </p:animRot>
                                  </p:childTnLst>
                                </p:cTn>
                              </p:par>
                            </p:childTnLst>
                          </p:cTn>
                        </p:par>
                        <p:par>
                          <p:cTn id="67" fill="hold">
                            <p:stCondLst>
                              <p:cond delay="42000"/>
                            </p:stCondLst>
                            <p:childTnLst>
                              <p:par>
                                <p:cTn id="68" presetID="8" presetClass="emph" presetSubtype="0" fill="hold" grpId="0" nodeType="afterEffect">
                                  <p:stCondLst>
                                    <p:cond delay="0"/>
                                  </p:stCondLst>
                                  <p:childTnLst>
                                    <p:animRot by="21600000">
                                      <p:cBhvr>
                                        <p:cTn id="69" dur="2000" fill="hold"/>
                                        <p:tgtEl>
                                          <p:spTgt spid="130078"/>
                                        </p:tgtEl>
                                        <p:attrNameLst>
                                          <p:attrName>r</p:attrName>
                                        </p:attrNameLst>
                                      </p:cBhvr>
                                    </p:animRot>
                                  </p:childTnLst>
                                </p:cTn>
                              </p:par>
                            </p:childTnLst>
                          </p:cTn>
                        </p:par>
                        <p:par>
                          <p:cTn id="70" fill="hold">
                            <p:stCondLst>
                              <p:cond delay="44000"/>
                            </p:stCondLst>
                            <p:childTnLst>
                              <p:par>
                                <p:cTn id="71" presetID="8" presetClass="emph" presetSubtype="0" fill="hold" grpId="0" nodeType="afterEffect">
                                  <p:stCondLst>
                                    <p:cond delay="0"/>
                                  </p:stCondLst>
                                  <p:childTnLst>
                                    <p:animRot by="21600000">
                                      <p:cBhvr>
                                        <p:cTn id="72" dur="2000" fill="hold"/>
                                        <p:tgtEl>
                                          <p:spTgt spid="130079"/>
                                        </p:tgtEl>
                                        <p:attrNameLst>
                                          <p:attrName>r</p:attrName>
                                        </p:attrNameLst>
                                      </p:cBhvr>
                                    </p:animRot>
                                  </p:childTnLst>
                                </p:cTn>
                              </p:par>
                            </p:childTnLst>
                          </p:cTn>
                        </p:par>
                        <p:par>
                          <p:cTn id="73" fill="hold">
                            <p:stCondLst>
                              <p:cond delay="46000"/>
                            </p:stCondLst>
                            <p:childTnLst>
                              <p:par>
                                <p:cTn id="74" presetID="8" presetClass="emph" presetSubtype="0" fill="hold" grpId="0" nodeType="afterEffect">
                                  <p:stCondLst>
                                    <p:cond delay="0"/>
                                  </p:stCondLst>
                                  <p:childTnLst>
                                    <p:animRot by="21600000">
                                      <p:cBhvr>
                                        <p:cTn id="75" dur="2000" fill="hold"/>
                                        <p:tgtEl>
                                          <p:spTgt spid="130080"/>
                                        </p:tgtEl>
                                        <p:attrNameLst>
                                          <p:attrName>r</p:attrName>
                                        </p:attrNameLst>
                                      </p:cBhvr>
                                    </p:animRot>
                                  </p:childTnLst>
                                </p:cTn>
                              </p:par>
                            </p:childTnLst>
                          </p:cTn>
                        </p:par>
                        <p:par>
                          <p:cTn id="76" fill="hold">
                            <p:stCondLst>
                              <p:cond delay="48000"/>
                            </p:stCondLst>
                            <p:childTnLst>
                              <p:par>
                                <p:cTn id="77" presetID="8" presetClass="emph" presetSubtype="0" fill="hold" grpId="0" nodeType="afterEffect">
                                  <p:stCondLst>
                                    <p:cond delay="0"/>
                                  </p:stCondLst>
                                  <p:childTnLst>
                                    <p:animRot by="21600000">
                                      <p:cBhvr>
                                        <p:cTn id="78" dur="2000" fill="hold"/>
                                        <p:tgtEl>
                                          <p:spTgt spid="130081"/>
                                        </p:tgtEl>
                                        <p:attrNameLst>
                                          <p:attrName>r</p:attrName>
                                        </p:attrNameLst>
                                      </p:cBhvr>
                                    </p:animRot>
                                  </p:childTnLst>
                                </p:cTn>
                              </p:par>
                            </p:childTnLst>
                          </p:cTn>
                        </p:par>
                        <p:par>
                          <p:cTn id="79" fill="hold">
                            <p:stCondLst>
                              <p:cond delay="50000"/>
                            </p:stCondLst>
                            <p:childTnLst>
                              <p:par>
                                <p:cTn id="80" presetID="8" presetClass="emph" presetSubtype="0" fill="hold" grpId="0" nodeType="afterEffect">
                                  <p:stCondLst>
                                    <p:cond delay="0"/>
                                  </p:stCondLst>
                                  <p:childTnLst>
                                    <p:animRot by="21600000">
                                      <p:cBhvr>
                                        <p:cTn id="81" dur="2000" fill="hold"/>
                                        <p:tgtEl>
                                          <p:spTgt spid="130082"/>
                                        </p:tgtEl>
                                        <p:attrNameLst>
                                          <p:attrName>r</p:attrName>
                                        </p:attrNameLst>
                                      </p:cBhvr>
                                    </p:animRot>
                                  </p:childTnLst>
                                </p:cTn>
                              </p:par>
                            </p:childTnLst>
                          </p:cTn>
                        </p:par>
                        <p:par>
                          <p:cTn id="82" fill="hold">
                            <p:stCondLst>
                              <p:cond delay="52000"/>
                            </p:stCondLst>
                            <p:childTnLst>
                              <p:par>
                                <p:cTn id="83" presetID="8" presetClass="emph" presetSubtype="0" fill="hold" grpId="0" nodeType="afterEffect">
                                  <p:stCondLst>
                                    <p:cond delay="0"/>
                                  </p:stCondLst>
                                  <p:childTnLst>
                                    <p:animRot by="21600000">
                                      <p:cBhvr>
                                        <p:cTn id="84" dur="2000" fill="hold"/>
                                        <p:tgtEl>
                                          <p:spTgt spid="13008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4" grpId="0"/>
      <p:bldP spid="130055" grpId="0"/>
      <p:bldP spid="130056" grpId="0"/>
      <p:bldP spid="130057" grpId="0"/>
      <p:bldP spid="130058" grpId="0"/>
      <p:bldP spid="130059" grpId="0"/>
      <p:bldP spid="130060" grpId="0"/>
      <p:bldP spid="130061" grpId="0" animBg="1"/>
      <p:bldP spid="130062" grpId="0" animBg="1"/>
      <p:bldP spid="130063" grpId="0" animBg="1"/>
      <p:bldP spid="130064" grpId="0" animBg="1"/>
      <p:bldP spid="130065" grpId="0" animBg="1"/>
      <p:bldP spid="130067" grpId="0"/>
      <p:bldP spid="130068" grpId="0"/>
      <p:bldP spid="130069" grpId="0"/>
      <p:bldP spid="130071" grpId="0"/>
      <p:bldP spid="130072" grpId="0"/>
      <p:bldP spid="130073" grpId="0"/>
      <p:bldP spid="130074" grpId="0"/>
      <p:bldP spid="130075" grpId="0" animBg="1"/>
      <p:bldP spid="130077" grpId="0"/>
      <p:bldP spid="130078" grpId="0" animBg="1"/>
      <p:bldP spid="130079" grpId="0" animBg="1"/>
      <p:bldP spid="130080" grpId="0"/>
      <p:bldP spid="130081" grpId="0"/>
      <p:bldP spid="130082" grpId="0"/>
      <p:bldP spid="130083" grpId="0"/>
    </p:bldLst>
  </p:timing>
</p:sld>
</file>

<file path=ppt/slides/slide48.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0066"/>
            </a:gs>
            <a:gs pos="100000">
              <a:schemeClr val="accent2"/>
            </a:gs>
          </a:gsLst>
          <a:path path="shape">
            <a:fillToRect l="50000" t="50000" r="50000" b="50000"/>
          </a:path>
        </a:gradFill>
        <a:effectLst/>
      </p:bgPr>
    </p:bg>
    <p:spTree>
      <p:nvGrpSpPr>
        <p:cNvPr id="1" name=""/>
        <p:cNvGrpSpPr/>
        <p:nvPr/>
      </p:nvGrpSpPr>
      <p:grpSpPr>
        <a:xfrm>
          <a:off x="0" y="0"/>
          <a:ext cx="0" cy="0"/>
          <a:chOff x="0" y="0"/>
          <a:chExt cx="0" cy="0"/>
        </a:xfrm>
      </p:grpSpPr>
      <p:sp>
        <p:nvSpPr>
          <p:cNvPr id="132100" name="WordArt 4"/>
          <p:cNvSpPr>
            <a:spLocks noChangeArrowheads="1" noChangeShapeType="1" noTextEdit="1"/>
          </p:cNvSpPr>
          <p:nvPr/>
        </p:nvSpPr>
        <p:spPr bwMode="auto">
          <a:xfrm>
            <a:off x="3563938" y="188913"/>
            <a:ext cx="1819275" cy="647700"/>
          </a:xfrm>
          <a:prstGeom prst="rect">
            <a:avLst/>
          </a:prstGeom>
        </p:spPr>
        <p:txBody>
          <a:bodyPr wrap="none" fromWordArt="1">
            <a:prstTxWarp prst="textPlain">
              <a:avLst>
                <a:gd name="adj" fmla="val 50000"/>
              </a:avLst>
            </a:prstTxWarp>
          </a:bodyPr>
          <a:lstStyle/>
          <a:p>
            <a:pPr rtl="1"/>
            <a:r>
              <a:rPr lang="ar-JO"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الدرس التاسع</a:t>
            </a:r>
          </a:p>
        </p:txBody>
      </p:sp>
      <p:sp>
        <p:nvSpPr>
          <p:cNvPr id="132101" name="WordArt 5"/>
          <p:cNvSpPr>
            <a:spLocks noChangeArrowheads="1" noChangeShapeType="1" noTextEdit="1"/>
          </p:cNvSpPr>
          <p:nvPr/>
        </p:nvSpPr>
        <p:spPr bwMode="auto">
          <a:xfrm>
            <a:off x="3059113" y="1052513"/>
            <a:ext cx="3019425" cy="647700"/>
          </a:xfrm>
          <a:prstGeom prst="rect">
            <a:avLst/>
          </a:prstGeom>
        </p:spPr>
        <p:txBody>
          <a:bodyPr spcFirstLastPara="1" wrap="none" fromWordArt="1">
            <a:prstTxWarp prst="textArchUp">
              <a:avLst>
                <a:gd name="adj" fmla="val 10800000"/>
              </a:avLst>
            </a:prstTxWarp>
          </a:bodyPr>
          <a:lstStyle/>
          <a:p>
            <a:pPr rtl="1"/>
            <a:r>
              <a:rPr lang="ar-JO" sz="3600" kern="10">
                <a:ln w="9525">
                  <a:solidFill>
                    <a:srgbClr val="000000"/>
                  </a:solidFill>
                  <a:round/>
                  <a:headEnd/>
                  <a:tailEnd/>
                </a:ln>
                <a:solidFill>
                  <a:srgbClr val="000000"/>
                </a:solidFill>
                <a:latin typeface="Arial Black"/>
              </a:rPr>
              <a:t> ضرب الأعداد النسبية </a:t>
            </a:r>
          </a:p>
        </p:txBody>
      </p:sp>
      <p:sp>
        <p:nvSpPr>
          <p:cNvPr id="132103" name="WordArt 7"/>
          <p:cNvSpPr>
            <a:spLocks noChangeArrowheads="1" noChangeShapeType="1" noTextEdit="1"/>
          </p:cNvSpPr>
          <p:nvPr/>
        </p:nvSpPr>
        <p:spPr bwMode="auto">
          <a:xfrm>
            <a:off x="6948488" y="1700213"/>
            <a:ext cx="2019300" cy="614362"/>
          </a:xfrm>
          <a:prstGeom prst="rect">
            <a:avLst/>
          </a:prstGeom>
        </p:spPr>
        <p:txBody>
          <a:bodyPr wrap="none" fromWordArt="1">
            <a:prstTxWarp prst="textPlain">
              <a:avLst>
                <a:gd name="adj" fmla="val 50000"/>
              </a:avLst>
            </a:prstTxWarp>
          </a:bodyPr>
          <a:lstStyle/>
          <a:p>
            <a:pPr rtl="1"/>
            <a:r>
              <a:rPr lang="ar-JO" sz="3600" kern="10" spc="720">
                <a:ln w="9525">
                  <a:noFill/>
                  <a:round/>
                  <a:headEnd/>
                  <a:tailEnd/>
                </a:ln>
                <a:gradFill rotWithShape="0">
                  <a:gsLst>
                    <a:gs pos="0">
                      <a:srgbClr val="AAAAAA"/>
                    </a:gs>
                    <a:gs pos="100000">
                      <a:srgbClr val="FFFFFF"/>
                    </a:gs>
                  </a:gsLst>
                  <a:lin ang="5400000" scaled="1"/>
                </a:gradFill>
                <a:effectLst>
                  <a:outerShdw dist="45791" dir="3378596" algn="ctr" rotWithShape="0">
                    <a:srgbClr val="4D4D4D">
                      <a:alpha val="80000"/>
                    </a:srgbClr>
                  </a:outerShdw>
                </a:effectLst>
                <a:latin typeface="Arial Black"/>
              </a:rPr>
              <a:t>مثال ((1)) :</a:t>
            </a:r>
          </a:p>
        </p:txBody>
      </p:sp>
      <p:sp>
        <p:nvSpPr>
          <p:cNvPr id="132104" name="Text Box 8"/>
          <p:cNvSpPr txBox="1">
            <a:spLocks noChangeArrowheads="1"/>
          </p:cNvSpPr>
          <p:nvPr/>
        </p:nvSpPr>
        <p:spPr bwMode="auto">
          <a:xfrm>
            <a:off x="611188" y="1773238"/>
            <a:ext cx="6048375" cy="2225675"/>
          </a:xfrm>
          <a:prstGeom prst="rect">
            <a:avLst/>
          </a:prstGeom>
          <a:noFill/>
          <a:ln w="9525" algn="ctr">
            <a:noFill/>
            <a:miter lim="800000"/>
            <a:headEnd/>
            <a:tailEnd/>
          </a:ln>
          <a:effectLst/>
        </p:spPr>
        <p:txBody>
          <a:bodyPr>
            <a:spAutoFit/>
          </a:bodyPr>
          <a:lstStyle/>
          <a:p>
            <a:pPr algn="r"/>
            <a:r>
              <a:rPr lang="ar-SA"/>
              <a:t>أكمل كلا مما يأتي لأحصل على عبارة صائبة :</a:t>
            </a:r>
          </a:p>
          <a:p>
            <a:r>
              <a:rPr lang="ar-SA"/>
              <a:t>أ)) عدد نسبي سالب     عدد نسبي سالب = ..........................</a:t>
            </a:r>
          </a:p>
          <a:p>
            <a:r>
              <a:rPr lang="ar-SA"/>
              <a:t>ب)) عدد نسبي موجب   عدد نسبي موجب = ..........................</a:t>
            </a:r>
          </a:p>
          <a:p>
            <a:r>
              <a:rPr lang="ar-SA"/>
              <a:t>ج)) عدد نسبي موجب     عدد نسبي سالب = ..........................</a:t>
            </a:r>
          </a:p>
          <a:p>
            <a:endParaRPr lang="en-US"/>
          </a:p>
        </p:txBody>
      </p:sp>
      <p:sp>
        <p:nvSpPr>
          <p:cNvPr id="132106" name="Rectangle 10"/>
          <p:cNvSpPr>
            <a:spLocks noChangeArrowheads="1"/>
          </p:cNvSpPr>
          <p:nvPr/>
        </p:nvSpPr>
        <p:spPr bwMode="auto">
          <a:xfrm>
            <a:off x="1111250" y="2205038"/>
            <a:ext cx="1600200" cy="406400"/>
          </a:xfrm>
          <a:prstGeom prst="rect">
            <a:avLst/>
          </a:prstGeom>
          <a:solidFill>
            <a:schemeClr val="bg1"/>
          </a:solidFill>
          <a:ln w="9525" algn="ctr">
            <a:solidFill>
              <a:schemeClr val="tx1"/>
            </a:solidFill>
            <a:miter lim="800000"/>
            <a:headEnd/>
            <a:tailEnd/>
          </a:ln>
          <a:effectLst/>
        </p:spPr>
        <p:txBody>
          <a:bodyPr wrap="none">
            <a:spAutoFit/>
          </a:bodyPr>
          <a:lstStyle/>
          <a:p>
            <a:r>
              <a:rPr lang="ar-SA"/>
              <a:t>عدد نسبي موجب</a:t>
            </a:r>
            <a:endParaRPr lang="en-US"/>
          </a:p>
        </p:txBody>
      </p:sp>
      <p:sp>
        <p:nvSpPr>
          <p:cNvPr id="132107" name="Rectangle 11"/>
          <p:cNvSpPr>
            <a:spLocks noChangeArrowheads="1"/>
          </p:cNvSpPr>
          <p:nvPr/>
        </p:nvSpPr>
        <p:spPr bwMode="auto">
          <a:xfrm>
            <a:off x="1116013" y="2708275"/>
            <a:ext cx="1600200" cy="406400"/>
          </a:xfrm>
          <a:prstGeom prst="rect">
            <a:avLst/>
          </a:prstGeom>
          <a:solidFill>
            <a:schemeClr val="bg1"/>
          </a:solidFill>
          <a:ln w="9525" algn="ctr">
            <a:solidFill>
              <a:schemeClr val="tx1"/>
            </a:solidFill>
            <a:miter lim="800000"/>
            <a:headEnd/>
            <a:tailEnd/>
          </a:ln>
          <a:effectLst/>
        </p:spPr>
        <p:txBody>
          <a:bodyPr wrap="none">
            <a:spAutoFit/>
          </a:bodyPr>
          <a:lstStyle/>
          <a:p>
            <a:r>
              <a:rPr lang="ar-SA"/>
              <a:t>عدد نسبي موجب</a:t>
            </a:r>
            <a:endParaRPr lang="en-US"/>
          </a:p>
        </p:txBody>
      </p:sp>
      <p:sp>
        <p:nvSpPr>
          <p:cNvPr id="132108" name="Rectangle 12"/>
          <p:cNvSpPr>
            <a:spLocks noChangeArrowheads="1"/>
          </p:cNvSpPr>
          <p:nvPr/>
        </p:nvSpPr>
        <p:spPr bwMode="auto">
          <a:xfrm>
            <a:off x="1116013" y="3141663"/>
            <a:ext cx="1584325" cy="406400"/>
          </a:xfrm>
          <a:prstGeom prst="rect">
            <a:avLst/>
          </a:prstGeom>
          <a:solidFill>
            <a:schemeClr val="bg1"/>
          </a:solidFill>
          <a:ln w="9525" algn="ctr">
            <a:solidFill>
              <a:schemeClr val="tx1"/>
            </a:solidFill>
            <a:miter lim="800000"/>
            <a:headEnd/>
            <a:tailEnd/>
          </a:ln>
          <a:effectLst/>
        </p:spPr>
        <p:txBody>
          <a:bodyPr>
            <a:spAutoFit/>
          </a:bodyPr>
          <a:lstStyle/>
          <a:p>
            <a:r>
              <a:rPr lang="ar-SA"/>
              <a:t>عدد نسبي سالب</a:t>
            </a:r>
            <a:endParaRPr lang="en-US"/>
          </a:p>
        </p:txBody>
      </p:sp>
      <p:sp>
        <p:nvSpPr>
          <p:cNvPr id="132120" name="WordArt 24"/>
          <p:cNvSpPr>
            <a:spLocks noChangeArrowheads="1" noChangeShapeType="1" noTextEdit="1"/>
          </p:cNvSpPr>
          <p:nvPr/>
        </p:nvSpPr>
        <p:spPr bwMode="auto">
          <a:xfrm>
            <a:off x="6804025" y="3860800"/>
            <a:ext cx="2019300" cy="614363"/>
          </a:xfrm>
          <a:prstGeom prst="rect">
            <a:avLst/>
          </a:prstGeom>
        </p:spPr>
        <p:txBody>
          <a:bodyPr wrap="none" fromWordArt="1">
            <a:prstTxWarp prst="textPlain">
              <a:avLst>
                <a:gd name="adj" fmla="val 50000"/>
              </a:avLst>
            </a:prstTxWarp>
          </a:bodyPr>
          <a:lstStyle/>
          <a:p>
            <a:pPr rtl="1"/>
            <a:r>
              <a:rPr lang="ar-JO" sz="3600" kern="10" spc="720">
                <a:ln w="9525">
                  <a:noFill/>
                  <a:round/>
                  <a:headEnd/>
                  <a:tailEnd/>
                </a:ln>
                <a:gradFill rotWithShape="0">
                  <a:gsLst>
                    <a:gs pos="0">
                      <a:srgbClr val="AAAAAA"/>
                    </a:gs>
                    <a:gs pos="100000">
                      <a:srgbClr val="FFFFFF"/>
                    </a:gs>
                  </a:gsLst>
                  <a:lin ang="5400000" scaled="1"/>
                </a:gradFill>
                <a:effectLst>
                  <a:outerShdw dist="45791" dir="3378596" algn="ctr" rotWithShape="0">
                    <a:srgbClr val="4D4D4D">
                      <a:alpha val="80000"/>
                    </a:srgbClr>
                  </a:outerShdw>
                </a:effectLst>
                <a:latin typeface="Arial Black"/>
              </a:rPr>
              <a:t>مثال ((2)) :</a:t>
            </a:r>
          </a:p>
        </p:txBody>
      </p:sp>
      <p:sp>
        <p:nvSpPr>
          <p:cNvPr id="132121" name="Text Box 25"/>
          <p:cNvSpPr txBox="1">
            <a:spLocks noChangeArrowheads="1"/>
          </p:cNvSpPr>
          <p:nvPr/>
        </p:nvSpPr>
        <p:spPr bwMode="auto">
          <a:xfrm>
            <a:off x="971550" y="4076700"/>
            <a:ext cx="5688013" cy="396875"/>
          </a:xfrm>
          <a:prstGeom prst="rect">
            <a:avLst/>
          </a:prstGeom>
          <a:noFill/>
          <a:ln w="9525" algn="ctr">
            <a:noFill/>
            <a:miter lim="800000"/>
            <a:headEnd/>
            <a:tailEnd/>
          </a:ln>
          <a:effectLst/>
        </p:spPr>
        <p:txBody>
          <a:bodyPr>
            <a:spAutoFit/>
          </a:bodyPr>
          <a:lstStyle/>
          <a:p>
            <a:pPr algn="r"/>
            <a:r>
              <a:rPr lang="ar-SA"/>
              <a:t>أجد ناتج كل مما يأتي في أبسط صورة :- </a:t>
            </a:r>
            <a:endParaRPr lang="en-US"/>
          </a:p>
        </p:txBody>
      </p:sp>
      <p:sp>
        <p:nvSpPr>
          <p:cNvPr id="132122" name="Text Box 26"/>
          <p:cNvSpPr txBox="1">
            <a:spLocks noChangeArrowheads="1"/>
          </p:cNvSpPr>
          <p:nvPr/>
        </p:nvSpPr>
        <p:spPr bwMode="auto">
          <a:xfrm>
            <a:off x="6011863" y="4581525"/>
            <a:ext cx="793750" cy="396875"/>
          </a:xfrm>
          <a:prstGeom prst="rect">
            <a:avLst/>
          </a:prstGeom>
          <a:noFill/>
          <a:ln w="9525" algn="ctr">
            <a:noFill/>
            <a:miter lim="800000"/>
            <a:headEnd/>
            <a:tailEnd/>
          </a:ln>
          <a:effectLst/>
        </p:spPr>
        <p:txBody>
          <a:bodyPr>
            <a:spAutoFit/>
          </a:bodyPr>
          <a:lstStyle/>
          <a:p>
            <a:r>
              <a:rPr lang="ar-SA"/>
              <a:t>-4</a:t>
            </a:r>
            <a:endParaRPr lang="en-US"/>
          </a:p>
        </p:txBody>
      </p:sp>
      <p:sp>
        <p:nvSpPr>
          <p:cNvPr id="132123" name="Text Box 27"/>
          <p:cNvSpPr txBox="1">
            <a:spLocks noChangeArrowheads="1"/>
          </p:cNvSpPr>
          <p:nvPr/>
        </p:nvSpPr>
        <p:spPr bwMode="auto">
          <a:xfrm>
            <a:off x="6229350" y="4940300"/>
            <a:ext cx="360363" cy="396875"/>
          </a:xfrm>
          <a:prstGeom prst="rect">
            <a:avLst/>
          </a:prstGeom>
          <a:noFill/>
          <a:ln w="9525" algn="ctr">
            <a:noFill/>
            <a:miter lim="800000"/>
            <a:headEnd/>
            <a:tailEnd/>
          </a:ln>
          <a:effectLst/>
        </p:spPr>
        <p:txBody>
          <a:bodyPr>
            <a:spAutoFit/>
          </a:bodyPr>
          <a:lstStyle/>
          <a:p>
            <a:r>
              <a:rPr lang="ar-SA"/>
              <a:t>7</a:t>
            </a:r>
            <a:endParaRPr lang="en-US"/>
          </a:p>
        </p:txBody>
      </p:sp>
      <p:sp>
        <p:nvSpPr>
          <p:cNvPr id="132124" name="Line 28"/>
          <p:cNvSpPr>
            <a:spLocks noChangeShapeType="1"/>
          </p:cNvSpPr>
          <p:nvPr/>
        </p:nvSpPr>
        <p:spPr bwMode="auto">
          <a:xfrm>
            <a:off x="6156325" y="4940300"/>
            <a:ext cx="576263" cy="0"/>
          </a:xfrm>
          <a:prstGeom prst="line">
            <a:avLst/>
          </a:prstGeom>
          <a:noFill/>
          <a:ln w="28575">
            <a:solidFill>
              <a:schemeClr val="tx2"/>
            </a:solidFill>
            <a:round/>
            <a:headEnd/>
            <a:tailEnd/>
          </a:ln>
          <a:effectLst/>
        </p:spPr>
        <p:txBody>
          <a:bodyPr>
            <a:spAutoFit/>
          </a:bodyPr>
          <a:lstStyle/>
          <a:p>
            <a:endParaRPr lang="ar-JO"/>
          </a:p>
        </p:txBody>
      </p:sp>
      <p:sp>
        <p:nvSpPr>
          <p:cNvPr id="132125" name="Text Box 29"/>
          <p:cNvSpPr txBox="1">
            <a:spLocks noChangeArrowheads="1"/>
          </p:cNvSpPr>
          <p:nvPr/>
        </p:nvSpPr>
        <p:spPr bwMode="auto">
          <a:xfrm>
            <a:off x="5724525" y="4724400"/>
            <a:ext cx="647700" cy="396875"/>
          </a:xfrm>
          <a:prstGeom prst="rect">
            <a:avLst/>
          </a:prstGeom>
          <a:noFill/>
          <a:ln w="9525" algn="ctr">
            <a:noFill/>
            <a:miter lim="800000"/>
            <a:headEnd/>
            <a:tailEnd/>
          </a:ln>
          <a:effectLst/>
        </p:spPr>
        <p:txBody>
          <a:bodyPr>
            <a:spAutoFit/>
          </a:bodyPr>
          <a:lstStyle/>
          <a:p>
            <a:r>
              <a:rPr lang="ar-SA"/>
              <a:t>3</a:t>
            </a:r>
            <a:endParaRPr lang="en-US"/>
          </a:p>
        </p:txBody>
      </p:sp>
      <p:graphicFrame>
        <p:nvGraphicFramePr>
          <p:cNvPr id="132132" name="Object 36"/>
          <p:cNvGraphicFramePr>
            <a:graphicFrameLocks noChangeAspect="1"/>
          </p:cNvGraphicFramePr>
          <p:nvPr/>
        </p:nvGraphicFramePr>
        <p:xfrm>
          <a:off x="4356100" y="2276475"/>
          <a:ext cx="322263" cy="358775"/>
        </p:xfrm>
        <a:graphic>
          <a:graphicData uri="http://schemas.openxmlformats.org/presentationml/2006/ole">
            <mc:AlternateContent xmlns:mc="http://schemas.openxmlformats.org/markup-compatibility/2006">
              <mc:Choice xmlns:v="urn:schemas-microsoft-com:vml" Requires="v">
                <p:oleObj spid="_x0000_s132153" name="Equation" r:id="rId4" imgW="114120" imgH="126720" progId="Equation.3">
                  <p:embed/>
                </p:oleObj>
              </mc:Choice>
              <mc:Fallback>
                <p:oleObj name="Equation" r:id="rId4" imgW="114120" imgH="126720" progId="Equation.3">
                  <p:embed/>
                  <p:pic>
                    <p:nvPicPr>
                      <p:cNvPr id="0" name="Picture 3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6100" y="2276475"/>
                        <a:ext cx="322263" cy="358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2133" name="Object 37"/>
          <p:cNvGraphicFramePr>
            <a:graphicFrameLocks noChangeAspect="1"/>
          </p:cNvGraphicFramePr>
          <p:nvPr/>
        </p:nvGraphicFramePr>
        <p:xfrm>
          <a:off x="5724525" y="5805488"/>
          <a:ext cx="322263" cy="358775"/>
        </p:xfrm>
        <a:graphic>
          <a:graphicData uri="http://schemas.openxmlformats.org/presentationml/2006/ole">
            <mc:AlternateContent xmlns:mc="http://schemas.openxmlformats.org/markup-compatibility/2006">
              <mc:Choice xmlns:v="urn:schemas-microsoft-com:vml" Requires="v">
                <p:oleObj spid="_x0000_s132154" name="Equation" r:id="rId6" imgW="114120" imgH="126720" progId="Equation.3">
                  <p:embed/>
                </p:oleObj>
              </mc:Choice>
              <mc:Fallback>
                <p:oleObj name="Equation" r:id="rId6" imgW="114120" imgH="126720" progId="Equation.3">
                  <p:embed/>
                  <p:pic>
                    <p:nvPicPr>
                      <p:cNvPr id="0" name="Picture 3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24525" y="5805488"/>
                        <a:ext cx="322263" cy="358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2134" name="Object 38"/>
          <p:cNvGraphicFramePr>
            <a:graphicFrameLocks noChangeAspect="1"/>
          </p:cNvGraphicFramePr>
          <p:nvPr/>
        </p:nvGraphicFramePr>
        <p:xfrm>
          <a:off x="4284663" y="2708275"/>
          <a:ext cx="322262" cy="358775"/>
        </p:xfrm>
        <a:graphic>
          <a:graphicData uri="http://schemas.openxmlformats.org/presentationml/2006/ole">
            <mc:AlternateContent xmlns:mc="http://schemas.openxmlformats.org/markup-compatibility/2006">
              <mc:Choice xmlns:v="urn:schemas-microsoft-com:vml" Requires="v">
                <p:oleObj spid="_x0000_s132155" name="Equation" r:id="rId7" imgW="114120" imgH="126720" progId="Equation.3">
                  <p:embed/>
                </p:oleObj>
              </mc:Choice>
              <mc:Fallback>
                <p:oleObj name="Equation" r:id="rId7" imgW="114120" imgH="126720" progId="Equation.3">
                  <p:embed/>
                  <p:pic>
                    <p:nvPicPr>
                      <p:cNvPr id="0" name="Picture 3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84663" y="2708275"/>
                        <a:ext cx="322262" cy="358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2135" name="Object 39"/>
          <p:cNvGraphicFramePr>
            <a:graphicFrameLocks noChangeAspect="1"/>
          </p:cNvGraphicFramePr>
          <p:nvPr/>
        </p:nvGraphicFramePr>
        <p:xfrm>
          <a:off x="4284663" y="3141663"/>
          <a:ext cx="322262" cy="358775"/>
        </p:xfrm>
        <a:graphic>
          <a:graphicData uri="http://schemas.openxmlformats.org/presentationml/2006/ole">
            <mc:AlternateContent xmlns:mc="http://schemas.openxmlformats.org/markup-compatibility/2006">
              <mc:Choice xmlns:v="urn:schemas-microsoft-com:vml" Requires="v">
                <p:oleObj spid="_x0000_s132156" name="Equation" r:id="rId8" imgW="114120" imgH="126720" progId="Equation.3">
                  <p:embed/>
                </p:oleObj>
              </mc:Choice>
              <mc:Fallback>
                <p:oleObj name="Equation" r:id="rId8" imgW="114120" imgH="126720" progId="Equation.3">
                  <p:embed/>
                  <p:pic>
                    <p:nvPicPr>
                      <p:cNvPr id="0" name="Picture 3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84663" y="3141663"/>
                        <a:ext cx="322262" cy="358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2136" name="Object 40"/>
          <p:cNvGraphicFramePr>
            <a:graphicFrameLocks noChangeAspect="1"/>
          </p:cNvGraphicFramePr>
          <p:nvPr/>
        </p:nvGraphicFramePr>
        <p:xfrm>
          <a:off x="5651500" y="4724400"/>
          <a:ext cx="322263" cy="358775"/>
        </p:xfrm>
        <a:graphic>
          <a:graphicData uri="http://schemas.openxmlformats.org/presentationml/2006/ole">
            <mc:AlternateContent xmlns:mc="http://schemas.openxmlformats.org/markup-compatibility/2006">
              <mc:Choice xmlns:v="urn:schemas-microsoft-com:vml" Requires="v">
                <p:oleObj spid="_x0000_s132157" name="Equation" r:id="rId9" imgW="114120" imgH="126720" progId="Equation.3">
                  <p:embed/>
                </p:oleObj>
              </mc:Choice>
              <mc:Fallback>
                <p:oleObj name="Equation" r:id="rId9" imgW="114120" imgH="126720" progId="Equation.3">
                  <p:embed/>
                  <p:pic>
                    <p:nvPicPr>
                      <p:cNvPr id="0" name="Picture 4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51500" y="4724400"/>
                        <a:ext cx="322263" cy="358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2152" name="Object 56"/>
          <p:cNvGraphicFramePr>
            <a:graphicFrameLocks noChangeAspect="1"/>
          </p:cNvGraphicFramePr>
          <p:nvPr/>
        </p:nvGraphicFramePr>
        <p:xfrm>
          <a:off x="3059113" y="4724400"/>
          <a:ext cx="322262" cy="358775"/>
        </p:xfrm>
        <a:graphic>
          <a:graphicData uri="http://schemas.openxmlformats.org/presentationml/2006/ole">
            <mc:AlternateContent xmlns:mc="http://schemas.openxmlformats.org/markup-compatibility/2006">
              <mc:Choice xmlns:v="urn:schemas-microsoft-com:vml" Requires="v">
                <p:oleObj spid="_x0000_s132158" name="Equation" r:id="rId10" imgW="114120" imgH="126720" progId="Equation.3">
                  <p:embed/>
                </p:oleObj>
              </mc:Choice>
              <mc:Fallback>
                <p:oleObj name="Equation" r:id="rId10" imgW="114120" imgH="126720" progId="Equation.3">
                  <p:embed/>
                  <p:pic>
                    <p:nvPicPr>
                      <p:cNvPr id="0" name="Picture 5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59113" y="4724400"/>
                        <a:ext cx="322262" cy="358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2157" name="Text Box 61"/>
          <p:cNvSpPr txBox="1">
            <a:spLocks noChangeArrowheads="1"/>
          </p:cNvSpPr>
          <p:nvPr/>
        </p:nvSpPr>
        <p:spPr bwMode="auto">
          <a:xfrm>
            <a:off x="4932363" y="4579938"/>
            <a:ext cx="793750" cy="396875"/>
          </a:xfrm>
          <a:prstGeom prst="rect">
            <a:avLst/>
          </a:prstGeom>
          <a:noFill/>
          <a:ln w="9525" algn="ctr">
            <a:noFill/>
            <a:miter lim="800000"/>
            <a:headEnd/>
            <a:tailEnd/>
          </a:ln>
          <a:effectLst/>
        </p:spPr>
        <p:txBody>
          <a:bodyPr>
            <a:spAutoFit/>
          </a:bodyPr>
          <a:lstStyle/>
          <a:p>
            <a:r>
              <a:rPr lang="ar-SA"/>
              <a:t>-2</a:t>
            </a:r>
            <a:endParaRPr lang="en-US"/>
          </a:p>
        </p:txBody>
      </p:sp>
      <p:sp>
        <p:nvSpPr>
          <p:cNvPr id="132158" name="Text Box 62"/>
          <p:cNvSpPr txBox="1">
            <a:spLocks noChangeArrowheads="1"/>
          </p:cNvSpPr>
          <p:nvPr/>
        </p:nvSpPr>
        <p:spPr bwMode="auto">
          <a:xfrm>
            <a:off x="5149850" y="4938713"/>
            <a:ext cx="360363" cy="396875"/>
          </a:xfrm>
          <a:prstGeom prst="rect">
            <a:avLst/>
          </a:prstGeom>
          <a:noFill/>
          <a:ln w="9525" algn="ctr">
            <a:noFill/>
            <a:miter lim="800000"/>
            <a:headEnd/>
            <a:tailEnd/>
          </a:ln>
          <a:effectLst/>
        </p:spPr>
        <p:txBody>
          <a:bodyPr>
            <a:spAutoFit/>
          </a:bodyPr>
          <a:lstStyle/>
          <a:p>
            <a:r>
              <a:rPr lang="ar-SA"/>
              <a:t>5</a:t>
            </a:r>
            <a:endParaRPr lang="en-US"/>
          </a:p>
        </p:txBody>
      </p:sp>
      <p:sp>
        <p:nvSpPr>
          <p:cNvPr id="132159" name="Line 63"/>
          <p:cNvSpPr>
            <a:spLocks noChangeShapeType="1"/>
          </p:cNvSpPr>
          <p:nvPr/>
        </p:nvSpPr>
        <p:spPr bwMode="auto">
          <a:xfrm>
            <a:off x="5076825" y="4938713"/>
            <a:ext cx="576263" cy="0"/>
          </a:xfrm>
          <a:prstGeom prst="line">
            <a:avLst/>
          </a:prstGeom>
          <a:noFill/>
          <a:ln w="28575">
            <a:solidFill>
              <a:schemeClr val="tx2"/>
            </a:solidFill>
            <a:round/>
            <a:headEnd/>
            <a:tailEnd/>
          </a:ln>
          <a:effectLst/>
        </p:spPr>
        <p:txBody>
          <a:bodyPr>
            <a:spAutoFit/>
          </a:bodyPr>
          <a:lstStyle/>
          <a:p>
            <a:endParaRPr lang="ar-JO"/>
          </a:p>
        </p:txBody>
      </p:sp>
      <p:sp>
        <p:nvSpPr>
          <p:cNvPr id="132160" name="Text Box 64"/>
          <p:cNvSpPr txBox="1">
            <a:spLocks noChangeArrowheads="1"/>
          </p:cNvSpPr>
          <p:nvPr/>
        </p:nvSpPr>
        <p:spPr bwMode="auto">
          <a:xfrm>
            <a:off x="4572000" y="4724400"/>
            <a:ext cx="647700" cy="396875"/>
          </a:xfrm>
          <a:prstGeom prst="rect">
            <a:avLst/>
          </a:prstGeom>
          <a:noFill/>
          <a:ln w="9525" algn="ctr">
            <a:noFill/>
            <a:miter lim="800000"/>
            <a:headEnd/>
            <a:tailEnd/>
          </a:ln>
          <a:effectLst/>
        </p:spPr>
        <p:txBody>
          <a:bodyPr>
            <a:spAutoFit/>
          </a:bodyPr>
          <a:lstStyle/>
          <a:p>
            <a:r>
              <a:rPr lang="ar-SA"/>
              <a:t>1</a:t>
            </a:r>
            <a:endParaRPr lang="en-US"/>
          </a:p>
        </p:txBody>
      </p:sp>
      <p:sp>
        <p:nvSpPr>
          <p:cNvPr id="132161" name="AutoShape 65"/>
          <p:cNvSpPr>
            <a:spLocks noChangeArrowheads="1"/>
          </p:cNvSpPr>
          <p:nvPr/>
        </p:nvSpPr>
        <p:spPr bwMode="auto">
          <a:xfrm>
            <a:off x="6804025" y="4581525"/>
            <a:ext cx="781050" cy="676275"/>
          </a:xfrm>
          <a:prstGeom prst="star16">
            <a:avLst>
              <a:gd name="adj" fmla="val 37500"/>
            </a:avLst>
          </a:prstGeom>
          <a:solidFill>
            <a:schemeClr val="bg1"/>
          </a:solidFill>
          <a:ln w="9525" algn="ctr">
            <a:solidFill>
              <a:schemeClr val="tx1"/>
            </a:solidFill>
            <a:miter lim="800000"/>
            <a:headEnd/>
            <a:tailEnd/>
          </a:ln>
          <a:effectLst/>
        </p:spPr>
        <p:txBody>
          <a:bodyPr wrap="none" anchor="ctr">
            <a:spAutoFit/>
          </a:bodyPr>
          <a:lstStyle/>
          <a:p>
            <a:r>
              <a:rPr lang="ar-SA"/>
              <a:t>1))</a:t>
            </a:r>
            <a:endParaRPr lang="en-US"/>
          </a:p>
        </p:txBody>
      </p:sp>
      <p:sp>
        <p:nvSpPr>
          <p:cNvPr id="132162" name="AutoShape 66"/>
          <p:cNvSpPr>
            <a:spLocks noChangeArrowheads="1"/>
          </p:cNvSpPr>
          <p:nvPr/>
        </p:nvSpPr>
        <p:spPr bwMode="auto">
          <a:xfrm>
            <a:off x="6732588" y="5661025"/>
            <a:ext cx="781050" cy="676275"/>
          </a:xfrm>
          <a:prstGeom prst="star16">
            <a:avLst>
              <a:gd name="adj" fmla="val 37500"/>
            </a:avLst>
          </a:prstGeom>
          <a:solidFill>
            <a:schemeClr val="bg1"/>
          </a:solidFill>
          <a:ln w="9525" algn="ctr">
            <a:solidFill>
              <a:schemeClr val="tx1"/>
            </a:solidFill>
            <a:miter lim="800000"/>
            <a:headEnd/>
            <a:tailEnd/>
          </a:ln>
          <a:effectLst/>
        </p:spPr>
        <p:txBody>
          <a:bodyPr wrap="none" anchor="ctr">
            <a:spAutoFit/>
          </a:bodyPr>
          <a:lstStyle/>
          <a:p>
            <a:r>
              <a:rPr lang="ar-SA"/>
              <a:t>3))</a:t>
            </a:r>
            <a:endParaRPr lang="en-US"/>
          </a:p>
        </p:txBody>
      </p:sp>
      <p:sp>
        <p:nvSpPr>
          <p:cNvPr id="132163" name="AutoShape 67"/>
          <p:cNvSpPr>
            <a:spLocks noChangeArrowheads="1"/>
          </p:cNvSpPr>
          <p:nvPr/>
        </p:nvSpPr>
        <p:spPr bwMode="auto">
          <a:xfrm>
            <a:off x="3995738" y="4581525"/>
            <a:ext cx="781050" cy="676275"/>
          </a:xfrm>
          <a:prstGeom prst="star16">
            <a:avLst>
              <a:gd name="adj" fmla="val 37500"/>
            </a:avLst>
          </a:prstGeom>
          <a:solidFill>
            <a:schemeClr val="bg1"/>
          </a:solidFill>
          <a:ln w="9525" algn="ctr">
            <a:solidFill>
              <a:schemeClr val="tx1"/>
            </a:solidFill>
            <a:miter lim="800000"/>
            <a:headEnd/>
            <a:tailEnd/>
          </a:ln>
          <a:effectLst/>
        </p:spPr>
        <p:txBody>
          <a:bodyPr wrap="none" anchor="ctr">
            <a:spAutoFit/>
          </a:bodyPr>
          <a:lstStyle/>
          <a:p>
            <a:r>
              <a:rPr lang="ar-SA"/>
              <a:t>2))</a:t>
            </a:r>
            <a:endParaRPr lang="en-US"/>
          </a:p>
        </p:txBody>
      </p:sp>
      <p:sp>
        <p:nvSpPr>
          <p:cNvPr id="132165" name="Text Box 69"/>
          <p:cNvSpPr txBox="1">
            <a:spLocks noChangeArrowheads="1"/>
          </p:cNvSpPr>
          <p:nvPr/>
        </p:nvSpPr>
        <p:spPr bwMode="auto">
          <a:xfrm>
            <a:off x="3276600" y="4724400"/>
            <a:ext cx="647700" cy="396875"/>
          </a:xfrm>
          <a:prstGeom prst="rect">
            <a:avLst/>
          </a:prstGeom>
          <a:noFill/>
          <a:ln w="9525" algn="ctr">
            <a:noFill/>
            <a:miter lim="800000"/>
            <a:headEnd/>
            <a:tailEnd/>
          </a:ln>
          <a:effectLst/>
        </p:spPr>
        <p:txBody>
          <a:bodyPr>
            <a:spAutoFit/>
          </a:bodyPr>
          <a:lstStyle/>
          <a:p>
            <a:r>
              <a:rPr lang="ar-SA"/>
              <a:t>-2.5 </a:t>
            </a:r>
            <a:endParaRPr lang="en-US"/>
          </a:p>
        </p:txBody>
      </p:sp>
      <p:sp>
        <p:nvSpPr>
          <p:cNvPr id="132166" name="Text Box 70"/>
          <p:cNvSpPr txBox="1">
            <a:spLocks noChangeArrowheads="1"/>
          </p:cNvSpPr>
          <p:nvPr/>
        </p:nvSpPr>
        <p:spPr bwMode="auto">
          <a:xfrm>
            <a:off x="2339975" y="4654550"/>
            <a:ext cx="793750" cy="396875"/>
          </a:xfrm>
          <a:prstGeom prst="rect">
            <a:avLst/>
          </a:prstGeom>
          <a:noFill/>
          <a:ln w="9525" algn="ctr">
            <a:noFill/>
            <a:miter lim="800000"/>
            <a:headEnd/>
            <a:tailEnd/>
          </a:ln>
          <a:effectLst/>
        </p:spPr>
        <p:txBody>
          <a:bodyPr>
            <a:spAutoFit/>
          </a:bodyPr>
          <a:lstStyle/>
          <a:p>
            <a:r>
              <a:rPr lang="ar-SA"/>
              <a:t>2</a:t>
            </a:r>
            <a:endParaRPr lang="en-US"/>
          </a:p>
        </p:txBody>
      </p:sp>
      <p:sp>
        <p:nvSpPr>
          <p:cNvPr id="132167" name="Text Box 71"/>
          <p:cNvSpPr txBox="1">
            <a:spLocks noChangeArrowheads="1"/>
          </p:cNvSpPr>
          <p:nvPr/>
        </p:nvSpPr>
        <p:spPr bwMode="auto">
          <a:xfrm>
            <a:off x="2557463" y="5013325"/>
            <a:ext cx="360362" cy="396875"/>
          </a:xfrm>
          <a:prstGeom prst="rect">
            <a:avLst/>
          </a:prstGeom>
          <a:noFill/>
          <a:ln w="9525" algn="ctr">
            <a:noFill/>
            <a:miter lim="800000"/>
            <a:headEnd/>
            <a:tailEnd/>
          </a:ln>
          <a:effectLst/>
        </p:spPr>
        <p:txBody>
          <a:bodyPr>
            <a:spAutoFit/>
          </a:bodyPr>
          <a:lstStyle/>
          <a:p>
            <a:r>
              <a:rPr lang="ar-SA"/>
              <a:t>5</a:t>
            </a:r>
            <a:endParaRPr lang="en-US"/>
          </a:p>
        </p:txBody>
      </p:sp>
      <p:sp>
        <p:nvSpPr>
          <p:cNvPr id="132168" name="Line 72"/>
          <p:cNvSpPr>
            <a:spLocks noChangeShapeType="1"/>
          </p:cNvSpPr>
          <p:nvPr/>
        </p:nvSpPr>
        <p:spPr bwMode="auto">
          <a:xfrm>
            <a:off x="2484438" y="5013325"/>
            <a:ext cx="576262" cy="0"/>
          </a:xfrm>
          <a:prstGeom prst="line">
            <a:avLst/>
          </a:prstGeom>
          <a:noFill/>
          <a:ln w="28575">
            <a:solidFill>
              <a:schemeClr val="tx2"/>
            </a:solidFill>
            <a:round/>
            <a:headEnd/>
            <a:tailEnd/>
          </a:ln>
          <a:effectLst/>
        </p:spPr>
        <p:txBody>
          <a:bodyPr>
            <a:spAutoFit/>
          </a:bodyPr>
          <a:lstStyle/>
          <a:p>
            <a:endParaRPr lang="ar-JO"/>
          </a:p>
        </p:txBody>
      </p:sp>
      <p:sp>
        <p:nvSpPr>
          <p:cNvPr id="132169" name="Text Box 73"/>
          <p:cNvSpPr txBox="1">
            <a:spLocks noChangeArrowheads="1"/>
          </p:cNvSpPr>
          <p:nvPr/>
        </p:nvSpPr>
        <p:spPr bwMode="auto">
          <a:xfrm>
            <a:off x="2051050" y="4797425"/>
            <a:ext cx="647700" cy="396875"/>
          </a:xfrm>
          <a:prstGeom prst="rect">
            <a:avLst/>
          </a:prstGeom>
          <a:noFill/>
          <a:ln w="9525" algn="ctr">
            <a:noFill/>
            <a:miter lim="800000"/>
            <a:headEnd/>
            <a:tailEnd/>
          </a:ln>
          <a:effectLst/>
        </p:spPr>
        <p:txBody>
          <a:bodyPr>
            <a:spAutoFit/>
          </a:bodyPr>
          <a:lstStyle/>
          <a:p>
            <a:r>
              <a:rPr lang="ar-SA"/>
              <a:t>4</a:t>
            </a:r>
            <a:endParaRPr lang="en-US"/>
          </a:p>
        </p:txBody>
      </p:sp>
      <p:sp>
        <p:nvSpPr>
          <p:cNvPr id="132170" name="Text Box 74"/>
          <p:cNvSpPr txBox="1">
            <a:spLocks noChangeArrowheads="1"/>
          </p:cNvSpPr>
          <p:nvPr/>
        </p:nvSpPr>
        <p:spPr bwMode="auto">
          <a:xfrm>
            <a:off x="5003800" y="5805488"/>
            <a:ext cx="647700" cy="396875"/>
          </a:xfrm>
          <a:prstGeom prst="rect">
            <a:avLst/>
          </a:prstGeom>
          <a:noFill/>
          <a:ln w="9525" algn="ctr">
            <a:noFill/>
            <a:miter lim="800000"/>
            <a:headEnd/>
            <a:tailEnd/>
          </a:ln>
          <a:effectLst/>
        </p:spPr>
        <p:txBody>
          <a:bodyPr>
            <a:spAutoFit/>
          </a:bodyPr>
          <a:lstStyle/>
          <a:p>
            <a:r>
              <a:rPr lang="ar-SA"/>
              <a:t>-0.2</a:t>
            </a:r>
            <a:endParaRPr lang="en-US"/>
          </a:p>
        </p:txBody>
      </p:sp>
      <p:sp>
        <p:nvSpPr>
          <p:cNvPr id="132171" name="Text Box 75"/>
          <p:cNvSpPr txBox="1">
            <a:spLocks noChangeArrowheads="1"/>
          </p:cNvSpPr>
          <p:nvPr/>
        </p:nvSpPr>
        <p:spPr bwMode="auto">
          <a:xfrm>
            <a:off x="5795963" y="5805488"/>
            <a:ext cx="936625" cy="396875"/>
          </a:xfrm>
          <a:prstGeom prst="rect">
            <a:avLst/>
          </a:prstGeom>
          <a:noFill/>
          <a:ln w="9525" algn="ctr">
            <a:noFill/>
            <a:miter lim="800000"/>
            <a:headEnd/>
            <a:tailEnd/>
          </a:ln>
          <a:effectLst/>
        </p:spPr>
        <p:txBody>
          <a:bodyPr>
            <a:spAutoFit/>
          </a:bodyPr>
          <a:lstStyle/>
          <a:p>
            <a:r>
              <a:rPr lang="ar-SA"/>
              <a:t>3.01</a:t>
            </a:r>
            <a:endParaRPr lang="en-US"/>
          </a:p>
        </p:txBody>
      </p:sp>
      <p:sp>
        <p:nvSpPr>
          <p:cNvPr id="132173" name="WordArt 77"/>
          <p:cNvSpPr>
            <a:spLocks noChangeArrowheads="1" noChangeShapeType="1" noTextEdit="1"/>
          </p:cNvSpPr>
          <p:nvPr/>
        </p:nvSpPr>
        <p:spPr bwMode="auto">
          <a:xfrm>
            <a:off x="6372225" y="404813"/>
            <a:ext cx="771525" cy="647700"/>
          </a:xfrm>
          <a:prstGeom prst="rect">
            <a:avLst/>
          </a:prstGeom>
        </p:spPr>
        <p:txBody>
          <a:bodyPr wrap="none" fromWordArt="1">
            <a:prstTxWarp prst="textPlain">
              <a:avLst>
                <a:gd name="adj" fmla="val 50000"/>
              </a:avLst>
            </a:prstTxWarp>
          </a:bodyPr>
          <a:lstStyle/>
          <a:p>
            <a:r>
              <a:rPr lang="ar-JO" sz="3600" kern="10" spc="720">
                <a:ln w="9525">
                  <a:noFill/>
                  <a:round/>
                  <a:headEnd/>
                  <a:tailEnd/>
                </a:ln>
                <a:gradFill rotWithShape="0">
                  <a:gsLst>
                    <a:gs pos="0">
                      <a:srgbClr val="AAAAAA"/>
                    </a:gs>
                    <a:gs pos="100000">
                      <a:srgbClr val="FFFFFF"/>
                    </a:gs>
                  </a:gsLst>
                  <a:lin ang="5400000" scaled="1"/>
                </a:gradFill>
                <a:effectLst>
                  <a:outerShdw dist="45791" dir="3378596" algn="ctr" rotWithShape="0">
                    <a:srgbClr val="4D4D4D">
                      <a:alpha val="80000"/>
                    </a:srgbClr>
                  </a:outerShdw>
                </a:effectLst>
                <a:latin typeface="Arial Black"/>
              </a:rPr>
              <a:t>***</a:t>
            </a:r>
          </a:p>
        </p:txBody>
      </p:sp>
      <p:sp>
        <p:nvSpPr>
          <p:cNvPr id="132174" name="WordArt 78"/>
          <p:cNvSpPr>
            <a:spLocks noChangeArrowheads="1" noChangeShapeType="1" noTextEdit="1"/>
          </p:cNvSpPr>
          <p:nvPr/>
        </p:nvSpPr>
        <p:spPr bwMode="auto">
          <a:xfrm>
            <a:off x="1979613" y="476250"/>
            <a:ext cx="771525" cy="647700"/>
          </a:xfrm>
          <a:prstGeom prst="rect">
            <a:avLst/>
          </a:prstGeom>
        </p:spPr>
        <p:txBody>
          <a:bodyPr wrap="none" fromWordArt="1">
            <a:prstTxWarp prst="textPlain">
              <a:avLst>
                <a:gd name="adj" fmla="val 50000"/>
              </a:avLst>
            </a:prstTxWarp>
          </a:bodyPr>
          <a:lstStyle/>
          <a:p>
            <a:r>
              <a:rPr lang="ar-JO" sz="3600" kern="10" spc="720">
                <a:ln w="9525">
                  <a:noFill/>
                  <a:round/>
                  <a:headEnd/>
                  <a:tailEnd/>
                </a:ln>
                <a:gradFill rotWithShape="0">
                  <a:gsLst>
                    <a:gs pos="0">
                      <a:srgbClr val="AAAAAA"/>
                    </a:gs>
                    <a:gs pos="100000">
                      <a:srgbClr val="FFFFFF"/>
                    </a:gs>
                  </a:gsLst>
                  <a:lin ang="5400000" scaled="1"/>
                </a:gradFill>
                <a:effectLst>
                  <a:outerShdw dist="45791" dir="3378596" algn="ctr" rotWithShape="0">
                    <a:srgbClr val="4D4D4D">
                      <a:alpha val="80000"/>
                    </a:srgbClr>
                  </a:outerShdw>
                </a:effectLst>
                <a:latin typeface="Arial Black"/>
              </a:rPr>
              <a:t>***</a:t>
            </a:r>
          </a:p>
        </p:txBody>
      </p:sp>
      <p:sp>
        <p:nvSpPr>
          <p:cNvPr id="132175" name="AutoShape 79">
            <a:hlinkClick r:id="rId11" action="ppaction://hlinksldjump" highlightClick="1"/>
          </p:cNvPr>
          <p:cNvSpPr>
            <a:spLocks noChangeArrowheads="1"/>
          </p:cNvSpPr>
          <p:nvPr/>
        </p:nvSpPr>
        <p:spPr bwMode="auto">
          <a:xfrm>
            <a:off x="0" y="6453188"/>
            <a:ext cx="539750" cy="404812"/>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slow">
    <p:checker dir="vert"/>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afterEffect">
                                  <p:stCondLst>
                                    <p:cond delay="0"/>
                                  </p:stCondLst>
                                  <p:iterate type="lt">
                                    <p:tmPct val="10000"/>
                                  </p:iterate>
                                  <p:childTnLst>
                                    <p:set>
                                      <p:cBhvr>
                                        <p:cTn id="6" dur="1" fill="hold">
                                          <p:stCondLst>
                                            <p:cond delay="0"/>
                                          </p:stCondLst>
                                        </p:cTn>
                                        <p:tgtEl>
                                          <p:spTgt spid="132106"/>
                                        </p:tgtEl>
                                        <p:attrNameLst>
                                          <p:attrName>style.visibility</p:attrName>
                                        </p:attrNameLst>
                                      </p:cBhvr>
                                      <p:to>
                                        <p:strVal val="visible"/>
                                      </p:to>
                                    </p:set>
                                    <p:anim by="(-#ppt_w*2)" calcmode="lin" valueType="num">
                                      <p:cBhvr rctx="PPT">
                                        <p:cTn id="7" dur="500" autoRev="1" fill="hold">
                                          <p:stCondLst>
                                            <p:cond delay="0"/>
                                          </p:stCondLst>
                                        </p:cTn>
                                        <p:tgtEl>
                                          <p:spTgt spid="132106"/>
                                        </p:tgtEl>
                                        <p:attrNameLst>
                                          <p:attrName>ppt_w</p:attrName>
                                        </p:attrNameLst>
                                      </p:cBhvr>
                                    </p:anim>
                                    <p:anim by="(#ppt_w*0.50)" calcmode="lin" valueType="num">
                                      <p:cBhvr>
                                        <p:cTn id="8" dur="500" decel="50000" autoRev="1" fill="hold">
                                          <p:stCondLst>
                                            <p:cond delay="0"/>
                                          </p:stCondLst>
                                        </p:cTn>
                                        <p:tgtEl>
                                          <p:spTgt spid="132106"/>
                                        </p:tgtEl>
                                        <p:attrNameLst>
                                          <p:attrName>ppt_x</p:attrName>
                                        </p:attrNameLst>
                                      </p:cBhvr>
                                    </p:anim>
                                    <p:anim from="(-#ppt_h/2)" to="(#ppt_y)" calcmode="lin" valueType="num">
                                      <p:cBhvr>
                                        <p:cTn id="9" dur="1000" fill="hold">
                                          <p:stCondLst>
                                            <p:cond delay="0"/>
                                          </p:stCondLst>
                                        </p:cTn>
                                        <p:tgtEl>
                                          <p:spTgt spid="132106"/>
                                        </p:tgtEl>
                                        <p:attrNameLst>
                                          <p:attrName>ppt_y</p:attrName>
                                        </p:attrNameLst>
                                      </p:cBhvr>
                                    </p:anim>
                                    <p:animRot by="21600000">
                                      <p:cBhvr>
                                        <p:cTn id="10" dur="1000" fill="hold">
                                          <p:stCondLst>
                                            <p:cond delay="0"/>
                                          </p:stCondLst>
                                        </p:cTn>
                                        <p:tgtEl>
                                          <p:spTgt spid="132106"/>
                                        </p:tgtEl>
                                        <p:attrNameLst>
                                          <p:attrName>r</p:attrName>
                                        </p:attrNameLst>
                                      </p:cBhvr>
                                    </p:animRot>
                                  </p:childTnLst>
                                </p:cTn>
                              </p:par>
                            </p:childTnLst>
                          </p:cTn>
                        </p:par>
                        <p:par>
                          <p:cTn id="11" fill="hold">
                            <p:stCondLst>
                              <p:cond delay="2000"/>
                            </p:stCondLst>
                            <p:childTnLst>
                              <p:par>
                                <p:cTn id="12" presetID="56" presetClass="entr" presetSubtype="0" fill="hold" grpId="0" nodeType="afterEffect">
                                  <p:stCondLst>
                                    <p:cond delay="0"/>
                                  </p:stCondLst>
                                  <p:iterate type="lt">
                                    <p:tmPct val="10000"/>
                                  </p:iterate>
                                  <p:childTnLst>
                                    <p:set>
                                      <p:cBhvr>
                                        <p:cTn id="13" dur="1" fill="hold">
                                          <p:stCondLst>
                                            <p:cond delay="0"/>
                                          </p:stCondLst>
                                        </p:cTn>
                                        <p:tgtEl>
                                          <p:spTgt spid="132108"/>
                                        </p:tgtEl>
                                        <p:attrNameLst>
                                          <p:attrName>style.visibility</p:attrName>
                                        </p:attrNameLst>
                                      </p:cBhvr>
                                      <p:to>
                                        <p:strVal val="visible"/>
                                      </p:to>
                                    </p:set>
                                    <p:anim by="(-#ppt_w*2)" calcmode="lin" valueType="num">
                                      <p:cBhvr rctx="PPT">
                                        <p:cTn id="14" dur="500" autoRev="1" fill="hold">
                                          <p:stCondLst>
                                            <p:cond delay="0"/>
                                          </p:stCondLst>
                                        </p:cTn>
                                        <p:tgtEl>
                                          <p:spTgt spid="132108"/>
                                        </p:tgtEl>
                                        <p:attrNameLst>
                                          <p:attrName>ppt_w</p:attrName>
                                        </p:attrNameLst>
                                      </p:cBhvr>
                                    </p:anim>
                                    <p:anim by="(#ppt_w*0.50)" calcmode="lin" valueType="num">
                                      <p:cBhvr>
                                        <p:cTn id="15" dur="500" decel="50000" autoRev="1" fill="hold">
                                          <p:stCondLst>
                                            <p:cond delay="0"/>
                                          </p:stCondLst>
                                        </p:cTn>
                                        <p:tgtEl>
                                          <p:spTgt spid="132108"/>
                                        </p:tgtEl>
                                        <p:attrNameLst>
                                          <p:attrName>ppt_x</p:attrName>
                                        </p:attrNameLst>
                                      </p:cBhvr>
                                    </p:anim>
                                    <p:anim from="(-#ppt_h/2)" to="(#ppt_y)" calcmode="lin" valueType="num">
                                      <p:cBhvr>
                                        <p:cTn id="16" dur="1000" fill="hold">
                                          <p:stCondLst>
                                            <p:cond delay="0"/>
                                          </p:stCondLst>
                                        </p:cTn>
                                        <p:tgtEl>
                                          <p:spTgt spid="132108"/>
                                        </p:tgtEl>
                                        <p:attrNameLst>
                                          <p:attrName>ppt_y</p:attrName>
                                        </p:attrNameLst>
                                      </p:cBhvr>
                                    </p:anim>
                                    <p:animRot by="21600000">
                                      <p:cBhvr>
                                        <p:cTn id="17" dur="1000" fill="hold">
                                          <p:stCondLst>
                                            <p:cond delay="0"/>
                                          </p:stCondLst>
                                        </p:cTn>
                                        <p:tgtEl>
                                          <p:spTgt spid="132108"/>
                                        </p:tgtEl>
                                        <p:attrNameLst>
                                          <p:attrName>r</p:attrName>
                                        </p:attrNameLst>
                                      </p:cBhvr>
                                    </p:animRot>
                                  </p:childTnLst>
                                </p:cTn>
                              </p:par>
                            </p:childTnLst>
                          </p:cTn>
                        </p:par>
                        <p:par>
                          <p:cTn id="18" fill="hold">
                            <p:stCondLst>
                              <p:cond delay="4000"/>
                            </p:stCondLst>
                            <p:childTnLst>
                              <p:par>
                                <p:cTn id="19" presetID="56" presetClass="entr" presetSubtype="0" fill="hold" grpId="0" nodeType="afterEffect">
                                  <p:stCondLst>
                                    <p:cond delay="0"/>
                                  </p:stCondLst>
                                  <p:iterate type="lt">
                                    <p:tmPct val="10000"/>
                                  </p:iterate>
                                  <p:childTnLst>
                                    <p:set>
                                      <p:cBhvr>
                                        <p:cTn id="20" dur="1" fill="hold">
                                          <p:stCondLst>
                                            <p:cond delay="0"/>
                                          </p:stCondLst>
                                        </p:cTn>
                                        <p:tgtEl>
                                          <p:spTgt spid="132107"/>
                                        </p:tgtEl>
                                        <p:attrNameLst>
                                          <p:attrName>style.visibility</p:attrName>
                                        </p:attrNameLst>
                                      </p:cBhvr>
                                      <p:to>
                                        <p:strVal val="visible"/>
                                      </p:to>
                                    </p:set>
                                    <p:anim by="(-#ppt_w*2)" calcmode="lin" valueType="num">
                                      <p:cBhvr rctx="PPT">
                                        <p:cTn id="21" dur="500" autoRev="1" fill="hold">
                                          <p:stCondLst>
                                            <p:cond delay="0"/>
                                          </p:stCondLst>
                                        </p:cTn>
                                        <p:tgtEl>
                                          <p:spTgt spid="132107"/>
                                        </p:tgtEl>
                                        <p:attrNameLst>
                                          <p:attrName>ppt_w</p:attrName>
                                        </p:attrNameLst>
                                      </p:cBhvr>
                                    </p:anim>
                                    <p:anim by="(#ppt_w*0.50)" calcmode="lin" valueType="num">
                                      <p:cBhvr>
                                        <p:cTn id="22" dur="500" decel="50000" autoRev="1" fill="hold">
                                          <p:stCondLst>
                                            <p:cond delay="0"/>
                                          </p:stCondLst>
                                        </p:cTn>
                                        <p:tgtEl>
                                          <p:spTgt spid="132107"/>
                                        </p:tgtEl>
                                        <p:attrNameLst>
                                          <p:attrName>ppt_x</p:attrName>
                                        </p:attrNameLst>
                                      </p:cBhvr>
                                    </p:anim>
                                    <p:anim from="(-#ppt_h/2)" to="(#ppt_y)" calcmode="lin" valueType="num">
                                      <p:cBhvr>
                                        <p:cTn id="23" dur="1000" fill="hold">
                                          <p:stCondLst>
                                            <p:cond delay="0"/>
                                          </p:stCondLst>
                                        </p:cTn>
                                        <p:tgtEl>
                                          <p:spTgt spid="132107"/>
                                        </p:tgtEl>
                                        <p:attrNameLst>
                                          <p:attrName>ppt_y</p:attrName>
                                        </p:attrNameLst>
                                      </p:cBhvr>
                                    </p:anim>
                                    <p:animRot by="21600000">
                                      <p:cBhvr>
                                        <p:cTn id="24" dur="1000" fill="hold">
                                          <p:stCondLst>
                                            <p:cond delay="0"/>
                                          </p:stCondLst>
                                        </p:cTn>
                                        <p:tgtEl>
                                          <p:spTgt spid="13210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106" grpId="0" animBg="1"/>
      <p:bldP spid="132107" grpId="0" animBg="1"/>
      <p:bldP spid="132108"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66CC"/>
            </a:gs>
            <a:gs pos="100000">
              <a:schemeClr val="accent2"/>
            </a:gs>
          </a:gsLst>
          <a:path path="shape">
            <a:fillToRect l="50000" t="50000" r="50000" b="50000"/>
          </a:path>
        </a:gradFill>
        <a:effectLst/>
      </p:bgPr>
    </p:bg>
    <p:spTree>
      <p:nvGrpSpPr>
        <p:cNvPr id="1" name=""/>
        <p:cNvGrpSpPr/>
        <p:nvPr/>
      </p:nvGrpSpPr>
      <p:grpSpPr>
        <a:xfrm>
          <a:off x="0" y="0"/>
          <a:ext cx="0" cy="0"/>
          <a:chOff x="0" y="0"/>
          <a:chExt cx="0" cy="0"/>
        </a:xfrm>
      </p:grpSpPr>
      <p:sp>
        <p:nvSpPr>
          <p:cNvPr id="142340" name="WordArt 4"/>
          <p:cNvSpPr>
            <a:spLocks noChangeArrowheads="1" noChangeShapeType="1" noTextEdit="1"/>
          </p:cNvSpPr>
          <p:nvPr/>
        </p:nvSpPr>
        <p:spPr bwMode="auto">
          <a:xfrm>
            <a:off x="7667625" y="692150"/>
            <a:ext cx="1085850" cy="647700"/>
          </a:xfrm>
          <a:prstGeom prst="rect">
            <a:avLst/>
          </a:prstGeom>
        </p:spPr>
        <p:txBody>
          <a:bodyPr wrap="none" fromWordArt="1">
            <a:prstTxWarp prst="textPlain">
              <a:avLst>
                <a:gd name="adj" fmla="val 50000"/>
              </a:avLst>
            </a:prstTxWarp>
          </a:bodyPr>
          <a:lstStyle/>
          <a:p>
            <a:pPr rtl="1"/>
            <a:r>
              <a:rPr lang="ar-JO" sz="3600" kern="10" spc="720">
                <a:ln w="9525">
                  <a:noFill/>
                  <a:round/>
                  <a:headEnd/>
                  <a:tailEnd/>
                </a:ln>
                <a:gradFill rotWithShape="0">
                  <a:gsLst>
                    <a:gs pos="0">
                      <a:srgbClr val="AAAAAA"/>
                    </a:gs>
                    <a:gs pos="100000">
                      <a:srgbClr val="FFFFFF"/>
                    </a:gs>
                  </a:gsLst>
                  <a:lin ang="5400000" scaled="1"/>
                </a:gradFill>
                <a:effectLst>
                  <a:outerShdw dist="45791" dir="3378596" algn="ctr" rotWithShape="0">
                    <a:srgbClr val="4D4D4D">
                      <a:alpha val="80000"/>
                    </a:srgbClr>
                  </a:outerShdw>
                </a:effectLst>
                <a:latin typeface="Arial Black"/>
              </a:rPr>
              <a:t>الحل : </a:t>
            </a:r>
          </a:p>
        </p:txBody>
      </p:sp>
      <p:sp>
        <p:nvSpPr>
          <p:cNvPr id="142341" name="Text Box 5"/>
          <p:cNvSpPr txBox="1">
            <a:spLocks noChangeArrowheads="1"/>
          </p:cNvSpPr>
          <p:nvPr/>
        </p:nvSpPr>
        <p:spPr bwMode="auto">
          <a:xfrm>
            <a:off x="6156325" y="692150"/>
            <a:ext cx="793750" cy="396875"/>
          </a:xfrm>
          <a:prstGeom prst="rect">
            <a:avLst/>
          </a:prstGeom>
          <a:noFill/>
          <a:ln w="9525" algn="ctr">
            <a:noFill/>
            <a:miter lim="800000"/>
            <a:headEnd/>
            <a:tailEnd/>
          </a:ln>
          <a:effectLst/>
        </p:spPr>
        <p:txBody>
          <a:bodyPr>
            <a:spAutoFit/>
          </a:bodyPr>
          <a:lstStyle/>
          <a:p>
            <a:r>
              <a:rPr lang="ar-SA"/>
              <a:t>-4</a:t>
            </a:r>
            <a:endParaRPr lang="en-US"/>
          </a:p>
        </p:txBody>
      </p:sp>
      <p:sp>
        <p:nvSpPr>
          <p:cNvPr id="142342" name="Text Box 6"/>
          <p:cNvSpPr txBox="1">
            <a:spLocks noChangeArrowheads="1"/>
          </p:cNvSpPr>
          <p:nvPr/>
        </p:nvSpPr>
        <p:spPr bwMode="auto">
          <a:xfrm>
            <a:off x="6373813" y="1050925"/>
            <a:ext cx="360362" cy="396875"/>
          </a:xfrm>
          <a:prstGeom prst="rect">
            <a:avLst/>
          </a:prstGeom>
          <a:noFill/>
          <a:ln w="9525" algn="ctr">
            <a:noFill/>
            <a:miter lim="800000"/>
            <a:headEnd/>
            <a:tailEnd/>
          </a:ln>
          <a:effectLst/>
        </p:spPr>
        <p:txBody>
          <a:bodyPr>
            <a:spAutoFit/>
          </a:bodyPr>
          <a:lstStyle/>
          <a:p>
            <a:r>
              <a:rPr lang="ar-SA"/>
              <a:t>7</a:t>
            </a:r>
            <a:endParaRPr lang="en-US"/>
          </a:p>
        </p:txBody>
      </p:sp>
      <p:sp>
        <p:nvSpPr>
          <p:cNvPr id="142343" name="Line 7"/>
          <p:cNvSpPr>
            <a:spLocks noChangeShapeType="1"/>
          </p:cNvSpPr>
          <p:nvPr/>
        </p:nvSpPr>
        <p:spPr bwMode="auto">
          <a:xfrm>
            <a:off x="6300788" y="1050925"/>
            <a:ext cx="576262" cy="0"/>
          </a:xfrm>
          <a:prstGeom prst="line">
            <a:avLst/>
          </a:prstGeom>
          <a:noFill/>
          <a:ln w="28575">
            <a:solidFill>
              <a:schemeClr val="tx2"/>
            </a:solidFill>
            <a:round/>
            <a:headEnd/>
            <a:tailEnd/>
          </a:ln>
          <a:effectLst/>
        </p:spPr>
        <p:txBody>
          <a:bodyPr>
            <a:spAutoFit/>
          </a:bodyPr>
          <a:lstStyle/>
          <a:p>
            <a:endParaRPr lang="ar-JO"/>
          </a:p>
        </p:txBody>
      </p:sp>
      <p:sp>
        <p:nvSpPr>
          <p:cNvPr id="142344" name="Text Box 8"/>
          <p:cNvSpPr txBox="1">
            <a:spLocks noChangeArrowheads="1"/>
          </p:cNvSpPr>
          <p:nvPr/>
        </p:nvSpPr>
        <p:spPr bwMode="auto">
          <a:xfrm>
            <a:off x="5868988" y="835025"/>
            <a:ext cx="647700" cy="396875"/>
          </a:xfrm>
          <a:prstGeom prst="rect">
            <a:avLst/>
          </a:prstGeom>
          <a:noFill/>
          <a:ln w="9525" algn="ctr">
            <a:noFill/>
            <a:miter lim="800000"/>
            <a:headEnd/>
            <a:tailEnd/>
          </a:ln>
          <a:effectLst/>
        </p:spPr>
        <p:txBody>
          <a:bodyPr>
            <a:spAutoFit/>
          </a:bodyPr>
          <a:lstStyle/>
          <a:p>
            <a:r>
              <a:rPr lang="ar-SA"/>
              <a:t>3</a:t>
            </a:r>
            <a:endParaRPr lang="en-US"/>
          </a:p>
        </p:txBody>
      </p:sp>
      <p:graphicFrame>
        <p:nvGraphicFramePr>
          <p:cNvPr id="142345" name="Object 9"/>
          <p:cNvGraphicFramePr>
            <a:graphicFrameLocks noChangeAspect="1"/>
          </p:cNvGraphicFramePr>
          <p:nvPr/>
        </p:nvGraphicFramePr>
        <p:xfrm>
          <a:off x="5795963" y="765175"/>
          <a:ext cx="322262" cy="501650"/>
        </p:xfrm>
        <a:graphic>
          <a:graphicData uri="http://schemas.openxmlformats.org/presentationml/2006/ole">
            <mc:AlternateContent xmlns:mc="http://schemas.openxmlformats.org/markup-compatibility/2006">
              <mc:Choice xmlns:v="urn:schemas-microsoft-com:vml" Requires="v">
                <p:oleObj spid="_x0000_s142408" name="Equation" r:id="rId4" imgW="114120" imgH="126720" progId="Equation.3">
                  <p:embed/>
                </p:oleObj>
              </mc:Choice>
              <mc:Fallback>
                <p:oleObj name="Equation" r:id="rId4" imgW="114120" imgH="126720" progId="Equation.3">
                  <p:embed/>
                  <p:pic>
                    <p:nvPicPr>
                      <p:cNvPr id="0"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95963" y="765175"/>
                        <a:ext cx="322262" cy="501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2346" name="Text Box 10"/>
          <p:cNvSpPr txBox="1">
            <a:spLocks noChangeArrowheads="1"/>
          </p:cNvSpPr>
          <p:nvPr/>
        </p:nvSpPr>
        <p:spPr bwMode="auto">
          <a:xfrm>
            <a:off x="5076825" y="692150"/>
            <a:ext cx="793750" cy="396875"/>
          </a:xfrm>
          <a:prstGeom prst="rect">
            <a:avLst/>
          </a:prstGeom>
          <a:noFill/>
          <a:ln w="9525" algn="ctr">
            <a:noFill/>
            <a:miter lim="800000"/>
            <a:headEnd/>
            <a:tailEnd/>
          </a:ln>
          <a:effectLst/>
        </p:spPr>
        <p:txBody>
          <a:bodyPr>
            <a:spAutoFit/>
          </a:bodyPr>
          <a:lstStyle/>
          <a:p>
            <a:r>
              <a:rPr lang="ar-SA"/>
              <a:t>-2</a:t>
            </a:r>
            <a:endParaRPr lang="en-US"/>
          </a:p>
        </p:txBody>
      </p:sp>
      <p:sp>
        <p:nvSpPr>
          <p:cNvPr id="142347" name="Text Box 11"/>
          <p:cNvSpPr txBox="1">
            <a:spLocks noChangeArrowheads="1"/>
          </p:cNvSpPr>
          <p:nvPr/>
        </p:nvSpPr>
        <p:spPr bwMode="auto">
          <a:xfrm>
            <a:off x="5294313" y="1049338"/>
            <a:ext cx="360362" cy="396875"/>
          </a:xfrm>
          <a:prstGeom prst="rect">
            <a:avLst/>
          </a:prstGeom>
          <a:noFill/>
          <a:ln w="9525" algn="ctr">
            <a:noFill/>
            <a:miter lim="800000"/>
            <a:headEnd/>
            <a:tailEnd/>
          </a:ln>
          <a:effectLst/>
        </p:spPr>
        <p:txBody>
          <a:bodyPr>
            <a:spAutoFit/>
          </a:bodyPr>
          <a:lstStyle/>
          <a:p>
            <a:r>
              <a:rPr lang="ar-SA"/>
              <a:t>5</a:t>
            </a:r>
            <a:endParaRPr lang="en-US"/>
          </a:p>
        </p:txBody>
      </p:sp>
      <p:sp>
        <p:nvSpPr>
          <p:cNvPr id="142348" name="Line 12"/>
          <p:cNvSpPr>
            <a:spLocks noChangeShapeType="1"/>
          </p:cNvSpPr>
          <p:nvPr/>
        </p:nvSpPr>
        <p:spPr bwMode="auto">
          <a:xfrm>
            <a:off x="5221288" y="1049338"/>
            <a:ext cx="576262" cy="0"/>
          </a:xfrm>
          <a:prstGeom prst="line">
            <a:avLst/>
          </a:prstGeom>
          <a:noFill/>
          <a:ln w="28575">
            <a:solidFill>
              <a:schemeClr val="tx2"/>
            </a:solidFill>
            <a:round/>
            <a:headEnd/>
            <a:tailEnd/>
          </a:ln>
          <a:effectLst/>
        </p:spPr>
        <p:txBody>
          <a:bodyPr>
            <a:spAutoFit/>
          </a:bodyPr>
          <a:lstStyle/>
          <a:p>
            <a:endParaRPr lang="ar-JO"/>
          </a:p>
        </p:txBody>
      </p:sp>
      <p:sp>
        <p:nvSpPr>
          <p:cNvPr id="142349" name="Text Box 13"/>
          <p:cNvSpPr txBox="1">
            <a:spLocks noChangeArrowheads="1"/>
          </p:cNvSpPr>
          <p:nvPr/>
        </p:nvSpPr>
        <p:spPr bwMode="auto">
          <a:xfrm>
            <a:off x="4716463" y="835025"/>
            <a:ext cx="647700" cy="396875"/>
          </a:xfrm>
          <a:prstGeom prst="rect">
            <a:avLst/>
          </a:prstGeom>
          <a:noFill/>
          <a:ln w="9525" algn="ctr">
            <a:noFill/>
            <a:miter lim="800000"/>
            <a:headEnd/>
            <a:tailEnd/>
          </a:ln>
          <a:effectLst/>
        </p:spPr>
        <p:txBody>
          <a:bodyPr>
            <a:spAutoFit/>
          </a:bodyPr>
          <a:lstStyle/>
          <a:p>
            <a:r>
              <a:rPr lang="ar-SA"/>
              <a:t>1</a:t>
            </a:r>
            <a:endParaRPr lang="en-US"/>
          </a:p>
        </p:txBody>
      </p:sp>
      <p:sp>
        <p:nvSpPr>
          <p:cNvPr id="142350" name="AutoShape 14"/>
          <p:cNvSpPr>
            <a:spLocks noChangeArrowheads="1"/>
          </p:cNvSpPr>
          <p:nvPr/>
        </p:nvSpPr>
        <p:spPr bwMode="auto">
          <a:xfrm>
            <a:off x="6948488" y="692150"/>
            <a:ext cx="781050" cy="676275"/>
          </a:xfrm>
          <a:prstGeom prst="star16">
            <a:avLst>
              <a:gd name="adj" fmla="val 37500"/>
            </a:avLst>
          </a:prstGeom>
          <a:solidFill>
            <a:schemeClr val="bg1"/>
          </a:solidFill>
          <a:ln w="9525" algn="ctr">
            <a:solidFill>
              <a:schemeClr val="tx1"/>
            </a:solidFill>
            <a:miter lim="800000"/>
            <a:headEnd/>
            <a:tailEnd/>
          </a:ln>
          <a:effectLst/>
        </p:spPr>
        <p:txBody>
          <a:bodyPr wrap="none" anchor="ctr">
            <a:spAutoFit/>
          </a:bodyPr>
          <a:lstStyle/>
          <a:p>
            <a:r>
              <a:rPr lang="ar-SA"/>
              <a:t>1))</a:t>
            </a:r>
            <a:endParaRPr lang="en-US"/>
          </a:p>
        </p:txBody>
      </p:sp>
      <p:sp>
        <p:nvSpPr>
          <p:cNvPr id="142351" name="Text Box 15"/>
          <p:cNvSpPr txBox="1">
            <a:spLocks noChangeArrowheads="1"/>
          </p:cNvSpPr>
          <p:nvPr/>
        </p:nvSpPr>
        <p:spPr bwMode="auto">
          <a:xfrm>
            <a:off x="4500563" y="836613"/>
            <a:ext cx="647700" cy="396875"/>
          </a:xfrm>
          <a:prstGeom prst="rect">
            <a:avLst/>
          </a:prstGeom>
          <a:noFill/>
          <a:ln w="9525" algn="ctr">
            <a:noFill/>
            <a:miter lim="800000"/>
            <a:headEnd/>
            <a:tailEnd/>
          </a:ln>
          <a:effectLst/>
        </p:spPr>
        <p:txBody>
          <a:bodyPr>
            <a:spAutoFit/>
          </a:bodyPr>
          <a:lstStyle/>
          <a:p>
            <a:r>
              <a:rPr lang="ar-SA"/>
              <a:t>=</a:t>
            </a:r>
            <a:endParaRPr lang="en-US"/>
          </a:p>
        </p:txBody>
      </p:sp>
      <p:sp>
        <p:nvSpPr>
          <p:cNvPr id="142352" name="Text Box 16"/>
          <p:cNvSpPr txBox="1">
            <a:spLocks noChangeArrowheads="1"/>
          </p:cNvSpPr>
          <p:nvPr/>
        </p:nvSpPr>
        <p:spPr bwMode="auto">
          <a:xfrm>
            <a:off x="3851275" y="692150"/>
            <a:ext cx="793750" cy="396875"/>
          </a:xfrm>
          <a:prstGeom prst="rect">
            <a:avLst/>
          </a:prstGeom>
          <a:noFill/>
          <a:ln w="9525" algn="ctr">
            <a:noFill/>
            <a:miter lim="800000"/>
            <a:headEnd/>
            <a:tailEnd/>
          </a:ln>
          <a:effectLst/>
        </p:spPr>
        <p:txBody>
          <a:bodyPr>
            <a:spAutoFit/>
          </a:bodyPr>
          <a:lstStyle/>
          <a:p>
            <a:r>
              <a:rPr lang="ar-SA"/>
              <a:t>-25</a:t>
            </a:r>
            <a:endParaRPr lang="en-US"/>
          </a:p>
        </p:txBody>
      </p:sp>
      <p:sp>
        <p:nvSpPr>
          <p:cNvPr id="142353" name="Text Box 17"/>
          <p:cNvSpPr txBox="1">
            <a:spLocks noChangeArrowheads="1"/>
          </p:cNvSpPr>
          <p:nvPr/>
        </p:nvSpPr>
        <p:spPr bwMode="auto">
          <a:xfrm>
            <a:off x="4068763" y="1050925"/>
            <a:ext cx="360362" cy="396875"/>
          </a:xfrm>
          <a:prstGeom prst="rect">
            <a:avLst/>
          </a:prstGeom>
          <a:noFill/>
          <a:ln w="9525" algn="ctr">
            <a:noFill/>
            <a:miter lim="800000"/>
            <a:headEnd/>
            <a:tailEnd/>
          </a:ln>
          <a:effectLst/>
        </p:spPr>
        <p:txBody>
          <a:bodyPr>
            <a:spAutoFit/>
          </a:bodyPr>
          <a:lstStyle/>
          <a:p>
            <a:r>
              <a:rPr lang="ar-SA"/>
              <a:t>7</a:t>
            </a:r>
            <a:endParaRPr lang="en-US"/>
          </a:p>
        </p:txBody>
      </p:sp>
      <p:sp>
        <p:nvSpPr>
          <p:cNvPr id="142354" name="Line 18"/>
          <p:cNvSpPr>
            <a:spLocks noChangeShapeType="1"/>
          </p:cNvSpPr>
          <p:nvPr/>
        </p:nvSpPr>
        <p:spPr bwMode="auto">
          <a:xfrm>
            <a:off x="3995738" y="1050925"/>
            <a:ext cx="576262" cy="0"/>
          </a:xfrm>
          <a:prstGeom prst="line">
            <a:avLst/>
          </a:prstGeom>
          <a:noFill/>
          <a:ln w="28575">
            <a:solidFill>
              <a:schemeClr val="tx2"/>
            </a:solidFill>
            <a:round/>
            <a:headEnd/>
            <a:tailEnd/>
          </a:ln>
          <a:effectLst/>
        </p:spPr>
        <p:txBody>
          <a:bodyPr>
            <a:spAutoFit/>
          </a:bodyPr>
          <a:lstStyle/>
          <a:p>
            <a:endParaRPr lang="ar-JO"/>
          </a:p>
        </p:txBody>
      </p:sp>
      <p:graphicFrame>
        <p:nvGraphicFramePr>
          <p:cNvPr id="142355" name="Object 19"/>
          <p:cNvGraphicFramePr>
            <a:graphicFrameLocks noGrp="1" noChangeAspect="1"/>
          </p:cNvGraphicFramePr>
          <p:nvPr>
            <p:ph sz="quarter" idx="1"/>
          </p:nvPr>
        </p:nvGraphicFramePr>
        <p:xfrm>
          <a:off x="1908175" y="620713"/>
          <a:ext cx="395288" cy="439737"/>
        </p:xfrm>
        <a:graphic>
          <a:graphicData uri="http://schemas.openxmlformats.org/presentationml/2006/ole">
            <mc:AlternateContent xmlns:mc="http://schemas.openxmlformats.org/markup-compatibility/2006">
              <mc:Choice xmlns:v="urn:schemas-microsoft-com:vml" Requires="v">
                <p:oleObj spid="_x0000_s142409" name="Equation" r:id="rId6" imgW="114120" imgH="126720" progId="Equation.3">
                  <p:embed/>
                </p:oleObj>
              </mc:Choice>
              <mc:Fallback>
                <p:oleObj name="Equation" r:id="rId6" imgW="114120" imgH="126720" progId="Equation.3">
                  <p:embed/>
                  <p:pic>
                    <p:nvPicPr>
                      <p:cNvPr id="0" name="Picture 1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8175" y="620713"/>
                        <a:ext cx="395288" cy="4397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2372" name="Object 36"/>
          <p:cNvGraphicFramePr>
            <a:graphicFrameLocks noGrp="1" noChangeAspect="1"/>
          </p:cNvGraphicFramePr>
          <p:nvPr>
            <p:ph sz="quarter" idx="3"/>
          </p:nvPr>
        </p:nvGraphicFramePr>
        <p:xfrm>
          <a:off x="3203575" y="2781300"/>
          <a:ext cx="388938" cy="431800"/>
        </p:xfrm>
        <a:graphic>
          <a:graphicData uri="http://schemas.openxmlformats.org/presentationml/2006/ole">
            <mc:AlternateContent xmlns:mc="http://schemas.openxmlformats.org/markup-compatibility/2006">
              <mc:Choice xmlns:v="urn:schemas-microsoft-com:vml" Requires="v">
                <p:oleObj spid="_x0000_s142410" name="Equation" r:id="rId7" imgW="114120" imgH="126720" progId="Equation.3">
                  <p:embed/>
                </p:oleObj>
              </mc:Choice>
              <mc:Fallback>
                <p:oleObj name="Equation" r:id="rId7" imgW="114120" imgH="126720" progId="Equation.3">
                  <p:embed/>
                  <p:pic>
                    <p:nvPicPr>
                      <p:cNvPr id="0" name="Picture 3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03575" y="2781300"/>
                        <a:ext cx="388938"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2357" name="Text Box 21"/>
          <p:cNvSpPr txBox="1">
            <a:spLocks noChangeArrowheads="1"/>
          </p:cNvSpPr>
          <p:nvPr/>
        </p:nvSpPr>
        <p:spPr bwMode="auto">
          <a:xfrm>
            <a:off x="2987675" y="692150"/>
            <a:ext cx="793750" cy="396875"/>
          </a:xfrm>
          <a:prstGeom prst="rect">
            <a:avLst/>
          </a:prstGeom>
          <a:noFill/>
          <a:ln w="9525" algn="ctr">
            <a:noFill/>
            <a:miter lim="800000"/>
            <a:headEnd/>
            <a:tailEnd/>
          </a:ln>
          <a:effectLst/>
        </p:spPr>
        <p:txBody>
          <a:bodyPr>
            <a:spAutoFit/>
          </a:bodyPr>
          <a:lstStyle/>
          <a:p>
            <a:r>
              <a:rPr lang="ar-SA"/>
              <a:t>-7</a:t>
            </a:r>
            <a:endParaRPr lang="en-US"/>
          </a:p>
        </p:txBody>
      </p:sp>
      <p:sp>
        <p:nvSpPr>
          <p:cNvPr id="142358" name="Text Box 22"/>
          <p:cNvSpPr txBox="1">
            <a:spLocks noChangeArrowheads="1"/>
          </p:cNvSpPr>
          <p:nvPr/>
        </p:nvSpPr>
        <p:spPr bwMode="auto">
          <a:xfrm>
            <a:off x="3205163" y="1050925"/>
            <a:ext cx="360362" cy="396875"/>
          </a:xfrm>
          <a:prstGeom prst="rect">
            <a:avLst/>
          </a:prstGeom>
          <a:noFill/>
          <a:ln w="9525" algn="ctr">
            <a:noFill/>
            <a:miter lim="800000"/>
            <a:headEnd/>
            <a:tailEnd/>
          </a:ln>
          <a:effectLst/>
        </p:spPr>
        <p:txBody>
          <a:bodyPr>
            <a:spAutoFit/>
          </a:bodyPr>
          <a:lstStyle/>
          <a:p>
            <a:r>
              <a:rPr lang="ar-SA"/>
              <a:t>5</a:t>
            </a:r>
            <a:endParaRPr lang="en-US"/>
          </a:p>
        </p:txBody>
      </p:sp>
      <p:sp>
        <p:nvSpPr>
          <p:cNvPr id="142359" name="Line 23"/>
          <p:cNvSpPr>
            <a:spLocks noChangeShapeType="1"/>
          </p:cNvSpPr>
          <p:nvPr/>
        </p:nvSpPr>
        <p:spPr bwMode="auto">
          <a:xfrm>
            <a:off x="3132138" y="1050925"/>
            <a:ext cx="576262" cy="0"/>
          </a:xfrm>
          <a:prstGeom prst="line">
            <a:avLst/>
          </a:prstGeom>
          <a:noFill/>
          <a:ln w="28575">
            <a:solidFill>
              <a:schemeClr val="tx2"/>
            </a:solidFill>
            <a:round/>
            <a:headEnd/>
            <a:tailEnd/>
          </a:ln>
          <a:effectLst/>
        </p:spPr>
        <p:txBody>
          <a:bodyPr>
            <a:spAutoFit/>
          </a:bodyPr>
          <a:lstStyle/>
          <a:p>
            <a:endParaRPr lang="ar-JO"/>
          </a:p>
        </p:txBody>
      </p:sp>
      <p:sp>
        <p:nvSpPr>
          <p:cNvPr id="142360" name="Text Box 24"/>
          <p:cNvSpPr txBox="1">
            <a:spLocks noChangeArrowheads="1"/>
          </p:cNvSpPr>
          <p:nvPr/>
        </p:nvSpPr>
        <p:spPr bwMode="auto">
          <a:xfrm>
            <a:off x="1476375" y="1052513"/>
            <a:ext cx="1150938" cy="396875"/>
          </a:xfrm>
          <a:prstGeom prst="rect">
            <a:avLst/>
          </a:prstGeom>
          <a:noFill/>
          <a:ln w="9525" algn="ctr">
            <a:noFill/>
            <a:miter lim="800000"/>
            <a:headEnd/>
            <a:tailEnd/>
          </a:ln>
          <a:effectLst/>
        </p:spPr>
        <p:txBody>
          <a:bodyPr>
            <a:spAutoFit/>
          </a:bodyPr>
          <a:lstStyle/>
          <a:p>
            <a:r>
              <a:rPr lang="ar-SA"/>
              <a:t>5      7  </a:t>
            </a:r>
            <a:endParaRPr lang="en-US"/>
          </a:p>
        </p:txBody>
      </p:sp>
      <p:sp>
        <p:nvSpPr>
          <p:cNvPr id="142361" name="Text Box 25"/>
          <p:cNvSpPr txBox="1">
            <a:spLocks noChangeArrowheads="1"/>
          </p:cNvSpPr>
          <p:nvPr/>
        </p:nvSpPr>
        <p:spPr bwMode="auto">
          <a:xfrm>
            <a:off x="2627313" y="836613"/>
            <a:ext cx="647700" cy="396875"/>
          </a:xfrm>
          <a:prstGeom prst="rect">
            <a:avLst/>
          </a:prstGeom>
          <a:noFill/>
          <a:ln w="9525" algn="ctr">
            <a:noFill/>
            <a:miter lim="800000"/>
            <a:headEnd/>
            <a:tailEnd/>
          </a:ln>
          <a:effectLst/>
        </p:spPr>
        <p:txBody>
          <a:bodyPr>
            <a:spAutoFit/>
          </a:bodyPr>
          <a:lstStyle/>
          <a:p>
            <a:r>
              <a:rPr lang="ar-SA"/>
              <a:t>=</a:t>
            </a:r>
            <a:endParaRPr lang="en-US"/>
          </a:p>
        </p:txBody>
      </p:sp>
      <p:sp>
        <p:nvSpPr>
          <p:cNvPr id="142362" name="Line 26"/>
          <p:cNvSpPr>
            <a:spLocks noChangeShapeType="1"/>
          </p:cNvSpPr>
          <p:nvPr/>
        </p:nvSpPr>
        <p:spPr bwMode="auto">
          <a:xfrm flipH="1">
            <a:off x="1258888" y="1052513"/>
            <a:ext cx="1441450" cy="0"/>
          </a:xfrm>
          <a:prstGeom prst="line">
            <a:avLst/>
          </a:prstGeom>
          <a:noFill/>
          <a:ln w="28575">
            <a:solidFill>
              <a:schemeClr val="tx1"/>
            </a:solidFill>
            <a:round/>
            <a:headEnd/>
            <a:tailEnd/>
          </a:ln>
          <a:effectLst/>
        </p:spPr>
        <p:txBody>
          <a:bodyPr>
            <a:spAutoFit/>
          </a:bodyPr>
          <a:lstStyle/>
          <a:p>
            <a:endParaRPr lang="ar-JO"/>
          </a:p>
        </p:txBody>
      </p:sp>
      <p:sp>
        <p:nvSpPr>
          <p:cNvPr id="142363" name="Line 27"/>
          <p:cNvSpPr>
            <a:spLocks noChangeShapeType="1"/>
          </p:cNvSpPr>
          <p:nvPr/>
        </p:nvSpPr>
        <p:spPr bwMode="auto">
          <a:xfrm>
            <a:off x="1258888" y="1052513"/>
            <a:ext cx="0" cy="0"/>
          </a:xfrm>
          <a:prstGeom prst="line">
            <a:avLst/>
          </a:prstGeom>
          <a:noFill/>
          <a:ln w="9525">
            <a:noFill/>
            <a:round/>
            <a:headEnd/>
            <a:tailEnd/>
          </a:ln>
          <a:effectLst/>
        </p:spPr>
        <p:txBody>
          <a:bodyPr>
            <a:spAutoFit/>
          </a:bodyPr>
          <a:lstStyle/>
          <a:p>
            <a:endParaRPr lang="ar-JO"/>
          </a:p>
        </p:txBody>
      </p:sp>
      <p:sp>
        <p:nvSpPr>
          <p:cNvPr id="142367" name="Text Box 31"/>
          <p:cNvSpPr txBox="1">
            <a:spLocks noChangeArrowheads="1"/>
          </p:cNvSpPr>
          <p:nvPr/>
        </p:nvSpPr>
        <p:spPr bwMode="auto">
          <a:xfrm>
            <a:off x="611188" y="692150"/>
            <a:ext cx="2159000" cy="396875"/>
          </a:xfrm>
          <a:prstGeom prst="rect">
            <a:avLst/>
          </a:prstGeom>
          <a:noFill/>
          <a:ln w="9525" algn="ctr">
            <a:noFill/>
            <a:miter lim="800000"/>
            <a:headEnd/>
            <a:tailEnd/>
          </a:ln>
          <a:effectLst/>
        </p:spPr>
        <p:txBody>
          <a:bodyPr>
            <a:spAutoFit/>
          </a:bodyPr>
          <a:lstStyle/>
          <a:p>
            <a:pPr algn="r"/>
            <a:r>
              <a:rPr lang="ar-SA"/>
              <a:t>-25      -7</a:t>
            </a:r>
            <a:endParaRPr lang="en-US"/>
          </a:p>
        </p:txBody>
      </p:sp>
      <p:graphicFrame>
        <p:nvGraphicFramePr>
          <p:cNvPr id="142375" name="Object 39"/>
          <p:cNvGraphicFramePr>
            <a:graphicFrameLocks noGrp="1" noChangeAspect="1"/>
          </p:cNvGraphicFramePr>
          <p:nvPr>
            <p:ph sz="quarter" idx="4"/>
          </p:nvPr>
        </p:nvGraphicFramePr>
        <p:xfrm>
          <a:off x="4859338" y="2708275"/>
          <a:ext cx="454025" cy="503238"/>
        </p:xfrm>
        <a:graphic>
          <a:graphicData uri="http://schemas.openxmlformats.org/presentationml/2006/ole">
            <mc:AlternateContent xmlns:mc="http://schemas.openxmlformats.org/markup-compatibility/2006">
              <mc:Choice xmlns:v="urn:schemas-microsoft-com:vml" Requires="v">
                <p:oleObj spid="_x0000_s142411" name="Equation" r:id="rId8" imgW="114120" imgH="126720" progId="Equation.3">
                  <p:embed/>
                </p:oleObj>
              </mc:Choice>
              <mc:Fallback>
                <p:oleObj name="Equation" r:id="rId8" imgW="114120" imgH="126720" progId="Equation.3">
                  <p:embed/>
                  <p:pic>
                    <p:nvPicPr>
                      <p:cNvPr id="0" name="Picture 3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59338" y="2708275"/>
                        <a:ext cx="454025" cy="503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2378" name="Object 42"/>
          <p:cNvGraphicFramePr>
            <a:graphicFrameLocks noChangeAspect="1"/>
          </p:cNvGraphicFramePr>
          <p:nvPr/>
        </p:nvGraphicFramePr>
        <p:xfrm>
          <a:off x="3635375" y="765175"/>
          <a:ext cx="388938" cy="431800"/>
        </p:xfrm>
        <a:graphic>
          <a:graphicData uri="http://schemas.openxmlformats.org/presentationml/2006/ole">
            <mc:AlternateContent xmlns:mc="http://schemas.openxmlformats.org/markup-compatibility/2006">
              <mc:Choice xmlns:v="urn:schemas-microsoft-com:vml" Requires="v">
                <p:oleObj spid="_x0000_s142412" name="Equation" r:id="rId9" imgW="114120" imgH="126720" progId="Equation.3">
                  <p:embed/>
                </p:oleObj>
              </mc:Choice>
              <mc:Fallback>
                <p:oleObj name="Equation" r:id="rId9" imgW="114120" imgH="126720" progId="Equation.3">
                  <p:embed/>
                  <p:pic>
                    <p:nvPicPr>
                      <p:cNvPr id="0" name="Picture 4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35375" y="765175"/>
                        <a:ext cx="388938"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2379" name="Object 43"/>
          <p:cNvGraphicFramePr>
            <a:graphicFrameLocks noChangeAspect="1"/>
          </p:cNvGraphicFramePr>
          <p:nvPr/>
        </p:nvGraphicFramePr>
        <p:xfrm>
          <a:off x="1898650" y="1052513"/>
          <a:ext cx="454025" cy="431800"/>
        </p:xfrm>
        <a:graphic>
          <a:graphicData uri="http://schemas.openxmlformats.org/presentationml/2006/ole">
            <mc:AlternateContent xmlns:mc="http://schemas.openxmlformats.org/markup-compatibility/2006">
              <mc:Choice xmlns:v="urn:schemas-microsoft-com:vml" Requires="v">
                <p:oleObj spid="_x0000_s142413" name="Equation" r:id="rId10" imgW="114120" imgH="126720" progId="Equation.3">
                  <p:embed/>
                </p:oleObj>
              </mc:Choice>
              <mc:Fallback>
                <p:oleObj name="Equation" r:id="rId10" imgW="114120" imgH="126720" progId="Equation.3">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98650" y="1052513"/>
                        <a:ext cx="454025"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2380" name="Text Box 44"/>
          <p:cNvSpPr txBox="1">
            <a:spLocks noChangeArrowheads="1"/>
          </p:cNvSpPr>
          <p:nvPr/>
        </p:nvSpPr>
        <p:spPr bwMode="auto">
          <a:xfrm>
            <a:off x="3635375" y="1700213"/>
            <a:ext cx="647700" cy="396875"/>
          </a:xfrm>
          <a:prstGeom prst="rect">
            <a:avLst/>
          </a:prstGeom>
          <a:noFill/>
          <a:ln w="9525" algn="ctr">
            <a:noFill/>
            <a:miter lim="800000"/>
            <a:headEnd/>
            <a:tailEnd/>
          </a:ln>
          <a:effectLst/>
        </p:spPr>
        <p:txBody>
          <a:bodyPr>
            <a:spAutoFit/>
          </a:bodyPr>
          <a:lstStyle/>
          <a:p>
            <a:r>
              <a:rPr lang="ar-SA"/>
              <a:t>=</a:t>
            </a:r>
            <a:endParaRPr lang="en-US"/>
          </a:p>
        </p:txBody>
      </p:sp>
      <p:sp>
        <p:nvSpPr>
          <p:cNvPr id="142381" name="Text Box 45"/>
          <p:cNvSpPr txBox="1">
            <a:spLocks noChangeArrowheads="1"/>
          </p:cNvSpPr>
          <p:nvPr/>
        </p:nvSpPr>
        <p:spPr bwMode="auto">
          <a:xfrm>
            <a:off x="4572000" y="1700213"/>
            <a:ext cx="647700" cy="396875"/>
          </a:xfrm>
          <a:prstGeom prst="rect">
            <a:avLst/>
          </a:prstGeom>
          <a:noFill/>
          <a:ln w="9525" algn="ctr">
            <a:noFill/>
            <a:miter lim="800000"/>
            <a:headEnd/>
            <a:tailEnd/>
          </a:ln>
          <a:effectLst/>
        </p:spPr>
        <p:txBody>
          <a:bodyPr>
            <a:spAutoFit/>
          </a:bodyPr>
          <a:lstStyle/>
          <a:p>
            <a:r>
              <a:rPr lang="ar-SA"/>
              <a:t>=</a:t>
            </a:r>
            <a:endParaRPr lang="en-US"/>
          </a:p>
        </p:txBody>
      </p:sp>
      <p:sp>
        <p:nvSpPr>
          <p:cNvPr id="142382" name="Text Box 46"/>
          <p:cNvSpPr txBox="1">
            <a:spLocks noChangeArrowheads="1"/>
          </p:cNvSpPr>
          <p:nvPr/>
        </p:nvSpPr>
        <p:spPr bwMode="auto">
          <a:xfrm>
            <a:off x="4067175" y="1557338"/>
            <a:ext cx="793750" cy="396875"/>
          </a:xfrm>
          <a:prstGeom prst="rect">
            <a:avLst/>
          </a:prstGeom>
          <a:noFill/>
          <a:ln w="9525" algn="ctr">
            <a:noFill/>
            <a:miter lim="800000"/>
            <a:headEnd/>
            <a:tailEnd/>
          </a:ln>
          <a:effectLst/>
        </p:spPr>
        <p:txBody>
          <a:bodyPr>
            <a:spAutoFit/>
          </a:bodyPr>
          <a:lstStyle/>
          <a:p>
            <a:r>
              <a:rPr lang="ar-SA"/>
              <a:t>175</a:t>
            </a:r>
            <a:endParaRPr lang="en-US"/>
          </a:p>
        </p:txBody>
      </p:sp>
      <p:sp>
        <p:nvSpPr>
          <p:cNvPr id="142383" name="Text Box 47"/>
          <p:cNvSpPr txBox="1">
            <a:spLocks noChangeArrowheads="1"/>
          </p:cNvSpPr>
          <p:nvPr/>
        </p:nvSpPr>
        <p:spPr bwMode="auto">
          <a:xfrm>
            <a:off x="4213225" y="1916113"/>
            <a:ext cx="503238" cy="396875"/>
          </a:xfrm>
          <a:prstGeom prst="rect">
            <a:avLst/>
          </a:prstGeom>
          <a:noFill/>
          <a:ln w="9525" algn="ctr">
            <a:noFill/>
            <a:miter lim="800000"/>
            <a:headEnd/>
            <a:tailEnd/>
          </a:ln>
          <a:effectLst/>
        </p:spPr>
        <p:txBody>
          <a:bodyPr>
            <a:spAutoFit/>
          </a:bodyPr>
          <a:lstStyle/>
          <a:p>
            <a:r>
              <a:rPr lang="ar-SA"/>
              <a:t>35</a:t>
            </a:r>
            <a:endParaRPr lang="en-US"/>
          </a:p>
        </p:txBody>
      </p:sp>
      <p:sp>
        <p:nvSpPr>
          <p:cNvPr id="142384" name="Line 48"/>
          <p:cNvSpPr>
            <a:spLocks noChangeShapeType="1"/>
          </p:cNvSpPr>
          <p:nvPr/>
        </p:nvSpPr>
        <p:spPr bwMode="auto">
          <a:xfrm>
            <a:off x="4140200" y="1916113"/>
            <a:ext cx="576263" cy="0"/>
          </a:xfrm>
          <a:prstGeom prst="line">
            <a:avLst/>
          </a:prstGeom>
          <a:noFill/>
          <a:ln w="28575">
            <a:solidFill>
              <a:schemeClr val="tx2"/>
            </a:solidFill>
            <a:round/>
            <a:headEnd/>
            <a:tailEnd/>
          </a:ln>
          <a:effectLst/>
        </p:spPr>
        <p:txBody>
          <a:bodyPr>
            <a:spAutoFit/>
          </a:bodyPr>
          <a:lstStyle/>
          <a:p>
            <a:endParaRPr lang="ar-JO"/>
          </a:p>
        </p:txBody>
      </p:sp>
      <p:sp>
        <p:nvSpPr>
          <p:cNvPr id="142388" name="Text Box 52"/>
          <p:cNvSpPr txBox="1">
            <a:spLocks noChangeArrowheads="1"/>
          </p:cNvSpPr>
          <p:nvPr/>
        </p:nvSpPr>
        <p:spPr bwMode="auto">
          <a:xfrm>
            <a:off x="3276600" y="1700213"/>
            <a:ext cx="576263" cy="396875"/>
          </a:xfrm>
          <a:prstGeom prst="rect">
            <a:avLst/>
          </a:prstGeom>
          <a:noFill/>
          <a:ln w="9525" algn="ctr">
            <a:noFill/>
            <a:miter lim="800000"/>
            <a:headEnd/>
            <a:tailEnd/>
          </a:ln>
          <a:effectLst/>
        </p:spPr>
        <p:txBody>
          <a:bodyPr>
            <a:spAutoFit/>
          </a:bodyPr>
          <a:lstStyle/>
          <a:p>
            <a:r>
              <a:rPr lang="ar-SA"/>
              <a:t>5</a:t>
            </a:r>
            <a:endParaRPr lang="en-US"/>
          </a:p>
        </p:txBody>
      </p:sp>
      <p:graphicFrame>
        <p:nvGraphicFramePr>
          <p:cNvPr id="142389" name="Object 53"/>
          <p:cNvGraphicFramePr>
            <a:graphicFrameLocks noChangeAspect="1"/>
          </p:cNvGraphicFramePr>
          <p:nvPr/>
        </p:nvGraphicFramePr>
        <p:xfrm>
          <a:off x="6946900" y="2706688"/>
          <a:ext cx="322263" cy="358775"/>
        </p:xfrm>
        <a:graphic>
          <a:graphicData uri="http://schemas.openxmlformats.org/presentationml/2006/ole">
            <mc:AlternateContent xmlns:mc="http://schemas.openxmlformats.org/markup-compatibility/2006">
              <mc:Choice xmlns:v="urn:schemas-microsoft-com:vml" Requires="v">
                <p:oleObj spid="_x0000_s142414" name="Equation" r:id="rId11" imgW="114120" imgH="126720" progId="Equation.3">
                  <p:embed/>
                </p:oleObj>
              </mc:Choice>
              <mc:Fallback>
                <p:oleObj name="Equation" r:id="rId11" imgW="114120" imgH="126720" progId="Equation.3">
                  <p:embed/>
                  <p:pic>
                    <p:nvPicPr>
                      <p:cNvPr id="0" name="Picture 5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46900" y="2706688"/>
                        <a:ext cx="322263" cy="358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2390" name="AutoShape 54"/>
          <p:cNvSpPr>
            <a:spLocks noChangeArrowheads="1"/>
          </p:cNvSpPr>
          <p:nvPr/>
        </p:nvSpPr>
        <p:spPr bwMode="auto">
          <a:xfrm>
            <a:off x="7883525" y="2563813"/>
            <a:ext cx="781050" cy="676275"/>
          </a:xfrm>
          <a:prstGeom prst="star16">
            <a:avLst>
              <a:gd name="adj" fmla="val 37500"/>
            </a:avLst>
          </a:prstGeom>
          <a:solidFill>
            <a:schemeClr val="bg1"/>
          </a:solidFill>
          <a:ln w="9525" algn="ctr">
            <a:solidFill>
              <a:schemeClr val="tx1"/>
            </a:solidFill>
            <a:miter lim="800000"/>
            <a:headEnd/>
            <a:tailEnd/>
          </a:ln>
          <a:effectLst/>
        </p:spPr>
        <p:txBody>
          <a:bodyPr wrap="none" anchor="ctr">
            <a:spAutoFit/>
          </a:bodyPr>
          <a:lstStyle/>
          <a:p>
            <a:r>
              <a:rPr lang="ar-SA"/>
              <a:t>2))</a:t>
            </a:r>
            <a:endParaRPr lang="en-US"/>
          </a:p>
        </p:txBody>
      </p:sp>
      <p:sp>
        <p:nvSpPr>
          <p:cNvPr id="142391" name="Text Box 55"/>
          <p:cNvSpPr txBox="1">
            <a:spLocks noChangeArrowheads="1"/>
          </p:cNvSpPr>
          <p:nvPr/>
        </p:nvSpPr>
        <p:spPr bwMode="auto">
          <a:xfrm>
            <a:off x="7164388" y="2706688"/>
            <a:ext cx="647700" cy="396875"/>
          </a:xfrm>
          <a:prstGeom prst="rect">
            <a:avLst/>
          </a:prstGeom>
          <a:noFill/>
          <a:ln w="9525" algn="ctr">
            <a:noFill/>
            <a:miter lim="800000"/>
            <a:headEnd/>
            <a:tailEnd/>
          </a:ln>
          <a:effectLst/>
        </p:spPr>
        <p:txBody>
          <a:bodyPr>
            <a:spAutoFit/>
          </a:bodyPr>
          <a:lstStyle/>
          <a:p>
            <a:r>
              <a:rPr lang="ar-SA"/>
              <a:t>-2.5 </a:t>
            </a:r>
            <a:endParaRPr lang="en-US"/>
          </a:p>
        </p:txBody>
      </p:sp>
      <p:sp>
        <p:nvSpPr>
          <p:cNvPr id="142392" name="Text Box 56"/>
          <p:cNvSpPr txBox="1">
            <a:spLocks noChangeArrowheads="1"/>
          </p:cNvSpPr>
          <p:nvPr/>
        </p:nvSpPr>
        <p:spPr bwMode="auto">
          <a:xfrm>
            <a:off x="6227763" y="2636838"/>
            <a:ext cx="793750" cy="396875"/>
          </a:xfrm>
          <a:prstGeom prst="rect">
            <a:avLst/>
          </a:prstGeom>
          <a:noFill/>
          <a:ln w="9525" algn="ctr">
            <a:noFill/>
            <a:miter lim="800000"/>
            <a:headEnd/>
            <a:tailEnd/>
          </a:ln>
          <a:effectLst/>
        </p:spPr>
        <p:txBody>
          <a:bodyPr>
            <a:spAutoFit/>
          </a:bodyPr>
          <a:lstStyle/>
          <a:p>
            <a:r>
              <a:rPr lang="ar-SA"/>
              <a:t>2</a:t>
            </a:r>
            <a:endParaRPr lang="en-US"/>
          </a:p>
        </p:txBody>
      </p:sp>
      <p:sp>
        <p:nvSpPr>
          <p:cNvPr id="142393" name="Text Box 57"/>
          <p:cNvSpPr txBox="1">
            <a:spLocks noChangeArrowheads="1"/>
          </p:cNvSpPr>
          <p:nvPr/>
        </p:nvSpPr>
        <p:spPr bwMode="auto">
          <a:xfrm>
            <a:off x="6445250" y="2995613"/>
            <a:ext cx="360363" cy="396875"/>
          </a:xfrm>
          <a:prstGeom prst="rect">
            <a:avLst/>
          </a:prstGeom>
          <a:noFill/>
          <a:ln w="9525" algn="ctr">
            <a:noFill/>
            <a:miter lim="800000"/>
            <a:headEnd/>
            <a:tailEnd/>
          </a:ln>
          <a:effectLst/>
        </p:spPr>
        <p:txBody>
          <a:bodyPr>
            <a:spAutoFit/>
          </a:bodyPr>
          <a:lstStyle/>
          <a:p>
            <a:r>
              <a:rPr lang="ar-SA"/>
              <a:t>5</a:t>
            </a:r>
            <a:endParaRPr lang="en-US"/>
          </a:p>
        </p:txBody>
      </p:sp>
      <p:sp>
        <p:nvSpPr>
          <p:cNvPr id="142394" name="Line 58"/>
          <p:cNvSpPr>
            <a:spLocks noChangeShapeType="1"/>
          </p:cNvSpPr>
          <p:nvPr/>
        </p:nvSpPr>
        <p:spPr bwMode="auto">
          <a:xfrm>
            <a:off x="6372225" y="2995613"/>
            <a:ext cx="576263" cy="0"/>
          </a:xfrm>
          <a:prstGeom prst="line">
            <a:avLst/>
          </a:prstGeom>
          <a:noFill/>
          <a:ln w="28575">
            <a:solidFill>
              <a:schemeClr val="tx2"/>
            </a:solidFill>
            <a:round/>
            <a:headEnd/>
            <a:tailEnd/>
          </a:ln>
          <a:effectLst/>
        </p:spPr>
        <p:txBody>
          <a:bodyPr>
            <a:spAutoFit/>
          </a:bodyPr>
          <a:lstStyle/>
          <a:p>
            <a:endParaRPr lang="ar-JO"/>
          </a:p>
        </p:txBody>
      </p:sp>
      <p:sp>
        <p:nvSpPr>
          <p:cNvPr id="142395" name="Text Box 59"/>
          <p:cNvSpPr txBox="1">
            <a:spLocks noChangeArrowheads="1"/>
          </p:cNvSpPr>
          <p:nvPr/>
        </p:nvSpPr>
        <p:spPr bwMode="auto">
          <a:xfrm>
            <a:off x="5938838" y="2779713"/>
            <a:ext cx="647700" cy="396875"/>
          </a:xfrm>
          <a:prstGeom prst="rect">
            <a:avLst/>
          </a:prstGeom>
          <a:noFill/>
          <a:ln w="9525" algn="ctr">
            <a:noFill/>
            <a:miter lim="800000"/>
            <a:headEnd/>
            <a:tailEnd/>
          </a:ln>
          <a:effectLst/>
        </p:spPr>
        <p:txBody>
          <a:bodyPr>
            <a:spAutoFit/>
          </a:bodyPr>
          <a:lstStyle/>
          <a:p>
            <a:r>
              <a:rPr lang="ar-SA"/>
              <a:t>4</a:t>
            </a:r>
            <a:endParaRPr lang="en-US"/>
          </a:p>
        </p:txBody>
      </p:sp>
      <p:sp>
        <p:nvSpPr>
          <p:cNvPr id="142396" name="Text Box 60"/>
          <p:cNvSpPr txBox="1">
            <a:spLocks noChangeArrowheads="1"/>
          </p:cNvSpPr>
          <p:nvPr/>
        </p:nvSpPr>
        <p:spPr bwMode="auto">
          <a:xfrm>
            <a:off x="3708400" y="2781300"/>
            <a:ext cx="647700" cy="396875"/>
          </a:xfrm>
          <a:prstGeom prst="rect">
            <a:avLst/>
          </a:prstGeom>
          <a:noFill/>
          <a:ln w="9525" algn="ctr">
            <a:noFill/>
            <a:miter lim="800000"/>
            <a:headEnd/>
            <a:tailEnd/>
          </a:ln>
          <a:effectLst/>
        </p:spPr>
        <p:txBody>
          <a:bodyPr>
            <a:spAutoFit/>
          </a:bodyPr>
          <a:lstStyle/>
          <a:p>
            <a:r>
              <a:rPr lang="ar-SA"/>
              <a:t>=</a:t>
            </a:r>
            <a:endParaRPr lang="en-US"/>
          </a:p>
        </p:txBody>
      </p:sp>
      <p:sp>
        <p:nvSpPr>
          <p:cNvPr id="142397" name="Text Box 61"/>
          <p:cNvSpPr txBox="1">
            <a:spLocks noChangeArrowheads="1"/>
          </p:cNvSpPr>
          <p:nvPr/>
        </p:nvSpPr>
        <p:spPr bwMode="auto">
          <a:xfrm>
            <a:off x="5724525" y="2781300"/>
            <a:ext cx="647700" cy="396875"/>
          </a:xfrm>
          <a:prstGeom prst="rect">
            <a:avLst/>
          </a:prstGeom>
          <a:noFill/>
          <a:ln w="9525" algn="ctr">
            <a:noFill/>
            <a:miter lim="800000"/>
            <a:headEnd/>
            <a:tailEnd/>
          </a:ln>
          <a:effectLst/>
        </p:spPr>
        <p:txBody>
          <a:bodyPr>
            <a:spAutoFit/>
          </a:bodyPr>
          <a:lstStyle/>
          <a:p>
            <a:r>
              <a:rPr lang="ar-SA"/>
              <a:t>=</a:t>
            </a:r>
            <a:endParaRPr lang="en-US"/>
          </a:p>
        </p:txBody>
      </p:sp>
      <p:sp>
        <p:nvSpPr>
          <p:cNvPr id="142398" name="Text Box 62"/>
          <p:cNvSpPr txBox="1">
            <a:spLocks noChangeArrowheads="1"/>
          </p:cNvSpPr>
          <p:nvPr/>
        </p:nvSpPr>
        <p:spPr bwMode="auto">
          <a:xfrm>
            <a:off x="1116013" y="2781300"/>
            <a:ext cx="2736850" cy="396875"/>
          </a:xfrm>
          <a:prstGeom prst="rect">
            <a:avLst/>
          </a:prstGeom>
          <a:noFill/>
          <a:ln w="9525" algn="ctr">
            <a:noFill/>
            <a:miter lim="800000"/>
            <a:headEnd/>
            <a:tailEnd/>
          </a:ln>
          <a:effectLst/>
        </p:spPr>
        <p:txBody>
          <a:bodyPr>
            <a:spAutoFit/>
          </a:bodyPr>
          <a:lstStyle/>
          <a:p>
            <a:pPr algn="r"/>
            <a:r>
              <a:rPr lang="ar-SA"/>
              <a:t>-1    11 = -11 </a:t>
            </a:r>
            <a:endParaRPr lang="en-US"/>
          </a:p>
        </p:txBody>
      </p:sp>
      <p:sp>
        <p:nvSpPr>
          <p:cNvPr id="142400" name="Text Box 64"/>
          <p:cNvSpPr txBox="1">
            <a:spLocks noChangeArrowheads="1"/>
          </p:cNvSpPr>
          <p:nvPr/>
        </p:nvSpPr>
        <p:spPr bwMode="auto">
          <a:xfrm>
            <a:off x="5076825" y="2636838"/>
            <a:ext cx="793750" cy="396875"/>
          </a:xfrm>
          <a:prstGeom prst="rect">
            <a:avLst/>
          </a:prstGeom>
          <a:noFill/>
          <a:ln w="9525" algn="ctr">
            <a:noFill/>
            <a:miter lim="800000"/>
            <a:headEnd/>
            <a:tailEnd/>
          </a:ln>
          <a:effectLst/>
        </p:spPr>
        <p:txBody>
          <a:bodyPr>
            <a:spAutoFit/>
          </a:bodyPr>
          <a:lstStyle/>
          <a:p>
            <a:r>
              <a:rPr lang="ar-SA"/>
              <a:t>-25</a:t>
            </a:r>
            <a:endParaRPr lang="en-US"/>
          </a:p>
        </p:txBody>
      </p:sp>
      <p:sp>
        <p:nvSpPr>
          <p:cNvPr id="142401" name="Text Box 65"/>
          <p:cNvSpPr txBox="1">
            <a:spLocks noChangeArrowheads="1"/>
          </p:cNvSpPr>
          <p:nvPr/>
        </p:nvSpPr>
        <p:spPr bwMode="auto">
          <a:xfrm>
            <a:off x="5292725" y="2997200"/>
            <a:ext cx="504825" cy="396875"/>
          </a:xfrm>
          <a:prstGeom prst="rect">
            <a:avLst/>
          </a:prstGeom>
          <a:noFill/>
          <a:ln w="9525" algn="ctr">
            <a:noFill/>
            <a:miter lim="800000"/>
            <a:headEnd/>
            <a:tailEnd/>
          </a:ln>
          <a:effectLst/>
        </p:spPr>
        <p:txBody>
          <a:bodyPr>
            <a:spAutoFit/>
          </a:bodyPr>
          <a:lstStyle/>
          <a:p>
            <a:r>
              <a:rPr lang="ar-SA"/>
              <a:t>10</a:t>
            </a:r>
            <a:endParaRPr lang="en-US"/>
          </a:p>
        </p:txBody>
      </p:sp>
      <p:sp>
        <p:nvSpPr>
          <p:cNvPr id="142402" name="Line 66"/>
          <p:cNvSpPr>
            <a:spLocks noChangeShapeType="1"/>
          </p:cNvSpPr>
          <p:nvPr/>
        </p:nvSpPr>
        <p:spPr bwMode="auto">
          <a:xfrm>
            <a:off x="5219700" y="2997200"/>
            <a:ext cx="576263" cy="0"/>
          </a:xfrm>
          <a:prstGeom prst="line">
            <a:avLst/>
          </a:prstGeom>
          <a:noFill/>
          <a:ln w="28575">
            <a:solidFill>
              <a:schemeClr val="tx2"/>
            </a:solidFill>
            <a:round/>
            <a:headEnd/>
            <a:tailEnd/>
          </a:ln>
          <a:effectLst/>
        </p:spPr>
        <p:txBody>
          <a:bodyPr>
            <a:spAutoFit/>
          </a:bodyPr>
          <a:lstStyle/>
          <a:p>
            <a:endParaRPr lang="ar-JO"/>
          </a:p>
        </p:txBody>
      </p:sp>
      <p:sp>
        <p:nvSpPr>
          <p:cNvPr id="142403" name="Text Box 67"/>
          <p:cNvSpPr txBox="1">
            <a:spLocks noChangeArrowheads="1"/>
          </p:cNvSpPr>
          <p:nvPr/>
        </p:nvSpPr>
        <p:spPr bwMode="auto">
          <a:xfrm>
            <a:off x="4067175" y="2638425"/>
            <a:ext cx="793750" cy="396875"/>
          </a:xfrm>
          <a:prstGeom prst="rect">
            <a:avLst/>
          </a:prstGeom>
          <a:noFill/>
          <a:ln w="9525" algn="ctr">
            <a:noFill/>
            <a:miter lim="800000"/>
            <a:headEnd/>
            <a:tailEnd/>
          </a:ln>
          <a:effectLst/>
        </p:spPr>
        <p:txBody>
          <a:bodyPr>
            <a:spAutoFit/>
          </a:bodyPr>
          <a:lstStyle/>
          <a:p>
            <a:r>
              <a:rPr lang="ar-SA"/>
              <a:t>22</a:t>
            </a:r>
            <a:endParaRPr lang="en-US"/>
          </a:p>
        </p:txBody>
      </p:sp>
      <p:sp>
        <p:nvSpPr>
          <p:cNvPr id="142404" name="Text Box 68"/>
          <p:cNvSpPr txBox="1">
            <a:spLocks noChangeArrowheads="1"/>
          </p:cNvSpPr>
          <p:nvPr/>
        </p:nvSpPr>
        <p:spPr bwMode="auto">
          <a:xfrm>
            <a:off x="4284663" y="2997200"/>
            <a:ext cx="360362" cy="396875"/>
          </a:xfrm>
          <a:prstGeom prst="rect">
            <a:avLst/>
          </a:prstGeom>
          <a:noFill/>
          <a:ln w="9525" algn="ctr">
            <a:noFill/>
            <a:miter lim="800000"/>
            <a:headEnd/>
            <a:tailEnd/>
          </a:ln>
          <a:effectLst/>
        </p:spPr>
        <p:txBody>
          <a:bodyPr>
            <a:spAutoFit/>
          </a:bodyPr>
          <a:lstStyle/>
          <a:p>
            <a:r>
              <a:rPr lang="ar-SA"/>
              <a:t>5</a:t>
            </a:r>
            <a:endParaRPr lang="en-US"/>
          </a:p>
        </p:txBody>
      </p:sp>
      <p:sp>
        <p:nvSpPr>
          <p:cNvPr id="142405" name="Line 69"/>
          <p:cNvSpPr>
            <a:spLocks noChangeShapeType="1"/>
          </p:cNvSpPr>
          <p:nvPr/>
        </p:nvSpPr>
        <p:spPr bwMode="auto">
          <a:xfrm>
            <a:off x="4211638" y="2997200"/>
            <a:ext cx="576262" cy="0"/>
          </a:xfrm>
          <a:prstGeom prst="line">
            <a:avLst/>
          </a:prstGeom>
          <a:noFill/>
          <a:ln w="28575">
            <a:solidFill>
              <a:schemeClr val="tx2"/>
            </a:solidFill>
            <a:round/>
            <a:headEnd/>
            <a:tailEnd/>
          </a:ln>
          <a:effectLst/>
        </p:spPr>
        <p:txBody>
          <a:bodyPr>
            <a:spAutoFit/>
          </a:bodyPr>
          <a:lstStyle/>
          <a:p>
            <a:endParaRPr lang="ar-JO"/>
          </a:p>
        </p:txBody>
      </p:sp>
      <p:graphicFrame>
        <p:nvGraphicFramePr>
          <p:cNvPr id="142407" name="Object 71"/>
          <p:cNvGraphicFramePr>
            <a:graphicFrameLocks noChangeAspect="1"/>
          </p:cNvGraphicFramePr>
          <p:nvPr/>
        </p:nvGraphicFramePr>
        <p:xfrm>
          <a:off x="7092950" y="3933825"/>
          <a:ext cx="322263" cy="358775"/>
        </p:xfrm>
        <a:graphic>
          <a:graphicData uri="http://schemas.openxmlformats.org/presentationml/2006/ole">
            <mc:AlternateContent xmlns:mc="http://schemas.openxmlformats.org/markup-compatibility/2006">
              <mc:Choice xmlns:v="urn:schemas-microsoft-com:vml" Requires="v">
                <p:oleObj spid="_x0000_s142415" name="Equation" r:id="rId12" imgW="114120" imgH="126720" progId="Equation.3">
                  <p:embed/>
                </p:oleObj>
              </mc:Choice>
              <mc:Fallback>
                <p:oleObj name="Equation" r:id="rId12" imgW="114120" imgH="126720" progId="Equation.3">
                  <p:embed/>
                  <p:pic>
                    <p:nvPicPr>
                      <p:cNvPr id="0" name="Picture 7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933825"/>
                        <a:ext cx="322263" cy="358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2408" name="AutoShape 72"/>
          <p:cNvSpPr>
            <a:spLocks noChangeArrowheads="1"/>
          </p:cNvSpPr>
          <p:nvPr/>
        </p:nvSpPr>
        <p:spPr bwMode="auto">
          <a:xfrm>
            <a:off x="8101013" y="3789363"/>
            <a:ext cx="781050" cy="676275"/>
          </a:xfrm>
          <a:prstGeom prst="star16">
            <a:avLst>
              <a:gd name="adj" fmla="val 37500"/>
            </a:avLst>
          </a:prstGeom>
          <a:solidFill>
            <a:schemeClr val="bg1"/>
          </a:solidFill>
          <a:ln w="9525" algn="ctr">
            <a:solidFill>
              <a:schemeClr val="tx1"/>
            </a:solidFill>
            <a:miter lim="800000"/>
            <a:headEnd/>
            <a:tailEnd/>
          </a:ln>
          <a:effectLst/>
        </p:spPr>
        <p:txBody>
          <a:bodyPr wrap="none" anchor="ctr">
            <a:spAutoFit/>
          </a:bodyPr>
          <a:lstStyle/>
          <a:p>
            <a:r>
              <a:rPr lang="ar-SA"/>
              <a:t>3))</a:t>
            </a:r>
            <a:endParaRPr lang="en-US"/>
          </a:p>
        </p:txBody>
      </p:sp>
      <p:sp>
        <p:nvSpPr>
          <p:cNvPr id="142409" name="Text Box 73"/>
          <p:cNvSpPr txBox="1">
            <a:spLocks noChangeArrowheads="1"/>
          </p:cNvSpPr>
          <p:nvPr/>
        </p:nvSpPr>
        <p:spPr bwMode="auto">
          <a:xfrm>
            <a:off x="6372225" y="3933825"/>
            <a:ext cx="647700" cy="396875"/>
          </a:xfrm>
          <a:prstGeom prst="rect">
            <a:avLst/>
          </a:prstGeom>
          <a:noFill/>
          <a:ln w="9525" algn="ctr">
            <a:noFill/>
            <a:miter lim="800000"/>
            <a:headEnd/>
            <a:tailEnd/>
          </a:ln>
          <a:effectLst/>
        </p:spPr>
        <p:txBody>
          <a:bodyPr>
            <a:spAutoFit/>
          </a:bodyPr>
          <a:lstStyle/>
          <a:p>
            <a:r>
              <a:rPr lang="ar-SA"/>
              <a:t>-0.2</a:t>
            </a:r>
            <a:endParaRPr lang="en-US"/>
          </a:p>
        </p:txBody>
      </p:sp>
      <p:sp>
        <p:nvSpPr>
          <p:cNvPr id="142410" name="Text Box 74"/>
          <p:cNvSpPr txBox="1">
            <a:spLocks noChangeArrowheads="1"/>
          </p:cNvSpPr>
          <p:nvPr/>
        </p:nvSpPr>
        <p:spPr bwMode="auto">
          <a:xfrm>
            <a:off x="7164388" y="3933825"/>
            <a:ext cx="936625" cy="396875"/>
          </a:xfrm>
          <a:prstGeom prst="rect">
            <a:avLst/>
          </a:prstGeom>
          <a:noFill/>
          <a:ln w="9525" algn="ctr">
            <a:noFill/>
            <a:miter lim="800000"/>
            <a:headEnd/>
            <a:tailEnd/>
          </a:ln>
          <a:effectLst/>
        </p:spPr>
        <p:txBody>
          <a:bodyPr>
            <a:spAutoFit/>
          </a:bodyPr>
          <a:lstStyle/>
          <a:p>
            <a:r>
              <a:rPr lang="ar-SA"/>
              <a:t>3.01</a:t>
            </a:r>
            <a:endParaRPr lang="en-US"/>
          </a:p>
        </p:txBody>
      </p:sp>
      <p:sp>
        <p:nvSpPr>
          <p:cNvPr id="142411" name="Text Box 75"/>
          <p:cNvSpPr txBox="1">
            <a:spLocks noChangeArrowheads="1"/>
          </p:cNvSpPr>
          <p:nvPr/>
        </p:nvSpPr>
        <p:spPr bwMode="auto">
          <a:xfrm>
            <a:off x="6011863" y="3933825"/>
            <a:ext cx="647700" cy="396875"/>
          </a:xfrm>
          <a:prstGeom prst="rect">
            <a:avLst/>
          </a:prstGeom>
          <a:noFill/>
          <a:ln w="9525" algn="ctr">
            <a:noFill/>
            <a:miter lim="800000"/>
            <a:headEnd/>
            <a:tailEnd/>
          </a:ln>
          <a:effectLst/>
        </p:spPr>
        <p:txBody>
          <a:bodyPr>
            <a:spAutoFit/>
          </a:bodyPr>
          <a:lstStyle/>
          <a:p>
            <a:r>
              <a:rPr lang="ar-SA"/>
              <a:t>=</a:t>
            </a:r>
            <a:endParaRPr lang="en-US"/>
          </a:p>
        </p:txBody>
      </p:sp>
      <p:sp>
        <p:nvSpPr>
          <p:cNvPr id="142412" name="Text Box 76"/>
          <p:cNvSpPr txBox="1">
            <a:spLocks noChangeArrowheads="1"/>
          </p:cNvSpPr>
          <p:nvPr/>
        </p:nvSpPr>
        <p:spPr bwMode="auto">
          <a:xfrm>
            <a:off x="5003800" y="3933825"/>
            <a:ext cx="1152525" cy="396875"/>
          </a:xfrm>
          <a:prstGeom prst="rect">
            <a:avLst/>
          </a:prstGeom>
          <a:noFill/>
          <a:ln w="9525" algn="ctr">
            <a:noFill/>
            <a:miter lim="800000"/>
            <a:headEnd/>
            <a:tailEnd/>
          </a:ln>
          <a:effectLst/>
        </p:spPr>
        <p:txBody>
          <a:bodyPr>
            <a:spAutoFit/>
          </a:bodyPr>
          <a:lstStyle/>
          <a:p>
            <a:r>
              <a:rPr lang="ar-SA"/>
              <a:t>-0.602</a:t>
            </a:r>
            <a:endParaRPr lang="en-US"/>
          </a:p>
        </p:txBody>
      </p:sp>
      <p:sp>
        <p:nvSpPr>
          <p:cNvPr id="142414" name="AutoShape 78">
            <a:hlinkClick r:id="rId13" action="ppaction://hlinksldjump" highlightClick="1"/>
          </p:cNvPr>
          <p:cNvSpPr>
            <a:spLocks noChangeArrowheads="1"/>
          </p:cNvSpPr>
          <p:nvPr/>
        </p:nvSpPr>
        <p:spPr bwMode="auto">
          <a:xfrm>
            <a:off x="6262688" y="5053013"/>
            <a:ext cx="2284412" cy="649287"/>
          </a:xfrm>
          <a:prstGeom prst="actionButtonBlank">
            <a:avLst/>
          </a:prstGeom>
          <a:solidFill>
            <a:schemeClr val="bg1"/>
          </a:solidFill>
          <a:ln w="9525">
            <a:noFill/>
            <a:miter lim="800000"/>
            <a:headEnd/>
            <a:tailEnd/>
          </a:ln>
          <a:effectLst/>
        </p:spPr>
        <p:txBody>
          <a:bodyPr anchor="ctr">
            <a:spAutoFit/>
          </a:bodyPr>
          <a:lstStyle/>
          <a:p>
            <a:r>
              <a:rPr lang="ar-SA" sz="3200">
                <a:cs typeface="Monotype Koufi" pitchFamily="2" charset="-78"/>
              </a:rPr>
              <a:t>ماذا تلاحظ ؟</a:t>
            </a:r>
            <a:endParaRPr lang="en-US" sz="3200">
              <a:cs typeface="Monotype Koufi" pitchFamily="2" charset="-78"/>
            </a:endParaRPr>
          </a:p>
        </p:txBody>
      </p:sp>
      <p:sp>
        <p:nvSpPr>
          <p:cNvPr id="142415" name="AutoShape 79">
            <a:hlinkClick r:id="rId14" action="ppaction://hlinksldjump" highlightClick="1"/>
          </p:cNvPr>
          <p:cNvSpPr>
            <a:spLocks noChangeArrowheads="1"/>
          </p:cNvSpPr>
          <p:nvPr/>
        </p:nvSpPr>
        <p:spPr bwMode="auto">
          <a:xfrm>
            <a:off x="0" y="6453188"/>
            <a:ext cx="539750" cy="404812"/>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slow">
    <p:dissolve/>
    <p:sndAc>
      <p:stSnd>
        <p:snd r:embed="rId3" name="chimes.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folHlink"/>
            </a:gs>
            <a:gs pos="100000">
              <a:schemeClr val="bg1"/>
            </a:gs>
          </a:gsLst>
          <a:lin ang="5400000" scaled="1"/>
        </a:gra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ar-SA" u="sng"/>
              <a:t>طرق كتابة المجموعات</a:t>
            </a:r>
            <a:endParaRPr lang="en-US" u="sng"/>
          </a:p>
        </p:txBody>
      </p:sp>
      <p:sp>
        <p:nvSpPr>
          <p:cNvPr id="10243" name="Rectangle 3"/>
          <p:cNvSpPr>
            <a:spLocks noGrp="1" noChangeArrowheads="1"/>
          </p:cNvSpPr>
          <p:nvPr>
            <p:ph type="body" idx="1"/>
          </p:nvPr>
        </p:nvSpPr>
        <p:spPr/>
        <p:txBody>
          <a:bodyPr/>
          <a:lstStyle/>
          <a:p>
            <a:pPr algn="r">
              <a:lnSpc>
                <a:spcPct val="90000"/>
              </a:lnSpc>
              <a:buFontTx/>
              <a:buNone/>
            </a:pPr>
            <a:r>
              <a:rPr lang="ar-SA" sz="2800">
                <a:solidFill>
                  <a:srgbClr val="CC0000"/>
                </a:solidFill>
              </a:rPr>
              <a:t>الطريقة الأولى</a:t>
            </a:r>
            <a:r>
              <a:rPr lang="ar-SA" sz="2800"/>
              <a:t> : </a:t>
            </a:r>
            <a:r>
              <a:rPr lang="ar-SA" sz="2800" b="1" u="sng"/>
              <a:t>كتابة المجموعة بذكر عناصرها</a:t>
            </a:r>
          </a:p>
          <a:p>
            <a:pPr algn="r" rtl="1">
              <a:lnSpc>
                <a:spcPct val="90000"/>
              </a:lnSpc>
              <a:buFontTx/>
              <a:buNone/>
            </a:pPr>
            <a:r>
              <a:rPr lang="ar-SA" sz="2800"/>
              <a:t>      اكتب المجموعات الاتية بذكر جميع عناصرها:-</a:t>
            </a:r>
          </a:p>
          <a:p>
            <a:pPr algn="r" rtl="1">
              <a:lnSpc>
                <a:spcPct val="90000"/>
              </a:lnSpc>
              <a:buFontTx/>
              <a:buNone/>
            </a:pPr>
            <a:r>
              <a:rPr lang="ar-SA" sz="2800"/>
              <a:t>        1)  مجموعة رؤوس المستطيل أ ب ج د .</a:t>
            </a:r>
          </a:p>
          <a:p>
            <a:pPr algn="r" rtl="1">
              <a:lnSpc>
                <a:spcPct val="90000"/>
              </a:lnSpc>
              <a:buFontTx/>
              <a:buNone/>
            </a:pPr>
            <a:r>
              <a:rPr lang="ar-SA" sz="2800">
                <a:solidFill>
                  <a:srgbClr val="FF0066"/>
                </a:solidFill>
              </a:rPr>
              <a:t>      س = </a:t>
            </a:r>
            <a:r>
              <a:rPr lang="en-US" sz="2800">
                <a:solidFill>
                  <a:srgbClr val="FF0066"/>
                </a:solidFill>
              </a:rPr>
              <a:t>}</a:t>
            </a:r>
            <a:r>
              <a:rPr lang="ar-SA" sz="2800">
                <a:solidFill>
                  <a:srgbClr val="FF0066"/>
                </a:solidFill>
              </a:rPr>
              <a:t>أ ، ب ، ج ، د </a:t>
            </a:r>
            <a:r>
              <a:rPr lang="en-US" sz="2800">
                <a:solidFill>
                  <a:srgbClr val="FF0066"/>
                </a:solidFill>
              </a:rPr>
              <a:t>{</a:t>
            </a:r>
          </a:p>
          <a:p>
            <a:pPr algn="r" rtl="1">
              <a:lnSpc>
                <a:spcPct val="90000"/>
              </a:lnSpc>
              <a:buFontTx/>
              <a:buNone/>
            </a:pPr>
            <a:r>
              <a:rPr lang="ar-SA" sz="2800"/>
              <a:t>2) مجموعة الصلوات الخمس.</a:t>
            </a:r>
          </a:p>
          <a:p>
            <a:pPr algn="r" rtl="1">
              <a:lnSpc>
                <a:spcPct val="90000"/>
              </a:lnSpc>
              <a:buFontTx/>
              <a:buNone/>
            </a:pPr>
            <a:r>
              <a:rPr lang="ar-SA" sz="2800">
                <a:solidFill>
                  <a:srgbClr val="FF0066"/>
                </a:solidFill>
              </a:rPr>
              <a:t> ص = </a:t>
            </a:r>
            <a:r>
              <a:rPr lang="en-US" sz="2800">
                <a:solidFill>
                  <a:srgbClr val="FF0066"/>
                </a:solidFill>
              </a:rPr>
              <a:t>}</a:t>
            </a:r>
            <a:r>
              <a:rPr lang="ar-SA" sz="2800">
                <a:solidFill>
                  <a:srgbClr val="FF0066"/>
                </a:solidFill>
              </a:rPr>
              <a:t>الفجر ،الظهر ،العصر ،المغرب ،العشاء </a:t>
            </a:r>
            <a:r>
              <a:rPr lang="en-US" sz="2800">
                <a:solidFill>
                  <a:srgbClr val="FF0066"/>
                </a:solidFill>
              </a:rPr>
              <a:t>{</a:t>
            </a:r>
          </a:p>
          <a:p>
            <a:pPr algn="r" rtl="1">
              <a:lnSpc>
                <a:spcPct val="90000"/>
              </a:lnSpc>
              <a:buFontTx/>
              <a:buNone/>
            </a:pPr>
            <a:r>
              <a:rPr lang="ar-SA" sz="2800"/>
              <a:t>3) مجموعة مضاعفات العدد8 المحصورة بين 5 ،43</a:t>
            </a:r>
          </a:p>
          <a:p>
            <a:pPr algn="r" rtl="1">
              <a:lnSpc>
                <a:spcPct val="90000"/>
              </a:lnSpc>
              <a:buFontTx/>
              <a:buNone/>
            </a:pPr>
            <a:r>
              <a:rPr lang="ar-SA" sz="2800">
                <a:solidFill>
                  <a:srgbClr val="FF0066"/>
                </a:solidFill>
              </a:rPr>
              <a:t>ع = </a:t>
            </a:r>
            <a:r>
              <a:rPr lang="en-US" sz="2800">
                <a:solidFill>
                  <a:srgbClr val="FF0066"/>
                </a:solidFill>
              </a:rPr>
              <a:t>}</a:t>
            </a:r>
            <a:r>
              <a:rPr lang="ar-SA" sz="2800">
                <a:solidFill>
                  <a:srgbClr val="FF0066"/>
                </a:solidFill>
              </a:rPr>
              <a:t>8 ،16 ،24 ،32، 40 </a:t>
            </a:r>
            <a:r>
              <a:rPr lang="en-US" sz="2800">
                <a:solidFill>
                  <a:srgbClr val="FF0066"/>
                </a:solidFill>
              </a:rPr>
              <a:t>{</a:t>
            </a:r>
          </a:p>
          <a:p>
            <a:pPr algn="r" rtl="1">
              <a:lnSpc>
                <a:spcPct val="90000"/>
              </a:lnSpc>
              <a:buFontTx/>
              <a:buNone/>
            </a:pPr>
            <a:r>
              <a:rPr lang="en-US" sz="3600" b="1">
                <a:solidFill>
                  <a:srgbClr val="FF0066"/>
                </a:solidFill>
              </a:rPr>
              <a:t>*********************************************</a:t>
            </a:r>
          </a:p>
        </p:txBody>
      </p:sp>
      <p:pic>
        <p:nvPicPr>
          <p:cNvPr id="10244" name="Picture 4" descr="وردة"/>
          <p:cNvPicPr>
            <a:picLocks noChangeAspect="1" noChangeArrowheads="1"/>
          </p:cNvPicPr>
          <p:nvPr/>
        </p:nvPicPr>
        <p:blipFill>
          <a:blip r:embed="rId3"/>
          <a:srcRect/>
          <a:stretch>
            <a:fillRect/>
          </a:stretch>
        </p:blipFill>
        <p:spPr bwMode="auto">
          <a:xfrm>
            <a:off x="8097838" y="2276475"/>
            <a:ext cx="595312" cy="936625"/>
          </a:xfrm>
          <a:prstGeom prst="rect">
            <a:avLst/>
          </a:prstGeom>
          <a:noFill/>
        </p:spPr>
      </p:pic>
      <p:pic>
        <p:nvPicPr>
          <p:cNvPr id="10246" name="Picture 6" descr="ت"/>
          <p:cNvPicPr>
            <a:picLocks noChangeAspect="1" noChangeArrowheads="1"/>
          </p:cNvPicPr>
          <p:nvPr/>
        </p:nvPicPr>
        <p:blipFill>
          <a:blip r:embed="rId4"/>
          <a:srcRect/>
          <a:stretch>
            <a:fillRect/>
          </a:stretch>
        </p:blipFill>
        <p:spPr bwMode="auto">
          <a:xfrm>
            <a:off x="7092950" y="404813"/>
            <a:ext cx="673100" cy="706437"/>
          </a:xfrm>
          <a:prstGeom prst="rect">
            <a:avLst/>
          </a:prstGeom>
          <a:noFill/>
        </p:spPr>
      </p:pic>
      <p:pic>
        <p:nvPicPr>
          <p:cNvPr id="10249" name="Picture 9" descr="ت"/>
          <p:cNvPicPr>
            <a:picLocks noChangeAspect="1" noChangeArrowheads="1"/>
          </p:cNvPicPr>
          <p:nvPr/>
        </p:nvPicPr>
        <p:blipFill>
          <a:blip r:embed="rId4"/>
          <a:srcRect/>
          <a:stretch>
            <a:fillRect/>
          </a:stretch>
        </p:blipFill>
        <p:spPr bwMode="auto">
          <a:xfrm>
            <a:off x="1258888" y="404813"/>
            <a:ext cx="673100" cy="706437"/>
          </a:xfrm>
          <a:prstGeom prst="rect">
            <a:avLst/>
          </a:prstGeom>
          <a:noFill/>
        </p:spPr>
      </p:pic>
      <p:sp>
        <p:nvSpPr>
          <p:cNvPr id="10251" name="AutoShape 11">
            <a:hlinkClick r:id="rId5" action="ppaction://hlinksldjump" highlightClick="1"/>
          </p:cNvPr>
          <p:cNvSpPr>
            <a:spLocks noChangeArrowheads="1"/>
          </p:cNvSpPr>
          <p:nvPr/>
        </p:nvSpPr>
        <p:spPr bwMode="auto">
          <a:xfrm>
            <a:off x="0" y="6381750"/>
            <a:ext cx="503238" cy="476250"/>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slow">
    <p:checker dir="vert"/>
    <p:sndAc>
      <p:stSnd>
        <p:snd r:embed="rId2" name="cashreg.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nodeType="afterEffect">
                                  <p:stCondLst>
                                    <p:cond delay="0"/>
                                  </p:stCondLst>
                                  <p:iterate type="lt">
                                    <p:tmPct val="10000"/>
                                  </p:iterate>
                                  <p:childTnLst>
                                    <p:set>
                                      <p:cBhvr>
                                        <p:cTn id="6" dur="1" fill="hold">
                                          <p:stCondLst>
                                            <p:cond delay="0"/>
                                          </p:stCondLst>
                                        </p:cTn>
                                        <p:tgtEl>
                                          <p:spTgt spid="10243">
                                            <p:txEl>
                                              <p:pRg st="3" end="3"/>
                                            </p:txEl>
                                          </p:spTgt>
                                        </p:tgtEl>
                                        <p:attrNameLst>
                                          <p:attrName>style.visibility</p:attrName>
                                        </p:attrNameLst>
                                      </p:cBhvr>
                                      <p:to>
                                        <p:strVal val="visible"/>
                                      </p:to>
                                    </p:set>
                                    <p:anim by="(-#ppt_w*2)" calcmode="lin" valueType="num">
                                      <p:cBhvr rctx="PPT">
                                        <p:cTn id="7" dur="1000" autoRev="1" fill="hold">
                                          <p:stCondLst>
                                            <p:cond delay="0"/>
                                          </p:stCondLst>
                                        </p:cTn>
                                        <p:tgtEl>
                                          <p:spTgt spid="10243">
                                            <p:txEl>
                                              <p:pRg st="3" end="3"/>
                                            </p:txEl>
                                          </p:spTgt>
                                        </p:tgtEl>
                                        <p:attrNameLst>
                                          <p:attrName>ppt_w</p:attrName>
                                        </p:attrNameLst>
                                      </p:cBhvr>
                                    </p:anim>
                                    <p:anim by="(#ppt_w*0.50)" calcmode="lin" valueType="num">
                                      <p:cBhvr>
                                        <p:cTn id="8" dur="1000" decel="50000" autoRev="1" fill="hold">
                                          <p:stCondLst>
                                            <p:cond delay="0"/>
                                          </p:stCondLst>
                                        </p:cTn>
                                        <p:tgtEl>
                                          <p:spTgt spid="10243">
                                            <p:txEl>
                                              <p:pRg st="3" end="3"/>
                                            </p:txEl>
                                          </p:spTgt>
                                        </p:tgtEl>
                                        <p:attrNameLst>
                                          <p:attrName>ppt_x</p:attrName>
                                        </p:attrNameLst>
                                      </p:cBhvr>
                                    </p:anim>
                                    <p:anim from="(-#ppt_h/2)" to="(#ppt_y)" calcmode="lin" valueType="num">
                                      <p:cBhvr>
                                        <p:cTn id="9" dur="2000" fill="hold">
                                          <p:stCondLst>
                                            <p:cond delay="0"/>
                                          </p:stCondLst>
                                        </p:cTn>
                                        <p:tgtEl>
                                          <p:spTgt spid="10243">
                                            <p:txEl>
                                              <p:pRg st="3" end="3"/>
                                            </p:txEl>
                                          </p:spTgt>
                                        </p:tgtEl>
                                        <p:attrNameLst>
                                          <p:attrName>ppt_y</p:attrName>
                                        </p:attrNameLst>
                                      </p:cBhvr>
                                    </p:anim>
                                    <p:animRot by="21600000">
                                      <p:cBhvr>
                                        <p:cTn id="10" dur="2000" fill="hold">
                                          <p:stCondLst>
                                            <p:cond delay="0"/>
                                          </p:stCondLst>
                                        </p:cTn>
                                        <p:tgtEl>
                                          <p:spTgt spid="10243">
                                            <p:txEl>
                                              <p:pRg st="3" end="3"/>
                                            </p:txEl>
                                          </p:spTgt>
                                        </p:tgtEl>
                                        <p:attrNameLst>
                                          <p:attrName>r</p:attrName>
                                        </p:attrNameLst>
                                      </p:cBhvr>
                                    </p:animRot>
                                  </p:childTnLst>
                                </p:cTn>
                              </p:par>
                            </p:childTnLst>
                          </p:cTn>
                        </p:par>
                        <p:par>
                          <p:cTn id="11" fill="hold">
                            <p:stCondLst>
                              <p:cond delay="4000"/>
                            </p:stCondLst>
                            <p:childTnLst>
                              <p:par>
                                <p:cTn id="12" presetID="56" presetClass="entr" presetSubtype="0" fill="hold" nodeType="afterEffect">
                                  <p:stCondLst>
                                    <p:cond delay="0"/>
                                  </p:stCondLst>
                                  <p:iterate type="lt">
                                    <p:tmPct val="10000"/>
                                  </p:iterate>
                                  <p:childTnLst>
                                    <p:set>
                                      <p:cBhvr>
                                        <p:cTn id="13" dur="1" fill="hold">
                                          <p:stCondLst>
                                            <p:cond delay="0"/>
                                          </p:stCondLst>
                                        </p:cTn>
                                        <p:tgtEl>
                                          <p:spTgt spid="10243">
                                            <p:txEl>
                                              <p:pRg st="5" end="5"/>
                                            </p:txEl>
                                          </p:spTgt>
                                        </p:tgtEl>
                                        <p:attrNameLst>
                                          <p:attrName>style.visibility</p:attrName>
                                        </p:attrNameLst>
                                      </p:cBhvr>
                                      <p:to>
                                        <p:strVal val="visible"/>
                                      </p:to>
                                    </p:set>
                                    <p:anim by="(-#ppt_w*2)" calcmode="lin" valueType="num">
                                      <p:cBhvr rctx="PPT">
                                        <p:cTn id="14" dur="1000" autoRev="1" fill="hold">
                                          <p:stCondLst>
                                            <p:cond delay="0"/>
                                          </p:stCondLst>
                                        </p:cTn>
                                        <p:tgtEl>
                                          <p:spTgt spid="10243">
                                            <p:txEl>
                                              <p:pRg st="5" end="5"/>
                                            </p:txEl>
                                          </p:spTgt>
                                        </p:tgtEl>
                                        <p:attrNameLst>
                                          <p:attrName>ppt_w</p:attrName>
                                        </p:attrNameLst>
                                      </p:cBhvr>
                                    </p:anim>
                                    <p:anim by="(#ppt_w*0.50)" calcmode="lin" valueType="num">
                                      <p:cBhvr>
                                        <p:cTn id="15" dur="1000" decel="50000" autoRev="1" fill="hold">
                                          <p:stCondLst>
                                            <p:cond delay="0"/>
                                          </p:stCondLst>
                                        </p:cTn>
                                        <p:tgtEl>
                                          <p:spTgt spid="10243">
                                            <p:txEl>
                                              <p:pRg st="5" end="5"/>
                                            </p:txEl>
                                          </p:spTgt>
                                        </p:tgtEl>
                                        <p:attrNameLst>
                                          <p:attrName>ppt_x</p:attrName>
                                        </p:attrNameLst>
                                      </p:cBhvr>
                                    </p:anim>
                                    <p:anim from="(-#ppt_h/2)" to="(#ppt_y)" calcmode="lin" valueType="num">
                                      <p:cBhvr>
                                        <p:cTn id="16" dur="2000" fill="hold">
                                          <p:stCondLst>
                                            <p:cond delay="0"/>
                                          </p:stCondLst>
                                        </p:cTn>
                                        <p:tgtEl>
                                          <p:spTgt spid="10243">
                                            <p:txEl>
                                              <p:pRg st="5" end="5"/>
                                            </p:txEl>
                                          </p:spTgt>
                                        </p:tgtEl>
                                        <p:attrNameLst>
                                          <p:attrName>ppt_y</p:attrName>
                                        </p:attrNameLst>
                                      </p:cBhvr>
                                    </p:anim>
                                    <p:animRot by="21600000">
                                      <p:cBhvr>
                                        <p:cTn id="17" dur="2000" fill="hold">
                                          <p:stCondLst>
                                            <p:cond delay="0"/>
                                          </p:stCondLst>
                                        </p:cTn>
                                        <p:tgtEl>
                                          <p:spTgt spid="10243">
                                            <p:txEl>
                                              <p:pRg st="5" end="5"/>
                                            </p:txEl>
                                          </p:spTgt>
                                        </p:tgtEl>
                                        <p:attrNameLst>
                                          <p:attrName>r</p:attrName>
                                        </p:attrNameLst>
                                      </p:cBhvr>
                                    </p:animRot>
                                  </p:childTnLst>
                                </p:cTn>
                              </p:par>
                            </p:childTnLst>
                          </p:cTn>
                        </p:par>
                        <p:par>
                          <p:cTn id="18" fill="hold">
                            <p:stCondLst>
                              <p:cond delay="12800"/>
                            </p:stCondLst>
                            <p:childTnLst>
                              <p:par>
                                <p:cTn id="19" presetID="56" presetClass="entr" presetSubtype="0" fill="hold" nodeType="afterEffect">
                                  <p:stCondLst>
                                    <p:cond delay="0"/>
                                  </p:stCondLst>
                                  <p:iterate type="lt">
                                    <p:tmPct val="10000"/>
                                  </p:iterate>
                                  <p:childTnLst>
                                    <p:set>
                                      <p:cBhvr>
                                        <p:cTn id="20" dur="1" fill="hold">
                                          <p:stCondLst>
                                            <p:cond delay="0"/>
                                          </p:stCondLst>
                                        </p:cTn>
                                        <p:tgtEl>
                                          <p:spTgt spid="10243">
                                            <p:txEl>
                                              <p:pRg st="7" end="7"/>
                                            </p:txEl>
                                          </p:spTgt>
                                        </p:tgtEl>
                                        <p:attrNameLst>
                                          <p:attrName>style.visibility</p:attrName>
                                        </p:attrNameLst>
                                      </p:cBhvr>
                                      <p:to>
                                        <p:strVal val="visible"/>
                                      </p:to>
                                    </p:set>
                                    <p:anim by="(-#ppt_w*2)" calcmode="lin" valueType="num">
                                      <p:cBhvr rctx="PPT">
                                        <p:cTn id="21" dur="1000" autoRev="1" fill="hold">
                                          <p:stCondLst>
                                            <p:cond delay="0"/>
                                          </p:stCondLst>
                                        </p:cTn>
                                        <p:tgtEl>
                                          <p:spTgt spid="10243">
                                            <p:txEl>
                                              <p:pRg st="7" end="7"/>
                                            </p:txEl>
                                          </p:spTgt>
                                        </p:tgtEl>
                                        <p:attrNameLst>
                                          <p:attrName>ppt_w</p:attrName>
                                        </p:attrNameLst>
                                      </p:cBhvr>
                                    </p:anim>
                                    <p:anim by="(#ppt_w*0.50)" calcmode="lin" valueType="num">
                                      <p:cBhvr>
                                        <p:cTn id="22" dur="1000" decel="50000" autoRev="1" fill="hold">
                                          <p:stCondLst>
                                            <p:cond delay="0"/>
                                          </p:stCondLst>
                                        </p:cTn>
                                        <p:tgtEl>
                                          <p:spTgt spid="10243">
                                            <p:txEl>
                                              <p:pRg st="7" end="7"/>
                                            </p:txEl>
                                          </p:spTgt>
                                        </p:tgtEl>
                                        <p:attrNameLst>
                                          <p:attrName>ppt_x</p:attrName>
                                        </p:attrNameLst>
                                      </p:cBhvr>
                                    </p:anim>
                                    <p:anim from="(-#ppt_h/2)" to="(#ppt_y)" calcmode="lin" valueType="num">
                                      <p:cBhvr>
                                        <p:cTn id="23" dur="2000" fill="hold">
                                          <p:stCondLst>
                                            <p:cond delay="0"/>
                                          </p:stCondLst>
                                        </p:cTn>
                                        <p:tgtEl>
                                          <p:spTgt spid="10243">
                                            <p:txEl>
                                              <p:pRg st="7" end="7"/>
                                            </p:txEl>
                                          </p:spTgt>
                                        </p:tgtEl>
                                        <p:attrNameLst>
                                          <p:attrName>ppt_y</p:attrName>
                                        </p:attrNameLst>
                                      </p:cBhvr>
                                    </p:anim>
                                    <p:animRot by="21600000">
                                      <p:cBhvr>
                                        <p:cTn id="24" dur="2000" fill="hold">
                                          <p:stCondLst>
                                            <p:cond delay="0"/>
                                          </p:stCondLst>
                                        </p:cTn>
                                        <p:tgtEl>
                                          <p:spTgt spid="10243">
                                            <p:txEl>
                                              <p:pRg st="7" end="7"/>
                                            </p:txEl>
                                          </p:spTgt>
                                        </p:tgtEl>
                                        <p:attrNameLst>
                                          <p:attrName>r</p:attrName>
                                        </p:attrNameLst>
                                      </p:cBhvr>
                                    </p:animRot>
                                  </p:childTnLst>
                                </p:cTn>
                              </p:par>
                            </p:childTnLst>
                          </p:cTn>
                        </p:par>
                        <p:par>
                          <p:cTn id="25" fill="hold">
                            <p:stCondLst>
                              <p:cond delay="18000"/>
                            </p:stCondLst>
                            <p:childTnLst>
                              <p:par>
                                <p:cTn id="26" presetID="56" presetClass="entr" presetSubtype="0" fill="hold" nodeType="afterEffect">
                                  <p:stCondLst>
                                    <p:cond delay="0"/>
                                  </p:stCondLst>
                                  <p:iterate type="lt">
                                    <p:tmPct val="10000"/>
                                  </p:iterate>
                                  <p:childTnLst>
                                    <p:set>
                                      <p:cBhvr>
                                        <p:cTn id="27" dur="1" fill="hold">
                                          <p:stCondLst>
                                            <p:cond delay="0"/>
                                          </p:stCondLst>
                                        </p:cTn>
                                        <p:tgtEl>
                                          <p:spTgt spid="10243">
                                            <p:txEl>
                                              <p:pRg st="8" end="8"/>
                                            </p:txEl>
                                          </p:spTgt>
                                        </p:tgtEl>
                                        <p:attrNameLst>
                                          <p:attrName>style.visibility</p:attrName>
                                        </p:attrNameLst>
                                      </p:cBhvr>
                                      <p:to>
                                        <p:strVal val="visible"/>
                                      </p:to>
                                    </p:set>
                                    <p:anim by="(-#ppt_w*2)" calcmode="lin" valueType="num">
                                      <p:cBhvr rctx="PPT">
                                        <p:cTn id="28" dur="1000" autoRev="1" fill="hold">
                                          <p:stCondLst>
                                            <p:cond delay="0"/>
                                          </p:stCondLst>
                                        </p:cTn>
                                        <p:tgtEl>
                                          <p:spTgt spid="10243">
                                            <p:txEl>
                                              <p:pRg st="8" end="8"/>
                                            </p:txEl>
                                          </p:spTgt>
                                        </p:tgtEl>
                                        <p:attrNameLst>
                                          <p:attrName>ppt_w</p:attrName>
                                        </p:attrNameLst>
                                      </p:cBhvr>
                                    </p:anim>
                                    <p:anim by="(#ppt_w*0.50)" calcmode="lin" valueType="num">
                                      <p:cBhvr>
                                        <p:cTn id="29" dur="1000" decel="50000" autoRev="1" fill="hold">
                                          <p:stCondLst>
                                            <p:cond delay="0"/>
                                          </p:stCondLst>
                                        </p:cTn>
                                        <p:tgtEl>
                                          <p:spTgt spid="10243">
                                            <p:txEl>
                                              <p:pRg st="8" end="8"/>
                                            </p:txEl>
                                          </p:spTgt>
                                        </p:tgtEl>
                                        <p:attrNameLst>
                                          <p:attrName>ppt_x</p:attrName>
                                        </p:attrNameLst>
                                      </p:cBhvr>
                                    </p:anim>
                                    <p:anim from="(-#ppt_h/2)" to="(#ppt_y)" calcmode="lin" valueType="num">
                                      <p:cBhvr>
                                        <p:cTn id="30" dur="2000" fill="hold">
                                          <p:stCondLst>
                                            <p:cond delay="0"/>
                                          </p:stCondLst>
                                        </p:cTn>
                                        <p:tgtEl>
                                          <p:spTgt spid="10243">
                                            <p:txEl>
                                              <p:pRg st="8" end="8"/>
                                            </p:txEl>
                                          </p:spTgt>
                                        </p:tgtEl>
                                        <p:attrNameLst>
                                          <p:attrName>ppt_y</p:attrName>
                                        </p:attrNameLst>
                                      </p:cBhvr>
                                    </p:anim>
                                    <p:animRot by="21600000">
                                      <p:cBhvr>
                                        <p:cTn id="31" dur="2000" fill="hold">
                                          <p:stCondLst>
                                            <p:cond delay="0"/>
                                          </p:stCondLst>
                                        </p:cTn>
                                        <p:tgtEl>
                                          <p:spTgt spid="10243">
                                            <p:txEl>
                                              <p:pRg st="8" end="8"/>
                                            </p:txEl>
                                          </p:spTgt>
                                        </p:tgtEl>
                                        <p:attrNameLst>
                                          <p:attrName>r</p:attrName>
                                        </p:attrNameLst>
                                      </p:cBhvr>
                                    </p:animRot>
                                  </p:childTnLst>
                                </p:cTn>
                              </p:par>
                            </p:childTnLst>
                          </p:cTn>
                        </p:par>
                      </p:childTnLst>
                    </p:cTn>
                  </p:par>
                  <p:par>
                    <p:cTn id="32" fill="hold">
                      <p:stCondLst>
                        <p:cond delay="indefinite"/>
                      </p:stCondLst>
                      <p:childTnLst>
                        <p:par>
                          <p:cTn id="33" fill="hold">
                            <p:stCondLst>
                              <p:cond delay="0"/>
                            </p:stCondLst>
                            <p:childTnLst>
                              <p:par>
                                <p:cTn id="34" presetID="20" presetClass="entr" presetSubtype="0" fill="hold" nodeType="clickEffect">
                                  <p:stCondLst>
                                    <p:cond delay="0"/>
                                  </p:stCondLst>
                                  <p:iterate type="lt">
                                    <p:tmPct val="0"/>
                                  </p:iterate>
                                  <p:childTnLst>
                                    <p:set>
                                      <p:cBhvr>
                                        <p:cTn id="35" dur="1" fill="hold">
                                          <p:stCondLst>
                                            <p:cond delay="0"/>
                                          </p:stCondLst>
                                        </p:cTn>
                                        <p:tgtEl>
                                          <p:spTgt spid="10243">
                                            <p:txEl>
                                              <p:pRg st="7" end="7"/>
                                            </p:txEl>
                                          </p:spTgt>
                                        </p:tgtEl>
                                        <p:attrNameLst>
                                          <p:attrName>style.visibility</p:attrName>
                                        </p:attrNameLst>
                                      </p:cBhvr>
                                      <p:to>
                                        <p:strVal val="visible"/>
                                      </p:to>
                                    </p:set>
                                    <p:animEffect transition="in" filter="wedge">
                                      <p:cBhvr>
                                        <p:cTn id="36" dur="2000"/>
                                        <p:tgtEl>
                                          <p:spTgt spid="1024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s>
          </a:gsLst>
          <a:path path="rect">
            <a:fillToRect l="100000" b="100000"/>
          </a:path>
        </a:gradFill>
        <a:effectLst/>
      </p:bgPr>
    </p:bg>
    <p:spTree>
      <p:nvGrpSpPr>
        <p:cNvPr id="1" name=""/>
        <p:cNvGrpSpPr/>
        <p:nvPr/>
      </p:nvGrpSpPr>
      <p:grpSpPr>
        <a:xfrm>
          <a:off x="0" y="0"/>
          <a:ext cx="0" cy="0"/>
          <a:chOff x="0" y="0"/>
          <a:chExt cx="0" cy="0"/>
        </a:xfrm>
      </p:grpSpPr>
      <p:sp>
        <p:nvSpPr>
          <p:cNvPr id="147460" name="AutoShape 4"/>
          <p:cNvSpPr>
            <a:spLocks noChangeArrowheads="1"/>
          </p:cNvSpPr>
          <p:nvPr/>
        </p:nvSpPr>
        <p:spPr bwMode="auto">
          <a:xfrm>
            <a:off x="250825" y="404813"/>
            <a:ext cx="8604250" cy="5472112"/>
          </a:xfrm>
          <a:prstGeom prst="star8">
            <a:avLst>
              <a:gd name="adj" fmla="val 38250"/>
            </a:avLst>
          </a:prstGeom>
          <a:gradFill rotWithShape="1">
            <a:gsLst>
              <a:gs pos="0">
                <a:srgbClr val="FFCCFF"/>
              </a:gs>
              <a:gs pos="100000">
                <a:schemeClr val="accent2"/>
              </a:gs>
            </a:gsLst>
            <a:path path="shape">
              <a:fillToRect l="50000" t="50000" r="50000" b="50000"/>
            </a:path>
          </a:gradFill>
          <a:ln w="9525" algn="ctr">
            <a:noFill/>
            <a:miter lim="800000"/>
            <a:headEnd/>
            <a:tailEnd/>
          </a:ln>
          <a:effectLst/>
        </p:spPr>
        <p:txBody>
          <a:bodyPr anchor="ctr">
            <a:spAutoFit/>
          </a:bodyPr>
          <a:lstStyle/>
          <a:p>
            <a:endParaRPr lang="ar-JO"/>
          </a:p>
        </p:txBody>
      </p:sp>
      <p:sp>
        <p:nvSpPr>
          <p:cNvPr id="147461" name="AutoShape 5"/>
          <p:cNvSpPr>
            <a:spLocks noChangeArrowheads="1"/>
          </p:cNvSpPr>
          <p:nvPr/>
        </p:nvSpPr>
        <p:spPr bwMode="auto">
          <a:xfrm>
            <a:off x="6659563" y="1484313"/>
            <a:ext cx="647700" cy="360362"/>
          </a:xfrm>
          <a:prstGeom prst="leftArrow">
            <a:avLst>
              <a:gd name="adj1" fmla="val 50000"/>
              <a:gd name="adj2" fmla="val 44934"/>
            </a:avLst>
          </a:prstGeom>
          <a:solidFill>
            <a:schemeClr val="bg1"/>
          </a:solidFill>
          <a:ln w="9525" algn="ctr">
            <a:noFill/>
            <a:miter lim="800000"/>
            <a:headEnd/>
            <a:tailEnd/>
          </a:ln>
          <a:effectLst/>
        </p:spPr>
        <p:txBody>
          <a:bodyPr wrap="none" anchor="ctr">
            <a:spAutoFit/>
          </a:bodyPr>
          <a:lstStyle/>
          <a:p>
            <a:endParaRPr lang="ar-JO"/>
          </a:p>
        </p:txBody>
      </p:sp>
      <p:sp>
        <p:nvSpPr>
          <p:cNvPr id="147462" name="AutoShape 6"/>
          <p:cNvSpPr>
            <a:spLocks noChangeArrowheads="1"/>
          </p:cNvSpPr>
          <p:nvPr/>
        </p:nvSpPr>
        <p:spPr bwMode="auto">
          <a:xfrm>
            <a:off x="6732588" y="2420938"/>
            <a:ext cx="647700" cy="360362"/>
          </a:xfrm>
          <a:prstGeom prst="leftArrow">
            <a:avLst>
              <a:gd name="adj1" fmla="val 50000"/>
              <a:gd name="adj2" fmla="val 44934"/>
            </a:avLst>
          </a:prstGeom>
          <a:solidFill>
            <a:schemeClr val="bg1"/>
          </a:solidFill>
          <a:ln w="9525" algn="ctr">
            <a:noFill/>
            <a:miter lim="800000"/>
            <a:headEnd/>
            <a:tailEnd/>
          </a:ln>
          <a:effectLst/>
        </p:spPr>
        <p:txBody>
          <a:bodyPr wrap="none" anchor="ctr">
            <a:spAutoFit/>
          </a:bodyPr>
          <a:lstStyle/>
          <a:p>
            <a:endParaRPr lang="ar-JO"/>
          </a:p>
        </p:txBody>
      </p:sp>
      <p:sp>
        <p:nvSpPr>
          <p:cNvPr id="147463" name="AutoShape 7"/>
          <p:cNvSpPr>
            <a:spLocks noChangeArrowheads="1"/>
          </p:cNvSpPr>
          <p:nvPr/>
        </p:nvSpPr>
        <p:spPr bwMode="auto">
          <a:xfrm>
            <a:off x="7092950" y="3429000"/>
            <a:ext cx="647700" cy="360363"/>
          </a:xfrm>
          <a:prstGeom prst="leftArrow">
            <a:avLst>
              <a:gd name="adj1" fmla="val 50000"/>
              <a:gd name="adj2" fmla="val 44934"/>
            </a:avLst>
          </a:prstGeom>
          <a:solidFill>
            <a:schemeClr val="bg1"/>
          </a:solidFill>
          <a:ln w="9525" algn="ctr">
            <a:noFill/>
            <a:miter lim="800000"/>
            <a:headEnd/>
            <a:tailEnd/>
          </a:ln>
          <a:effectLst/>
        </p:spPr>
        <p:txBody>
          <a:bodyPr wrap="none" anchor="ctr">
            <a:spAutoFit/>
          </a:bodyPr>
          <a:lstStyle/>
          <a:p>
            <a:endParaRPr lang="ar-JO"/>
          </a:p>
        </p:txBody>
      </p:sp>
      <p:sp>
        <p:nvSpPr>
          <p:cNvPr id="147464" name="Text Box 8"/>
          <p:cNvSpPr txBox="1">
            <a:spLocks noChangeArrowheads="1"/>
          </p:cNvSpPr>
          <p:nvPr/>
        </p:nvSpPr>
        <p:spPr bwMode="auto">
          <a:xfrm>
            <a:off x="611188" y="1484313"/>
            <a:ext cx="6121400" cy="1616075"/>
          </a:xfrm>
          <a:prstGeom prst="rect">
            <a:avLst/>
          </a:prstGeom>
          <a:noFill/>
          <a:ln w="9525" algn="ctr">
            <a:noFill/>
            <a:miter lim="800000"/>
            <a:headEnd/>
            <a:tailEnd/>
          </a:ln>
          <a:effectLst/>
        </p:spPr>
        <p:txBody>
          <a:bodyPr>
            <a:spAutoFit/>
          </a:bodyPr>
          <a:lstStyle/>
          <a:p>
            <a:pPr algn="r"/>
            <a:r>
              <a:rPr lang="ar-SA"/>
              <a:t>حاصل ضرب عددين نسبيين لهما الاشارة نفسها ( موجبان</a:t>
            </a:r>
          </a:p>
          <a:p>
            <a:pPr algn="r"/>
            <a:r>
              <a:rPr lang="ar-SA"/>
              <a:t> أو سالبان) هو عدد نسبي موجب .</a:t>
            </a:r>
          </a:p>
          <a:p>
            <a:pPr algn="r"/>
            <a:r>
              <a:rPr lang="ar-SA"/>
              <a:t>حاصل ضرب عددين نسبيين مختلفين في الاشارة ( أحدهما موجب  والآخر سالب ) هو عدد نسبي سالب .</a:t>
            </a:r>
            <a:endParaRPr lang="en-US"/>
          </a:p>
        </p:txBody>
      </p:sp>
      <p:sp>
        <p:nvSpPr>
          <p:cNvPr id="147465" name="Text Box 9"/>
          <p:cNvSpPr txBox="1">
            <a:spLocks noChangeArrowheads="1"/>
          </p:cNvSpPr>
          <p:nvPr/>
        </p:nvSpPr>
        <p:spPr bwMode="auto">
          <a:xfrm>
            <a:off x="1116013" y="3357563"/>
            <a:ext cx="5976937" cy="457200"/>
          </a:xfrm>
          <a:prstGeom prst="rect">
            <a:avLst/>
          </a:prstGeom>
          <a:noFill/>
          <a:ln w="9525" algn="ctr">
            <a:noFill/>
            <a:miter lim="800000"/>
            <a:headEnd/>
            <a:tailEnd/>
          </a:ln>
          <a:effectLst/>
        </p:spPr>
        <p:txBody>
          <a:bodyPr>
            <a:spAutoFit/>
          </a:bodyPr>
          <a:lstStyle/>
          <a:p>
            <a:pPr algn="r"/>
            <a:r>
              <a:rPr lang="ar-SA" sz="2400"/>
              <a:t>بصورة عامة</a:t>
            </a:r>
            <a:r>
              <a:rPr lang="ar-SA"/>
              <a:t>  : لكل                              ن فان :</a:t>
            </a:r>
            <a:endParaRPr lang="en-US"/>
          </a:p>
        </p:txBody>
      </p:sp>
      <p:sp>
        <p:nvSpPr>
          <p:cNvPr id="147466" name="Text Box 10"/>
          <p:cNvSpPr txBox="1">
            <a:spLocks noChangeArrowheads="1"/>
          </p:cNvSpPr>
          <p:nvPr/>
        </p:nvSpPr>
        <p:spPr bwMode="auto">
          <a:xfrm>
            <a:off x="3925888" y="3357563"/>
            <a:ext cx="576262" cy="457200"/>
          </a:xfrm>
          <a:prstGeom prst="rect">
            <a:avLst/>
          </a:prstGeom>
          <a:noFill/>
          <a:ln w="9525" algn="ctr">
            <a:noFill/>
            <a:miter lim="800000"/>
            <a:headEnd/>
            <a:tailEnd/>
          </a:ln>
          <a:effectLst/>
        </p:spPr>
        <p:txBody>
          <a:bodyPr>
            <a:spAutoFit/>
          </a:bodyPr>
          <a:lstStyle/>
          <a:p>
            <a:r>
              <a:rPr lang="ar-SA" sz="2400" b="0"/>
              <a:t>،</a:t>
            </a:r>
            <a:endParaRPr lang="en-US" sz="2400" b="0"/>
          </a:p>
        </p:txBody>
      </p:sp>
      <p:sp>
        <p:nvSpPr>
          <p:cNvPr id="147467" name="Line 11"/>
          <p:cNvSpPr>
            <a:spLocks noChangeShapeType="1"/>
          </p:cNvSpPr>
          <p:nvPr/>
        </p:nvSpPr>
        <p:spPr bwMode="auto">
          <a:xfrm flipH="1">
            <a:off x="3421063" y="3573463"/>
            <a:ext cx="649287" cy="0"/>
          </a:xfrm>
          <a:prstGeom prst="line">
            <a:avLst/>
          </a:prstGeom>
          <a:noFill/>
          <a:ln w="38100">
            <a:solidFill>
              <a:schemeClr val="tx1"/>
            </a:solidFill>
            <a:round/>
            <a:headEnd/>
            <a:tailEnd/>
          </a:ln>
          <a:effectLst/>
        </p:spPr>
        <p:txBody>
          <a:bodyPr>
            <a:spAutoFit/>
          </a:bodyPr>
          <a:lstStyle/>
          <a:p>
            <a:endParaRPr lang="ar-JO"/>
          </a:p>
        </p:txBody>
      </p:sp>
      <p:sp>
        <p:nvSpPr>
          <p:cNvPr id="147468" name="Line 12"/>
          <p:cNvSpPr>
            <a:spLocks noChangeShapeType="1"/>
          </p:cNvSpPr>
          <p:nvPr/>
        </p:nvSpPr>
        <p:spPr bwMode="auto">
          <a:xfrm flipH="1">
            <a:off x="4429125" y="3573463"/>
            <a:ext cx="649288" cy="0"/>
          </a:xfrm>
          <a:prstGeom prst="line">
            <a:avLst/>
          </a:prstGeom>
          <a:noFill/>
          <a:ln w="38100">
            <a:solidFill>
              <a:schemeClr val="tx1"/>
            </a:solidFill>
            <a:round/>
            <a:headEnd/>
            <a:tailEnd/>
          </a:ln>
          <a:effectLst/>
        </p:spPr>
        <p:txBody>
          <a:bodyPr>
            <a:spAutoFit/>
          </a:bodyPr>
          <a:lstStyle/>
          <a:p>
            <a:endParaRPr lang="ar-JO"/>
          </a:p>
        </p:txBody>
      </p:sp>
      <p:sp>
        <p:nvSpPr>
          <p:cNvPr id="147469" name="Text Box 13"/>
          <p:cNvSpPr txBox="1">
            <a:spLocks noChangeArrowheads="1"/>
          </p:cNvSpPr>
          <p:nvPr/>
        </p:nvSpPr>
        <p:spPr bwMode="auto">
          <a:xfrm>
            <a:off x="4500563" y="3573463"/>
            <a:ext cx="576262" cy="457200"/>
          </a:xfrm>
          <a:prstGeom prst="rect">
            <a:avLst/>
          </a:prstGeom>
          <a:noFill/>
          <a:ln w="9525" algn="ctr">
            <a:noFill/>
            <a:miter lim="800000"/>
            <a:headEnd/>
            <a:tailEnd/>
          </a:ln>
          <a:effectLst/>
        </p:spPr>
        <p:txBody>
          <a:bodyPr>
            <a:spAutoFit/>
          </a:bodyPr>
          <a:lstStyle/>
          <a:p>
            <a:r>
              <a:rPr lang="ar-SA" sz="2400" b="0"/>
              <a:t>ب</a:t>
            </a:r>
            <a:endParaRPr lang="en-US" sz="2400" b="0"/>
          </a:p>
        </p:txBody>
      </p:sp>
      <p:sp>
        <p:nvSpPr>
          <p:cNvPr id="147470" name="Text Box 14"/>
          <p:cNvSpPr txBox="1">
            <a:spLocks noChangeArrowheads="1"/>
          </p:cNvSpPr>
          <p:nvPr/>
        </p:nvSpPr>
        <p:spPr bwMode="auto">
          <a:xfrm>
            <a:off x="3492500" y="3573463"/>
            <a:ext cx="576263" cy="457200"/>
          </a:xfrm>
          <a:prstGeom prst="rect">
            <a:avLst/>
          </a:prstGeom>
          <a:noFill/>
          <a:ln w="9525" algn="ctr">
            <a:noFill/>
            <a:miter lim="800000"/>
            <a:headEnd/>
            <a:tailEnd/>
          </a:ln>
          <a:effectLst/>
        </p:spPr>
        <p:txBody>
          <a:bodyPr>
            <a:spAutoFit/>
          </a:bodyPr>
          <a:lstStyle/>
          <a:p>
            <a:r>
              <a:rPr lang="ar-SA" sz="2400" b="0"/>
              <a:t>د</a:t>
            </a:r>
            <a:endParaRPr lang="en-US" sz="2400" b="0"/>
          </a:p>
        </p:txBody>
      </p:sp>
      <p:sp>
        <p:nvSpPr>
          <p:cNvPr id="147471" name="Text Box 15"/>
          <p:cNvSpPr txBox="1">
            <a:spLocks noChangeArrowheads="1"/>
          </p:cNvSpPr>
          <p:nvPr/>
        </p:nvSpPr>
        <p:spPr bwMode="auto">
          <a:xfrm>
            <a:off x="4429125" y="3141663"/>
            <a:ext cx="576263" cy="457200"/>
          </a:xfrm>
          <a:prstGeom prst="rect">
            <a:avLst/>
          </a:prstGeom>
          <a:noFill/>
          <a:ln w="9525" algn="ctr">
            <a:noFill/>
            <a:miter lim="800000"/>
            <a:headEnd/>
            <a:tailEnd/>
          </a:ln>
          <a:effectLst/>
        </p:spPr>
        <p:txBody>
          <a:bodyPr>
            <a:spAutoFit/>
          </a:bodyPr>
          <a:lstStyle/>
          <a:p>
            <a:r>
              <a:rPr lang="ar-SA" sz="2400" b="0"/>
              <a:t>أ</a:t>
            </a:r>
            <a:endParaRPr lang="en-US" sz="2400" b="0"/>
          </a:p>
        </p:txBody>
      </p:sp>
      <p:sp>
        <p:nvSpPr>
          <p:cNvPr id="147472" name="Text Box 16"/>
          <p:cNvSpPr txBox="1">
            <a:spLocks noChangeArrowheads="1"/>
          </p:cNvSpPr>
          <p:nvPr/>
        </p:nvSpPr>
        <p:spPr bwMode="auto">
          <a:xfrm>
            <a:off x="3492500" y="3141663"/>
            <a:ext cx="576263" cy="457200"/>
          </a:xfrm>
          <a:prstGeom prst="rect">
            <a:avLst/>
          </a:prstGeom>
          <a:noFill/>
          <a:ln w="9525" algn="ctr">
            <a:noFill/>
            <a:miter lim="800000"/>
            <a:headEnd/>
            <a:tailEnd/>
          </a:ln>
          <a:effectLst/>
        </p:spPr>
        <p:txBody>
          <a:bodyPr>
            <a:spAutoFit/>
          </a:bodyPr>
          <a:lstStyle/>
          <a:p>
            <a:r>
              <a:rPr lang="ar-SA" sz="2400" b="0"/>
              <a:t>ج</a:t>
            </a:r>
            <a:endParaRPr lang="en-US" sz="2400" b="0"/>
          </a:p>
        </p:txBody>
      </p:sp>
      <p:graphicFrame>
        <p:nvGraphicFramePr>
          <p:cNvPr id="147473" name="Object 17"/>
          <p:cNvGraphicFramePr>
            <a:graphicFrameLocks noChangeAspect="1"/>
          </p:cNvGraphicFramePr>
          <p:nvPr/>
        </p:nvGraphicFramePr>
        <p:xfrm>
          <a:off x="3132138" y="3429000"/>
          <a:ext cx="330200" cy="403225"/>
        </p:xfrm>
        <a:graphic>
          <a:graphicData uri="http://schemas.openxmlformats.org/presentationml/2006/ole">
            <mc:AlternateContent xmlns:mc="http://schemas.openxmlformats.org/markup-compatibility/2006">
              <mc:Choice xmlns:v="urn:schemas-microsoft-com:vml" Requires="v">
                <p:oleObj spid="_x0000_s147496" name="Equation" r:id="rId4" imgW="114120" imgH="139680" progId="Equation.3">
                  <p:embed/>
                </p:oleObj>
              </mc:Choice>
              <mc:Fallback>
                <p:oleObj name="Equation" r:id="rId4" imgW="114120" imgH="139680" progId="Equation.3">
                  <p:embed/>
                  <p:pic>
                    <p:nvPicPr>
                      <p:cNvPr id="0" name="Picture 1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32138" y="3429000"/>
                        <a:ext cx="330200" cy="403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7474" name="Text Box 18"/>
          <p:cNvSpPr txBox="1">
            <a:spLocks noChangeArrowheads="1"/>
          </p:cNvSpPr>
          <p:nvPr/>
        </p:nvSpPr>
        <p:spPr bwMode="auto">
          <a:xfrm>
            <a:off x="6300788" y="3933825"/>
            <a:ext cx="576262" cy="457200"/>
          </a:xfrm>
          <a:prstGeom prst="rect">
            <a:avLst/>
          </a:prstGeom>
          <a:noFill/>
          <a:ln w="9525" algn="ctr">
            <a:noFill/>
            <a:miter lim="800000"/>
            <a:headEnd/>
            <a:tailEnd/>
          </a:ln>
          <a:effectLst/>
        </p:spPr>
        <p:txBody>
          <a:bodyPr>
            <a:spAutoFit/>
          </a:bodyPr>
          <a:lstStyle/>
          <a:p>
            <a:r>
              <a:rPr lang="ar-SA" sz="2400" b="0"/>
              <a:t>أ</a:t>
            </a:r>
            <a:endParaRPr lang="en-US" sz="2400" b="0"/>
          </a:p>
        </p:txBody>
      </p:sp>
      <p:sp>
        <p:nvSpPr>
          <p:cNvPr id="147475" name="Text Box 19"/>
          <p:cNvSpPr txBox="1">
            <a:spLocks noChangeArrowheads="1"/>
          </p:cNvSpPr>
          <p:nvPr/>
        </p:nvSpPr>
        <p:spPr bwMode="auto">
          <a:xfrm>
            <a:off x="6300788" y="4365625"/>
            <a:ext cx="576262" cy="457200"/>
          </a:xfrm>
          <a:prstGeom prst="rect">
            <a:avLst/>
          </a:prstGeom>
          <a:noFill/>
          <a:ln w="9525" algn="ctr">
            <a:noFill/>
            <a:miter lim="800000"/>
            <a:headEnd/>
            <a:tailEnd/>
          </a:ln>
          <a:effectLst/>
        </p:spPr>
        <p:txBody>
          <a:bodyPr>
            <a:spAutoFit/>
          </a:bodyPr>
          <a:lstStyle/>
          <a:p>
            <a:r>
              <a:rPr lang="ar-SA" sz="2400" b="0"/>
              <a:t>ب</a:t>
            </a:r>
            <a:endParaRPr lang="en-US" sz="2400" b="0"/>
          </a:p>
        </p:txBody>
      </p:sp>
      <p:sp>
        <p:nvSpPr>
          <p:cNvPr id="147476" name="Line 20"/>
          <p:cNvSpPr>
            <a:spLocks noChangeShapeType="1"/>
          </p:cNvSpPr>
          <p:nvPr/>
        </p:nvSpPr>
        <p:spPr bwMode="auto">
          <a:xfrm flipH="1">
            <a:off x="6227763" y="4365625"/>
            <a:ext cx="649287" cy="0"/>
          </a:xfrm>
          <a:prstGeom prst="line">
            <a:avLst/>
          </a:prstGeom>
          <a:noFill/>
          <a:ln w="38100">
            <a:solidFill>
              <a:schemeClr val="tx1"/>
            </a:solidFill>
            <a:round/>
            <a:headEnd/>
            <a:tailEnd/>
          </a:ln>
          <a:effectLst/>
        </p:spPr>
        <p:txBody>
          <a:bodyPr>
            <a:spAutoFit/>
          </a:bodyPr>
          <a:lstStyle/>
          <a:p>
            <a:endParaRPr lang="ar-JO"/>
          </a:p>
        </p:txBody>
      </p:sp>
      <p:sp>
        <p:nvSpPr>
          <p:cNvPr id="147477" name="Text Box 21"/>
          <p:cNvSpPr txBox="1">
            <a:spLocks noChangeArrowheads="1"/>
          </p:cNvSpPr>
          <p:nvPr/>
        </p:nvSpPr>
        <p:spPr bwMode="auto">
          <a:xfrm>
            <a:off x="5365750" y="3933825"/>
            <a:ext cx="576263" cy="457200"/>
          </a:xfrm>
          <a:prstGeom prst="rect">
            <a:avLst/>
          </a:prstGeom>
          <a:noFill/>
          <a:ln w="9525" algn="ctr">
            <a:noFill/>
            <a:miter lim="800000"/>
            <a:headEnd/>
            <a:tailEnd/>
          </a:ln>
          <a:effectLst/>
        </p:spPr>
        <p:txBody>
          <a:bodyPr>
            <a:spAutoFit/>
          </a:bodyPr>
          <a:lstStyle/>
          <a:p>
            <a:r>
              <a:rPr lang="ar-SA" sz="2400" b="0"/>
              <a:t>ج</a:t>
            </a:r>
            <a:endParaRPr lang="en-US" sz="2400" b="0"/>
          </a:p>
        </p:txBody>
      </p:sp>
      <p:sp>
        <p:nvSpPr>
          <p:cNvPr id="147478" name="Text Box 22"/>
          <p:cNvSpPr txBox="1">
            <a:spLocks noChangeArrowheads="1"/>
          </p:cNvSpPr>
          <p:nvPr/>
        </p:nvSpPr>
        <p:spPr bwMode="auto">
          <a:xfrm>
            <a:off x="5365750" y="4365625"/>
            <a:ext cx="576263" cy="457200"/>
          </a:xfrm>
          <a:prstGeom prst="rect">
            <a:avLst/>
          </a:prstGeom>
          <a:noFill/>
          <a:ln w="9525" algn="ctr">
            <a:noFill/>
            <a:miter lim="800000"/>
            <a:headEnd/>
            <a:tailEnd/>
          </a:ln>
          <a:effectLst/>
        </p:spPr>
        <p:txBody>
          <a:bodyPr>
            <a:spAutoFit/>
          </a:bodyPr>
          <a:lstStyle/>
          <a:p>
            <a:r>
              <a:rPr lang="ar-SA" sz="2400" b="0"/>
              <a:t>د</a:t>
            </a:r>
            <a:endParaRPr lang="en-US" sz="2400" b="0"/>
          </a:p>
        </p:txBody>
      </p:sp>
      <p:sp>
        <p:nvSpPr>
          <p:cNvPr id="147479" name="Line 23"/>
          <p:cNvSpPr>
            <a:spLocks noChangeShapeType="1"/>
          </p:cNvSpPr>
          <p:nvPr/>
        </p:nvSpPr>
        <p:spPr bwMode="auto">
          <a:xfrm flipH="1">
            <a:off x="5292725" y="4365625"/>
            <a:ext cx="649288" cy="0"/>
          </a:xfrm>
          <a:prstGeom prst="line">
            <a:avLst/>
          </a:prstGeom>
          <a:noFill/>
          <a:ln w="38100">
            <a:solidFill>
              <a:schemeClr val="tx1"/>
            </a:solidFill>
            <a:round/>
            <a:headEnd/>
            <a:tailEnd/>
          </a:ln>
          <a:effectLst/>
        </p:spPr>
        <p:txBody>
          <a:bodyPr>
            <a:spAutoFit/>
          </a:bodyPr>
          <a:lstStyle/>
          <a:p>
            <a:endParaRPr lang="ar-JO"/>
          </a:p>
        </p:txBody>
      </p:sp>
      <p:sp>
        <p:nvSpPr>
          <p:cNvPr id="147480" name="Text Box 24"/>
          <p:cNvSpPr txBox="1">
            <a:spLocks noChangeArrowheads="1"/>
          </p:cNvSpPr>
          <p:nvPr/>
        </p:nvSpPr>
        <p:spPr bwMode="auto">
          <a:xfrm>
            <a:off x="3562350" y="3933825"/>
            <a:ext cx="936625" cy="457200"/>
          </a:xfrm>
          <a:prstGeom prst="rect">
            <a:avLst/>
          </a:prstGeom>
          <a:noFill/>
          <a:ln w="9525" algn="ctr">
            <a:noFill/>
            <a:miter lim="800000"/>
            <a:headEnd/>
            <a:tailEnd/>
          </a:ln>
          <a:effectLst/>
        </p:spPr>
        <p:txBody>
          <a:bodyPr>
            <a:spAutoFit/>
          </a:bodyPr>
          <a:lstStyle/>
          <a:p>
            <a:r>
              <a:rPr lang="ar-SA" sz="2400" b="0"/>
              <a:t>أ     ج</a:t>
            </a:r>
            <a:endParaRPr lang="en-US" sz="2400" b="0"/>
          </a:p>
        </p:txBody>
      </p:sp>
      <p:sp>
        <p:nvSpPr>
          <p:cNvPr id="147481" name="Text Box 25"/>
          <p:cNvSpPr txBox="1">
            <a:spLocks noChangeArrowheads="1"/>
          </p:cNvSpPr>
          <p:nvPr/>
        </p:nvSpPr>
        <p:spPr bwMode="auto">
          <a:xfrm>
            <a:off x="3490913" y="4365625"/>
            <a:ext cx="1152525" cy="457200"/>
          </a:xfrm>
          <a:prstGeom prst="rect">
            <a:avLst/>
          </a:prstGeom>
          <a:noFill/>
          <a:ln w="9525" algn="ctr">
            <a:noFill/>
            <a:miter lim="800000"/>
            <a:headEnd/>
            <a:tailEnd/>
          </a:ln>
          <a:effectLst/>
        </p:spPr>
        <p:txBody>
          <a:bodyPr>
            <a:spAutoFit/>
          </a:bodyPr>
          <a:lstStyle/>
          <a:p>
            <a:r>
              <a:rPr lang="ar-SA" sz="2400" b="0"/>
              <a:t>ب    د</a:t>
            </a:r>
            <a:endParaRPr lang="en-US" sz="2400" b="0"/>
          </a:p>
        </p:txBody>
      </p:sp>
      <p:sp>
        <p:nvSpPr>
          <p:cNvPr id="147482" name="Line 26"/>
          <p:cNvSpPr>
            <a:spLocks noChangeShapeType="1"/>
          </p:cNvSpPr>
          <p:nvPr/>
        </p:nvSpPr>
        <p:spPr bwMode="auto">
          <a:xfrm flipH="1">
            <a:off x="3419475" y="4365625"/>
            <a:ext cx="1152525" cy="0"/>
          </a:xfrm>
          <a:prstGeom prst="line">
            <a:avLst/>
          </a:prstGeom>
          <a:noFill/>
          <a:ln w="38100">
            <a:solidFill>
              <a:schemeClr val="tx1"/>
            </a:solidFill>
            <a:round/>
            <a:headEnd/>
            <a:tailEnd/>
          </a:ln>
          <a:effectLst/>
        </p:spPr>
        <p:txBody>
          <a:bodyPr>
            <a:spAutoFit/>
          </a:bodyPr>
          <a:lstStyle/>
          <a:p>
            <a:endParaRPr lang="ar-JO"/>
          </a:p>
        </p:txBody>
      </p:sp>
      <p:sp>
        <p:nvSpPr>
          <p:cNvPr id="147483" name="Text Box 27"/>
          <p:cNvSpPr txBox="1">
            <a:spLocks noChangeArrowheads="1"/>
          </p:cNvSpPr>
          <p:nvPr/>
        </p:nvSpPr>
        <p:spPr bwMode="auto">
          <a:xfrm>
            <a:off x="4643438" y="4149725"/>
            <a:ext cx="576262" cy="396875"/>
          </a:xfrm>
          <a:prstGeom prst="rect">
            <a:avLst/>
          </a:prstGeom>
          <a:noFill/>
          <a:ln w="9525" algn="ctr">
            <a:noFill/>
            <a:miter lim="800000"/>
            <a:headEnd/>
            <a:tailEnd/>
          </a:ln>
          <a:effectLst/>
        </p:spPr>
        <p:txBody>
          <a:bodyPr>
            <a:spAutoFit/>
          </a:bodyPr>
          <a:lstStyle/>
          <a:p>
            <a:r>
              <a:rPr lang="ar-SA"/>
              <a:t>=</a:t>
            </a:r>
            <a:endParaRPr lang="en-US"/>
          </a:p>
        </p:txBody>
      </p:sp>
      <p:graphicFrame>
        <p:nvGraphicFramePr>
          <p:cNvPr id="147484" name="Object 28"/>
          <p:cNvGraphicFramePr>
            <a:graphicFrameLocks noGrp="1" noChangeAspect="1"/>
          </p:cNvGraphicFramePr>
          <p:nvPr>
            <p:ph sz="half" idx="1"/>
          </p:nvPr>
        </p:nvGraphicFramePr>
        <p:xfrm>
          <a:off x="3779838" y="4365625"/>
          <a:ext cx="452437" cy="503238"/>
        </p:xfrm>
        <a:graphic>
          <a:graphicData uri="http://schemas.openxmlformats.org/presentationml/2006/ole">
            <mc:AlternateContent xmlns:mc="http://schemas.openxmlformats.org/markup-compatibility/2006">
              <mc:Choice xmlns:v="urn:schemas-microsoft-com:vml" Requires="v">
                <p:oleObj spid="_x0000_s147497" name="Equation" r:id="rId6" imgW="114120" imgH="126720" progId="Equation.3">
                  <p:embed/>
                </p:oleObj>
              </mc:Choice>
              <mc:Fallback>
                <p:oleObj name="Equation" r:id="rId6" imgW="114120" imgH="126720" progId="Equation.3">
                  <p:embed/>
                  <p:pic>
                    <p:nvPicPr>
                      <p:cNvPr id="0" name="Picture 2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79838" y="4365625"/>
                        <a:ext cx="452437" cy="503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7486" name="Object 30"/>
          <p:cNvGraphicFramePr>
            <a:graphicFrameLocks noGrp="1" noChangeAspect="1"/>
          </p:cNvGraphicFramePr>
          <p:nvPr>
            <p:ph sz="quarter" idx="2"/>
          </p:nvPr>
        </p:nvGraphicFramePr>
        <p:xfrm>
          <a:off x="3779838" y="3933825"/>
          <a:ext cx="434975" cy="504825"/>
        </p:xfrm>
        <a:graphic>
          <a:graphicData uri="http://schemas.openxmlformats.org/presentationml/2006/ole">
            <mc:AlternateContent xmlns:mc="http://schemas.openxmlformats.org/markup-compatibility/2006">
              <mc:Choice xmlns:v="urn:schemas-microsoft-com:vml" Requires="v">
                <p:oleObj spid="_x0000_s147498" name="Equation" r:id="rId8" imgW="114120" imgH="126720" progId="Equation.3">
                  <p:embed/>
                </p:oleObj>
              </mc:Choice>
              <mc:Fallback>
                <p:oleObj name="Equation" r:id="rId8" imgW="114120" imgH="126720" progId="Equation.3">
                  <p:embed/>
                  <p:pic>
                    <p:nvPicPr>
                      <p:cNvPr id="0" name="Picture 3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779838" y="3933825"/>
                        <a:ext cx="434975" cy="504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7495" name="Object 39"/>
          <p:cNvGraphicFramePr>
            <a:graphicFrameLocks noGrp="1" noChangeAspect="1"/>
          </p:cNvGraphicFramePr>
          <p:nvPr>
            <p:ph sz="quarter" idx="3"/>
          </p:nvPr>
        </p:nvGraphicFramePr>
        <p:xfrm>
          <a:off x="5940425" y="4149725"/>
          <a:ext cx="323850" cy="360363"/>
        </p:xfrm>
        <a:graphic>
          <a:graphicData uri="http://schemas.openxmlformats.org/presentationml/2006/ole">
            <mc:AlternateContent xmlns:mc="http://schemas.openxmlformats.org/markup-compatibility/2006">
              <mc:Choice xmlns:v="urn:schemas-microsoft-com:vml" Requires="v">
                <p:oleObj spid="_x0000_s147499" name="Equation" r:id="rId10" imgW="114120" imgH="126720" progId="Equation.3">
                  <p:embed/>
                </p:oleObj>
              </mc:Choice>
              <mc:Fallback>
                <p:oleObj name="Equation" r:id="rId10" imgW="114120" imgH="126720" progId="Equation.3">
                  <p:embed/>
                  <p:pic>
                    <p:nvPicPr>
                      <p:cNvPr id="0" name="Picture 3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940425" y="4149725"/>
                        <a:ext cx="323850" cy="3603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7498" name="AutoShape 42">
            <a:hlinkClick r:id="rId12" action="ppaction://hlinksldjump" highlightClick="1"/>
          </p:cNvPr>
          <p:cNvSpPr>
            <a:spLocks noChangeArrowheads="1"/>
          </p:cNvSpPr>
          <p:nvPr/>
        </p:nvSpPr>
        <p:spPr bwMode="auto">
          <a:xfrm>
            <a:off x="0" y="6453188"/>
            <a:ext cx="539750" cy="404812"/>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p:newsflash/>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afterEffect">
                                  <p:stCondLst>
                                    <p:cond delay="0"/>
                                  </p:stCondLst>
                                  <p:childTnLst>
                                    <p:animRot by="21600000">
                                      <p:cBhvr>
                                        <p:cTn id="6" dur="2000" fill="hold"/>
                                        <p:tgtEl>
                                          <p:spTgt spid="147466"/>
                                        </p:tgtEl>
                                        <p:attrNameLst>
                                          <p:attrName>r</p:attrName>
                                        </p:attrNameLst>
                                      </p:cBhvr>
                                    </p:animRot>
                                  </p:childTnLst>
                                </p:cTn>
                              </p:par>
                            </p:childTnLst>
                          </p:cTn>
                        </p:par>
                        <p:par>
                          <p:cTn id="7" fill="hold">
                            <p:stCondLst>
                              <p:cond delay="2000"/>
                            </p:stCondLst>
                            <p:childTnLst>
                              <p:par>
                                <p:cTn id="8" presetID="8" presetClass="emph" presetSubtype="0" fill="hold" grpId="0" nodeType="afterEffect">
                                  <p:stCondLst>
                                    <p:cond delay="0"/>
                                  </p:stCondLst>
                                  <p:childTnLst>
                                    <p:animRot by="21600000">
                                      <p:cBhvr>
                                        <p:cTn id="9" dur="2000" fill="hold"/>
                                        <p:tgtEl>
                                          <p:spTgt spid="147467"/>
                                        </p:tgtEl>
                                        <p:attrNameLst>
                                          <p:attrName>r</p:attrName>
                                        </p:attrNameLst>
                                      </p:cBhvr>
                                    </p:animRot>
                                  </p:childTnLst>
                                </p:cTn>
                              </p:par>
                            </p:childTnLst>
                          </p:cTn>
                        </p:par>
                        <p:par>
                          <p:cTn id="10" fill="hold">
                            <p:stCondLst>
                              <p:cond delay="4000"/>
                            </p:stCondLst>
                            <p:childTnLst>
                              <p:par>
                                <p:cTn id="11" presetID="8" presetClass="emph" presetSubtype="0" fill="hold" grpId="0" nodeType="afterEffect">
                                  <p:stCondLst>
                                    <p:cond delay="0"/>
                                  </p:stCondLst>
                                  <p:childTnLst>
                                    <p:animRot by="21600000">
                                      <p:cBhvr>
                                        <p:cTn id="12" dur="2000" fill="hold"/>
                                        <p:tgtEl>
                                          <p:spTgt spid="147468"/>
                                        </p:tgtEl>
                                        <p:attrNameLst>
                                          <p:attrName>r</p:attrName>
                                        </p:attrNameLst>
                                      </p:cBhvr>
                                    </p:animRot>
                                  </p:childTnLst>
                                </p:cTn>
                              </p:par>
                            </p:childTnLst>
                          </p:cTn>
                        </p:par>
                        <p:par>
                          <p:cTn id="13" fill="hold">
                            <p:stCondLst>
                              <p:cond delay="6000"/>
                            </p:stCondLst>
                            <p:childTnLst>
                              <p:par>
                                <p:cTn id="14" presetID="8" presetClass="emph" presetSubtype="0" fill="hold" grpId="0" nodeType="afterEffect">
                                  <p:stCondLst>
                                    <p:cond delay="0"/>
                                  </p:stCondLst>
                                  <p:childTnLst>
                                    <p:animRot by="21600000">
                                      <p:cBhvr>
                                        <p:cTn id="15" dur="2000" fill="hold"/>
                                        <p:tgtEl>
                                          <p:spTgt spid="147469"/>
                                        </p:tgtEl>
                                        <p:attrNameLst>
                                          <p:attrName>r</p:attrName>
                                        </p:attrNameLst>
                                      </p:cBhvr>
                                    </p:animRot>
                                  </p:childTnLst>
                                </p:cTn>
                              </p:par>
                            </p:childTnLst>
                          </p:cTn>
                        </p:par>
                        <p:par>
                          <p:cTn id="16" fill="hold">
                            <p:stCondLst>
                              <p:cond delay="8000"/>
                            </p:stCondLst>
                            <p:childTnLst>
                              <p:par>
                                <p:cTn id="17" presetID="8" presetClass="emph" presetSubtype="0" fill="hold" grpId="0" nodeType="afterEffect">
                                  <p:stCondLst>
                                    <p:cond delay="0"/>
                                  </p:stCondLst>
                                  <p:childTnLst>
                                    <p:animRot by="21600000">
                                      <p:cBhvr>
                                        <p:cTn id="18" dur="2000" fill="hold"/>
                                        <p:tgtEl>
                                          <p:spTgt spid="147470"/>
                                        </p:tgtEl>
                                        <p:attrNameLst>
                                          <p:attrName>r</p:attrName>
                                        </p:attrNameLst>
                                      </p:cBhvr>
                                    </p:animRot>
                                  </p:childTnLst>
                                </p:cTn>
                              </p:par>
                            </p:childTnLst>
                          </p:cTn>
                        </p:par>
                        <p:par>
                          <p:cTn id="19" fill="hold">
                            <p:stCondLst>
                              <p:cond delay="10000"/>
                            </p:stCondLst>
                            <p:childTnLst>
                              <p:par>
                                <p:cTn id="20" presetID="8" presetClass="emph" presetSubtype="0" fill="hold" grpId="0" nodeType="afterEffect">
                                  <p:stCondLst>
                                    <p:cond delay="0"/>
                                  </p:stCondLst>
                                  <p:childTnLst>
                                    <p:animRot by="21600000">
                                      <p:cBhvr>
                                        <p:cTn id="21" dur="2000" fill="hold"/>
                                        <p:tgtEl>
                                          <p:spTgt spid="147471"/>
                                        </p:tgtEl>
                                        <p:attrNameLst>
                                          <p:attrName>r</p:attrName>
                                        </p:attrNameLst>
                                      </p:cBhvr>
                                    </p:animRot>
                                  </p:childTnLst>
                                </p:cTn>
                              </p:par>
                            </p:childTnLst>
                          </p:cTn>
                        </p:par>
                        <p:par>
                          <p:cTn id="22" fill="hold">
                            <p:stCondLst>
                              <p:cond delay="12000"/>
                            </p:stCondLst>
                            <p:childTnLst>
                              <p:par>
                                <p:cTn id="23" presetID="8" presetClass="emph" presetSubtype="0" fill="hold" grpId="0" nodeType="afterEffect">
                                  <p:stCondLst>
                                    <p:cond delay="0"/>
                                  </p:stCondLst>
                                  <p:childTnLst>
                                    <p:animRot by="21600000">
                                      <p:cBhvr>
                                        <p:cTn id="24" dur="2000" fill="hold"/>
                                        <p:tgtEl>
                                          <p:spTgt spid="147472"/>
                                        </p:tgtEl>
                                        <p:attrNameLst>
                                          <p:attrName>r</p:attrName>
                                        </p:attrNameLst>
                                      </p:cBhvr>
                                    </p:animRot>
                                  </p:childTnLst>
                                </p:cTn>
                              </p:par>
                            </p:childTnLst>
                          </p:cTn>
                        </p:par>
                        <p:par>
                          <p:cTn id="25" fill="hold">
                            <p:stCondLst>
                              <p:cond delay="14000"/>
                            </p:stCondLst>
                            <p:childTnLst>
                              <p:par>
                                <p:cTn id="26" presetID="8" presetClass="emph" presetSubtype="0" fill="hold" grpId="0" nodeType="afterEffect">
                                  <p:stCondLst>
                                    <p:cond delay="0"/>
                                  </p:stCondLst>
                                  <p:childTnLst>
                                    <p:animRot by="21600000">
                                      <p:cBhvr>
                                        <p:cTn id="27" dur="2000" fill="hold"/>
                                        <p:tgtEl>
                                          <p:spTgt spid="147474"/>
                                        </p:tgtEl>
                                        <p:attrNameLst>
                                          <p:attrName>r</p:attrName>
                                        </p:attrNameLst>
                                      </p:cBhvr>
                                    </p:animRot>
                                  </p:childTnLst>
                                </p:cTn>
                              </p:par>
                            </p:childTnLst>
                          </p:cTn>
                        </p:par>
                        <p:par>
                          <p:cTn id="28" fill="hold">
                            <p:stCondLst>
                              <p:cond delay="16000"/>
                            </p:stCondLst>
                            <p:childTnLst>
                              <p:par>
                                <p:cTn id="29" presetID="8" presetClass="emph" presetSubtype="0" fill="hold" grpId="0" nodeType="afterEffect">
                                  <p:stCondLst>
                                    <p:cond delay="0"/>
                                  </p:stCondLst>
                                  <p:childTnLst>
                                    <p:animRot by="21600000">
                                      <p:cBhvr>
                                        <p:cTn id="30" dur="2000" fill="hold"/>
                                        <p:tgtEl>
                                          <p:spTgt spid="147475"/>
                                        </p:tgtEl>
                                        <p:attrNameLst>
                                          <p:attrName>r</p:attrName>
                                        </p:attrNameLst>
                                      </p:cBhvr>
                                    </p:animRot>
                                  </p:childTnLst>
                                </p:cTn>
                              </p:par>
                            </p:childTnLst>
                          </p:cTn>
                        </p:par>
                        <p:par>
                          <p:cTn id="31" fill="hold">
                            <p:stCondLst>
                              <p:cond delay="18000"/>
                            </p:stCondLst>
                            <p:childTnLst>
                              <p:par>
                                <p:cTn id="32" presetID="8" presetClass="emph" presetSubtype="0" fill="hold" grpId="0" nodeType="afterEffect">
                                  <p:stCondLst>
                                    <p:cond delay="0"/>
                                  </p:stCondLst>
                                  <p:childTnLst>
                                    <p:animRot by="21600000">
                                      <p:cBhvr>
                                        <p:cTn id="33" dur="2000" fill="hold"/>
                                        <p:tgtEl>
                                          <p:spTgt spid="147476"/>
                                        </p:tgtEl>
                                        <p:attrNameLst>
                                          <p:attrName>r</p:attrName>
                                        </p:attrNameLst>
                                      </p:cBhvr>
                                    </p:animRot>
                                  </p:childTnLst>
                                </p:cTn>
                              </p:par>
                            </p:childTnLst>
                          </p:cTn>
                        </p:par>
                        <p:par>
                          <p:cTn id="34" fill="hold">
                            <p:stCondLst>
                              <p:cond delay="20000"/>
                            </p:stCondLst>
                            <p:childTnLst>
                              <p:par>
                                <p:cTn id="35" presetID="8" presetClass="emph" presetSubtype="0" fill="hold" grpId="0" nodeType="afterEffect">
                                  <p:stCondLst>
                                    <p:cond delay="0"/>
                                  </p:stCondLst>
                                  <p:childTnLst>
                                    <p:animRot by="21600000">
                                      <p:cBhvr>
                                        <p:cTn id="36" dur="2000" fill="hold"/>
                                        <p:tgtEl>
                                          <p:spTgt spid="147477"/>
                                        </p:tgtEl>
                                        <p:attrNameLst>
                                          <p:attrName>r</p:attrName>
                                        </p:attrNameLst>
                                      </p:cBhvr>
                                    </p:animRot>
                                  </p:childTnLst>
                                </p:cTn>
                              </p:par>
                            </p:childTnLst>
                          </p:cTn>
                        </p:par>
                        <p:par>
                          <p:cTn id="37" fill="hold">
                            <p:stCondLst>
                              <p:cond delay="22000"/>
                            </p:stCondLst>
                            <p:childTnLst>
                              <p:par>
                                <p:cTn id="38" presetID="8" presetClass="emph" presetSubtype="0" fill="hold" grpId="0" nodeType="afterEffect">
                                  <p:stCondLst>
                                    <p:cond delay="0"/>
                                  </p:stCondLst>
                                  <p:childTnLst>
                                    <p:animRot by="21600000">
                                      <p:cBhvr>
                                        <p:cTn id="39" dur="2000" fill="hold"/>
                                        <p:tgtEl>
                                          <p:spTgt spid="147478"/>
                                        </p:tgtEl>
                                        <p:attrNameLst>
                                          <p:attrName>r</p:attrName>
                                        </p:attrNameLst>
                                      </p:cBhvr>
                                    </p:animRot>
                                  </p:childTnLst>
                                </p:cTn>
                              </p:par>
                            </p:childTnLst>
                          </p:cTn>
                        </p:par>
                        <p:par>
                          <p:cTn id="40" fill="hold">
                            <p:stCondLst>
                              <p:cond delay="24000"/>
                            </p:stCondLst>
                            <p:childTnLst>
                              <p:par>
                                <p:cTn id="41" presetID="8" presetClass="emph" presetSubtype="0" fill="hold" grpId="0" nodeType="afterEffect">
                                  <p:stCondLst>
                                    <p:cond delay="0"/>
                                  </p:stCondLst>
                                  <p:childTnLst>
                                    <p:animRot by="21600000">
                                      <p:cBhvr>
                                        <p:cTn id="42" dur="2000" fill="hold"/>
                                        <p:tgtEl>
                                          <p:spTgt spid="147479"/>
                                        </p:tgtEl>
                                        <p:attrNameLst>
                                          <p:attrName>r</p:attrName>
                                        </p:attrNameLst>
                                      </p:cBhvr>
                                    </p:animRot>
                                  </p:childTnLst>
                                </p:cTn>
                              </p:par>
                            </p:childTnLst>
                          </p:cTn>
                        </p:par>
                        <p:par>
                          <p:cTn id="43" fill="hold">
                            <p:stCondLst>
                              <p:cond delay="26000"/>
                            </p:stCondLst>
                            <p:childTnLst>
                              <p:par>
                                <p:cTn id="44" presetID="8" presetClass="emph" presetSubtype="0" fill="hold" grpId="0" nodeType="afterEffect">
                                  <p:stCondLst>
                                    <p:cond delay="0"/>
                                  </p:stCondLst>
                                  <p:childTnLst>
                                    <p:animRot by="21600000">
                                      <p:cBhvr>
                                        <p:cTn id="45" dur="2000" fill="hold"/>
                                        <p:tgtEl>
                                          <p:spTgt spid="147480"/>
                                        </p:tgtEl>
                                        <p:attrNameLst>
                                          <p:attrName>r</p:attrName>
                                        </p:attrNameLst>
                                      </p:cBhvr>
                                    </p:animRot>
                                  </p:childTnLst>
                                </p:cTn>
                              </p:par>
                            </p:childTnLst>
                          </p:cTn>
                        </p:par>
                        <p:par>
                          <p:cTn id="46" fill="hold">
                            <p:stCondLst>
                              <p:cond delay="28000"/>
                            </p:stCondLst>
                            <p:childTnLst>
                              <p:par>
                                <p:cTn id="47" presetID="8" presetClass="emph" presetSubtype="0" fill="hold" grpId="0" nodeType="afterEffect">
                                  <p:stCondLst>
                                    <p:cond delay="0"/>
                                  </p:stCondLst>
                                  <p:childTnLst>
                                    <p:animRot by="21600000">
                                      <p:cBhvr>
                                        <p:cTn id="48" dur="2000" fill="hold"/>
                                        <p:tgtEl>
                                          <p:spTgt spid="147481"/>
                                        </p:tgtEl>
                                        <p:attrNameLst>
                                          <p:attrName>r</p:attrName>
                                        </p:attrNameLst>
                                      </p:cBhvr>
                                    </p:animRot>
                                  </p:childTnLst>
                                </p:cTn>
                              </p:par>
                            </p:childTnLst>
                          </p:cTn>
                        </p:par>
                        <p:par>
                          <p:cTn id="49" fill="hold">
                            <p:stCondLst>
                              <p:cond delay="30000"/>
                            </p:stCondLst>
                            <p:childTnLst>
                              <p:par>
                                <p:cTn id="50" presetID="8" presetClass="emph" presetSubtype="0" fill="hold" grpId="0" nodeType="afterEffect">
                                  <p:stCondLst>
                                    <p:cond delay="0"/>
                                  </p:stCondLst>
                                  <p:childTnLst>
                                    <p:animRot by="21600000">
                                      <p:cBhvr>
                                        <p:cTn id="51" dur="2000" fill="hold"/>
                                        <p:tgtEl>
                                          <p:spTgt spid="14748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66" grpId="0"/>
      <p:bldP spid="147467" grpId="0" animBg="1"/>
      <p:bldP spid="147468" grpId="0" animBg="1"/>
      <p:bldP spid="147469" grpId="0"/>
      <p:bldP spid="147470" grpId="0"/>
      <p:bldP spid="147471" grpId="0"/>
      <p:bldP spid="147472" grpId="0"/>
      <p:bldP spid="147474" grpId="0"/>
      <p:bldP spid="147475" grpId="0"/>
      <p:bldP spid="147476" grpId="0" animBg="1"/>
      <p:bldP spid="147477" grpId="0"/>
      <p:bldP spid="147478" grpId="0"/>
      <p:bldP spid="147479" grpId="0" animBg="1"/>
      <p:bldP spid="147480" grpId="0"/>
      <p:bldP spid="147481" grpId="0"/>
      <p:bldP spid="147482"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D60093"/>
            </a:gs>
            <a:gs pos="100000">
              <a:srgbClr val="FF66CC"/>
            </a:gs>
          </a:gsLst>
          <a:path path="shape">
            <a:fillToRect l="50000" t="50000" r="50000" b="50000"/>
          </a:path>
        </a:gradFill>
        <a:effectLst/>
      </p:bgPr>
    </p:bg>
    <p:spTree>
      <p:nvGrpSpPr>
        <p:cNvPr id="1" name=""/>
        <p:cNvGrpSpPr/>
        <p:nvPr/>
      </p:nvGrpSpPr>
      <p:grpSpPr>
        <a:xfrm>
          <a:off x="0" y="0"/>
          <a:ext cx="0" cy="0"/>
          <a:chOff x="0" y="0"/>
          <a:chExt cx="0" cy="0"/>
        </a:xfrm>
      </p:grpSpPr>
      <p:sp>
        <p:nvSpPr>
          <p:cNvPr id="151556" name="WordArt 4"/>
          <p:cNvSpPr>
            <a:spLocks noChangeArrowheads="1" noChangeShapeType="1" noTextEdit="1"/>
          </p:cNvSpPr>
          <p:nvPr/>
        </p:nvSpPr>
        <p:spPr bwMode="auto">
          <a:xfrm>
            <a:off x="3563938" y="188913"/>
            <a:ext cx="1819275" cy="647700"/>
          </a:xfrm>
          <a:prstGeom prst="rect">
            <a:avLst/>
          </a:prstGeom>
        </p:spPr>
        <p:txBody>
          <a:bodyPr wrap="none" fromWordArt="1">
            <a:prstTxWarp prst="textPlain">
              <a:avLst>
                <a:gd name="adj" fmla="val 50000"/>
              </a:avLst>
            </a:prstTxWarp>
          </a:bodyPr>
          <a:lstStyle/>
          <a:p>
            <a:pPr rtl="1"/>
            <a:r>
              <a:rPr lang="ar-JO"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الدرس العاشر</a:t>
            </a:r>
          </a:p>
        </p:txBody>
      </p:sp>
      <p:sp>
        <p:nvSpPr>
          <p:cNvPr id="151557" name="WordArt 5"/>
          <p:cNvSpPr>
            <a:spLocks noChangeArrowheads="1" noChangeShapeType="1" noTextEdit="1"/>
          </p:cNvSpPr>
          <p:nvPr/>
        </p:nvSpPr>
        <p:spPr bwMode="auto">
          <a:xfrm>
            <a:off x="2916238" y="1052513"/>
            <a:ext cx="3019425" cy="647700"/>
          </a:xfrm>
          <a:prstGeom prst="rect">
            <a:avLst/>
          </a:prstGeom>
        </p:spPr>
        <p:txBody>
          <a:bodyPr spcFirstLastPara="1" wrap="none" fromWordArt="1">
            <a:prstTxWarp prst="textArchUp">
              <a:avLst>
                <a:gd name="adj" fmla="val 10800000"/>
              </a:avLst>
            </a:prstTxWarp>
          </a:bodyPr>
          <a:lstStyle/>
          <a:p>
            <a:pPr rtl="1"/>
            <a:r>
              <a:rPr lang="ar-JO" sz="3600" kern="10">
                <a:ln w="9525">
                  <a:solidFill>
                    <a:srgbClr val="000000"/>
                  </a:solidFill>
                  <a:round/>
                  <a:headEnd/>
                  <a:tailEnd/>
                </a:ln>
                <a:solidFill>
                  <a:srgbClr val="000000"/>
                </a:solidFill>
                <a:latin typeface="Arial Black"/>
              </a:rPr>
              <a:t> خصائص عمليةالضرب على ن</a:t>
            </a:r>
          </a:p>
        </p:txBody>
      </p:sp>
      <p:sp>
        <p:nvSpPr>
          <p:cNvPr id="151558" name="WordArt 6"/>
          <p:cNvSpPr>
            <a:spLocks noChangeArrowheads="1" noChangeShapeType="1" noTextEdit="1"/>
          </p:cNvSpPr>
          <p:nvPr/>
        </p:nvSpPr>
        <p:spPr bwMode="auto">
          <a:xfrm>
            <a:off x="2555875" y="188913"/>
            <a:ext cx="247650" cy="657225"/>
          </a:xfrm>
          <a:prstGeom prst="rect">
            <a:avLst/>
          </a:prstGeom>
        </p:spPr>
        <p:txBody>
          <a:bodyPr wrap="none" fromWordArt="1">
            <a:prstTxWarp prst="textDoubleWave1">
              <a:avLst>
                <a:gd name="adj1" fmla="val 6500"/>
                <a:gd name="adj2" fmla="val 0"/>
              </a:avLst>
            </a:prstTxWarp>
          </a:bodyPr>
          <a:lstStyle/>
          <a:p>
            <a:r>
              <a:rPr lang="ar-JO" sz="3600" kern="10" spc="-360">
                <a:ln w="12700">
                  <a:solidFill>
                    <a:srgbClr val="000099"/>
                  </a:solidFill>
                  <a:round/>
                  <a:headEnd/>
                  <a:tailEnd/>
                </a:ln>
                <a:solidFill>
                  <a:srgbClr val="33CCFF"/>
                </a:solidFill>
                <a:effectLst>
                  <a:outerShdw dist="125724" dir="18900000" algn="ctr" rotWithShape="0">
                    <a:srgbClr val="000099"/>
                  </a:outerShdw>
                </a:effectLst>
                <a:latin typeface="Impact"/>
              </a:rPr>
              <a:t>**</a:t>
            </a:r>
          </a:p>
        </p:txBody>
      </p:sp>
      <p:sp>
        <p:nvSpPr>
          <p:cNvPr id="151559" name="WordArt 7"/>
          <p:cNvSpPr>
            <a:spLocks noChangeArrowheads="1" noChangeShapeType="1" noTextEdit="1"/>
          </p:cNvSpPr>
          <p:nvPr/>
        </p:nvSpPr>
        <p:spPr bwMode="auto">
          <a:xfrm>
            <a:off x="2339975" y="765175"/>
            <a:ext cx="247650" cy="657225"/>
          </a:xfrm>
          <a:prstGeom prst="rect">
            <a:avLst/>
          </a:prstGeom>
        </p:spPr>
        <p:txBody>
          <a:bodyPr wrap="none" fromWordArt="1">
            <a:prstTxWarp prst="textDoubleWave1">
              <a:avLst>
                <a:gd name="adj1" fmla="val 6500"/>
                <a:gd name="adj2" fmla="val 0"/>
              </a:avLst>
            </a:prstTxWarp>
          </a:bodyPr>
          <a:lstStyle/>
          <a:p>
            <a:r>
              <a:rPr lang="ar-JO" sz="3600" kern="10" spc="-360">
                <a:ln w="12700">
                  <a:solidFill>
                    <a:srgbClr val="000099"/>
                  </a:solidFill>
                  <a:round/>
                  <a:headEnd/>
                  <a:tailEnd/>
                </a:ln>
                <a:solidFill>
                  <a:srgbClr val="33CCFF"/>
                </a:solidFill>
                <a:effectLst>
                  <a:outerShdw dist="125724" dir="18900000" algn="ctr" rotWithShape="0">
                    <a:srgbClr val="000099"/>
                  </a:outerShdw>
                </a:effectLst>
                <a:latin typeface="Impact"/>
              </a:rPr>
              <a:t>**</a:t>
            </a:r>
          </a:p>
        </p:txBody>
      </p:sp>
      <p:sp>
        <p:nvSpPr>
          <p:cNvPr id="151560" name="WordArt 8"/>
          <p:cNvSpPr>
            <a:spLocks noChangeArrowheads="1" noChangeShapeType="1" noTextEdit="1"/>
          </p:cNvSpPr>
          <p:nvPr/>
        </p:nvSpPr>
        <p:spPr bwMode="auto">
          <a:xfrm>
            <a:off x="6084888" y="620713"/>
            <a:ext cx="247650" cy="657225"/>
          </a:xfrm>
          <a:prstGeom prst="rect">
            <a:avLst/>
          </a:prstGeom>
        </p:spPr>
        <p:txBody>
          <a:bodyPr wrap="none" fromWordArt="1">
            <a:prstTxWarp prst="textDoubleWave1">
              <a:avLst>
                <a:gd name="adj1" fmla="val 6500"/>
                <a:gd name="adj2" fmla="val 0"/>
              </a:avLst>
            </a:prstTxWarp>
          </a:bodyPr>
          <a:lstStyle/>
          <a:p>
            <a:r>
              <a:rPr lang="ar-JO" sz="3600" kern="10" spc="-360">
                <a:ln w="12700">
                  <a:solidFill>
                    <a:srgbClr val="000099"/>
                  </a:solidFill>
                  <a:round/>
                  <a:headEnd/>
                  <a:tailEnd/>
                </a:ln>
                <a:solidFill>
                  <a:srgbClr val="33CCFF"/>
                </a:solidFill>
                <a:effectLst>
                  <a:outerShdw dist="125724" dir="18900000" algn="ctr" rotWithShape="0">
                    <a:srgbClr val="000099"/>
                  </a:outerShdw>
                </a:effectLst>
                <a:latin typeface="Impact"/>
              </a:rPr>
              <a:t>**</a:t>
            </a:r>
          </a:p>
        </p:txBody>
      </p:sp>
      <p:sp>
        <p:nvSpPr>
          <p:cNvPr id="151561" name="WordArt 9"/>
          <p:cNvSpPr>
            <a:spLocks noChangeArrowheads="1" noChangeShapeType="1" noTextEdit="1"/>
          </p:cNvSpPr>
          <p:nvPr/>
        </p:nvSpPr>
        <p:spPr bwMode="auto">
          <a:xfrm>
            <a:off x="5867400" y="0"/>
            <a:ext cx="247650" cy="657225"/>
          </a:xfrm>
          <a:prstGeom prst="rect">
            <a:avLst/>
          </a:prstGeom>
        </p:spPr>
        <p:txBody>
          <a:bodyPr wrap="none" fromWordArt="1">
            <a:prstTxWarp prst="textDoubleWave1">
              <a:avLst>
                <a:gd name="adj1" fmla="val 6500"/>
                <a:gd name="adj2" fmla="val 0"/>
              </a:avLst>
            </a:prstTxWarp>
          </a:bodyPr>
          <a:lstStyle/>
          <a:p>
            <a:r>
              <a:rPr lang="ar-JO" sz="3600" kern="10" spc="-360">
                <a:ln w="12700">
                  <a:solidFill>
                    <a:srgbClr val="000099"/>
                  </a:solidFill>
                  <a:round/>
                  <a:headEnd/>
                  <a:tailEnd/>
                </a:ln>
                <a:solidFill>
                  <a:srgbClr val="33CCFF"/>
                </a:solidFill>
                <a:effectLst>
                  <a:outerShdw dist="125724" dir="18900000" algn="ctr" rotWithShape="0">
                    <a:srgbClr val="000099"/>
                  </a:outerShdw>
                </a:effectLst>
                <a:latin typeface="Impact"/>
              </a:rPr>
              <a:t>**</a:t>
            </a:r>
          </a:p>
        </p:txBody>
      </p:sp>
      <p:sp>
        <p:nvSpPr>
          <p:cNvPr id="151562" name="WordArt 10"/>
          <p:cNvSpPr>
            <a:spLocks noChangeArrowheads="1" noChangeShapeType="1" noTextEdit="1"/>
          </p:cNvSpPr>
          <p:nvPr/>
        </p:nvSpPr>
        <p:spPr bwMode="auto">
          <a:xfrm>
            <a:off x="7235825" y="1341438"/>
            <a:ext cx="1657350" cy="657225"/>
          </a:xfrm>
          <a:prstGeom prst="rect">
            <a:avLst/>
          </a:prstGeom>
        </p:spPr>
        <p:txBody>
          <a:bodyPr wrap="none" fromWordArt="1">
            <a:prstTxWarp prst="textDoubleWave1">
              <a:avLst>
                <a:gd name="adj1" fmla="val 6500"/>
                <a:gd name="adj2" fmla="val 0"/>
              </a:avLst>
            </a:prstTxWarp>
          </a:bodyPr>
          <a:lstStyle/>
          <a:p>
            <a:pPr rtl="1"/>
            <a:r>
              <a:rPr lang="ar-JO" sz="3600" kern="10" spc="-360">
                <a:ln w="12700">
                  <a:solidFill>
                    <a:srgbClr val="000099"/>
                  </a:solidFill>
                  <a:round/>
                  <a:headEnd/>
                  <a:tailEnd/>
                </a:ln>
                <a:solidFill>
                  <a:srgbClr val="33CCFF"/>
                </a:solidFill>
                <a:effectLst>
                  <a:outerShdw dist="125724" dir="18900000" algn="ctr" rotWithShape="0">
                    <a:srgbClr val="000099"/>
                  </a:outerShdw>
                </a:effectLst>
                <a:latin typeface="Impact"/>
              </a:rPr>
              <a:t>مثال ((1)):</a:t>
            </a:r>
          </a:p>
        </p:txBody>
      </p:sp>
      <p:sp>
        <p:nvSpPr>
          <p:cNvPr id="151563" name="Text Box 11"/>
          <p:cNvSpPr txBox="1">
            <a:spLocks noChangeArrowheads="1"/>
          </p:cNvSpPr>
          <p:nvPr/>
        </p:nvSpPr>
        <p:spPr bwMode="auto">
          <a:xfrm>
            <a:off x="684213" y="1557338"/>
            <a:ext cx="6553200" cy="396875"/>
          </a:xfrm>
          <a:prstGeom prst="rect">
            <a:avLst/>
          </a:prstGeom>
          <a:noFill/>
          <a:ln w="9525" algn="ctr">
            <a:noFill/>
            <a:miter lim="800000"/>
            <a:headEnd/>
            <a:tailEnd/>
          </a:ln>
          <a:effectLst/>
        </p:spPr>
        <p:txBody>
          <a:bodyPr>
            <a:spAutoFit/>
          </a:bodyPr>
          <a:lstStyle/>
          <a:p>
            <a:pPr algn="r"/>
            <a:r>
              <a:rPr lang="ar-SA"/>
              <a:t>ما الخاصية المستخدمة في كل مما يأتي :</a:t>
            </a:r>
            <a:endParaRPr lang="en-US"/>
          </a:p>
        </p:txBody>
      </p:sp>
      <p:sp>
        <p:nvSpPr>
          <p:cNvPr id="151565" name="AutoShape 13"/>
          <p:cNvSpPr>
            <a:spLocks noChangeArrowheads="1"/>
          </p:cNvSpPr>
          <p:nvPr/>
        </p:nvSpPr>
        <p:spPr bwMode="auto">
          <a:xfrm>
            <a:off x="7956550" y="2205038"/>
            <a:ext cx="738188" cy="666750"/>
          </a:xfrm>
          <a:prstGeom prst="star32">
            <a:avLst>
              <a:gd name="adj" fmla="val 37500"/>
            </a:avLst>
          </a:prstGeom>
          <a:solidFill>
            <a:schemeClr val="bg1"/>
          </a:solidFill>
          <a:ln w="9525" algn="ctr">
            <a:noFill/>
            <a:miter lim="800000"/>
            <a:headEnd/>
            <a:tailEnd/>
          </a:ln>
          <a:effectLst/>
        </p:spPr>
        <p:txBody>
          <a:bodyPr wrap="none" anchor="ctr">
            <a:spAutoFit/>
          </a:bodyPr>
          <a:lstStyle/>
          <a:p>
            <a:r>
              <a:rPr lang="ar-SA"/>
              <a:t>أ ))</a:t>
            </a:r>
            <a:endParaRPr lang="en-US"/>
          </a:p>
        </p:txBody>
      </p:sp>
      <p:sp>
        <p:nvSpPr>
          <p:cNvPr id="151566" name="AutoShape 14"/>
          <p:cNvSpPr>
            <a:spLocks noChangeArrowheads="1"/>
          </p:cNvSpPr>
          <p:nvPr/>
        </p:nvSpPr>
        <p:spPr bwMode="auto">
          <a:xfrm>
            <a:off x="7956550" y="3068638"/>
            <a:ext cx="944563" cy="666750"/>
          </a:xfrm>
          <a:prstGeom prst="star32">
            <a:avLst>
              <a:gd name="adj" fmla="val 37500"/>
            </a:avLst>
          </a:prstGeom>
          <a:solidFill>
            <a:schemeClr val="bg1"/>
          </a:solidFill>
          <a:ln w="9525" algn="ctr">
            <a:noFill/>
            <a:miter lim="800000"/>
            <a:headEnd/>
            <a:tailEnd/>
          </a:ln>
          <a:effectLst/>
        </p:spPr>
        <p:txBody>
          <a:bodyPr wrap="none" anchor="ctr">
            <a:spAutoFit/>
          </a:bodyPr>
          <a:lstStyle/>
          <a:p>
            <a:r>
              <a:rPr lang="ar-SA"/>
              <a:t>ب ))</a:t>
            </a:r>
            <a:endParaRPr lang="en-US"/>
          </a:p>
        </p:txBody>
      </p:sp>
      <p:sp>
        <p:nvSpPr>
          <p:cNvPr id="151567" name="AutoShape 15"/>
          <p:cNvSpPr>
            <a:spLocks noChangeArrowheads="1"/>
          </p:cNvSpPr>
          <p:nvPr/>
        </p:nvSpPr>
        <p:spPr bwMode="auto">
          <a:xfrm>
            <a:off x="8027988" y="3860800"/>
            <a:ext cx="908050" cy="666750"/>
          </a:xfrm>
          <a:prstGeom prst="star32">
            <a:avLst>
              <a:gd name="adj" fmla="val 37500"/>
            </a:avLst>
          </a:prstGeom>
          <a:solidFill>
            <a:schemeClr val="bg1"/>
          </a:solidFill>
          <a:ln w="9525" algn="ctr">
            <a:noFill/>
            <a:miter lim="800000"/>
            <a:headEnd/>
            <a:tailEnd/>
          </a:ln>
          <a:effectLst/>
        </p:spPr>
        <p:txBody>
          <a:bodyPr wrap="none" anchor="ctr">
            <a:spAutoFit/>
          </a:bodyPr>
          <a:lstStyle/>
          <a:p>
            <a:r>
              <a:rPr lang="ar-SA"/>
              <a:t>ج ))</a:t>
            </a:r>
            <a:endParaRPr lang="en-US"/>
          </a:p>
        </p:txBody>
      </p:sp>
      <p:sp>
        <p:nvSpPr>
          <p:cNvPr id="151569" name="AutoShape 17"/>
          <p:cNvSpPr>
            <a:spLocks noChangeArrowheads="1"/>
          </p:cNvSpPr>
          <p:nvPr/>
        </p:nvSpPr>
        <p:spPr bwMode="auto">
          <a:xfrm>
            <a:off x="8101013" y="5589588"/>
            <a:ext cx="798512" cy="666750"/>
          </a:xfrm>
          <a:prstGeom prst="star32">
            <a:avLst>
              <a:gd name="adj" fmla="val 37500"/>
            </a:avLst>
          </a:prstGeom>
          <a:solidFill>
            <a:schemeClr val="bg1"/>
          </a:solidFill>
          <a:ln w="9525" algn="ctr">
            <a:noFill/>
            <a:miter lim="800000"/>
            <a:headEnd/>
            <a:tailEnd/>
          </a:ln>
          <a:effectLst/>
        </p:spPr>
        <p:txBody>
          <a:bodyPr wrap="none" anchor="ctr">
            <a:spAutoFit/>
          </a:bodyPr>
          <a:lstStyle/>
          <a:p>
            <a:r>
              <a:rPr lang="ar-SA"/>
              <a:t>ه ))</a:t>
            </a:r>
            <a:endParaRPr lang="en-US"/>
          </a:p>
        </p:txBody>
      </p:sp>
      <p:sp>
        <p:nvSpPr>
          <p:cNvPr id="151570" name="AutoShape 18"/>
          <p:cNvSpPr>
            <a:spLocks noChangeArrowheads="1"/>
          </p:cNvSpPr>
          <p:nvPr/>
        </p:nvSpPr>
        <p:spPr bwMode="auto">
          <a:xfrm>
            <a:off x="8101013" y="4868863"/>
            <a:ext cx="798512" cy="666750"/>
          </a:xfrm>
          <a:prstGeom prst="star32">
            <a:avLst>
              <a:gd name="adj" fmla="val 37500"/>
            </a:avLst>
          </a:prstGeom>
          <a:solidFill>
            <a:schemeClr val="bg1"/>
          </a:solidFill>
          <a:ln w="9525" algn="ctr">
            <a:noFill/>
            <a:miter lim="800000"/>
            <a:headEnd/>
            <a:tailEnd/>
          </a:ln>
          <a:effectLst/>
        </p:spPr>
        <p:txBody>
          <a:bodyPr wrap="none" anchor="ctr">
            <a:spAutoFit/>
          </a:bodyPr>
          <a:lstStyle/>
          <a:p>
            <a:r>
              <a:rPr lang="ar-SA"/>
              <a:t>د ))</a:t>
            </a:r>
            <a:endParaRPr lang="en-US"/>
          </a:p>
        </p:txBody>
      </p:sp>
      <p:graphicFrame>
        <p:nvGraphicFramePr>
          <p:cNvPr id="151572" name="Object 20"/>
          <p:cNvGraphicFramePr>
            <a:graphicFrameLocks noChangeAspect="1"/>
          </p:cNvGraphicFramePr>
          <p:nvPr/>
        </p:nvGraphicFramePr>
        <p:xfrm>
          <a:off x="7018338" y="2276475"/>
          <a:ext cx="322262" cy="358775"/>
        </p:xfrm>
        <a:graphic>
          <a:graphicData uri="http://schemas.openxmlformats.org/presentationml/2006/ole">
            <mc:AlternateContent xmlns:mc="http://schemas.openxmlformats.org/markup-compatibility/2006">
              <mc:Choice xmlns:v="urn:schemas-microsoft-com:vml" Requires="v">
                <p:oleObj spid="_x0000_s151651" name="Equation" r:id="rId4" imgW="114120" imgH="126720" progId="Equation.3">
                  <p:embed/>
                </p:oleObj>
              </mc:Choice>
              <mc:Fallback>
                <p:oleObj name="Equation" r:id="rId4" imgW="114120" imgH="126720" progId="Equation.3">
                  <p:embed/>
                  <p:pic>
                    <p:nvPicPr>
                      <p:cNvPr id="0" name="Picture 2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18338" y="2276475"/>
                        <a:ext cx="322262" cy="358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1573" name="Text Box 21"/>
          <p:cNvSpPr txBox="1">
            <a:spLocks noChangeArrowheads="1"/>
          </p:cNvSpPr>
          <p:nvPr/>
        </p:nvSpPr>
        <p:spPr bwMode="auto">
          <a:xfrm>
            <a:off x="7235825" y="2276475"/>
            <a:ext cx="647700" cy="396875"/>
          </a:xfrm>
          <a:prstGeom prst="rect">
            <a:avLst/>
          </a:prstGeom>
          <a:noFill/>
          <a:ln w="9525" algn="ctr">
            <a:noFill/>
            <a:miter lim="800000"/>
            <a:headEnd/>
            <a:tailEnd/>
          </a:ln>
          <a:effectLst/>
        </p:spPr>
        <p:txBody>
          <a:bodyPr>
            <a:spAutoFit/>
          </a:bodyPr>
          <a:lstStyle/>
          <a:p>
            <a:r>
              <a:rPr lang="ar-SA"/>
              <a:t>1</a:t>
            </a:r>
            <a:endParaRPr lang="en-US"/>
          </a:p>
        </p:txBody>
      </p:sp>
      <p:sp>
        <p:nvSpPr>
          <p:cNvPr id="151574" name="Text Box 22"/>
          <p:cNvSpPr txBox="1">
            <a:spLocks noChangeArrowheads="1"/>
          </p:cNvSpPr>
          <p:nvPr/>
        </p:nvSpPr>
        <p:spPr bwMode="auto">
          <a:xfrm>
            <a:off x="5364163" y="2205038"/>
            <a:ext cx="793750" cy="396875"/>
          </a:xfrm>
          <a:prstGeom prst="rect">
            <a:avLst/>
          </a:prstGeom>
          <a:noFill/>
          <a:ln w="9525" algn="ctr">
            <a:noFill/>
            <a:miter lim="800000"/>
            <a:headEnd/>
            <a:tailEnd/>
          </a:ln>
          <a:effectLst/>
        </p:spPr>
        <p:txBody>
          <a:bodyPr>
            <a:spAutoFit/>
          </a:bodyPr>
          <a:lstStyle/>
          <a:p>
            <a:r>
              <a:rPr lang="ar-SA"/>
              <a:t>2</a:t>
            </a:r>
            <a:endParaRPr lang="en-US"/>
          </a:p>
        </p:txBody>
      </p:sp>
      <p:sp>
        <p:nvSpPr>
          <p:cNvPr id="151575" name="Text Box 23"/>
          <p:cNvSpPr txBox="1">
            <a:spLocks noChangeArrowheads="1"/>
          </p:cNvSpPr>
          <p:nvPr/>
        </p:nvSpPr>
        <p:spPr bwMode="auto">
          <a:xfrm>
            <a:off x="6516688" y="2565400"/>
            <a:ext cx="360362" cy="396875"/>
          </a:xfrm>
          <a:prstGeom prst="rect">
            <a:avLst/>
          </a:prstGeom>
          <a:noFill/>
          <a:ln w="9525" algn="ctr">
            <a:noFill/>
            <a:miter lim="800000"/>
            <a:headEnd/>
            <a:tailEnd/>
          </a:ln>
          <a:effectLst/>
        </p:spPr>
        <p:txBody>
          <a:bodyPr>
            <a:spAutoFit/>
          </a:bodyPr>
          <a:lstStyle/>
          <a:p>
            <a:r>
              <a:rPr lang="ar-SA"/>
              <a:t>5</a:t>
            </a:r>
            <a:endParaRPr lang="en-US"/>
          </a:p>
        </p:txBody>
      </p:sp>
      <p:sp>
        <p:nvSpPr>
          <p:cNvPr id="151576" name="Line 24"/>
          <p:cNvSpPr>
            <a:spLocks noChangeShapeType="1"/>
          </p:cNvSpPr>
          <p:nvPr/>
        </p:nvSpPr>
        <p:spPr bwMode="auto">
          <a:xfrm>
            <a:off x="6443663" y="2565400"/>
            <a:ext cx="576262" cy="0"/>
          </a:xfrm>
          <a:prstGeom prst="line">
            <a:avLst/>
          </a:prstGeom>
          <a:noFill/>
          <a:ln w="28575">
            <a:solidFill>
              <a:schemeClr val="tx2"/>
            </a:solidFill>
            <a:round/>
            <a:headEnd/>
            <a:tailEnd/>
          </a:ln>
          <a:effectLst/>
        </p:spPr>
        <p:txBody>
          <a:bodyPr>
            <a:spAutoFit/>
          </a:bodyPr>
          <a:lstStyle/>
          <a:p>
            <a:endParaRPr lang="ar-JO"/>
          </a:p>
        </p:txBody>
      </p:sp>
      <p:graphicFrame>
        <p:nvGraphicFramePr>
          <p:cNvPr id="151582" name="Object 30"/>
          <p:cNvGraphicFramePr>
            <a:graphicFrameLocks noChangeAspect="1"/>
          </p:cNvGraphicFramePr>
          <p:nvPr/>
        </p:nvGraphicFramePr>
        <p:xfrm>
          <a:off x="7089775" y="3140075"/>
          <a:ext cx="322263" cy="358775"/>
        </p:xfrm>
        <a:graphic>
          <a:graphicData uri="http://schemas.openxmlformats.org/presentationml/2006/ole">
            <mc:AlternateContent xmlns:mc="http://schemas.openxmlformats.org/markup-compatibility/2006">
              <mc:Choice xmlns:v="urn:schemas-microsoft-com:vml" Requires="v">
                <p:oleObj spid="_x0000_s151652" name="Equation" r:id="rId6" imgW="114120" imgH="126720" progId="Equation.3">
                  <p:embed/>
                </p:oleObj>
              </mc:Choice>
              <mc:Fallback>
                <p:oleObj name="Equation" r:id="rId6" imgW="114120" imgH="126720" progId="Equation.3">
                  <p:embed/>
                  <p:pic>
                    <p:nvPicPr>
                      <p:cNvPr id="0" name="Picture 3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89775" y="3140075"/>
                        <a:ext cx="322263" cy="358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1583" name="Text Box 31"/>
          <p:cNvSpPr txBox="1">
            <a:spLocks noChangeArrowheads="1"/>
          </p:cNvSpPr>
          <p:nvPr/>
        </p:nvSpPr>
        <p:spPr bwMode="auto">
          <a:xfrm>
            <a:off x="7307263" y="3140075"/>
            <a:ext cx="647700" cy="396875"/>
          </a:xfrm>
          <a:prstGeom prst="rect">
            <a:avLst/>
          </a:prstGeom>
          <a:noFill/>
          <a:ln w="9525" algn="ctr">
            <a:noFill/>
            <a:miter lim="800000"/>
            <a:headEnd/>
            <a:tailEnd/>
          </a:ln>
          <a:effectLst/>
        </p:spPr>
        <p:txBody>
          <a:bodyPr>
            <a:spAutoFit/>
          </a:bodyPr>
          <a:lstStyle/>
          <a:p>
            <a:r>
              <a:rPr lang="ar-SA"/>
              <a:t>صفر </a:t>
            </a:r>
            <a:endParaRPr lang="en-US"/>
          </a:p>
        </p:txBody>
      </p:sp>
      <p:sp>
        <p:nvSpPr>
          <p:cNvPr id="151584" name="Text Box 32"/>
          <p:cNvSpPr txBox="1">
            <a:spLocks noChangeArrowheads="1"/>
          </p:cNvSpPr>
          <p:nvPr/>
        </p:nvSpPr>
        <p:spPr bwMode="auto">
          <a:xfrm>
            <a:off x="6370638" y="3070225"/>
            <a:ext cx="793750" cy="396875"/>
          </a:xfrm>
          <a:prstGeom prst="rect">
            <a:avLst/>
          </a:prstGeom>
          <a:noFill/>
          <a:ln w="9525" algn="ctr">
            <a:noFill/>
            <a:miter lim="800000"/>
            <a:headEnd/>
            <a:tailEnd/>
          </a:ln>
          <a:effectLst/>
        </p:spPr>
        <p:txBody>
          <a:bodyPr>
            <a:spAutoFit/>
          </a:bodyPr>
          <a:lstStyle/>
          <a:p>
            <a:r>
              <a:rPr lang="ar-SA"/>
              <a:t>-4</a:t>
            </a:r>
            <a:endParaRPr lang="en-US"/>
          </a:p>
        </p:txBody>
      </p:sp>
      <p:sp>
        <p:nvSpPr>
          <p:cNvPr id="151585" name="Text Box 33"/>
          <p:cNvSpPr txBox="1">
            <a:spLocks noChangeArrowheads="1"/>
          </p:cNvSpPr>
          <p:nvPr/>
        </p:nvSpPr>
        <p:spPr bwMode="auto">
          <a:xfrm>
            <a:off x="6588125" y="3429000"/>
            <a:ext cx="360363" cy="396875"/>
          </a:xfrm>
          <a:prstGeom prst="rect">
            <a:avLst/>
          </a:prstGeom>
          <a:noFill/>
          <a:ln w="9525" algn="ctr">
            <a:noFill/>
            <a:miter lim="800000"/>
            <a:headEnd/>
            <a:tailEnd/>
          </a:ln>
          <a:effectLst/>
        </p:spPr>
        <p:txBody>
          <a:bodyPr>
            <a:spAutoFit/>
          </a:bodyPr>
          <a:lstStyle/>
          <a:p>
            <a:r>
              <a:rPr lang="ar-SA"/>
              <a:t>7</a:t>
            </a:r>
            <a:endParaRPr lang="en-US"/>
          </a:p>
        </p:txBody>
      </p:sp>
      <p:sp>
        <p:nvSpPr>
          <p:cNvPr id="151586" name="Line 34"/>
          <p:cNvSpPr>
            <a:spLocks noChangeShapeType="1"/>
          </p:cNvSpPr>
          <p:nvPr/>
        </p:nvSpPr>
        <p:spPr bwMode="auto">
          <a:xfrm>
            <a:off x="6515100" y="3429000"/>
            <a:ext cx="576263" cy="0"/>
          </a:xfrm>
          <a:prstGeom prst="line">
            <a:avLst/>
          </a:prstGeom>
          <a:noFill/>
          <a:ln w="28575">
            <a:solidFill>
              <a:schemeClr val="tx2"/>
            </a:solidFill>
            <a:round/>
            <a:headEnd/>
            <a:tailEnd/>
          </a:ln>
          <a:effectLst/>
        </p:spPr>
        <p:txBody>
          <a:bodyPr>
            <a:spAutoFit/>
          </a:bodyPr>
          <a:lstStyle/>
          <a:p>
            <a:endParaRPr lang="ar-JO"/>
          </a:p>
        </p:txBody>
      </p:sp>
      <p:sp>
        <p:nvSpPr>
          <p:cNvPr id="151587" name="Text Box 35"/>
          <p:cNvSpPr txBox="1">
            <a:spLocks noChangeArrowheads="1"/>
          </p:cNvSpPr>
          <p:nvPr/>
        </p:nvSpPr>
        <p:spPr bwMode="auto">
          <a:xfrm>
            <a:off x="5867400" y="2351088"/>
            <a:ext cx="793750" cy="396875"/>
          </a:xfrm>
          <a:prstGeom prst="rect">
            <a:avLst/>
          </a:prstGeom>
          <a:noFill/>
          <a:ln w="9525" algn="ctr">
            <a:noFill/>
            <a:miter lim="800000"/>
            <a:headEnd/>
            <a:tailEnd/>
          </a:ln>
          <a:effectLst/>
        </p:spPr>
        <p:txBody>
          <a:bodyPr>
            <a:spAutoFit/>
          </a:bodyPr>
          <a:lstStyle/>
          <a:p>
            <a:r>
              <a:rPr lang="ar-SA"/>
              <a:t>=</a:t>
            </a:r>
            <a:endParaRPr lang="en-US"/>
          </a:p>
        </p:txBody>
      </p:sp>
      <p:sp>
        <p:nvSpPr>
          <p:cNvPr id="151588" name="Text Box 36"/>
          <p:cNvSpPr txBox="1">
            <a:spLocks noChangeArrowheads="1"/>
          </p:cNvSpPr>
          <p:nvPr/>
        </p:nvSpPr>
        <p:spPr bwMode="auto">
          <a:xfrm rot="10716383" flipV="1">
            <a:off x="5292725" y="4941888"/>
            <a:ext cx="793750" cy="396875"/>
          </a:xfrm>
          <a:prstGeom prst="rect">
            <a:avLst/>
          </a:prstGeom>
          <a:noFill/>
          <a:ln w="9525" algn="ctr">
            <a:noFill/>
            <a:miter lim="800000"/>
            <a:headEnd/>
            <a:tailEnd/>
          </a:ln>
          <a:effectLst/>
        </p:spPr>
        <p:txBody>
          <a:bodyPr>
            <a:spAutoFit/>
          </a:bodyPr>
          <a:lstStyle/>
          <a:p>
            <a:r>
              <a:rPr lang="ar-SA"/>
              <a:t>1</a:t>
            </a:r>
            <a:endParaRPr lang="en-US"/>
          </a:p>
        </p:txBody>
      </p:sp>
      <p:sp>
        <p:nvSpPr>
          <p:cNvPr id="151590" name="Text Box 38"/>
          <p:cNvSpPr txBox="1">
            <a:spLocks noChangeArrowheads="1"/>
          </p:cNvSpPr>
          <p:nvPr/>
        </p:nvSpPr>
        <p:spPr bwMode="auto">
          <a:xfrm>
            <a:off x="6300788" y="2205038"/>
            <a:ext cx="793750" cy="396875"/>
          </a:xfrm>
          <a:prstGeom prst="rect">
            <a:avLst/>
          </a:prstGeom>
          <a:noFill/>
          <a:ln w="9525" algn="ctr">
            <a:noFill/>
            <a:miter lim="800000"/>
            <a:headEnd/>
            <a:tailEnd/>
          </a:ln>
          <a:effectLst/>
        </p:spPr>
        <p:txBody>
          <a:bodyPr>
            <a:spAutoFit/>
          </a:bodyPr>
          <a:lstStyle/>
          <a:p>
            <a:r>
              <a:rPr lang="ar-SA"/>
              <a:t>2</a:t>
            </a:r>
            <a:endParaRPr lang="en-US"/>
          </a:p>
        </p:txBody>
      </p:sp>
      <p:sp>
        <p:nvSpPr>
          <p:cNvPr id="151591" name="Text Box 39"/>
          <p:cNvSpPr txBox="1">
            <a:spLocks noChangeArrowheads="1"/>
          </p:cNvSpPr>
          <p:nvPr/>
        </p:nvSpPr>
        <p:spPr bwMode="auto">
          <a:xfrm>
            <a:off x="5580063" y="2566988"/>
            <a:ext cx="360362" cy="396875"/>
          </a:xfrm>
          <a:prstGeom prst="rect">
            <a:avLst/>
          </a:prstGeom>
          <a:noFill/>
          <a:ln w="9525" algn="ctr">
            <a:noFill/>
            <a:miter lim="800000"/>
            <a:headEnd/>
            <a:tailEnd/>
          </a:ln>
          <a:effectLst/>
        </p:spPr>
        <p:txBody>
          <a:bodyPr>
            <a:spAutoFit/>
          </a:bodyPr>
          <a:lstStyle/>
          <a:p>
            <a:r>
              <a:rPr lang="ar-SA"/>
              <a:t>5</a:t>
            </a:r>
            <a:endParaRPr lang="en-US"/>
          </a:p>
        </p:txBody>
      </p:sp>
      <p:sp>
        <p:nvSpPr>
          <p:cNvPr id="151592" name="Line 40"/>
          <p:cNvSpPr>
            <a:spLocks noChangeShapeType="1"/>
          </p:cNvSpPr>
          <p:nvPr/>
        </p:nvSpPr>
        <p:spPr bwMode="auto">
          <a:xfrm>
            <a:off x="5507038" y="2566988"/>
            <a:ext cx="576262" cy="0"/>
          </a:xfrm>
          <a:prstGeom prst="line">
            <a:avLst/>
          </a:prstGeom>
          <a:noFill/>
          <a:ln w="28575">
            <a:solidFill>
              <a:schemeClr val="tx2"/>
            </a:solidFill>
            <a:round/>
            <a:headEnd/>
            <a:tailEnd/>
          </a:ln>
          <a:effectLst/>
        </p:spPr>
        <p:txBody>
          <a:bodyPr>
            <a:spAutoFit/>
          </a:bodyPr>
          <a:lstStyle/>
          <a:p>
            <a:endParaRPr lang="ar-JO"/>
          </a:p>
        </p:txBody>
      </p:sp>
      <p:sp>
        <p:nvSpPr>
          <p:cNvPr id="151593" name="Text Box 41"/>
          <p:cNvSpPr txBox="1">
            <a:spLocks noChangeArrowheads="1"/>
          </p:cNvSpPr>
          <p:nvPr/>
        </p:nvSpPr>
        <p:spPr bwMode="auto">
          <a:xfrm>
            <a:off x="755650" y="2349500"/>
            <a:ext cx="4392613" cy="406400"/>
          </a:xfrm>
          <a:prstGeom prst="rect">
            <a:avLst/>
          </a:prstGeom>
          <a:solidFill>
            <a:schemeClr val="bg1"/>
          </a:solidFill>
          <a:ln w="9525" algn="ctr">
            <a:solidFill>
              <a:schemeClr val="tx2"/>
            </a:solidFill>
            <a:miter lim="800000"/>
            <a:headEnd/>
            <a:tailEnd/>
          </a:ln>
          <a:effectLst/>
        </p:spPr>
        <p:txBody>
          <a:bodyPr>
            <a:spAutoFit/>
          </a:bodyPr>
          <a:lstStyle/>
          <a:p>
            <a:r>
              <a:rPr lang="ar-SA"/>
              <a:t>خاصية العنصر المحايد لعملية الضرب على ن .</a:t>
            </a:r>
            <a:endParaRPr lang="en-US"/>
          </a:p>
        </p:txBody>
      </p:sp>
      <p:sp>
        <p:nvSpPr>
          <p:cNvPr id="151597" name="Text Box 45"/>
          <p:cNvSpPr txBox="1">
            <a:spLocks noChangeArrowheads="1"/>
          </p:cNvSpPr>
          <p:nvPr/>
        </p:nvSpPr>
        <p:spPr bwMode="auto">
          <a:xfrm>
            <a:off x="5938838" y="3214688"/>
            <a:ext cx="793750" cy="396875"/>
          </a:xfrm>
          <a:prstGeom prst="rect">
            <a:avLst/>
          </a:prstGeom>
          <a:noFill/>
          <a:ln w="9525" algn="ctr">
            <a:noFill/>
            <a:miter lim="800000"/>
            <a:headEnd/>
            <a:tailEnd/>
          </a:ln>
          <a:effectLst/>
        </p:spPr>
        <p:txBody>
          <a:bodyPr>
            <a:spAutoFit/>
          </a:bodyPr>
          <a:lstStyle/>
          <a:p>
            <a:r>
              <a:rPr lang="ar-SA"/>
              <a:t>=</a:t>
            </a:r>
            <a:endParaRPr lang="en-US"/>
          </a:p>
        </p:txBody>
      </p:sp>
      <p:sp>
        <p:nvSpPr>
          <p:cNvPr id="151598" name="Text Box 46"/>
          <p:cNvSpPr txBox="1">
            <a:spLocks noChangeArrowheads="1"/>
          </p:cNvSpPr>
          <p:nvPr/>
        </p:nvSpPr>
        <p:spPr bwMode="auto">
          <a:xfrm>
            <a:off x="5578475" y="3143250"/>
            <a:ext cx="647700" cy="396875"/>
          </a:xfrm>
          <a:prstGeom prst="rect">
            <a:avLst/>
          </a:prstGeom>
          <a:noFill/>
          <a:ln w="9525" algn="ctr">
            <a:noFill/>
            <a:miter lim="800000"/>
            <a:headEnd/>
            <a:tailEnd/>
          </a:ln>
          <a:effectLst/>
        </p:spPr>
        <p:txBody>
          <a:bodyPr>
            <a:spAutoFit/>
          </a:bodyPr>
          <a:lstStyle/>
          <a:p>
            <a:r>
              <a:rPr lang="ar-SA"/>
              <a:t>صفر </a:t>
            </a:r>
            <a:endParaRPr lang="en-US"/>
          </a:p>
        </p:txBody>
      </p:sp>
      <p:sp>
        <p:nvSpPr>
          <p:cNvPr id="151599" name="Text Box 47"/>
          <p:cNvSpPr txBox="1">
            <a:spLocks noChangeArrowheads="1"/>
          </p:cNvSpPr>
          <p:nvPr/>
        </p:nvSpPr>
        <p:spPr bwMode="auto">
          <a:xfrm>
            <a:off x="755650" y="3141663"/>
            <a:ext cx="4392613" cy="406400"/>
          </a:xfrm>
          <a:prstGeom prst="rect">
            <a:avLst/>
          </a:prstGeom>
          <a:solidFill>
            <a:schemeClr val="bg1"/>
          </a:solidFill>
          <a:ln w="9525" algn="ctr">
            <a:solidFill>
              <a:schemeClr val="tx2"/>
            </a:solidFill>
            <a:miter lim="800000"/>
            <a:headEnd/>
            <a:tailEnd/>
          </a:ln>
          <a:effectLst/>
        </p:spPr>
        <p:txBody>
          <a:bodyPr>
            <a:spAutoFit/>
          </a:bodyPr>
          <a:lstStyle/>
          <a:p>
            <a:r>
              <a:rPr lang="ar-SA"/>
              <a:t>خاصية الضرب بالصفر في عملية الضرب على ن .</a:t>
            </a:r>
            <a:endParaRPr lang="en-US"/>
          </a:p>
        </p:txBody>
      </p:sp>
      <p:sp>
        <p:nvSpPr>
          <p:cNvPr id="151600" name="Text Box 48"/>
          <p:cNvSpPr txBox="1">
            <a:spLocks noChangeArrowheads="1"/>
          </p:cNvSpPr>
          <p:nvPr/>
        </p:nvSpPr>
        <p:spPr bwMode="auto">
          <a:xfrm>
            <a:off x="7451725" y="4292600"/>
            <a:ext cx="647700" cy="396875"/>
          </a:xfrm>
          <a:prstGeom prst="rect">
            <a:avLst/>
          </a:prstGeom>
          <a:noFill/>
          <a:ln w="9525" algn="ctr">
            <a:noFill/>
            <a:miter lim="800000"/>
            <a:headEnd/>
            <a:tailEnd/>
          </a:ln>
          <a:effectLst/>
        </p:spPr>
        <p:txBody>
          <a:bodyPr>
            <a:spAutoFit/>
          </a:bodyPr>
          <a:lstStyle/>
          <a:p>
            <a:r>
              <a:rPr lang="ar-SA"/>
              <a:t>9</a:t>
            </a:r>
            <a:endParaRPr lang="en-US"/>
          </a:p>
        </p:txBody>
      </p:sp>
      <p:sp>
        <p:nvSpPr>
          <p:cNvPr id="151601" name="Text Box 49"/>
          <p:cNvSpPr txBox="1">
            <a:spLocks noChangeArrowheads="1"/>
          </p:cNvSpPr>
          <p:nvPr/>
        </p:nvSpPr>
        <p:spPr bwMode="auto">
          <a:xfrm>
            <a:off x="7378700" y="3932238"/>
            <a:ext cx="647700" cy="396875"/>
          </a:xfrm>
          <a:prstGeom prst="rect">
            <a:avLst/>
          </a:prstGeom>
          <a:noFill/>
          <a:ln w="9525" algn="ctr">
            <a:noFill/>
            <a:miter lim="800000"/>
            <a:headEnd/>
            <a:tailEnd/>
          </a:ln>
          <a:effectLst/>
        </p:spPr>
        <p:txBody>
          <a:bodyPr>
            <a:spAutoFit/>
          </a:bodyPr>
          <a:lstStyle/>
          <a:p>
            <a:r>
              <a:rPr lang="ar-SA"/>
              <a:t>2</a:t>
            </a:r>
            <a:endParaRPr lang="en-US"/>
          </a:p>
        </p:txBody>
      </p:sp>
      <p:sp>
        <p:nvSpPr>
          <p:cNvPr id="151602" name="Text Box 50"/>
          <p:cNvSpPr txBox="1">
            <a:spLocks noChangeArrowheads="1"/>
          </p:cNvSpPr>
          <p:nvPr/>
        </p:nvSpPr>
        <p:spPr bwMode="auto">
          <a:xfrm>
            <a:off x="5938838" y="4076700"/>
            <a:ext cx="647700" cy="396875"/>
          </a:xfrm>
          <a:prstGeom prst="rect">
            <a:avLst/>
          </a:prstGeom>
          <a:noFill/>
          <a:ln w="9525" algn="ctr">
            <a:noFill/>
            <a:miter lim="800000"/>
            <a:headEnd/>
            <a:tailEnd/>
          </a:ln>
          <a:effectLst/>
        </p:spPr>
        <p:txBody>
          <a:bodyPr>
            <a:spAutoFit/>
          </a:bodyPr>
          <a:lstStyle/>
          <a:p>
            <a:r>
              <a:rPr lang="ar-SA"/>
              <a:t>=</a:t>
            </a:r>
            <a:endParaRPr lang="en-US"/>
          </a:p>
        </p:txBody>
      </p:sp>
      <p:sp>
        <p:nvSpPr>
          <p:cNvPr id="151603" name="Text Box 51"/>
          <p:cNvSpPr txBox="1">
            <a:spLocks noChangeArrowheads="1"/>
          </p:cNvSpPr>
          <p:nvPr/>
        </p:nvSpPr>
        <p:spPr bwMode="auto">
          <a:xfrm>
            <a:off x="6515100" y="4292600"/>
            <a:ext cx="647700" cy="396875"/>
          </a:xfrm>
          <a:prstGeom prst="rect">
            <a:avLst/>
          </a:prstGeom>
          <a:noFill/>
          <a:ln w="9525" algn="ctr">
            <a:noFill/>
            <a:miter lim="800000"/>
            <a:headEnd/>
            <a:tailEnd/>
          </a:ln>
          <a:effectLst/>
        </p:spPr>
        <p:txBody>
          <a:bodyPr>
            <a:spAutoFit/>
          </a:bodyPr>
          <a:lstStyle/>
          <a:p>
            <a:r>
              <a:rPr lang="ar-SA"/>
              <a:t>11</a:t>
            </a:r>
            <a:endParaRPr lang="en-US"/>
          </a:p>
        </p:txBody>
      </p:sp>
      <p:sp>
        <p:nvSpPr>
          <p:cNvPr id="151604" name="Text Box 52"/>
          <p:cNvSpPr txBox="1">
            <a:spLocks noChangeArrowheads="1"/>
          </p:cNvSpPr>
          <p:nvPr/>
        </p:nvSpPr>
        <p:spPr bwMode="auto">
          <a:xfrm>
            <a:off x="6515100" y="3932238"/>
            <a:ext cx="647700" cy="396875"/>
          </a:xfrm>
          <a:prstGeom prst="rect">
            <a:avLst/>
          </a:prstGeom>
          <a:noFill/>
          <a:ln w="9525" algn="ctr">
            <a:noFill/>
            <a:miter lim="800000"/>
            <a:headEnd/>
            <a:tailEnd/>
          </a:ln>
          <a:effectLst/>
        </p:spPr>
        <p:txBody>
          <a:bodyPr>
            <a:spAutoFit/>
          </a:bodyPr>
          <a:lstStyle/>
          <a:p>
            <a:r>
              <a:rPr lang="ar-SA"/>
              <a:t>-7</a:t>
            </a:r>
            <a:endParaRPr lang="en-US"/>
          </a:p>
        </p:txBody>
      </p:sp>
      <p:sp>
        <p:nvSpPr>
          <p:cNvPr id="151605" name="Line 53"/>
          <p:cNvSpPr>
            <a:spLocks noChangeShapeType="1"/>
          </p:cNvSpPr>
          <p:nvPr/>
        </p:nvSpPr>
        <p:spPr bwMode="auto">
          <a:xfrm>
            <a:off x="6443663" y="4292600"/>
            <a:ext cx="647700" cy="0"/>
          </a:xfrm>
          <a:prstGeom prst="line">
            <a:avLst/>
          </a:prstGeom>
          <a:noFill/>
          <a:ln w="38100">
            <a:solidFill>
              <a:schemeClr val="tx1"/>
            </a:solidFill>
            <a:round/>
            <a:headEnd/>
            <a:tailEnd/>
          </a:ln>
          <a:effectLst/>
        </p:spPr>
        <p:txBody>
          <a:bodyPr>
            <a:spAutoFit/>
          </a:bodyPr>
          <a:lstStyle/>
          <a:p>
            <a:endParaRPr lang="ar-JO"/>
          </a:p>
        </p:txBody>
      </p:sp>
      <p:sp>
        <p:nvSpPr>
          <p:cNvPr id="151606" name="Line 54"/>
          <p:cNvSpPr>
            <a:spLocks noChangeShapeType="1"/>
          </p:cNvSpPr>
          <p:nvPr/>
        </p:nvSpPr>
        <p:spPr bwMode="auto">
          <a:xfrm>
            <a:off x="7450138" y="4292600"/>
            <a:ext cx="576262" cy="0"/>
          </a:xfrm>
          <a:prstGeom prst="line">
            <a:avLst/>
          </a:prstGeom>
          <a:noFill/>
          <a:ln w="28575">
            <a:solidFill>
              <a:schemeClr val="tx2"/>
            </a:solidFill>
            <a:round/>
            <a:headEnd/>
            <a:tailEnd/>
          </a:ln>
          <a:effectLst/>
        </p:spPr>
        <p:txBody>
          <a:bodyPr>
            <a:spAutoFit/>
          </a:bodyPr>
          <a:lstStyle/>
          <a:p>
            <a:endParaRPr lang="ar-JO"/>
          </a:p>
        </p:txBody>
      </p:sp>
      <p:graphicFrame>
        <p:nvGraphicFramePr>
          <p:cNvPr id="151607" name="Object 55"/>
          <p:cNvGraphicFramePr>
            <a:graphicFrameLocks noGrp="1" noChangeAspect="1"/>
          </p:cNvGraphicFramePr>
          <p:nvPr>
            <p:ph sz="half" idx="1"/>
          </p:nvPr>
        </p:nvGraphicFramePr>
        <p:xfrm>
          <a:off x="6065838" y="5805488"/>
          <a:ext cx="377825" cy="431800"/>
        </p:xfrm>
        <a:graphic>
          <a:graphicData uri="http://schemas.openxmlformats.org/presentationml/2006/ole">
            <mc:AlternateContent xmlns:mc="http://schemas.openxmlformats.org/markup-compatibility/2006">
              <mc:Choice xmlns:v="urn:schemas-microsoft-com:vml" Requires="v">
                <p:oleObj spid="_x0000_s151653" name="Equation" r:id="rId7" imgW="114120" imgH="126720" progId="Equation.3">
                  <p:embed/>
                </p:oleObj>
              </mc:Choice>
              <mc:Fallback>
                <p:oleObj name="Equation" r:id="rId7" imgW="114120" imgH="126720" progId="Equation.3">
                  <p:embed/>
                  <p:pic>
                    <p:nvPicPr>
                      <p:cNvPr id="0" name="Picture 5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65838" y="5805488"/>
                        <a:ext cx="377825"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1647" name="Object 95"/>
          <p:cNvGraphicFramePr>
            <a:graphicFrameLocks noGrp="1" noChangeAspect="1"/>
          </p:cNvGraphicFramePr>
          <p:nvPr>
            <p:ph sz="quarter" idx="2"/>
          </p:nvPr>
        </p:nvGraphicFramePr>
        <p:xfrm>
          <a:off x="7019925" y="4005263"/>
          <a:ext cx="388938" cy="431800"/>
        </p:xfrm>
        <a:graphic>
          <a:graphicData uri="http://schemas.openxmlformats.org/presentationml/2006/ole">
            <mc:AlternateContent xmlns:mc="http://schemas.openxmlformats.org/markup-compatibility/2006">
              <mc:Choice xmlns:v="urn:schemas-microsoft-com:vml" Requires="v">
                <p:oleObj spid="_x0000_s151654" name="Equation" r:id="rId9" imgW="114120" imgH="126720" progId="Equation.3">
                  <p:embed/>
                </p:oleObj>
              </mc:Choice>
              <mc:Fallback>
                <p:oleObj name="Equation" r:id="rId9" imgW="114120" imgH="126720" progId="Equation.3">
                  <p:embed/>
                  <p:pic>
                    <p:nvPicPr>
                      <p:cNvPr id="0" name="Picture 9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019925" y="4005263"/>
                        <a:ext cx="388938"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1609" name="Text Box 57"/>
          <p:cNvSpPr txBox="1">
            <a:spLocks noChangeArrowheads="1"/>
          </p:cNvSpPr>
          <p:nvPr/>
        </p:nvSpPr>
        <p:spPr bwMode="auto">
          <a:xfrm>
            <a:off x="5435600" y="4292600"/>
            <a:ext cx="647700" cy="396875"/>
          </a:xfrm>
          <a:prstGeom prst="rect">
            <a:avLst/>
          </a:prstGeom>
          <a:noFill/>
          <a:ln w="9525" algn="ctr">
            <a:noFill/>
            <a:miter lim="800000"/>
            <a:headEnd/>
            <a:tailEnd/>
          </a:ln>
          <a:effectLst/>
        </p:spPr>
        <p:txBody>
          <a:bodyPr>
            <a:spAutoFit/>
          </a:bodyPr>
          <a:lstStyle/>
          <a:p>
            <a:r>
              <a:rPr lang="ar-SA"/>
              <a:t>11</a:t>
            </a:r>
            <a:endParaRPr lang="en-US"/>
          </a:p>
        </p:txBody>
      </p:sp>
      <p:sp>
        <p:nvSpPr>
          <p:cNvPr id="151610" name="Text Box 58"/>
          <p:cNvSpPr txBox="1">
            <a:spLocks noChangeArrowheads="1"/>
          </p:cNvSpPr>
          <p:nvPr/>
        </p:nvSpPr>
        <p:spPr bwMode="auto">
          <a:xfrm>
            <a:off x="5362575" y="3932238"/>
            <a:ext cx="647700" cy="396875"/>
          </a:xfrm>
          <a:prstGeom prst="rect">
            <a:avLst/>
          </a:prstGeom>
          <a:noFill/>
          <a:ln w="9525" algn="ctr">
            <a:noFill/>
            <a:miter lim="800000"/>
            <a:headEnd/>
            <a:tailEnd/>
          </a:ln>
          <a:effectLst/>
        </p:spPr>
        <p:txBody>
          <a:bodyPr>
            <a:spAutoFit/>
          </a:bodyPr>
          <a:lstStyle/>
          <a:p>
            <a:r>
              <a:rPr lang="ar-SA"/>
              <a:t>-7</a:t>
            </a:r>
            <a:endParaRPr lang="en-US"/>
          </a:p>
        </p:txBody>
      </p:sp>
      <p:sp>
        <p:nvSpPr>
          <p:cNvPr id="151611" name="Text Box 59"/>
          <p:cNvSpPr txBox="1">
            <a:spLocks noChangeArrowheads="1"/>
          </p:cNvSpPr>
          <p:nvPr/>
        </p:nvSpPr>
        <p:spPr bwMode="auto">
          <a:xfrm>
            <a:off x="4498975" y="4292600"/>
            <a:ext cx="647700" cy="396875"/>
          </a:xfrm>
          <a:prstGeom prst="rect">
            <a:avLst/>
          </a:prstGeom>
          <a:noFill/>
          <a:ln w="9525" algn="ctr">
            <a:noFill/>
            <a:miter lim="800000"/>
            <a:headEnd/>
            <a:tailEnd/>
          </a:ln>
          <a:effectLst/>
        </p:spPr>
        <p:txBody>
          <a:bodyPr>
            <a:spAutoFit/>
          </a:bodyPr>
          <a:lstStyle/>
          <a:p>
            <a:r>
              <a:rPr lang="ar-SA"/>
              <a:t>9</a:t>
            </a:r>
            <a:endParaRPr lang="en-US"/>
          </a:p>
        </p:txBody>
      </p:sp>
      <p:sp>
        <p:nvSpPr>
          <p:cNvPr id="151612" name="Text Box 60"/>
          <p:cNvSpPr txBox="1">
            <a:spLocks noChangeArrowheads="1"/>
          </p:cNvSpPr>
          <p:nvPr/>
        </p:nvSpPr>
        <p:spPr bwMode="auto">
          <a:xfrm>
            <a:off x="4498975" y="3932238"/>
            <a:ext cx="647700" cy="396875"/>
          </a:xfrm>
          <a:prstGeom prst="rect">
            <a:avLst/>
          </a:prstGeom>
          <a:noFill/>
          <a:ln w="9525" algn="ctr">
            <a:noFill/>
            <a:miter lim="800000"/>
            <a:headEnd/>
            <a:tailEnd/>
          </a:ln>
          <a:effectLst/>
        </p:spPr>
        <p:txBody>
          <a:bodyPr>
            <a:spAutoFit/>
          </a:bodyPr>
          <a:lstStyle/>
          <a:p>
            <a:r>
              <a:rPr lang="ar-SA"/>
              <a:t>2</a:t>
            </a:r>
            <a:endParaRPr lang="en-US"/>
          </a:p>
        </p:txBody>
      </p:sp>
      <p:sp>
        <p:nvSpPr>
          <p:cNvPr id="151613" name="Line 61"/>
          <p:cNvSpPr>
            <a:spLocks noChangeShapeType="1"/>
          </p:cNvSpPr>
          <p:nvPr/>
        </p:nvSpPr>
        <p:spPr bwMode="auto">
          <a:xfrm>
            <a:off x="4427538" y="4292600"/>
            <a:ext cx="647700" cy="0"/>
          </a:xfrm>
          <a:prstGeom prst="line">
            <a:avLst/>
          </a:prstGeom>
          <a:noFill/>
          <a:ln w="38100">
            <a:solidFill>
              <a:schemeClr val="tx1"/>
            </a:solidFill>
            <a:round/>
            <a:headEnd/>
            <a:tailEnd/>
          </a:ln>
          <a:effectLst/>
        </p:spPr>
        <p:txBody>
          <a:bodyPr>
            <a:spAutoFit/>
          </a:bodyPr>
          <a:lstStyle/>
          <a:p>
            <a:endParaRPr lang="ar-JO"/>
          </a:p>
        </p:txBody>
      </p:sp>
      <p:sp>
        <p:nvSpPr>
          <p:cNvPr id="151614" name="Line 62"/>
          <p:cNvSpPr>
            <a:spLocks noChangeShapeType="1"/>
          </p:cNvSpPr>
          <p:nvPr/>
        </p:nvSpPr>
        <p:spPr bwMode="auto">
          <a:xfrm>
            <a:off x="5434013" y="4292600"/>
            <a:ext cx="576262" cy="0"/>
          </a:xfrm>
          <a:prstGeom prst="line">
            <a:avLst/>
          </a:prstGeom>
          <a:noFill/>
          <a:ln w="28575">
            <a:solidFill>
              <a:schemeClr val="tx2"/>
            </a:solidFill>
            <a:round/>
            <a:headEnd/>
            <a:tailEnd/>
          </a:ln>
          <a:effectLst/>
        </p:spPr>
        <p:txBody>
          <a:bodyPr>
            <a:spAutoFit/>
          </a:bodyPr>
          <a:lstStyle/>
          <a:p>
            <a:endParaRPr lang="ar-JO"/>
          </a:p>
        </p:txBody>
      </p:sp>
      <p:graphicFrame>
        <p:nvGraphicFramePr>
          <p:cNvPr id="151615" name="Object 63"/>
          <p:cNvGraphicFramePr>
            <a:graphicFrameLocks noChangeAspect="1"/>
          </p:cNvGraphicFramePr>
          <p:nvPr/>
        </p:nvGraphicFramePr>
        <p:xfrm>
          <a:off x="5002213" y="3932238"/>
          <a:ext cx="454025" cy="504825"/>
        </p:xfrm>
        <a:graphic>
          <a:graphicData uri="http://schemas.openxmlformats.org/presentationml/2006/ole">
            <mc:AlternateContent xmlns:mc="http://schemas.openxmlformats.org/markup-compatibility/2006">
              <mc:Choice xmlns:v="urn:schemas-microsoft-com:vml" Requires="v">
                <p:oleObj spid="_x0000_s151655" name="Equation" r:id="rId11" imgW="114120" imgH="126720" progId="Equation.3">
                  <p:embed/>
                </p:oleObj>
              </mc:Choice>
              <mc:Fallback>
                <p:oleObj name="Equation" r:id="rId11" imgW="114120" imgH="126720" progId="Equation.3">
                  <p:embed/>
                  <p:pic>
                    <p:nvPicPr>
                      <p:cNvPr id="0" name="Picture 6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02213" y="3932238"/>
                        <a:ext cx="454025" cy="504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1616" name="Text Box 64"/>
          <p:cNvSpPr txBox="1">
            <a:spLocks noChangeArrowheads="1"/>
          </p:cNvSpPr>
          <p:nvPr/>
        </p:nvSpPr>
        <p:spPr bwMode="auto">
          <a:xfrm>
            <a:off x="0" y="4076700"/>
            <a:ext cx="4392613" cy="406400"/>
          </a:xfrm>
          <a:prstGeom prst="rect">
            <a:avLst/>
          </a:prstGeom>
          <a:solidFill>
            <a:schemeClr val="bg1"/>
          </a:solidFill>
          <a:ln w="9525" algn="ctr">
            <a:solidFill>
              <a:schemeClr val="tx2"/>
            </a:solidFill>
            <a:miter lim="800000"/>
            <a:headEnd/>
            <a:tailEnd/>
          </a:ln>
          <a:effectLst/>
        </p:spPr>
        <p:txBody>
          <a:bodyPr>
            <a:spAutoFit/>
          </a:bodyPr>
          <a:lstStyle/>
          <a:p>
            <a:r>
              <a:rPr lang="ar-SA"/>
              <a:t>خاصية التبديل على عملية الضرب على ن .</a:t>
            </a:r>
            <a:endParaRPr lang="en-US"/>
          </a:p>
        </p:txBody>
      </p:sp>
      <p:sp>
        <p:nvSpPr>
          <p:cNvPr id="151617" name="Text Box 65"/>
          <p:cNvSpPr txBox="1">
            <a:spLocks noChangeArrowheads="1"/>
          </p:cNvSpPr>
          <p:nvPr/>
        </p:nvSpPr>
        <p:spPr bwMode="auto">
          <a:xfrm>
            <a:off x="7453313" y="5157788"/>
            <a:ext cx="647700" cy="396875"/>
          </a:xfrm>
          <a:prstGeom prst="rect">
            <a:avLst/>
          </a:prstGeom>
          <a:noFill/>
          <a:ln w="9525" algn="ctr">
            <a:noFill/>
            <a:miter lim="800000"/>
            <a:headEnd/>
            <a:tailEnd/>
          </a:ln>
          <a:effectLst/>
        </p:spPr>
        <p:txBody>
          <a:bodyPr>
            <a:spAutoFit/>
          </a:bodyPr>
          <a:lstStyle/>
          <a:p>
            <a:r>
              <a:rPr lang="ar-SA"/>
              <a:t>9</a:t>
            </a:r>
            <a:endParaRPr lang="en-US"/>
          </a:p>
        </p:txBody>
      </p:sp>
      <p:sp>
        <p:nvSpPr>
          <p:cNvPr id="151618" name="Text Box 66"/>
          <p:cNvSpPr txBox="1">
            <a:spLocks noChangeArrowheads="1"/>
          </p:cNvSpPr>
          <p:nvPr/>
        </p:nvSpPr>
        <p:spPr bwMode="auto">
          <a:xfrm>
            <a:off x="7380288" y="4797425"/>
            <a:ext cx="647700" cy="396875"/>
          </a:xfrm>
          <a:prstGeom prst="rect">
            <a:avLst/>
          </a:prstGeom>
          <a:noFill/>
          <a:ln w="9525" algn="ctr">
            <a:noFill/>
            <a:miter lim="800000"/>
            <a:headEnd/>
            <a:tailEnd/>
          </a:ln>
          <a:effectLst/>
        </p:spPr>
        <p:txBody>
          <a:bodyPr>
            <a:spAutoFit/>
          </a:bodyPr>
          <a:lstStyle/>
          <a:p>
            <a:r>
              <a:rPr lang="ar-SA"/>
              <a:t>2</a:t>
            </a:r>
            <a:endParaRPr lang="en-US"/>
          </a:p>
        </p:txBody>
      </p:sp>
      <p:sp>
        <p:nvSpPr>
          <p:cNvPr id="151619" name="Text Box 67"/>
          <p:cNvSpPr txBox="1">
            <a:spLocks noChangeArrowheads="1"/>
          </p:cNvSpPr>
          <p:nvPr/>
        </p:nvSpPr>
        <p:spPr bwMode="auto">
          <a:xfrm>
            <a:off x="6516688" y="5157788"/>
            <a:ext cx="647700" cy="396875"/>
          </a:xfrm>
          <a:prstGeom prst="rect">
            <a:avLst/>
          </a:prstGeom>
          <a:noFill/>
          <a:ln w="9525" algn="ctr">
            <a:noFill/>
            <a:miter lim="800000"/>
            <a:headEnd/>
            <a:tailEnd/>
          </a:ln>
          <a:effectLst/>
        </p:spPr>
        <p:txBody>
          <a:bodyPr>
            <a:spAutoFit/>
          </a:bodyPr>
          <a:lstStyle/>
          <a:p>
            <a:r>
              <a:rPr lang="ar-SA"/>
              <a:t>2</a:t>
            </a:r>
            <a:endParaRPr lang="en-US"/>
          </a:p>
        </p:txBody>
      </p:sp>
      <p:sp>
        <p:nvSpPr>
          <p:cNvPr id="151620" name="Text Box 68"/>
          <p:cNvSpPr txBox="1">
            <a:spLocks noChangeArrowheads="1"/>
          </p:cNvSpPr>
          <p:nvPr/>
        </p:nvSpPr>
        <p:spPr bwMode="auto">
          <a:xfrm>
            <a:off x="6516688" y="4797425"/>
            <a:ext cx="647700" cy="396875"/>
          </a:xfrm>
          <a:prstGeom prst="rect">
            <a:avLst/>
          </a:prstGeom>
          <a:noFill/>
          <a:ln w="9525" algn="ctr">
            <a:noFill/>
            <a:miter lim="800000"/>
            <a:headEnd/>
            <a:tailEnd/>
          </a:ln>
          <a:effectLst/>
        </p:spPr>
        <p:txBody>
          <a:bodyPr>
            <a:spAutoFit/>
          </a:bodyPr>
          <a:lstStyle/>
          <a:p>
            <a:r>
              <a:rPr lang="ar-SA"/>
              <a:t>9</a:t>
            </a:r>
            <a:endParaRPr lang="en-US"/>
          </a:p>
        </p:txBody>
      </p:sp>
      <p:sp>
        <p:nvSpPr>
          <p:cNvPr id="151621" name="Line 69"/>
          <p:cNvSpPr>
            <a:spLocks noChangeShapeType="1"/>
          </p:cNvSpPr>
          <p:nvPr/>
        </p:nvSpPr>
        <p:spPr bwMode="auto">
          <a:xfrm>
            <a:off x="6372225" y="5157788"/>
            <a:ext cx="647700" cy="0"/>
          </a:xfrm>
          <a:prstGeom prst="line">
            <a:avLst/>
          </a:prstGeom>
          <a:noFill/>
          <a:ln w="38100">
            <a:solidFill>
              <a:schemeClr val="tx1"/>
            </a:solidFill>
            <a:round/>
            <a:headEnd/>
            <a:tailEnd/>
          </a:ln>
          <a:effectLst/>
        </p:spPr>
        <p:txBody>
          <a:bodyPr>
            <a:spAutoFit/>
          </a:bodyPr>
          <a:lstStyle/>
          <a:p>
            <a:endParaRPr lang="ar-JO"/>
          </a:p>
        </p:txBody>
      </p:sp>
      <p:sp>
        <p:nvSpPr>
          <p:cNvPr id="151622" name="Line 70"/>
          <p:cNvSpPr>
            <a:spLocks noChangeShapeType="1"/>
          </p:cNvSpPr>
          <p:nvPr/>
        </p:nvSpPr>
        <p:spPr bwMode="auto">
          <a:xfrm>
            <a:off x="7451725" y="5157788"/>
            <a:ext cx="576263" cy="0"/>
          </a:xfrm>
          <a:prstGeom prst="line">
            <a:avLst/>
          </a:prstGeom>
          <a:noFill/>
          <a:ln w="28575">
            <a:solidFill>
              <a:schemeClr val="tx2"/>
            </a:solidFill>
            <a:round/>
            <a:headEnd/>
            <a:tailEnd/>
          </a:ln>
          <a:effectLst/>
        </p:spPr>
        <p:txBody>
          <a:bodyPr>
            <a:spAutoFit/>
          </a:bodyPr>
          <a:lstStyle/>
          <a:p>
            <a:endParaRPr lang="ar-JO"/>
          </a:p>
        </p:txBody>
      </p:sp>
      <p:graphicFrame>
        <p:nvGraphicFramePr>
          <p:cNvPr id="151623" name="Object 71"/>
          <p:cNvGraphicFramePr>
            <a:graphicFrameLocks noChangeAspect="1"/>
          </p:cNvGraphicFramePr>
          <p:nvPr/>
        </p:nvGraphicFramePr>
        <p:xfrm>
          <a:off x="7019925" y="4868863"/>
          <a:ext cx="454025" cy="504825"/>
        </p:xfrm>
        <a:graphic>
          <a:graphicData uri="http://schemas.openxmlformats.org/presentationml/2006/ole">
            <mc:AlternateContent xmlns:mc="http://schemas.openxmlformats.org/markup-compatibility/2006">
              <mc:Choice xmlns:v="urn:schemas-microsoft-com:vml" Requires="v">
                <p:oleObj spid="_x0000_s151656" name="Equation" r:id="rId12" imgW="114120" imgH="126720" progId="Equation.3">
                  <p:embed/>
                </p:oleObj>
              </mc:Choice>
              <mc:Fallback>
                <p:oleObj name="Equation" r:id="rId12" imgW="114120" imgH="126720" progId="Equation.3">
                  <p:embed/>
                  <p:pic>
                    <p:nvPicPr>
                      <p:cNvPr id="0" name="Picture 7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019925" y="4868863"/>
                        <a:ext cx="454025" cy="504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1624" name="Text Box 72"/>
          <p:cNvSpPr txBox="1">
            <a:spLocks noChangeArrowheads="1"/>
          </p:cNvSpPr>
          <p:nvPr/>
        </p:nvSpPr>
        <p:spPr bwMode="auto">
          <a:xfrm>
            <a:off x="5867400" y="4868863"/>
            <a:ext cx="647700" cy="396875"/>
          </a:xfrm>
          <a:prstGeom prst="rect">
            <a:avLst/>
          </a:prstGeom>
          <a:noFill/>
          <a:ln w="9525" algn="ctr">
            <a:noFill/>
            <a:miter lim="800000"/>
            <a:headEnd/>
            <a:tailEnd/>
          </a:ln>
          <a:effectLst/>
        </p:spPr>
        <p:txBody>
          <a:bodyPr>
            <a:spAutoFit/>
          </a:bodyPr>
          <a:lstStyle/>
          <a:p>
            <a:r>
              <a:rPr lang="ar-SA"/>
              <a:t>=</a:t>
            </a:r>
            <a:endParaRPr lang="en-US"/>
          </a:p>
        </p:txBody>
      </p:sp>
      <p:sp>
        <p:nvSpPr>
          <p:cNvPr id="151625" name="Text Box 73"/>
          <p:cNvSpPr txBox="1">
            <a:spLocks noChangeArrowheads="1"/>
          </p:cNvSpPr>
          <p:nvPr/>
        </p:nvSpPr>
        <p:spPr bwMode="auto">
          <a:xfrm>
            <a:off x="827088" y="4941888"/>
            <a:ext cx="4392612" cy="406400"/>
          </a:xfrm>
          <a:prstGeom prst="rect">
            <a:avLst/>
          </a:prstGeom>
          <a:solidFill>
            <a:schemeClr val="bg1"/>
          </a:solidFill>
          <a:ln w="9525" algn="ctr">
            <a:solidFill>
              <a:schemeClr val="tx2"/>
            </a:solidFill>
            <a:miter lim="800000"/>
            <a:headEnd/>
            <a:tailEnd/>
          </a:ln>
          <a:effectLst/>
        </p:spPr>
        <p:txBody>
          <a:bodyPr>
            <a:spAutoFit/>
          </a:bodyPr>
          <a:lstStyle/>
          <a:p>
            <a:r>
              <a:rPr lang="ar-SA"/>
              <a:t>خاصية النظير الضربي لعملية الضرب على ن .</a:t>
            </a:r>
            <a:endParaRPr lang="en-US"/>
          </a:p>
        </p:txBody>
      </p:sp>
      <p:sp>
        <p:nvSpPr>
          <p:cNvPr id="151626" name="Text Box 74"/>
          <p:cNvSpPr txBox="1">
            <a:spLocks noChangeArrowheads="1"/>
          </p:cNvSpPr>
          <p:nvPr/>
        </p:nvSpPr>
        <p:spPr bwMode="auto">
          <a:xfrm>
            <a:off x="7453313" y="6021388"/>
            <a:ext cx="647700" cy="396875"/>
          </a:xfrm>
          <a:prstGeom prst="rect">
            <a:avLst/>
          </a:prstGeom>
          <a:noFill/>
          <a:ln w="9525" algn="ctr">
            <a:noFill/>
            <a:miter lim="800000"/>
            <a:headEnd/>
            <a:tailEnd/>
          </a:ln>
          <a:effectLst/>
        </p:spPr>
        <p:txBody>
          <a:bodyPr>
            <a:spAutoFit/>
          </a:bodyPr>
          <a:lstStyle/>
          <a:p>
            <a:r>
              <a:rPr lang="ar-SA"/>
              <a:t>9</a:t>
            </a:r>
            <a:endParaRPr lang="en-US"/>
          </a:p>
        </p:txBody>
      </p:sp>
      <p:sp>
        <p:nvSpPr>
          <p:cNvPr id="151627" name="Text Box 75"/>
          <p:cNvSpPr txBox="1">
            <a:spLocks noChangeArrowheads="1"/>
          </p:cNvSpPr>
          <p:nvPr/>
        </p:nvSpPr>
        <p:spPr bwMode="auto">
          <a:xfrm>
            <a:off x="7380288" y="5661025"/>
            <a:ext cx="647700" cy="396875"/>
          </a:xfrm>
          <a:prstGeom prst="rect">
            <a:avLst/>
          </a:prstGeom>
          <a:noFill/>
          <a:ln w="9525" algn="ctr">
            <a:noFill/>
            <a:miter lim="800000"/>
            <a:headEnd/>
            <a:tailEnd/>
          </a:ln>
          <a:effectLst/>
        </p:spPr>
        <p:txBody>
          <a:bodyPr>
            <a:spAutoFit/>
          </a:bodyPr>
          <a:lstStyle/>
          <a:p>
            <a:r>
              <a:rPr lang="ar-SA"/>
              <a:t>2</a:t>
            </a:r>
            <a:endParaRPr lang="en-US"/>
          </a:p>
        </p:txBody>
      </p:sp>
      <p:sp>
        <p:nvSpPr>
          <p:cNvPr id="151628" name="Text Box 76"/>
          <p:cNvSpPr txBox="1">
            <a:spLocks noChangeArrowheads="1"/>
          </p:cNvSpPr>
          <p:nvPr/>
        </p:nvSpPr>
        <p:spPr bwMode="auto">
          <a:xfrm>
            <a:off x="6588125" y="6021388"/>
            <a:ext cx="647700" cy="396875"/>
          </a:xfrm>
          <a:prstGeom prst="rect">
            <a:avLst/>
          </a:prstGeom>
          <a:noFill/>
          <a:ln w="9525" algn="ctr">
            <a:noFill/>
            <a:miter lim="800000"/>
            <a:headEnd/>
            <a:tailEnd/>
          </a:ln>
          <a:effectLst/>
        </p:spPr>
        <p:txBody>
          <a:bodyPr>
            <a:spAutoFit/>
          </a:bodyPr>
          <a:lstStyle/>
          <a:p>
            <a:r>
              <a:rPr lang="ar-SA"/>
              <a:t>2</a:t>
            </a:r>
            <a:endParaRPr lang="en-US"/>
          </a:p>
        </p:txBody>
      </p:sp>
      <p:sp>
        <p:nvSpPr>
          <p:cNvPr id="151629" name="Text Box 77"/>
          <p:cNvSpPr txBox="1">
            <a:spLocks noChangeArrowheads="1"/>
          </p:cNvSpPr>
          <p:nvPr/>
        </p:nvSpPr>
        <p:spPr bwMode="auto">
          <a:xfrm>
            <a:off x="6588125" y="5589588"/>
            <a:ext cx="647700" cy="396875"/>
          </a:xfrm>
          <a:prstGeom prst="rect">
            <a:avLst/>
          </a:prstGeom>
          <a:noFill/>
          <a:ln w="9525" algn="ctr">
            <a:noFill/>
            <a:miter lim="800000"/>
            <a:headEnd/>
            <a:tailEnd/>
          </a:ln>
          <a:effectLst/>
        </p:spPr>
        <p:txBody>
          <a:bodyPr>
            <a:spAutoFit/>
          </a:bodyPr>
          <a:lstStyle/>
          <a:p>
            <a:r>
              <a:rPr lang="ar-SA"/>
              <a:t>-1</a:t>
            </a:r>
            <a:endParaRPr lang="en-US"/>
          </a:p>
        </p:txBody>
      </p:sp>
      <p:sp>
        <p:nvSpPr>
          <p:cNvPr id="151630" name="Line 78"/>
          <p:cNvSpPr>
            <a:spLocks noChangeShapeType="1"/>
          </p:cNvSpPr>
          <p:nvPr/>
        </p:nvSpPr>
        <p:spPr bwMode="auto">
          <a:xfrm>
            <a:off x="6516688" y="6021388"/>
            <a:ext cx="647700" cy="0"/>
          </a:xfrm>
          <a:prstGeom prst="line">
            <a:avLst/>
          </a:prstGeom>
          <a:noFill/>
          <a:ln w="38100">
            <a:solidFill>
              <a:schemeClr val="tx1"/>
            </a:solidFill>
            <a:round/>
            <a:headEnd/>
            <a:tailEnd/>
          </a:ln>
          <a:effectLst/>
        </p:spPr>
        <p:txBody>
          <a:bodyPr>
            <a:spAutoFit/>
          </a:bodyPr>
          <a:lstStyle/>
          <a:p>
            <a:endParaRPr lang="ar-JO"/>
          </a:p>
        </p:txBody>
      </p:sp>
      <p:sp>
        <p:nvSpPr>
          <p:cNvPr id="151631" name="Line 79"/>
          <p:cNvSpPr>
            <a:spLocks noChangeShapeType="1"/>
          </p:cNvSpPr>
          <p:nvPr/>
        </p:nvSpPr>
        <p:spPr bwMode="auto">
          <a:xfrm>
            <a:off x="7451725" y="6021388"/>
            <a:ext cx="576263" cy="0"/>
          </a:xfrm>
          <a:prstGeom prst="line">
            <a:avLst/>
          </a:prstGeom>
          <a:noFill/>
          <a:ln w="28575">
            <a:solidFill>
              <a:schemeClr val="tx2"/>
            </a:solidFill>
            <a:round/>
            <a:headEnd/>
            <a:tailEnd/>
          </a:ln>
          <a:effectLst/>
        </p:spPr>
        <p:txBody>
          <a:bodyPr>
            <a:spAutoFit/>
          </a:bodyPr>
          <a:lstStyle/>
          <a:p>
            <a:endParaRPr lang="ar-JO"/>
          </a:p>
        </p:txBody>
      </p:sp>
      <p:graphicFrame>
        <p:nvGraphicFramePr>
          <p:cNvPr id="151632" name="Object 80"/>
          <p:cNvGraphicFramePr>
            <a:graphicFrameLocks noChangeAspect="1"/>
          </p:cNvGraphicFramePr>
          <p:nvPr/>
        </p:nvGraphicFramePr>
        <p:xfrm>
          <a:off x="7092950" y="5734050"/>
          <a:ext cx="454025" cy="504825"/>
        </p:xfrm>
        <a:graphic>
          <a:graphicData uri="http://schemas.openxmlformats.org/presentationml/2006/ole">
            <mc:AlternateContent xmlns:mc="http://schemas.openxmlformats.org/markup-compatibility/2006">
              <mc:Choice xmlns:v="urn:schemas-microsoft-com:vml" Requires="v">
                <p:oleObj spid="_x0000_s151657" name="Equation" r:id="rId13" imgW="114120" imgH="126720" progId="Equation.3">
                  <p:embed/>
                </p:oleObj>
              </mc:Choice>
              <mc:Fallback>
                <p:oleObj name="Equation" r:id="rId13" imgW="114120" imgH="126720" progId="Equation.3">
                  <p:embed/>
                  <p:pic>
                    <p:nvPicPr>
                      <p:cNvPr id="0" name="Picture 8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092950" y="5734050"/>
                        <a:ext cx="454025" cy="504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1633" name="Text Box 81"/>
          <p:cNvSpPr txBox="1">
            <a:spLocks noChangeArrowheads="1"/>
          </p:cNvSpPr>
          <p:nvPr/>
        </p:nvSpPr>
        <p:spPr bwMode="auto">
          <a:xfrm>
            <a:off x="4500563" y="6022975"/>
            <a:ext cx="647700" cy="396875"/>
          </a:xfrm>
          <a:prstGeom prst="rect">
            <a:avLst/>
          </a:prstGeom>
          <a:noFill/>
          <a:ln w="9525" algn="ctr">
            <a:noFill/>
            <a:miter lim="800000"/>
            <a:headEnd/>
            <a:tailEnd/>
          </a:ln>
          <a:effectLst/>
        </p:spPr>
        <p:txBody>
          <a:bodyPr>
            <a:spAutoFit/>
          </a:bodyPr>
          <a:lstStyle/>
          <a:p>
            <a:r>
              <a:rPr lang="ar-SA"/>
              <a:t>9</a:t>
            </a:r>
            <a:endParaRPr lang="en-US"/>
          </a:p>
        </p:txBody>
      </p:sp>
      <p:sp>
        <p:nvSpPr>
          <p:cNvPr id="151634" name="Text Box 82"/>
          <p:cNvSpPr txBox="1">
            <a:spLocks noChangeArrowheads="1"/>
          </p:cNvSpPr>
          <p:nvPr/>
        </p:nvSpPr>
        <p:spPr bwMode="auto">
          <a:xfrm>
            <a:off x="4500563" y="5661025"/>
            <a:ext cx="647700" cy="396875"/>
          </a:xfrm>
          <a:prstGeom prst="rect">
            <a:avLst/>
          </a:prstGeom>
          <a:noFill/>
          <a:ln w="9525" algn="ctr">
            <a:noFill/>
            <a:miter lim="800000"/>
            <a:headEnd/>
            <a:tailEnd/>
          </a:ln>
          <a:effectLst/>
        </p:spPr>
        <p:txBody>
          <a:bodyPr>
            <a:spAutoFit/>
          </a:bodyPr>
          <a:lstStyle/>
          <a:p>
            <a:r>
              <a:rPr lang="ar-SA"/>
              <a:t>2</a:t>
            </a:r>
            <a:endParaRPr lang="en-US"/>
          </a:p>
        </p:txBody>
      </p:sp>
      <p:sp>
        <p:nvSpPr>
          <p:cNvPr id="151635" name="Text Box 83"/>
          <p:cNvSpPr txBox="1">
            <a:spLocks noChangeArrowheads="1"/>
          </p:cNvSpPr>
          <p:nvPr/>
        </p:nvSpPr>
        <p:spPr bwMode="auto">
          <a:xfrm>
            <a:off x="3563938" y="6022975"/>
            <a:ext cx="647700" cy="396875"/>
          </a:xfrm>
          <a:prstGeom prst="rect">
            <a:avLst/>
          </a:prstGeom>
          <a:noFill/>
          <a:ln w="9525" algn="ctr">
            <a:noFill/>
            <a:miter lim="800000"/>
            <a:headEnd/>
            <a:tailEnd/>
          </a:ln>
          <a:effectLst/>
        </p:spPr>
        <p:txBody>
          <a:bodyPr>
            <a:spAutoFit/>
          </a:bodyPr>
          <a:lstStyle/>
          <a:p>
            <a:r>
              <a:rPr lang="ar-SA"/>
              <a:t>2</a:t>
            </a:r>
            <a:endParaRPr lang="en-US"/>
          </a:p>
        </p:txBody>
      </p:sp>
      <p:sp>
        <p:nvSpPr>
          <p:cNvPr id="151636" name="Text Box 84"/>
          <p:cNvSpPr txBox="1">
            <a:spLocks noChangeArrowheads="1"/>
          </p:cNvSpPr>
          <p:nvPr/>
        </p:nvSpPr>
        <p:spPr bwMode="auto">
          <a:xfrm>
            <a:off x="3492500" y="5661025"/>
            <a:ext cx="647700" cy="396875"/>
          </a:xfrm>
          <a:prstGeom prst="rect">
            <a:avLst/>
          </a:prstGeom>
          <a:noFill/>
          <a:ln w="9525" algn="ctr">
            <a:noFill/>
            <a:miter lim="800000"/>
            <a:headEnd/>
            <a:tailEnd/>
          </a:ln>
          <a:effectLst/>
        </p:spPr>
        <p:txBody>
          <a:bodyPr>
            <a:spAutoFit/>
          </a:bodyPr>
          <a:lstStyle/>
          <a:p>
            <a:r>
              <a:rPr lang="ar-SA"/>
              <a:t>-1</a:t>
            </a:r>
            <a:endParaRPr lang="en-US"/>
          </a:p>
        </p:txBody>
      </p:sp>
      <p:sp>
        <p:nvSpPr>
          <p:cNvPr id="151637" name="Line 85"/>
          <p:cNvSpPr>
            <a:spLocks noChangeShapeType="1"/>
          </p:cNvSpPr>
          <p:nvPr/>
        </p:nvSpPr>
        <p:spPr bwMode="auto">
          <a:xfrm>
            <a:off x="3419475" y="6022975"/>
            <a:ext cx="647700" cy="0"/>
          </a:xfrm>
          <a:prstGeom prst="line">
            <a:avLst/>
          </a:prstGeom>
          <a:noFill/>
          <a:ln w="38100">
            <a:solidFill>
              <a:schemeClr val="tx1"/>
            </a:solidFill>
            <a:round/>
            <a:headEnd/>
            <a:tailEnd/>
          </a:ln>
          <a:effectLst/>
        </p:spPr>
        <p:txBody>
          <a:bodyPr>
            <a:spAutoFit/>
          </a:bodyPr>
          <a:lstStyle/>
          <a:p>
            <a:endParaRPr lang="ar-JO"/>
          </a:p>
        </p:txBody>
      </p:sp>
      <p:sp>
        <p:nvSpPr>
          <p:cNvPr id="151638" name="Line 86"/>
          <p:cNvSpPr>
            <a:spLocks noChangeShapeType="1"/>
          </p:cNvSpPr>
          <p:nvPr/>
        </p:nvSpPr>
        <p:spPr bwMode="auto">
          <a:xfrm>
            <a:off x="4498975" y="6022975"/>
            <a:ext cx="576263" cy="0"/>
          </a:xfrm>
          <a:prstGeom prst="line">
            <a:avLst/>
          </a:prstGeom>
          <a:noFill/>
          <a:ln w="28575">
            <a:solidFill>
              <a:schemeClr val="tx2"/>
            </a:solidFill>
            <a:round/>
            <a:headEnd/>
            <a:tailEnd/>
          </a:ln>
          <a:effectLst/>
        </p:spPr>
        <p:txBody>
          <a:bodyPr>
            <a:spAutoFit/>
          </a:bodyPr>
          <a:lstStyle/>
          <a:p>
            <a:endParaRPr lang="ar-JO"/>
          </a:p>
        </p:txBody>
      </p:sp>
      <p:graphicFrame>
        <p:nvGraphicFramePr>
          <p:cNvPr id="151639" name="Object 87"/>
          <p:cNvGraphicFramePr>
            <a:graphicFrameLocks noChangeAspect="1"/>
          </p:cNvGraphicFramePr>
          <p:nvPr/>
        </p:nvGraphicFramePr>
        <p:xfrm>
          <a:off x="4140200" y="5734050"/>
          <a:ext cx="454025" cy="504825"/>
        </p:xfrm>
        <a:graphic>
          <a:graphicData uri="http://schemas.openxmlformats.org/presentationml/2006/ole">
            <mc:AlternateContent xmlns:mc="http://schemas.openxmlformats.org/markup-compatibility/2006">
              <mc:Choice xmlns:v="urn:schemas-microsoft-com:vml" Requires="v">
                <p:oleObj spid="_x0000_s151658" name="Equation" r:id="rId14" imgW="114120" imgH="126720" progId="Equation.3">
                  <p:embed/>
                </p:oleObj>
              </mc:Choice>
              <mc:Fallback>
                <p:oleObj name="Equation" r:id="rId14" imgW="114120" imgH="126720" progId="Equation.3">
                  <p:embed/>
                  <p:pic>
                    <p:nvPicPr>
                      <p:cNvPr id="0" name="Picture 8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140200" y="5734050"/>
                        <a:ext cx="454025" cy="504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1640" name="Text Box 88"/>
          <p:cNvSpPr txBox="1">
            <a:spLocks noChangeArrowheads="1"/>
          </p:cNvSpPr>
          <p:nvPr/>
        </p:nvSpPr>
        <p:spPr bwMode="auto">
          <a:xfrm>
            <a:off x="5003800" y="5734050"/>
            <a:ext cx="647700" cy="396875"/>
          </a:xfrm>
          <a:prstGeom prst="rect">
            <a:avLst/>
          </a:prstGeom>
          <a:noFill/>
          <a:ln w="9525" algn="ctr">
            <a:noFill/>
            <a:miter lim="800000"/>
            <a:headEnd/>
            <a:tailEnd/>
          </a:ln>
          <a:effectLst/>
        </p:spPr>
        <p:txBody>
          <a:bodyPr>
            <a:spAutoFit/>
          </a:bodyPr>
          <a:lstStyle/>
          <a:p>
            <a:r>
              <a:rPr lang="ar-SA"/>
              <a:t>=</a:t>
            </a:r>
            <a:endParaRPr lang="en-US"/>
          </a:p>
        </p:txBody>
      </p:sp>
      <p:sp>
        <p:nvSpPr>
          <p:cNvPr id="151641" name="Text Box 89"/>
          <p:cNvSpPr txBox="1">
            <a:spLocks noChangeArrowheads="1"/>
          </p:cNvSpPr>
          <p:nvPr/>
        </p:nvSpPr>
        <p:spPr bwMode="auto">
          <a:xfrm>
            <a:off x="5364163" y="6021388"/>
            <a:ext cx="647700" cy="396875"/>
          </a:xfrm>
          <a:prstGeom prst="rect">
            <a:avLst/>
          </a:prstGeom>
          <a:noFill/>
          <a:ln w="9525" algn="ctr">
            <a:noFill/>
            <a:miter lim="800000"/>
            <a:headEnd/>
            <a:tailEnd/>
          </a:ln>
          <a:effectLst/>
        </p:spPr>
        <p:txBody>
          <a:bodyPr>
            <a:spAutoFit/>
          </a:bodyPr>
          <a:lstStyle/>
          <a:p>
            <a:r>
              <a:rPr lang="ar-SA"/>
              <a:t>7</a:t>
            </a:r>
            <a:endParaRPr lang="en-US"/>
          </a:p>
        </p:txBody>
      </p:sp>
      <p:sp>
        <p:nvSpPr>
          <p:cNvPr id="151642" name="Text Box 90"/>
          <p:cNvSpPr txBox="1">
            <a:spLocks noChangeArrowheads="1"/>
          </p:cNvSpPr>
          <p:nvPr/>
        </p:nvSpPr>
        <p:spPr bwMode="auto">
          <a:xfrm>
            <a:off x="5364163" y="5661025"/>
            <a:ext cx="647700" cy="396875"/>
          </a:xfrm>
          <a:prstGeom prst="rect">
            <a:avLst/>
          </a:prstGeom>
          <a:noFill/>
          <a:ln w="9525" algn="ctr">
            <a:noFill/>
            <a:miter lim="800000"/>
            <a:headEnd/>
            <a:tailEnd/>
          </a:ln>
          <a:effectLst/>
        </p:spPr>
        <p:txBody>
          <a:bodyPr>
            <a:spAutoFit/>
          </a:bodyPr>
          <a:lstStyle/>
          <a:p>
            <a:r>
              <a:rPr lang="ar-SA"/>
              <a:t>5</a:t>
            </a:r>
            <a:endParaRPr lang="en-US"/>
          </a:p>
        </p:txBody>
      </p:sp>
      <p:sp>
        <p:nvSpPr>
          <p:cNvPr id="151643" name="Line 91"/>
          <p:cNvSpPr>
            <a:spLocks noChangeShapeType="1"/>
          </p:cNvSpPr>
          <p:nvPr/>
        </p:nvSpPr>
        <p:spPr bwMode="auto">
          <a:xfrm>
            <a:off x="5435600" y="6021388"/>
            <a:ext cx="647700" cy="0"/>
          </a:xfrm>
          <a:prstGeom prst="line">
            <a:avLst/>
          </a:prstGeom>
          <a:noFill/>
          <a:ln w="38100">
            <a:solidFill>
              <a:schemeClr val="tx1"/>
            </a:solidFill>
            <a:round/>
            <a:headEnd/>
            <a:tailEnd/>
          </a:ln>
          <a:effectLst/>
        </p:spPr>
        <p:txBody>
          <a:bodyPr>
            <a:spAutoFit/>
          </a:bodyPr>
          <a:lstStyle/>
          <a:p>
            <a:endParaRPr lang="ar-JO"/>
          </a:p>
        </p:txBody>
      </p:sp>
      <p:sp>
        <p:nvSpPr>
          <p:cNvPr id="151644" name="Text Box 92"/>
          <p:cNvSpPr txBox="1">
            <a:spLocks noChangeArrowheads="1"/>
          </p:cNvSpPr>
          <p:nvPr/>
        </p:nvSpPr>
        <p:spPr bwMode="auto">
          <a:xfrm>
            <a:off x="2555875" y="6022975"/>
            <a:ext cx="647700" cy="396875"/>
          </a:xfrm>
          <a:prstGeom prst="rect">
            <a:avLst/>
          </a:prstGeom>
          <a:noFill/>
          <a:ln w="9525" algn="ctr">
            <a:noFill/>
            <a:miter lim="800000"/>
            <a:headEnd/>
            <a:tailEnd/>
          </a:ln>
          <a:effectLst/>
        </p:spPr>
        <p:txBody>
          <a:bodyPr>
            <a:spAutoFit/>
          </a:bodyPr>
          <a:lstStyle/>
          <a:p>
            <a:r>
              <a:rPr lang="ar-SA"/>
              <a:t>7</a:t>
            </a:r>
            <a:endParaRPr lang="en-US"/>
          </a:p>
        </p:txBody>
      </p:sp>
      <p:sp>
        <p:nvSpPr>
          <p:cNvPr id="151645" name="Text Box 93"/>
          <p:cNvSpPr txBox="1">
            <a:spLocks noChangeArrowheads="1"/>
          </p:cNvSpPr>
          <p:nvPr/>
        </p:nvSpPr>
        <p:spPr bwMode="auto">
          <a:xfrm>
            <a:off x="2484438" y="5661025"/>
            <a:ext cx="647700" cy="396875"/>
          </a:xfrm>
          <a:prstGeom prst="rect">
            <a:avLst/>
          </a:prstGeom>
          <a:noFill/>
          <a:ln w="9525" algn="ctr">
            <a:noFill/>
            <a:miter lim="800000"/>
            <a:headEnd/>
            <a:tailEnd/>
          </a:ln>
          <a:effectLst/>
        </p:spPr>
        <p:txBody>
          <a:bodyPr>
            <a:spAutoFit/>
          </a:bodyPr>
          <a:lstStyle/>
          <a:p>
            <a:r>
              <a:rPr lang="ar-SA"/>
              <a:t>5</a:t>
            </a:r>
            <a:endParaRPr lang="en-US"/>
          </a:p>
        </p:txBody>
      </p:sp>
      <p:sp>
        <p:nvSpPr>
          <p:cNvPr id="151646" name="Line 94"/>
          <p:cNvSpPr>
            <a:spLocks noChangeShapeType="1"/>
          </p:cNvSpPr>
          <p:nvPr/>
        </p:nvSpPr>
        <p:spPr bwMode="auto">
          <a:xfrm>
            <a:off x="2411413" y="6022975"/>
            <a:ext cx="647700" cy="0"/>
          </a:xfrm>
          <a:prstGeom prst="line">
            <a:avLst/>
          </a:prstGeom>
          <a:noFill/>
          <a:ln w="38100">
            <a:solidFill>
              <a:schemeClr val="tx1"/>
            </a:solidFill>
            <a:round/>
            <a:headEnd/>
            <a:tailEnd/>
          </a:ln>
          <a:effectLst/>
        </p:spPr>
        <p:txBody>
          <a:bodyPr>
            <a:spAutoFit/>
          </a:bodyPr>
          <a:lstStyle/>
          <a:p>
            <a:endParaRPr lang="ar-JO"/>
          </a:p>
        </p:txBody>
      </p:sp>
      <p:graphicFrame>
        <p:nvGraphicFramePr>
          <p:cNvPr id="151650" name="Object 98"/>
          <p:cNvGraphicFramePr>
            <a:graphicFrameLocks noGrp="1" noChangeAspect="1"/>
          </p:cNvGraphicFramePr>
          <p:nvPr>
            <p:ph sz="quarter" idx="3"/>
          </p:nvPr>
        </p:nvGraphicFramePr>
        <p:xfrm>
          <a:off x="2987675" y="5734050"/>
          <a:ext cx="449263" cy="498475"/>
        </p:xfrm>
        <a:graphic>
          <a:graphicData uri="http://schemas.openxmlformats.org/presentationml/2006/ole">
            <mc:AlternateContent xmlns:mc="http://schemas.openxmlformats.org/markup-compatibility/2006">
              <mc:Choice xmlns:v="urn:schemas-microsoft-com:vml" Requires="v">
                <p:oleObj spid="_x0000_s151659" name="Equation" r:id="rId15" imgW="114120" imgH="126720" progId="Equation.3">
                  <p:embed/>
                </p:oleObj>
              </mc:Choice>
              <mc:Fallback>
                <p:oleObj name="Equation" r:id="rId15" imgW="114120" imgH="126720" progId="Equation.3">
                  <p:embed/>
                  <p:pic>
                    <p:nvPicPr>
                      <p:cNvPr id="0" name="Picture 9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987675" y="5734050"/>
                        <a:ext cx="449263" cy="498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1653" name="Text Box 101"/>
          <p:cNvSpPr txBox="1">
            <a:spLocks noChangeArrowheads="1"/>
          </p:cNvSpPr>
          <p:nvPr/>
        </p:nvSpPr>
        <p:spPr bwMode="auto">
          <a:xfrm>
            <a:off x="900113" y="6308725"/>
            <a:ext cx="4392612" cy="406400"/>
          </a:xfrm>
          <a:prstGeom prst="rect">
            <a:avLst/>
          </a:prstGeom>
          <a:solidFill>
            <a:schemeClr val="bg1"/>
          </a:solidFill>
          <a:ln w="9525" algn="ctr">
            <a:solidFill>
              <a:schemeClr val="tx2"/>
            </a:solidFill>
            <a:miter lim="800000"/>
            <a:headEnd/>
            <a:tailEnd/>
          </a:ln>
          <a:effectLst/>
        </p:spPr>
        <p:txBody>
          <a:bodyPr>
            <a:spAutoFit/>
          </a:bodyPr>
          <a:lstStyle/>
          <a:p>
            <a:r>
              <a:rPr lang="ar-SA"/>
              <a:t>خاصية التجميع على عملية الضرب على ن .</a:t>
            </a:r>
            <a:endParaRPr lang="en-US"/>
          </a:p>
        </p:txBody>
      </p:sp>
      <p:sp>
        <p:nvSpPr>
          <p:cNvPr id="151654" name="Text Box 102"/>
          <p:cNvSpPr txBox="1">
            <a:spLocks noChangeArrowheads="1"/>
          </p:cNvSpPr>
          <p:nvPr/>
        </p:nvSpPr>
        <p:spPr bwMode="auto">
          <a:xfrm>
            <a:off x="3924300" y="5734050"/>
            <a:ext cx="431800" cy="396875"/>
          </a:xfrm>
          <a:prstGeom prst="rect">
            <a:avLst/>
          </a:prstGeom>
          <a:noFill/>
          <a:ln w="9525" algn="ctr">
            <a:noFill/>
            <a:miter lim="800000"/>
            <a:headEnd/>
            <a:tailEnd/>
          </a:ln>
          <a:effectLst/>
        </p:spPr>
        <p:txBody>
          <a:bodyPr>
            <a:spAutoFit/>
          </a:bodyPr>
          <a:lstStyle/>
          <a:p>
            <a:r>
              <a:rPr lang="ar-SA"/>
              <a:t>(</a:t>
            </a:r>
            <a:endParaRPr lang="en-US"/>
          </a:p>
        </p:txBody>
      </p:sp>
      <p:sp>
        <p:nvSpPr>
          <p:cNvPr id="151655" name="Text Box 103"/>
          <p:cNvSpPr txBox="1">
            <a:spLocks noChangeArrowheads="1"/>
          </p:cNvSpPr>
          <p:nvPr/>
        </p:nvSpPr>
        <p:spPr bwMode="auto">
          <a:xfrm>
            <a:off x="7885113" y="5734050"/>
            <a:ext cx="431800" cy="396875"/>
          </a:xfrm>
          <a:prstGeom prst="rect">
            <a:avLst/>
          </a:prstGeom>
          <a:noFill/>
          <a:ln w="9525" algn="ctr">
            <a:noFill/>
            <a:miter lim="800000"/>
            <a:headEnd/>
            <a:tailEnd/>
          </a:ln>
          <a:effectLst/>
        </p:spPr>
        <p:txBody>
          <a:bodyPr>
            <a:spAutoFit/>
          </a:bodyPr>
          <a:lstStyle/>
          <a:p>
            <a:r>
              <a:rPr lang="ar-SA"/>
              <a:t>(</a:t>
            </a:r>
            <a:endParaRPr lang="en-US"/>
          </a:p>
        </p:txBody>
      </p:sp>
      <p:sp>
        <p:nvSpPr>
          <p:cNvPr id="151656" name="Text Box 104"/>
          <p:cNvSpPr txBox="1">
            <a:spLocks noChangeArrowheads="1"/>
          </p:cNvSpPr>
          <p:nvPr/>
        </p:nvSpPr>
        <p:spPr bwMode="auto">
          <a:xfrm>
            <a:off x="6227763" y="5805488"/>
            <a:ext cx="433387" cy="396875"/>
          </a:xfrm>
          <a:prstGeom prst="rect">
            <a:avLst/>
          </a:prstGeom>
          <a:noFill/>
          <a:ln w="9525" algn="ctr">
            <a:noFill/>
            <a:miter lim="800000"/>
            <a:headEnd/>
            <a:tailEnd/>
          </a:ln>
          <a:effectLst/>
        </p:spPr>
        <p:txBody>
          <a:bodyPr>
            <a:spAutoFit/>
          </a:bodyPr>
          <a:lstStyle/>
          <a:p>
            <a:r>
              <a:rPr lang="ar-SA"/>
              <a:t>)</a:t>
            </a:r>
            <a:endParaRPr lang="en-US"/>
          </a:p>
        </p:txBody>
      </p:sp>
      <p:sp>
        <p:nvSpPr>
          <p:cNvPr id="151657" name="Text Box 105"/>
          <p:cNvSpPr txBox="1">
            <a:spLocks noChangeArrowheads="1"/>
          </p:cNvSpPr>
          <p:nvPr/>
        </p:nvSpPr>
        <p:spPr bwMode="auto">
          <a:xfrm>
            <a:off x="2124075" y="5734050"/>
            <a:ext cx="433388" cy="396875"/>
          </a:xfrm>
          <a:prstGeom prst="rect">
            <a:avLst/>
          </a:prstGeom>
          <a:noFill/>
          <a:ln w="9525" algn="ctr">
            <a:noFill/>
            <a:miter lim="800000"/>
            <a:headEnd/>
            <a:tailEnd/>
          </a:ln>
          <a:effectLst/>
        </p:spPr>
        <p:txBody>
          <a:bodyPr>
            <a:spAutoFit/>
          </a:bodyPr>
          <a:lstStyle/>
          <a:p>
            <a:r>
              <a:rPr lang="ar-SA"/>
              <a:t>)</a:t>
            </a:r>
            <a:endParaRPr lang="en-US"/>
          </a:p>
        </p:txBody>
      </p:sp>
      <p:sp>
        <p:nvSpPr>
          <p:cNvPr id="151658" name="AutoShape 106">
            <a:hlinkClick r:id="rId17" action="ppaction://hlinksldjump" highlightClick="1"/>
          </p:cNvPr>
          <p:cNvSpPr>
            <a:spLocks noChangeArrowheads="1"/>
          </p:cNvSpPr>
          <p:nvPr/>
        </p:nvSpPr>
        <p:spPr bwMode="auto">
          <a:xfrm>
            <a:off x="0" y="6453188"/>
            <a:ext cx="539750" cy="404812"/>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slow">
    <p:zoom/>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afterEffect">
                                  <p:stCondLst>
                                    <p:cond delay="0"/>
                                  </p:stCondLst>
                                  <p:iterate type="lt">
                                    <p:tmPct val="10000"/>
                                  </p:iterate>
                                  <p:childTnLst>
                                    <p:set>
                                      <p:cBhvr>
                                        <p:cTn id="6" dur="1" fill="hold">
                                          <p:stCondLst>
                                            <p:cond delay="0"/>
                                          </p:stCondLst>
                                        </p:cTn>
                                        <p:tgtEl>
                                          <p:spTgt spid="151593"/>
                                        </p:tgtEl>
                                        <p:attrNameLst>
                                          <p:attrName>style.visibility</p:attrName>
                                        </p:attrNameLst>
                                      </p:cBhvr>
                                      <p:to>
                                        <p:strVal val="visible"/>
                                      </p:to>
                                    </p:set>
                                    <p:anim by="(-#ppt_w*2)" calcmode="lin" valueType="num">
                                      <p:cBhvr rctx="PPT">
                                        <p:cTn id="7" dur="500" autoRev="1" fill="hold">
                                          <p:stCondLst>
                                            <p:cond delay="0"/>
                                          </p:stCondLst>
                                        </p:cTn>
                                        <p:tgtEl>
                                          <p:spTgt spid="151593"/>
                                        </p:tgtEl>
                                        <p:attrNameLst>
                                          <p:attrName>ppt_w</p:attrName>
                                        </p:attrNameLst>
                                      </p:cBhvr>
                                    </p:anim>
                                    <p:anim by="(#ppt_w*0.50)" calcmode="lin" valueType="num">
                                      <p:cBhvr>
                                        <p:cTn id="8" dur="500" decel="50000" autoRev="1" fill="hold">
                                          <p:stCondLst>
                                            <p:cond delay="0"/>
                                          </p:stCondLst>
                                        </p:cTn>
                                        <p:tgtEl>
                                          <p:spTgt spid="151593"/>
                                        </p:tgtEl>
                                        <p:attrNameLst>
                                          <p:attrName>ppt_x</p:attrName>
                                        </p:attrNameLst>
                                      </p:cBhvr>
                                    </p:anim>
                                    <p:anim from="(-#ppt_h/2)" to="(#ppt_y)" calcmode="lin" valueType="num">
                                      <p:cBhvr>
                                        <p:cTn id="9" dur="1000" fill="hold">
                                          <p:stCondLst>
                                            <p:cond delay="0"/>
                                          </p:stCondLst>
                                        </p:cTn>
                                        <p:tgtEl>
                                          <p:spTgt spid="151593"/>
                                        </p:tgtEl>
                                        <p:attrNameLst>
                                          <p:attrName>ppt_y</p:attrName>
                                        </p:attrNameLst>
                                      </p:cBhvr>
                                    </p:anim>
                                    <p:animRot by="21600000">
                                      <p:cBhvr>
                                        <p:cTn id="10" dur="1000" fill="hold">
                                          <p:stCondLst>
                                            <p:cond delay="0"/>
                                          </p:stCondLst>
                                        </p:cTn>
                                        <p:tgtEl>
                                          <p:spTgt spid="151593"/>
                                        </p:tgtEl>
                                        <p:attrNameLst>
                                          <p:attrName>r</p:attrName>
                                        </p:attrNameLst>
                                      </p:cBhvr>
                                    </p:animRot>
                                  </p:childTnLst>
                                </p:cTn>
                              </p:par>
                            </p:childTnLst>
                          </p:cTn>
                        </p:par>
                        <p:par>
                          <p:cTn id="11" fill="hold">
                            <p:stCondLst>
                              <p:cond delay="4300"/>
                            </p:stCondLst>
                            <p:childTnLst>
                              <p:par>
                                <p:cTn id="12" presetID="56" presetClass="entr" presetSubtype="0" fill="hold" grpId="0" nodeType="afterEffect">
                                  <p:stCondLst>
                                    <p:cond delay="0"/>
                                  </p:stCondLst>
                                  <p:iterate type="lt">
                                    <p:tmPct val="10000"/>
                                  </p:iterate>
                                  <p:childTnLst>
                                    <p:set>
                                      <p:cBhvr>
                                        <p:cTn id="13" dur="1" fill="hold">
                                          <p:stCondLst>
                                            <p:cond delay="0"/>
                                          </p:stCondLst>
                                        </p:cTn>
                                        <p:tgtEl>
                                          <p:spTgt spid="151599"/>
                                        </p:tgtEl>
                                        <p:attrNameLst>
                                          <p:attrName>style.visibility</p:attrName>
                                        </p:attrNameLst>
                                      </p:cBhvr>
                                      <p:to>
                                        <p:strVal val="visible"/>
                                      </p:to>
                                    </p:set>
                                    <p:anim by="(-#ppt_w*2)" calcmode="lin" valueType="num">
                                      <p:cBhvr rctx="PPT">
                                        <p:cTn id="14" dur="500" autoRev="1" fill="hold">
                                          <p:stCondLst>
                                            <p:cond delay="0"/>
                                          </p:stCondLst>
                                        </p:cTn>
                                        <p:tgtEl>
                                          <p:spTgt spid="151599"/>
                                        </p:tgtEl>
                                        <p:attrNameLst>
                                          <p:attrName>ppt_w</p:attrName>
                                        </p:attrNameLst>
                                      </p:cBhvr>
                                    </p:anim>
                                    <p:anim by="(#ppt_w*0.50)" calcmode="lin" valueType="num">
                                      <p:cBhvr>
                                        <p:cTn id="15" dur="500" decel="50000" autoRev="1" fill="hold">
                                          <p:stCondLst>
                                            <p:cond delay="0"/>
                                          </p:stCondLst>
                                        </p:cTn>
                                        <p:tgtEl>
                                          <p:spTgt spid="151599"/>
                                        </p:tgtEl>
                                        <p:attrNameLst>
                                          <p:attrName>ppt_x</p:attrName>
                                        </p:attrNameLst>
                                      </p:cBhvr>
                                    </p:anim>
                                    <p:anim from="(-#ppt_h/2)" to="(#ppt_y)" calcmode="lin" valueType="num">
                                      <p:cBhvr>
                                        <p:cTn id="16" dur="1000" fill="hold">
                                          <p:stCondLst>
                                            <p:cond delay="0"/>
                                          </p:stCondLst>
                                        </p:cTn>
                                        <p:tgtEl>
                                          <p:spTgt spid="151599"/>
                                        </p:tgtEl>
                                        <p:attrNameLst>
                                          <p:attrName>ppt_y</p:attrName>
                                        </p:attrNameLst>
                                      </p:cBhvr>
                                    </p:anim>
                                    <p:animRot by="21600000">
                                      <p:cBhvr>
                                        <p:cTn id="17" dur="1000" fill="hold">
                                          <p:stCondLst>
                                            <p:cond delay="0"/>
                                          </p:stCondLst>
                                        </p:cTn>
                                        <p:tgtEl>
                                          <p:spTgt spid="151599"/>
                                        </p:tgtEl>
                                        <p:attrNameLst>
                                          <p:attrName>r</p:attrName>
                                        </p:attrNameLst>
                                      </p:cBhvr>
                                    </p:animRot>
                                  </p:childTnLst>
                                </p:cTn>
                              </p:par>
                            </p:childTnLst>
                          </p:cTn>
                        </p:par>
                        <p:par>
                          <p:cTn id="18" fill="hold">
                            <p:stCondLst>
                              <p:cond delay="8500"/>
                            </p:stCondLst>
                            <p:childTnLst>
                              <p:par>
                                <p:cTn id="19" presetID="56" presetClass="entr" presetSubtype="0" fill="hold" grpId="0" nodeType="afterEffect">
                                  <p:stCondLst>
                                    <p:cond delay="0"/>
                                  </p:stCondLst>
                                  <p:iterate type="lt">
                                    <p:tmPct val="10000"/>
                                  </p:iterate>
                                  <p:childTnLst>
                                    <p:set>
                                      <p:cBhvr>
                                        <p:cTn id="20" dur="1" fill="hold">
                                          <p:stCondLst>
                                            <p:cond delay="0"/>
                                          </p:stCondLst>
                                        </p:cTn>
                                        <p:tgtEl>
                                          <p:spTgt spid="151616"/>
                                        </p:tgtEl>
                                        <p:attrNameLst>
                                          <p:attrName>style.visibility</p:attrName>
                                        </p:attrNameLst>
                                      </p:cBhvr>
                                      <p:to>
                                        <p:strVal val="visible"/>
                                      </p:to>
                                    </p:set>
                                    <p:anim by="(-#ppt_w*2)" calcmode="lin" valueType="num">
                                      <p:cBhvr rctx="PPT">
                                        <p:cTn id="21" dur="500" autoRev="1" fill="hold">
                                          <p:stCondLst>
                                            <p:cond delay="0"/>
                                          </p:stCondLst>
                                        </p:cTn>
                                        <p:tgtEl>
                                          <p:spTgt spid="151616"/>
                                        </p:tgtEl>
                                        <p:attrNameLst>
                                          <p:attrName>ppt_w</p:attrName>
                                        </p:attrNameLst>
                                      </p:cBhvr>
                                    </p:anim>
                                    <p:anim by="(#ppt_w*0.50)" calcmode="lin" valueType="num">
                                      <p:cBhvr>
                                        <p:cTn id="22" dur="500" decel="50000" autoRev="1" fill="hold">
                                          <p:stCondLst>
                                            <p:cond delay="0"/>
                                          </p:stCondLst>
                                        </p:cTn>
                                        <p:tgtEl>
                                          <p:spTgt spid="151616"/>
                                        </p:tgtEl>
                                        <p:attrNameLst>
                                          <p:attrName>ppt_x</p:attrName>
                                        </p:attrNameLst>
                                      </p:cBhvr>
                                    </p:anim>
                                    <p:anim from="(-#ppt_h/2)" to="(#ppt_y)" calcmode="lin" valueType="num">
                                      <p:cBhvr>
                                        <p:cTn id="23" dur="1000" fill="hold">
                                          <p:stCondLst>
                                            <p:cond delay="0"/>
                                          </p:stCondLst>
                                        </p:cTn>
                                        <p:tgtEl>
                                          <p:spTgt spid="151616"/>
                                        </p:tgtEl>
                                        <p:attrNameLst>
                                          <p:attrName>ppt_y</p:attrName>
                                        </p:attrNameLst>
                                      </p:cBhvr>
                                    </p:anim>
                                    <p:animRot by="21600000">
                                      <p:cBhvr>
                                        <p:cTn id="24" dur="1000" fill="hold">
                                          <p:stCondLst>
                                            <p:cond delay="0"/>
                                          </p:stCondLst>
                                        </p:cTn>
                                        <p:tgtEl>
                                          <p:spTgt spid="151616"/>
                                        </p:tgtEl>
                                        <p:attrNameLst>
                                          <p:attrName>r</p:attrName>
                                        </p:attrNameLst>
                                      </p:cBhvr>
                                    </p:animRot>
                                  </p:childTnLst>
                                </p:cTn>
                              </p:par>
                            </p:childTnLst>
                          </p:cTn>
                        </p:par>
                        <p:par>
                          <p:cTn id="25" fill="hold">
                            <p:stCondLst>
                              <p:cond delay="12400"/>
                            </p:stCondLst>
                            <p:childTnLst>
                              <p:par>
                                <p:cTn id="26" presetID="56" presetClass="entr" presetSubtype="0" fill="hold" grpId="0" nodeType="afterEffect">
                                  <p:stCondLst>
                                    <p:cond delay="0"/>
                                  </p:stCondLst>
                                  <p:iterate type="lt">
                                    <p:tmPct val="10000"/>
                                  </p:iterate>
                                  <p:childTnLst>
                                    <p:set>
                                      <p:cBhvr>
                                        <p:cTn id="27" dur="1" fill="hold">
                                          <p:stCondLst>
                                            <p:cond delay="0"/>
                                          </p:stCondLst>
                                        </p:cTn>
                                        <p:tgtEl>
                                          <p:spTgt spid="151625"/>
                                        </p:tgtEl>
                                        <p:attrNameLst>
                                          <p:attrName>style.visibility</p:attrName>
                                        </p:attrNameLst>
                                      </p:cBhvr>
                                      <p:to>
                                        <p:strVal val="visible"/>
                                      </p:to>
                                    </p:set>
                                    <p:anim by="(-#ppt_w*2)" calcmode="lin" valueType="num">
                                      <p:cBhvr rctx="PPT">
                                        <p:cTn id="28" dur="500" autoRev="1" fill="hold">
                                          <p:stCondLst>
                                            <p:cond delay="0"/>
                                          </p:stCondLst>
                                        </p:cTn>
                                        <p:tgtEl>
                                          <p:spTgt spid="151625"/>
                                        </p:tgtEl>
                                        <p:attrNameLst>
                                          <p:attrName>ppt_w</p:attrName>
                                        </p:attrNameLst>
                                      </p:cBhvr>
                                    </p:anim>
                                    <p:anim by="(#ppt_w*0.50)" calcmode="lin" valueType="num">
                                      <p:cBhvr>
                                        <p:cTn id="29" dur="500" decel="50000" autoRev="1" fill="hold">
                                          <p:stCondLst>
                                            <p:cond delay="0"/>
                                          </p:stCondLst>
                                        </p:cTn>
                                        <p:tgtEl>
                                          <p:spTgt spid="151625"/>
                                        </p:tgtEl>
                                        <p:attrNameLst>
                                          <p:attrName>ppt_x</p:attrName>
                                        </p:attrNameLst>
                                      </p:cBhvr>
                                    </p:anim>
                                    <p:anim from="(-#ppt_h/2)" to="(#ppt_y)" calcmode="lin" valueType="num">
                                      <p:cBhvr>
                                        <p:cTn id="30" dur="1000" fill="hold">
                                          <p:stCondLst>
                                            <p:cond delay="0"/>
                                          </p:stCondLst>
                                        </p:cTn>
                                        <p:tgtEl>
                                          <p:spTgt spid="151625"/>
                                        </p:tgtEl>
                                        <p:attrNameLst>
                                          <p:attrName>ppt_y</p:attrName>
                                        </p:attrNameLst>
                                      </p:cBhvr>
                                    </p:anim>
                                    <p:animRot by="21600000">
                                      <p:cBhvr>
                                        <p:cTn id="31" dur="1000" fill="hold">
                                          <p:stCondLst>
                                            <p:cond delay="0"/>
                                          </p:stCondLst>
                                        </p:cTn>
                                        <p:tgtEl>
                                          <p:spTgt spid="151625"/>
                                        </p:tgtEl>
                                        <p:attrNameLst>
                                          <p:attrName>r</p:attrName>
                                        </p:attrNameLst>
                                      </p:cBhvr>
                                    </p:animRot>
                                  </p:childTnLst>
                                </p:cTn>
                              </p:par>
                            </p:childTnLst>
                          </p:cTn>
                        </p:par>
                        <p:par>
                          <p:cTn id="32" fill="hold">
                            <p:stCondLst>
                              <p:cond delay="16600"/>
                            </p:stCondLst>
                            <p:childTnLst>
                              <p:par>
                                <p:cTn id="33" presetID="56" presetClass="entr" presetSubtype="0" fill="hold" grpId="0" nodeType="afterEffect">
                                  <p:stCondLst>
                                    <p:cond delay="0"/>
                                  </p:stCondLst>
                                  <p:iterate type="lt">
                                    <p:tmPct val="10000"/>
                                  </p:iterate>
                                  <p:childTnLst>
                                    <p:set>
                                      <p:cBhvr>
                                        <p:cTn id="34" dur="1" fill="hold">
                                          <p:stCondLst>
                                            <p:cond delay="0"/>
                                          </p:stCondLst>
                                        </p:cTn>
                                        <p:tgtEl>
                                          <p:spTgt spid="151653"/>
                                        </p:tgtEl>
                                        <p:attrNameLst>
                                          <p:attrName>style.visibility</p:attrName>
                                        </p:attrNameLst>
                                      </p:cBhvr>
                                      <p:to>
                                        <p:strVal val="visible"/>
                                      </p:to>
                                    </p:set>
                                    <p:anim by="(-#ppt_w*2)" calcmode="lin" valueType="num">
                                      <p:cBhvr rctx="PPT">
                                        <p:cTn id="35" dur="500" autoRev="1" fill="hold">
                                          <p:stCondLst>
                                            <p:cond delay="0"/>
                                          </p:stCondLst>
                                        </p:cTn>
                                        <p:tgtEl>
                                          <p:spTgt spid="151653"/>
                                        </p:tgtEl>
                                        <p:attrNameLst>
                                          <p:attrName>ppt_w</p:attrName>
                                        </p:attrNameLst>
                                      </p:cBhvr>
                                    </p:anim>
                                    <p:anim by="(#ppt_w*0.50)" calcmode="lin" valueType="num">
                                      <p:cBhvr>
                                        <p:cTn id="36" dur="500" decel="50000" autoRev="1" fill="hold">
                                          <p:stCondLst>
                                            <p:cond delay="0"/>
                                          </p:stCondLst>
                                        </p:cTn>
                                        <p:tgtEl>
                                          <p:spTgt spid="151653"/>
                                        </p:tgtEl>
                                        <p:attrNameLst>
                                          <p:attrName>ppt_x</p:attrName>
                                        </p:attrNameLst>
                                      </p:cBhvr>
                                    </p:anim>
                                    <p:anim from="(-#ppt_h/2)" to="(#ppt_y)" calcmode="lin" valueType="num">
                                      <p:cBhvr>
                                        <p:cTn id="37" dur="1000" fill="hold">
                                          <p:stCondLst>
                                            <p:cond delay="0"/>
                                          </p:stCondLst>
                                        </p:cTn>
                                        <p:tgtEl>
                                          <p:spTgt spid="151653"/>
                                        </p:tgtEl>
                                        <p:attrNameLst>
                                          <p:attrName>ppt_y</p:attrName>
                                        </p:attrNameLst>
                                      </p:cBhvr>
                                    </p:anim>
                                    <p:animRot by="21600000">
                                      <p:cBhvr>
                                        <p:cTn id="38" dur="1000" fill="hold">
                                          <p:stCondLst>
                                            <p:cond delay="0"/>
                                          </p:stCondLst>
                                        </p:cTn>
                                        <p:tgtEl>
                                          <p:spTgt spid="15165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593" grpId="0" animBg="1"/>
      <p:bldP spid="151599" grpId="0" animBg="1"/>
      <p:bldP spid="151616" grpId="0" animBg="1"/>
      <p:bldP spid="151625" grpId="0" animBg="1"/>
      <p:bldP spid="151653"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66CC"/>
            </a:gs>
            <a:gs pos="100000">
              <a:srgbClr val="D60093"/>
            </a:gs>
          </a:gsLst>
          <a:path path="rect">
            <a:fillToRect l="100000" t="100000"/>
          </a:path>
        </a:gradFill>
        <a:effectLst/>
      </p:bgPr>
    </p:bg>
    <p:spTree>
      <p:nvGrpSpPr>
        <p:cNvPr id="1" name=""/>
        <p:cNvGrpSpPr/>
        <p:nvPr/>
      </p:nvGrpSpPr>
      <p:grpSpPr>
        <a:xfrm>
          <a:off x="0" y="0"/>
          <a:ext cx="0" cy="0"/>
          <a:chOff x="0" y="0"/>
          <a:chExt cx="0" cy="0"/>
        </a:xfrm>
      </p:grpSpPr>
      <p:graphicFrame>
        <p:nvGraphicFramePr>
          <p:cNvPr id="155698" name="Group 50"/>
          <p:cNvGraphicFramePr>
            <a:graphicFrameLocks noGrp="1"/>
          </p:cNvGraphicFramePr>
          <p:nvPr>
            <p:ph/>
          </p:nvPr>
        </p:nvGraphicFramePr>
        <p:xfrm>
          <a:off x="1835150" y="981075"/>
          <a:ext cx="6753225" cy="4305300"/>
        </p:xfrm>
        <a:graphic>
          <a:graphicData uri="http://schemas.openxmlformats.org/drawingml/2006/table">
            <a:tbl>
              <a:tblPr/>
              <a:tblGrid>
                <a:gridCol w="1125538"/>
                <a:gridCol w="1125537"/>
                <a:gridCol w="1125538"/>
                <a:gridCol w="1125537"/>
                <a:gridCol w="1125538"/>
                <a:gridCol w="1125537"/>
              </a:tblGrid>
              <a:tr h="1219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JO" sz="28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JO" sz="2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JO" sz="2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JO" sz="2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ar-JO" sz="28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ar-SA" sz="2800" b="0" i="0" u="none" strike="noStrike" cap="none" normalizeH="0" baseline="0" smtClean="0">
                          <a:ln>
                            <a:noFill/>
                          </a:ln>
                          <a:solidFill>
                            <a:schemeClr val="tx1"/>
                          </a:solidFill>
                          <a:effectLst/>
                          <a:latin typeface="Arial" charset="0"/>
                          <a:cs typeface="Arial" charset="0"/>
                        </a:rPr>
                        <a:t>العدد</a:t>
                      </a:r>
                      <a:endParaRPr kumimoji="0" lang="en-US" sz="2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2207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JO" sz="28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JO" sz="2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JO" sz="2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JO" sz="2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ar-SA" sz="2800" b="0" i="0" u="none" strike="noStrike" cap="none" normalizeH="0" baseline="0" smtClean="0">
                          <a:ln>
                            <a:noFill/>
                          </a:ln>
                          <a:solidFill>
                            <a:schemeClr val="tx1"/>
                          </a:solidFill>
                          <a:effectLst/>
                          <a:latin typeface="Arial" charset="0"/>
                          <a:cs typeface="Arial" charset="0"/>
                        </a:rPr>
                        <a:t>-3</a:t>
                      </a:r>
                      <a:endParaRPr kumimoji="0" lang="en-US" sz="28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ar-SA" sz="2800" b="0" i="0" u="none" strike="noStrike" cap="none" normalizeH="0" baseline="0" smtClean="0">
                          <a:ln>
                            <a:noFill/>
                          </a:ln>
                          <a:solidFill>
                            <a:schemeClr val="tx1"/>
                          </a:solidFill>
                          <a:effectLst/>
                          <a:latin typeface="Arial" charset="0"/>
                          <a:cs typeface="Arial" charset="0"/>
                        </a:rPr>
                        <a:t>النظير</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ar-SA" sz="2800" b="0" i="0" u="none" strike="noStrike" cap="none" normalizeH="0" baseline="0" smtClean="0">
                          <a:ln>
                            <a:noFill/>
                          </a:ln>
                          <a:solidFill>
                            <a:schemeClr val="tx1"/>
                          </a:solidFill>
                          <a:effectLst/>
                          <a:latin typeface="Arial" charset="0"/>
                          <a:cs typeface="Arial" charset="0"/>
                        </a:rPr>
                        <a:t>الجمعي</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ar-SA" sz="2800" b="0" i="0" u="none" strike="noStrike" cap="none" normalizeH="0" baseline="0" smtClean="0">
                          <a:ln>
                            <a:noFill/>
                          </a:ln>
                          <a:solidFill>
                            <a:schemeClr val="tx1"/>
                          </a:solidFill>
                          <a:effectLst/>
                          <a:latin typeface="Arial" charset="0"/>
                          <a:cs typeface="Arial" charset="0"/>
                        </a:rPr>
                        <a:t>للعدد</a:t>
                      </a:r>
                      <a:endParaRPr kumimoji="0" lang="en-US" sz="2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219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JO" sz="28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JO" sz="2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JO" sz="2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JO" sz="2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ar-JO" sz="28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ar-SA" sz="2800" b="0" i="0" u="none" strike="noStrike" cap="none" normalizeH="0" baseline="0" smtClean="0">
                          <a:ln>
                            <a:noFill/>
                          </a:ln>
                          <a:solidFill>
                            <a:schemeClr val="tx1"/>
                          </a:solidFill>
                          <a:effectLst/>
                          <a:latin typeface="Arial" charset="0"/>
                          <a:cs typeface="Arial" charset="0"/>
                        </a:rPr>
                        <a:t>النظير</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ar-SA" sz="2800" b="0" i="0" u="none" strike="noStrike" cap="none" normalizeH="0" baseline="0" smtClean="0">
                          <a:ln>
                            <a:noFill/>
                          </a:ln>
                          <a:solidFill>
                            <a:schemeClr val="tx1"/>
                          </a:solidFill>
                          <a:effectLst/>
                          <a:latin typeface="Arial" charset="0"/>
                          <a:cs typeface="Arial" charset="0"/>
                        </a:rPr>
                        <a:t>الضربي</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ar-SA" sz="2800" b="0" i="0" u="none" strike="noStrike" cap="none" normalizeH="0" baseline="0" smtClean="0">
                          <a:ln>
                            <a:noFill/>
                          </a:ln>
                          <a:solidFill>
                            <a:schemeClr val="tx1"/>
                          </a:solidFill>
                          <a:effectLst/>
                          <a:latin typeface="Arial" charset="0"/>
                          <a:cs typeface="Arial" charset="0"/>
                        </a:rPr>
                        <a:t>للعدد</a:t>
                      </a:r>
                      <a:endParaRPr kumimoji="0" lang="en-US" sz="2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155687" name="WordArt 39"/>
          <p:cNvSpPr>
            <a:spLocks noChangeArrowheads="1" noChangeShapeType="1" noTextEdit="1"/>
          </p:cNvSpPr>
          <p:nvPr/>
        </p:nvSpPr>
        <p:spPr bwMode="auto">
          <a:xfrm>
            <a:off x="7235825" y="260350"/>
            <a:ext cx="1657350" cy="657225"/>
          </a:xfrm>
          <a:prstGeom prst="rect">
            <a:avLst/>
          </a:prstGeom>
        </p:spPr>
        <p:txBody>
          <a:bodyPr wrap="none" fromWordArt="1">
            <a:prstTxWarp prst="textDoubleWave1">
              <a:avLst>
                <a:gd name="adj1" fmla="val 6500"/>
                <a:gd name="adj2" fmla="val 0"/>
              </a:avLst>
            </a:prstTxWarp>
          </a:bodyPr>
          <a:lstStyle/>
          <a:p>
            <a:pPr rtl="1"/>
            <a:r>
              <a:rPr lang="ar-JO" sz="3600" kern="10" spc="-360">
                <a:ln w="12700">
                  <a:solidFill>
                    <a:srgbClr val="000099"/>
                  </a:solidFill>
                  <a:round/>
                  <a:headEnd/>
                  <a:tailEnd/>
                </a:ln>
                <a:solidFill>
                  <a:srgbClr val="33CCFF"/>
                </a:solidFill>
                <a:effectLst>
                  <a:outerShdw dist="125724" dir="18900000" algn="ctr" rotWithShape="0">
                    <a:srgbClr val="000099"/>
                  </a:outerShdw>
                </a:effectLst>
                <a:latin typeface="Impact"/>
              </a:rPr>
              <a:t>مثال ((1)):</a:t>
            </a:r>
          </a:p>
        </p:txBody>
      </p:sp>
      <p:sp>
        <p:nvSpPr>
          <p:cNvPr id="155688" name="Text Box 40"/>
          <p:cNvSpPr txBox="1">
            <a:spLocks noChangeArrowheads="1"/>
          </p:cNvSpPr>
          <p:nvPr/>
        </p:nvSpPr>
        <p:spPr bwMode="auto">
          <a:xfrm>
            <a:off x="1763713" y="260350"/>
            <a:ext cx="5329237" cy="519113"/>
          </a:xfrm>
          <a:prstGeom prst="rect">
            <a:avLst/>
          </a:prstGeom>
          <a:noFill/>
          <a:ln w="9525" algn="ctr">
            <a:noFill/>
            <a:miter lim="800000"/>
            <a:headEnd/>
            <a:tailEnd/>
          </a:ln>
          <a:effectLst/>
        </p:spPr>
        <p:txBody>
          <a:bodyPr>
            <a:spAutoFit/>
          </a:bodyPr>
          <a:lstStyle/>
          <a:p>
            <a:pPr algn="r"/>
            <a:r>
              <a:rPr lang="ar-SA" sz="2800"/>
              <a:t>أكمل الجدول الاتي :</a:t>
            </a:r>
            <a:endParaRPr lang="en-US" sz="2800"/>
          </a:p>
        </p:txBody>
      </p:sp>
      <p:sp>
        <p:nvSpPr>
          <p:cNvPr id="155699" name="Line 51"/>
          <p:cNvSpPr>
            <a:spLocks noChangeShapeType="1"/>
          </p:cNvSpPr>
          <p:nvPr/>
        </p:nvSpPr>
        <p:spPr bwMode="auto">
          <a:xfrm>
            <a:off x="6588125" y="4652963"/>
            <a:ext cx="577850" cy="0"/>
          </a:xfrm>
          <a:prstGeom prst="line">
            <a:avLst/>
          </a:prstGeom>
          <a:noFill/>
          <a:ln w="38100">
            <a:solidFill>
              <a:schemeClr val="tx1"/>
            </a:solidFill>
            <a:round/>
            <a:headEnd/>
            <a:tailEnd/>
          </a:ln>
          <a:effectLst/>
        </p:spPr>
        <p:txBody>
          <a:bodyPr>
            <a:spAutoFit/>
          </a:bodyPr>
          <a:lstStyle/>
          <a:p>
            <a:endParaRPr lang="ar-JO"/>
          </a:p>
        </p:txBody>
      </p:sp>
      <p:sp>
        <p:nvSpPr>
          <p:cNvPr id="155700" name="Text Box 52"/>
          <p:cNvSpPr txBox="1">
            <a:spLocks noChangeArrowheads="1"/>
          </p:cNvSpPr>
          <p:nvPr/>
        </p:nvSpPr>
        <p:spPr bwMode="auto">
          <a:xfrm>
            <a:off x="6588125" y="4652963"/>
            <a:ext cx="576263" cy="457200"/>
          </a:xfrm>
          <a:prstGeom prst="rect">
            <a:avLst/>
          </a:prstGeom>
          <a:noFill/>
          <a:ln w="9525" algn="ctr">
            <a:noFill/>
            <a:miter lim="800000"/>
            <a:headEnd/>
            <a:tailEnd/>
          </a:ln>
          <a:effectLst/>
        </p:spPr>
        <p:txBody>
          <a:bodyPr>
            <a:spAutoFit/>
          </a:bodyPr>
          <a:lstStyle/>
          <a:p>
            <a:r>
              <a:rPr lang="ar-SA" sz="2400"/>
              <a:t>-3</a:t>
            </a:r>
            <a:endParaRPr lang="en-US" sz="2400"/>
          </a:p>
        </p:txBody>
      </p:sp>
      <p:sp>
        <p:nvSpPr>
          <p:cNvPr id="155702" name="Text Box 54"/>
          <p:cNvSpPr txBox="1">
            <a:spLocks noChangeArrowheads="1"/>
          </p:cNvSpPr>
          <p:nvPr/>
        </p:nvSpPr>
        <p:spPr bwMode="auto">
          <a:xfrm>
            <a:off x="6659563" y="1412875"/>
            <a:ext cx="384175" cy="519113"/>
          </a:xfrm>
          <a:prstGeom prst="rect">
            <a:avLst/>
          </a:prstGeom>
          <a:noFill/>
          <a:ln w="9525" algn="ctr">
            <a:noFill/>
            <a:miter lim="800000"/>
            <a:headEnd/>
            <a:tailEnd/>
          </a:ln>
          <a:effectLst/>
        </p:spPr>
        <p:txBody>
          <a:bodyPr>
            <a:spAutoFit/>
          </a:bodyPr>
          <a:lstStyle/>
          <a:p>
            <a:r>
              <a:rPr lang="ar-SA" sz="2800"/>
              <a:t>3</a:t>
            </a:r>
            <a:endParaRPr lang="en-US" sz="2800"/>
          </a:p>
        </p:txBody>
      </p:sp>
      <p:sp>
        <p:nvSpPr>
          <p:cNvPr id="155703" name="Text Box 55"/>
          <p:cNvSpPr txBox="1">
            <a:spLocks noChangeArrowheads="1"/>
          </p:cNvSpPr>
          <p:nvPr/>
        </p:nvSpPr>
        <p:spPr bwMode="auto">
          <a:xfrm>
            <a:off x="5435600" y="4149725"/>
            <a:ext cx="720725" cy="457200"/>
          </a:xfrm>
          <a:prstGeom prst="rect">
            <a:avLst/>
          </a:prstGeom>
          <a:noFill/>
          <a:ln w="9525" algn="ctr">
            <a:noFill/>
            <a:miter lim="800000"/>
            <a:headEnd/>
            <a:tailEnd/>
          </a:ln>
          <a:effectLst/>
        </p:spPr>
        <p:txBody>
          <a:bodyPr>
            <a:spAutoFit/>
          </a:bodyPr>
          <a:lstStyle/>
          <a:p>
            <a:r>
              <a:rPr lang="ar-SA" sz="2400"/>
              <a:t>7</a:t>
            </a:r>
            <a:endParaRPr lang="en-US" sz="2400"/>
          </a:p>
        </p:txBody>
      </p:sp>
      <p:sp>
        <p:nvSpPr>
          <p:cNvPr id="155704" name="Text Box 56"/>
          <p:cNvSpPr txBox="1">
            <a:spLocks noChangeArrowheads="1"/>
          </p:cNvSpPr>
          <p:nvPr/>
        </p:nvSpPr>
        <p:spPr bwMode="auto">
          <a:xfrm>
            <a:off x="5508625" y="1628775"/>
            <a:ext cx="720725" cy="457200"/>
          </a:xfrm>
          <a:prstGeom prst="rect">
            <a:avLst/>
          </a:prstGeom>
          <a:noFill/>
          <a:ln w="9525" algn="ctr">
            <a:noFill/>
            <a:miter lim="800000"/>
            <a:headEnd/>
            <a:tailEnd/>
          </a:ln>
          <a:effectLst/>
        </p:spPr>
        <p:txBody>
          <a:bodyPr>
            <a:spAutoFit/>
          </a:bodyPr>
          <a:lstStyle/>
          <a:p>
            <a:r>
              <a:rPr lang="ar-SA" sz="2400"/>
              <a:t>7</a:t>
            </a:r>
            <a:endParaRPr lang="en-US" sz="2400"/>
          </a:p>
        </p:txBody>
      </p:sp>
      <p:sp>
        <p:nvSpPr>
          <p:cNvPr id="155705" name="Text Box 57"/>
          <p:cNvSpPr txBox="1">
            <a:spLocks noChangeArrowheads="1"/>
          </p:cNvSpPr>
          <p:nvPr/>
        </p:nvSpPr>
        <p:spPr bwMode="auto">
          <a:xfrm>
            <a:off x="5076825" y="1412875"/>
            <a:ext cx="720725" cy="457200"/>
          </a:xfrm>
          <a:prstGeom prst="rect">
            <a:avLst/>
          </a:prstGeom>
          <a:noFill/>
          <a:ln w="9525" algn="ctr">
            <a:noFill/>
            <a:miter lim="800000"/>
            <a:headEnd/>
            <a:tailEnd/>
          </a:ln>
          <a:effectLst/>
        </p:spPr>
        <p:txBody>
          <a:bodyPr>
            <a:spAutoFit/>
          </a:bodyPr>
          <a:lstStyle/>
          <a:p>
            <a:r>
              <a:rPr lang="ar-SA" sz="2400"/>
              <a:t>2</a:t>
            </a:r>
            <a:endParaRPr lang="en-US" sz="2400"/>
          </a:p>
        </p:txBody>
      </p:sp>
      <p:sp>
        <p:nvSpPr>
          <p:cNvPr id="155706" name="Text Box 58"/>
          <p:cNvSpPr txBox="1">
            <a:spLocks noChangeArrowheads="1"/>
          </p:cNvSpPr>
          <p:nvPr/>
        </p:nvSpPr>
        <p:spPr bwMode="auto">
          <a:xfrm>
            <a:off x="4284663" y="2781300"/>
            <a:ext cx="720725" cy="457200"/>
          </a:xfrm>
          <a:prstGeom prst="rect">
            <a:avLst/>
          </a:prstGeom>
          <a:noFill/>
          <a:ln w="9525" algn="ctr">
            <a:noFill/>
            <a:miter lim="800000"/>
            <a:headEnd/>
            <a:tailEnd/>
          </a:ln>
          <a:effectLst/>
        </p:spPr>
        <p:txBody>
          <a:bodyPr>
            <a:spAutoFit/>
          </a:bodyPr>
          <a:lstStyle/>
          <a:p>
            <a:r>
              <a:rPr lang="ar-SA" sz="2400"/>
              <a:t>0.4</a:t>
            </a:r>
            <a:endParaRPr lang="en-US" sz="2400"/>
          </a:p>
        </p:txBody>
      </p:sp>
      <p:sp>
        <p:nvSpPr>
          <p:cNvPr id="155707" name="Text Box 59"/>
          <p:cNvSpPr txBox="1">
            <a:spLocks noChangeArrowheads="1"/>
          </p:cNvSpPr>
          <p:nvPr/>
        </p:nvSpPr>
        <p:spPr bwMode="auto">
          <a:xfrm>
            <a:off x="5435600" y="4581525"/>
            <a:ext cx="720725" cy="457200"/>
          </a:xfrm>
          <a:prstGeom prst="rect">
            <a:avLst/>
          </a:prstGeom>
          <a:noFill/>
          <a:ln w="9525" algn="ctr">
            <a:noFill/>
            <a:miter lim="800000"/>
            <a:headEnd/>
            <a:tailEnd/>
          </a:ln>
          <a:effectLst/>
        </p:spPr>
        <p:txBody>
          <a:bodyPr>
            <a:spAutoFit/>
          </a:bodyPr>
          <a:lstStyle/>
          <a:p>
            <a:r>
              <a:rPr lang="ar-SA" sz="2400"/>
              <a:t>15</a:t>
            </a:r>
            <a:endParaRPr lang="en-US" sz="2400"/>
          </a:p>
        </p:txBody>
      </p:sp>
      <p:sp>
        <p:nvSpPr>
          <p:cNvPr id="155708" name="Text Box 60"/>
          <p:cNvSpPr txBox="1">
            <a:spLocks noChangeArrowheads="1"/>
          </p:cNvSpPr>
          <p:nvPr/>
        </p:nvSpPr>
        <p:spPr bwMode="auto">
          <a:xfrm>
            <a:off x="6516688" y="4221163"/>
            <a:ext cx="720725" cy="457200"/>
          </a:xfrm>
          <a:prstGeom prst="rect">
            <a:avLst/>
          </a:prstGeom>
          <a:noFill/>
          <a:ln w="9525" algn="ctr">
            <a:noFill/>
            <a:miter lim="800000"/>
            <a:headEnd/>
            <a:tailEnd/>
          </a:ln>
          <a:effectLst/>
        </p:spPr>
        <p:txBody>
          <a:bodyPr>
            <a:spAutoFit/>
          </a:bodyPr>
          <a:lstStyle/>
          <a:p>
            <a:r>
              <a:rPr lang="ar-SA" sz="2400"/>
              <a:t>1</a:t>
            </a:r>
            <a:endParaRPr lang="en-US" sz="2400"/>
          </a:p>
        </p:txBody>
      </p:sp>
      <p:sp>
        <p:nvSpPr>
          <p:cNvPr id="155709" name="Line 61"/>
          <p:cNvSpPr>
            <a:spLocks noChangeShapeType="1"/>
          </p:cNvSpPr>
          <p:nvPr/>
        </p:nvSpPr>
        <p:spPr bwMode="auto">
          <a:xfrm>
            <a:off x="5435600" y="4581525"/>
            <a:ext cx="647700" cy="0"/>
          </a:xfrm>
          <a:prstGeom prst="line">
            <a:avLst/>
          </a:prstGeom>
          <a:noFill/>
          <a:ln w="38100">
            <a:solidFill>
              <a:schemeClr val="tx1"/>
            </a:solidFill>
            <a:round/>
            <a:headEnd/>
            <a:tailEnd/>
          </a:ln>
          <a:effectLst/>
        </p:spPr>
        <p:txBody>
          <a:bodyPr>
            <a:spAutoFit/>
          </a:bodyPr>
          <a:lstStyle/>
          <a:p>
            <a:endParaRPr lang="ar-JO"/>
          </a:p>
        </p:txBody>
      </p:sp>
      <p:sp>
        <p:nvSpPr>
          <p:cNvPr id="155712" name="Line 64"/>
          <p:cNvSpPr>
            <a:spLocks noChangeShapeType="1"/>
          </p:cNvSpPr>
          <p:nvPr/>
        </p:nvSpPr>
        <p:spPr bwMode="auto">
          <a:xfrm>
            <a:off x="3203575" y="4581525"/>
            <a:ext cx="647700" cy="0"/>
          </a:xfrm>
          <a:prstGeom prst="line">
            <a:avLst/>
          </a:prstGeom>
          <a:noFill/>
          <a:ln w="38100">
            <a:solidFill>
              <a:schemeClr val="tx1"/>
            </a:solidFill>
            <a:round/>
            <a:headEnd/>
            <a:tailEnd/>
          </a:ln>
          <a:effectLst/>
        </p:spPr>
        <p:txBody>
          <a:bodyPr>
            <a:spAutoFit/>
          </a:bodyPr>
          <a:lstStyle/>
          <a:p>
            <a:endParaRPr lang="ar-JO"/>
          </a:p>
        </p:txBody>
      </p:sp>
      <p:sp>
        <p:nvSpPr>
          <p:cNvPr id="155713" name="Line 65"/>
          <p:cNvSpPr>
            <a:spLocks noChangeShapeType="1"/>
          </p:cNvSpPr>
          <p:nvPr/>
        </p:nvSpPr>
        <p:spPr bwMode="auto">
          <a:xfrm>
            <a:off x="4356100" y="4581525"/>
            <a:ext cx="647700" cy="0"/>
          </a:xfrm>
          <a:prstGeom prst="line">
            <a:avLst/>
          </a:prstGeom>
          <a:noFill/>
          <a:ln w="38100">
            <a:solidFill>
              <a:schemeClr val="tx1"/>
            </a:solidFill>
            <a:round/>
            <a:headEnd/>
            <a:tailEnd/>
          </a:ln>
          <a:effectLst/>
        </p:spPr>
        <p:txBody>
          <a:bodyPr>
            <a:spAutoFit/>
          </a:bodyPr>
          <a:lstStyle/>
          <a:p>
            <a:endParaRPr lang="ar-JO"/>
          </a:p>
        </p:txBody>
      </p:sp>
      <p:sp>
        <p:nvSpPr>
          <p:cNvPr id="155714" name="Line 66"/>
          <p:cNvSpPr>
            <a:spLocks noChangeShapeType="1"/>
          </p:cNvSpPr>
          <p:nvPr/>
        </p:nvSpPr>
        <p:spPr bwMode="auto">
          <a:xfrm>
            <a:off x="5580063" y="1628775"/>
            <a:ext cx="647700" cy="0"/>
          </a:xfrm>
          <a:prstGeom prst="line">
            <a:avLst/>
          </a:prstGeom>
          <a:noFill/>
          <a:ln w="38100">
            <a:solidFill>
              <a:schemeClr val="tx1"/>
            </a:solidFill>
            <a:round/>
            <a:headEnd/>
            <a:tailEnd/>
          </a:ln>
          <a:effectLst/>
        </p:spPr>
        <p:txBody>
          <a:bodyPr>
            <a:spAutoFit/>
          </a:bodyPr>
          <a:lstStyle/>
          <a:p>
            <a:endParaRPr lang="ar-JO"/>
          </a:p>
        </p:txBody>
      </p:sp>
      <p:sp>
        <p:nvSpPr>
          <p:cNvPr id="155715" name="Text Box 67"/>
          <p:cNvSpPr txBox="1">
            <a:spLocks noChangeArrowheads="1"/>
          </p:cNvSpPr>
          <p:nvPr/>
        </p:nvSpPr>
        <p:spPr bwMode="auto">
          <a:xfrm>
            <a:off x="4356100" y="4652963"/>
            <a:ext cx="720725" cy="457200"/>
          </a:xfrm>
          <a:prstGeom prst="rect">
            <a:avLst/>
          </a:prstGeom>
          <a:noFill/>
          <a:ln w="9525" algn="ctr">
            <a:noFill/>
            <a:miter lim="800000"/>
            <a:headEnd/>
            <a:tailEnd/>
          </a:ln>
          <a:effectLst/>
        </p:spPr>
        <p:txBody>
          <a:bodyPr>
            <a:spAutoFit/>
          </a:bodyPr>
          <a:lstStyle/>
          <a:p>
            <a:r>
              <a:rPr lang="ar-SA" sz="2400"/>
              <a:t>4</a:t>
            </a:r>
            <a:endParaRPr lang="en-US" sz="2400"/>
          </a:p>
        </p:txBody>
      </p:sp>
      <p:sp>
        <p:nvSpPr>
          <p:cNvPr id="155717" name="Text Box 69"/>
          <p:cNvSpPr txBox="1">
            <a:spLocks noChangeArrowheads="1"/>
          </p:cNvSpPr>
          <p:nvPr/>
        </p:nvSpPr>
        <p:spPr bwMode="auto">
          <a:xfrm>
            <a:off x="4356100" y="4149725"/>
            <a:ext cx="720725" cy="457200"/>
          </a:xfrm>
          <a:prstGeom prst="rect">
            <a:avLst/>
          </a:prstGeom>
          <a:noFill/>
          <a:ln w="9525" algn="ctr">
            <a:noFill/>
            <a:miter lim="800000"/>
            <a:headEnd/>
            <a:tailEnd/>
          </a:ln>
          <a:effectLst/>
        </p:spPr>
        <p:txBody>
          <a:bodyPr>
            <a:spAutoFit/>
          </a:bodyPr>
          <a:lstStyle/>
          <a:p>
            <a:r>
              <a:rPr lang="ar-SA" sz="2400"/>
              <a:t>-10</a:t>
            </a:r>
            <a:endParaRPr lang="en-US" sz="2400"/>
          </a:p>
        </p:txBody>
      </p:sp>
      <p:sp>
        <p:nvSpPr>
          <p:cNvPr id="155718" name="Text Box 70"/>
          <p:cNvSpPr txBox="1">
            <a:spLocks noChangeArrowheads="1"/>
          </p:cNvSpPr>
          <p:nvPr/>
        </p:nvSpPr>
        <p:spPr bwMode="auto">
          <a:xfrm>
            <a:off x="5508625" y="1268413"/>
            <a:ext cx="720725" cy="457200"/>
          </a:xfrm>
          <a:prstGeom prst="rect">
            <a:avLst/>
          </a:prstGeom>
          <a:noFill/>
          <a:ln w="9525" algn="ctr">
            <a:noFill/>
            <a:miter lim="800000"/>
            <a:headEnd/>
            <a:tailEnd/>
          </a:ln>
          <a:effectLst/>
        </p:spPr>
        <p:txBody>
          <a:bodyPr>
            <a:spAutoFit/>
          </a:bodyPr>
          <a:lstStyle/>
          <a:p>
            <a:r>
              <a:rPr lang="ar-SA" sz="2400"/>
              <a:t>1</a:t>
            </a:r>
            <a:endParaRPr lang="en-US" sz="2400"/>
          </a:p>
        </p:txBody>
      </p:sp>
      <p:sp>
        <p:nvSpPr>
          <p:cNvPr id="155719" name="Text Box 71"/>
          <p:cNvSpPr txBox="1">
            <a:spLocks noChangeArrowheads="1"/>
          </p:cNvSpPr>
          <p:nvPr/>
        </p:nvSpPr>
        <p:spPr bwMode="auto">
          <a:xfrm>
            <a:off x="5580063" y="2997200"/>
            <a:ext cx="720725" cy="457200"/>
          </a:xfrm>
          <a:prstGeom prst="rect">
            <a:avLst/>
          </a:prstGeom>
          <a:noFill/>
          <a:ln w="9525" algn="ctr">
            <a:noFill/>
            <a:miter lim="800000"/>
            <a:headEnd/>
            <a:tailEnd/>
          </a:ln>
          <a:effectLst/>
        </p:spPr>
        <p:txBody>
          <a:bodyPr>
            <a:spAutoFit/>
          </a:bodyPr>
          <a:lstStyle/>
          <a:p>
            <a:r>
              <a:rPr lang="ar-SA" sz="2400"/>
              <a:t>7</a:t>
            </a:r>
            <a:endParaRPr lang="en-US" sz="2400"/>
          </a:p>
        </p:txBody>
      </p:sp>
      <p:sp>
        <p:nvSpPr>
          <p:cNvPr id="155720" name="Text Box 72"/>
          <p:cNvSpPr txBox="1">
            <a:spLocks noChangeArrowheads="1"/>
          </p:cNvSpPr>
          <p:nvPr/>
        </p:nvSpPr>
        <p:spPr bwMode="auto">
          <a:xfrm>
            <a:off x="5148263" y="2781300"/>
            <a:ext cx="720725" cy="457200"/>
          </a:xfrm>
          <a:prstGeom prst="rect">
            <a:avLst/>
          </a:prstGeom>
          <a:noFill/>
          <a:ln w="9525" algn="ctr">
            <a:noFill/>
            <a:miter lim="800000"/>
            <a:headEnd/>
            <a:tailEnd/>
          </a:ln>
          <a:effectLst/>
        </p:spPr>
        <p:txBody>
          <a:bodyPr>
            <a:spAutoFit/>
          </a:bodyPr>
          <a:lstStyle/>
          <a:p>
            <a:r>
              <a:rPr lang="ar-SA" sz="2400"/>
              <a:t>2</a:t>
            </a:r>
            <a:endParaRPr lang="en-US" sz="2400"/>
          </a:p>
        </p:txBody>
      </p:sp>
      <p:sp>
        <p:nvSpPr>
          <p:cNvPr id="155721" name="Line 73"/>
          <p:cNvSpPr>
            <a:spLocks noChangeShapeType="1"/>
          </p:cNvSpPr>
          <p:nvPr/>
        </p:nvSpPr>
        <p:spPr bwMode="auto">
          <a:xfrm>
            <a:off x="5651500" y="2997200"/>
            <a:ext cx="647700" cy="0"/>
          </a:xfrm>
          <a:prstGeom prst="line">
            <a:avLst/>
          </a:prstGeom>
          <a:noFill/>
          <a:ln w="38100">
            <a:solidFill>
              <a:schemeClr val="tx1"/>
            </a:solidFill>
            <a:round/>
            <a:headEnd/>
            <a:tailEnd/>
          </a:ln>
          <a:effectLst/>
        </p:spPr>
        <p:txBody>
          <a:bodyPr>
            <a:spAutoFit/>
          </a:bodyPr>
          <a:lstStyle/>
          <a:p>
            <a:endParaRPr lang="ar-JO"/>
          </a:p>
        </p:txBody>
      </p:sp>
      <p:sp>
        <p:nvSpPr>
          <p:cNvPr id="155722" name="Text Box 74"/>
          <p:cNvSpPr txBox="1">
            <a:spLocks noChangeArrowheads="1"/>
          </p:cNvSpPr>
          <p:nvPr/>
        </p:nvSpPr>
        <p:spPr bwMode="auto">
          <a:xfrm>
            <a:off x="5580063" y="2636838"/>
            <a:ext cx="720725" cy="457200"/>
          </a:xfrm>
          <a:prstGeom prst="rect">
            <a:avLst/>
          </a:prstGeom>
          <a:noFill/>
          <a:ln w="9525" algn="ctr">
            <a:noFill/>
            <a:miter lim="800000"/>
            <a:headEnd/>
            <a:tailEnd/>
          </a:ln>
          <a:effectLst/>
        </p:spPr>
        <p:txBody>
          <a:bodyPr>
            <a:spAutoFit/>
          </a:bodyPr>
          <a:lstStyle/>
          <a:p>
            <a:r>
              <a:rPr lang="ar-SA" sz="2400"/>
              <a:t>-1</a:t>
            </a:r>
            <a:endParaRPr lang="en-US" sz="2400"/>
          </a:p>
        </p:txBody>
      </p:sp>
      <p:sp>
        <p:nvSpPr>
          <p:cNvPr id="155723" name="Text Box 75"/>
          <p:cNvSpPr txBox="1">
            <a:spLocks noChangeArrowheads="1"/>
          </p:cNvSpPr>
          <p:nvPr/>
        </p:nvSpPr>
        <p:spPr bwMode="auto">
          <a:xfrm>
            <a:off x="4140200" y="1412875"/>
            <a:ext cx="1009650" cy="457200"/>
          </a:xfrm>
          <a:prstGeom prst="rect">
            <a:avLst/>
          </a:prstGeom>
          <a:noFill/>
          <a:ln w="9525" algn="ctr">
            <a:noFill/>
            <a:miter lim="800000"/>
            <a:headEnd/>
            <a:tailEnd/>
          </a:ln>
          <a:effectLst/>
        </p:spPr>
        <p:txBody>
          <a:bodyPr>
            <a:spAutoFit/>
          </a:bodyPr>
          <a:lstStyle/>
          <a:p>
            <a:r>
              <a:rPr lang="ar-SA" sz="2400"/>
              <a:t>-0.4</a:t>
            </a:r>
            <a:endParaRPr lang="en-US" sz="2400"/>
          </a:p>
        </p:txBody>
      </p:sp>
      <p:sp>
        <p:nvSpPr>
          <p:cNvPr id="155727" name="Text Box 79"/>
          <p:cNvSpPr txBox="1">
            <a:spLocks noChangeArrowheads="1"/>
          </p:cNvSpPr>
          <p:nvPr/>
        </p:nvSpPr>
        <p:spPr bwMode="auto">
          <a:xfrm>
            <a:off x="3132138" y="4149725"/>
            <a:ext cx="720725" cy="457200"/>
          </a:xfrm>
          <a:prstGeom prst="rect">
            <a:avLst/>
          </a:prstGeom>
          <a:noFill/>
          <a:ln w="9525" algn="ctr">
            <a:noFill/>
            <a:miter lim="800000"/>
            <a:headEnd/>
            <a:tailEnd/>
          </a:ln>
          <a:effectLst/>
        </p:spPr>
        <p:txBody>
          <a:bodyPr>
            <a:spAutoFit/>
          </a:bodyPr>
          <a:lstStyle/>
          <a:p>
            <a:r>
              <a:rPr lang="ar-SA" sz="2400"/>
              <a:t>7</a:t>
            </a:r>
            <a:endParaRPr lang="en-US" sz="2400"/>
          </a:p>
        </p:txBody>
      </p:sp>
      <p:sp>
        <p:nvSpPr>
          <p:cNvPr id="155728" name="Text Box 80"/>
          <p:cNvSpPr txBox="1">
            <a:spLocks noChangeArrowheads="1"/>
          </p:cNvSpPr>
          <p:nvPr/>
        </p:nvSpPr>
        <p:spPr bwMode="auto">
          <a:xfrm>
            <a:off x="3132138" y="4581525"/>
            <a:ext cx="720725" cy="457200"/>
          </a:xfrm>
          <a:prstGeom prst="rect">
            <a:avLst/>
          </a:prstGeom>
          <a:noFill/>
          <a:ln w="9525" algn="ctr">
            <a:noFill/>
            <a:miter lim="800000"/>
            <a:headEnd/>
            <a:tailEnd/>
          </a:ln>
          <a:effectLst/>
        </p:spPr>
        <p:txBody>
          <a:bodyPr>
            <a:spAutoFit/>
          </a:bodyPr>
          <a:lstStyle/>
          <a:p>
            <a:r>
              <a:rPr lang="ar-SA" sz="2400"/>
              <a:t>3</a:t>
            </a:r>
            <a:endParaRPr lang="en-US" sz="2400"/>
          </a:p>
        </p:txBody>
      </p:sp>
      <p:sp>
        <p:nvSpPr>
          <p:cNvPr id="155729" name="Line 81"/>
          <p:cNvSpPr>
            <a:spLocks noChangeShapeType="1"/>
          </p:cNvSpPr>
          <p:nvPr/>
        </p:nvSpPr>
        <p:spPr bwMode="auto">
          <a:xfrm>
            <a:off x="3275013" y="1628775"/>
            <a:ext cx="647700" cy="0"/>
          </a:xfrm>
          <a:prstGeom prst="line">
            <a:avLst/>
          </a:prstGeom>
          <a:noFill/>
          <a:ln w="38100">
            <a:solidFill>
              <a:schemeClr val="tx1"/>
            </a:solidFill>
            <a:round/>
            <a:headEnd/>
            <a:tailEnd/>
          </a:ln>
          <a:effectLst/>
        </p:spPr>
        <p:txBody>
          <a:bodyPr>
            <a:spAutoFit/>
          </a:bodyPr>
          <a:lstStyle/>
          <a:p>
            <a:endParaRPr lang="ar-JO"/>
          </a:p>
        </p:txBody>
      </p:sp>
      <p:sp>
        <p:nvSpPr>
          <p:cNvPr id="155730" name="Text Box 82"/>
          <p:cNvSpPr txBox="1">
            <a:spLocks noChangeArrowheads="1"/>
          </p:cNvSpPr>
          <p:nvPr/>
        </p:nvSpPr>
        <p:spPr bwMode="auto">
          <a:xfrm>
            <a:off x="3203575" y="1196975"/>
            <a:ext cx="720725" cy="457200"/>
          </a:xfrm>
          <a:prstGeom prst="rect">
            <a:avLst/>
          </a:prstGeom>
          <a:noFill/>
          <a:ln w="9525" algn="ctr">
            <a:noFill/>
            <a:miter lim="800000"/>
            <a:headEnd/>
            <a:tailEnd/>
          </a:ln>
          <a:effectLst/>
        </p:spPr>
        <p:txBody>
          <a:bodyPr>
            <a:spAutoFit/>
          </a:bodyPr>
          <a:lstStyle/>
          <a:p>
            <a:r>
              <a:rPr lang="ar-SA" sz="2400"/>
              <a:t>3</a:t>
            </a:r>
            <a:endParaRPr lang="en-US" sz="2400"/>
          </a:p>
        </p:txBody>
      </p:sp>
      <p:sp>
        <p:nvSpPr>
          <p:cNvPr id="155731" name="Text Box 83"/>
          <p:cNvSpPr txBox="1">
            <a:spLocks noChangeArrowheads="1"/>
          </p:cNvSpPr>
          <p:nvPr/>
        </p:nvSpPr>
        <p:spPr bwMode="auto">
          <a:xfrm>
            <a:off x="3203575" y="1628775"/>
            <a:ext cx="720725" cy="457200"/>
          </a:xfrm>
          <a:prstGeom prst="rect">
            <a:avLst/>
          </a:prstGeom>
          <a:noFill/>
          <a:ln w="9525" algn="ctr">
            <a:noFill/>
            <a:miter lim="800000"/>
            <a:headEnd/>
            <a:tailEnd/>
          </a:ln>
          <a:effectLst/>
        </p:spPr>
        <p:txBody>
          <a:bodyPr>
            <a:spAutoFit/>
          </a:bodyPr>
          <a:lstStyle/>
          <a:p>
            <a:r>
              <a:rPr lang="ar-SA" sz="2400"/>
              <a:t>7</a:t>
            </a:r>
            <a:endParaRPr lang="en-US" sz="2400"/>
          </a:p>
        </p:txBody>
      </p:sp>
      <p:sp>
        <p:nvSpPr>
          <p:cNvPr id="155735" name="Line 87"/>
          <p:cNvSpPr>
            <a:spLocks noChangeShapeType="1"/>
          </p:cNvSpPr>
          <p:nvPr/>
        </p:nvSpPr>
        <p:spPr bwMode="auto">
          <a:xfrm>
            <a:off x="3275013" y="2997200"/>
            <a:ext cx="647700" cy="0"/>
          </a:xfrm>
          <a:prstGeom prst="line">
            <a:avLst/>
          </a:prstGeom>
          <a:noFill/>
          <a:ln w="38100">
            <a:solidFill>
              <a:schemeClr val="tx1"/>
            </a:solidFill>
            <a:round/>
            <a:headEnd/>
            <a:tailEnd/>
          </a:ln>
          <a:effectLst/>
        </p:spPr>
        <p:txBody>
          <a:bodyPr>
            <a:spAutoFit/>
          </a:bodyPr>
          <a:lstStyle/>
          <a:p>
            <a:endParaRPr lang="ar-JO"/>
          </a:p>
        </p:txBody>
      </p:sp>
      <p:sp>
        <p:nvSpPr>
          <p:cNvPr id="155736" name="Text Box 88"/>
          <p:cNvSpPr txBox="1">
            <a:spLocks noChangeArrowheads="1"/>
          </p:cNvSpPr>
          <p:nvPr/>
        </p:nvSpPr>
        <p:spPr bwMode="auto">
          <a:xfrm>
            <a:off x="3203575" y="2565400"/>
            <a:ext cx="720725" cy="457200"/>
          </a:xfrm>
          <a:prstGeom prst="rect">
            <a:avLst/>
          </a:prstGeom>
          <a:noFill/>
          <a:ln w="9525" algn="ctr">
            <a:noFill/>
            <a:miter lim="800000"/>
            <a:headEnd/>
            <a:tailEnd/>
          </a:ln>
          <a:effectLst/>
        </p:spPr>
        <p:txBody>
          <a:bodyPr>
            <a:spAutoFit/>
          </a:bodyPr>
          <a:lstStyle/>
          <a:p>
            <a:r>
              <a:rPr lang="ar-SA" sz="2400"/>
              <a:t>-3</a:t>
            </a:r>
            <a:endParaRPr lang="en-US" sz="2400"/>
          </a:p>
        </p:txBody>
      </p:sp>
      <p:sp>
        <p:nvSpPr>
          <p:cNvPr id="155737" name="Text Box 89"/>
          <p:cNvSpPr txBox="1">
            <a:spLocks noChangeArrowheads="1"/>
          </p:cNvSpPr>
          <p:nvPr/>
        </p:nvSpPr>
        <p:spPr bwMode="auto">
          <a:xfrm>
            <a:off x="3203575" y="2997200"/>
            <a:ext cx="720725" cy="457200"/>
          </a:xfrm>
          <a:prstGeom prst="rect">
            <a:avLst/>
          </a:prstGeom>
          <a:noFill/>
          <a:ln w="9525" algn="ctr">
            <a:noFill/>
            <a:miter lim="800000"/>
            <a:headEnd/>
            <a:tailEnd/>
          </a:ln>
          <a:effectLst/>
        </p:spPr>
        <p:txBody>
          <a:bodyPr>
            <a:spAutoFit/>
          </a:bodyPr>
          <a:lstStyle/>
          <a:p>
            <a:r>
              <a:rPr lang="ar-SA" sz="2400"/>
              <a:t>7</a:t>
            </a:r>
            <a:endParaRPr lang="en-US" sz="2400"/>
          </a:p>
        </p:txBody>
      </p:sp>
      <p:sp>
        <p:nvSpPr>
          <p:cNvPr id="155738" name="Line 90"/>
          <p:cNvSpPr>
            <a:spLocks noChangeShapeType="1"/>
          </p:cNvSpPr>
          <p:nvPr/>
        </p:nvSpPr>
        <p:spPr bwMode="auto">
          <a:xfrm>
            <a:off x="2122488" y="2997200"/>
            <a:ext cx="647700" cy="0"/>
          </a:xfrm>
          <a:prstGeom prst="line">
            <a:avLst/>
          </a:prstGeom>
          <a:noFill/>
          <a:ln w="38100">
            <a:solidFill>
              <a:schemeClr val="tx1"/>
            </a:solidFill>
            <a:round/>
            <a:headEnd/>
            <a:tailEnd/>
          </a:ln>
          <a:effectLst/>
        </p:spPr>
        <p:txBody>
          <a:bodyPr>
            <a:spAutoFit/>
          </a:bodyPr>
          <a:lstStyle/>
          <a:p>
            <a:endParaRPr lang="ar-JO"/>
          </a:p>
        </p:txBody>
      </p:sp>
      <p:sp>
        <p:nvSpPr>
          <p:cNvPr id="155739" name="Text Box 91"/>
          <p:cNvSpPr txBox="1">
            <a:spLocks noChangeArrowheads="1"/>
          </p:cNvSpPr>
          <p:nvPr/>
        </p:nvSpPr>
        <p:spPr bwMode="auto">
          <a:xfrm>
            <a:off x="2051050" y="2565400"/>
            <a:ext cx="720725" cy="457200"/>
          </a:xfrm>
          <a:prstGeom prst="rect">
            <a:avLst/>
          </a:prstGeom>
          <a:noFill/>
          <a:ln w="9525" algn="ctr">
            <a:noFill/>
            <a:miter lim="800000"/>
            <a:headEnd/>
            <a:tailEnd/>
          </a:ln>
          <a:effectLst/>
        </p:spPr>
        <p:txBody>
          <a:bodyPr>
            <a:spAutoFit/>
          </a:bodyPr>
          <a:lstStyle/>
          <a:p>
            <a:r>
              <a:rPr lang="ar-SA" sz="2400"/>
              <a:t>-5</a:t>
            </a:r>
            <a:endParaRPr lang="en-US" sz="2400"/>
          </a:p>
        </p:txBody>
      </p:sp>
      <p:sp>
        <p:nvSpPr>
          <p:cNvPr id="155740" name="Text Box 92"/>
          <p:cNvSpPr txBox="1">
            <a:spLocks noChangeArrowheads="1"/>
          </p:cNvSpPr>
          <p:nvPr/>
        </p:nvSpPr>
        <p:spPr bwMode="auto">
          <a:xfrm>
            <a:off x="2051050" y="2997200"/>
            <a:ext cx="720725" cy="457200"/>
          </a:xfrm>
          <a:prstGeom prst="rect">
            <a:avLst/>
          </a:prstGeom>
          <a:noFill/>
          <a:ln w="9525" algn="ctr">
            <a:noFill/>
            <a:miter lim="800000"/>
            <a:headEnd/>
            <a:tailEnd/>
          </a:ln>
          <a:effectLst/>
        </p:spPr>
        <p:txBody>
          <a:bodyPr>
            <a:spAutoFit/>
          </a:bodyPr>
          <a:lstStyle/>
          <a:p>
            <a:r>
              <a:rPr lang="ar-SA" sz="2400"/>
              <a:t>7</a:t>
            </a:r>
            <a:endParaRPr lang="en-US" sz="2400"/>
          </a:p>
        </p:txBody>
      </p:sp>
      <p:sp>
        <p:nvSpPr>
          <p:cNvPr id="155741" name="Line 93"/>
          <p:cNvSpPr>
            <a:spLocks noChangeShapeType="1"/>
          </p:cNvSpPr>
          <p:nvPr/>
        </p:nvSpPr>
        <p:spPr bwMode="auto">
          <a:xfrm>
            <a:off x="2122488" y="1557338"/>
            <a:ext cx="647700" cy="0"/>
          </a:xfrm>
          <a:prstGeom prst="line">
            <a:avLst/>
          </a:prstGeom>
          <a:noFill/>
          <a:ln w="38100">
            <a:solidFill>
              <a:schemeClr val="tx1"/>
            </a:solidFill>
            <a:round/>
            <a:headEnd/>
            <a:tailEnd/>
          </a:ln>
          <a:effectLst/>
        </p:spPr>
        <p:txBody>
          <a:bodyPr>
            <a:spAutoFit/>
          </a:bodyPr>
          <a:lstStyle/>
          <a:p>
            <a:endParaRPr lang="ar-JO"/>
          </a:p>
        </p:txBody>
      </p:sp>
      <p:sp>
        <p:nvSpPr>
          <p:cNvPr id="155742" name="Text Box 94"/>
          <p:cNvSpPr txBox="1">
            <a:spLocks noChangeArrowheads="1"/>
          </p:cNvSpPr>
          <p:nvPr/>
        </p:nvSpPr>
        <p:spPr bwMode="auto">
          <a:xfrm>
            <a:off x="2051050" y="1125538"/>
            <a:ext cx="720725" cy="457200"/>
          </a:xfrm>
          <a:prstGeom prst="rect">
            <a:avLst/>
          </a:prstGeom>
          <a:noFill/>
          <a:ln w="9525" algn="ctr">
            <a:noFill/>
            <a:miter lim="800000"/>
            <a:headEnd/>
            <a:tailEnd/>
          </a:ln>
          <a:effectLst/>
        </p:spPr>
        <p:txBody>
          <a:bodyPr>
            <a:spAutoFit/>
          </a:bodyPr>
          <a:lstStyle/>
          <a:p>
            <a:r>
              <a:rPr lang="ar-SA" sz="2400"/>
              <a:t>5</a:t>
            </a:r>
            <a:endParaRPr lang="en-US" sz="2400"/>
          </a:p>
        </p:txBody>
      </p:sp>
      <p:sp>
        <p:nvSpPr>
          <p:cNvPr id="155743" name="Text Box 95"/>
          <p:cNvSpPr txBox="1">
            <a:spLocks noChangeArrowheads="1"/>
          </p:cNvSpPr>
          <p:nvPr/>
        </p:nvSpPr>
        <p:spPr bwMode="auto">
          <a:xfrm>
            <a:off x="2051050" y="1557338"/>
            <a:ext cx="720725" cy="457200"/>
          </a:xfrm>
          <a:prstGeom prst="rect">
            <a:avLst/>
          </a:prstGeom>
          <a:noFill/>
          <a:ln w="9525" algn="ctr">
            <a:noFill/>
            <a:miter lim="800000"/>
            <a:headEnd/>
            <a:tailEnd/>
          </a:ln>
          <a:effectLst/>
        </p:spPr>
        <p:txBody>
          <a:bodyPr>
            <a:spAutoFit/>
          </a:bodyPr>
          <a:lstStyle/>
          <a:p>
            <a:r>
              <a:rPr lang="ar-SA" sz="2400"/>
              <a:t>7</a:t>
            </a:r>
            <a:endParaRPr lang="en-US" sz="2400"/>
          </a:p>
        </p:txBody>
      </p:sp>
      <p:sp>
        <p:nvSpPr>
          <p:cNvPr id="155744" name="Line 96"/>
          <p:cNvSpPr>
            <a:spLocks noChangeShapeType="1"/>
          </p:cNvSpPr>
          <p:nvPr/>
        </p:nvSpPr>
        <p:spPr bwMode="auto">
          <a:xfrm>
            <a:off x="2122488" y="4508500"/>
            <a:ext cx="647700" cy="0"/>
          </a:xfrm>
          <a:prstGeom prst="line">
            <a:avLst/>
          </a:prstGeom>
          <a:noFill/>
          <a:ln w="38100">
            <a:solidFill>
              <a:schemeClr val="tx1"/>
            </a:solidFill>
            <a:round/>
            <a:headEnd/>
            <a:tailEnd/>
          </a:ln>
          <a:effectLst/>
        </p:spPr>
        <p:txBody>
          <a:bodyPr>
            <a:spAutoFit/>
          </a:bodyPr>
          <a:lstStyle/>
          <a:p>
            <a:endParaRPr lang="ar-JO"/>
          </a:p>
        </p:txBody>
      </p:sp>
      <p:sp>
        <p:nvSpPr>
          <p:cNvPr id="155745" name="Text Box 97"/>
          <p:cNvSpPr txBox="1">
            <a:spLocks noChangeArrowheads="1"/>
          </p:cNvSpPr>
          <p:nvPr/>
        </p:nvSpPr>
        <p:spPr bwMode="auto">
          <a:xfrm>
            <a:off x="2051050" y="4076700"/>
            <a:ext cx="720725" cy="457200"/>
          </a:xfrm>
          <a:prstGeom prst="rect">
            <a:avLst/>
          </a:prstGeom>
          <a:noFill/>
          <a:ln w="9525" algn="ctr">
            <a:noFill/>
            <a:miter lim="800000"/>
            <a:headEnd/>
            <a:tailEnd/>
          </a:ln>
          <a:effectLst/>
        </p:spPr>
        <p:txBody>
          <a:bodyPr>
            <a:spAutoFit/>
          </a:bodyPr>
          <a:lstStyle/>
          <a:p>
            <a:r>
              <a:rPr lang="ar-SA" sz="2400"/>
              <a:t>7</a:t>
            </a:r>
            <a:endParaRPr lang="en-US" sz="2400"/>
          </a:p>
        </p:txBody>
      </p:sp>
      <p:sp>
        <p:nvSpPr>
          <p:cNvPr id="155746" name="Text Box 98"/>
          <p:cNvSpPr txBox="1">
            <a:spLocks noChangeArrowheads="1"/>
          </p:cNvSpPr>
          <p:nvPr/>
        </p:nvSpPr>
        <p:spPr bwMode="auto">
          <a:xfrm>
            <a:off x="2051050" y="4508500"/>
            <a:ext cx="720725" cy="457200"/>
          </a:xfrm>
          <a:prstGeom prst="rect">
            <a:avLst/>
          </a:prstGeom>
          <a:noFill/>
          <a:ln w="9525" algn="ctr">
            <a:noFill/>
            <a:miter lim="800000"/>
            <a:headEnd/>
            <a:tailEnd/>
          </a:ln>
          <a:effectLst/>
        </p:spPr>
        <p:txBody>
          <a:bodyPr>
            <a:spAutoFit/>
          </a:bodyPr>
          <a:lstStyle/>
          <a:p>
            <a:r>
              <a:rPr lang="ar-SA" sz="2400"/>
              <a:t>5</a:t>
            </a:r>
            <a:endParaRPr lang="en-US" sz="2400"/>
          </a:p>
        </p:txBody>
      </p:sp>
      <p:sp>
        <p:nvSpPr>
          <p:cNvPr id="155747" name="AutoShape 99">
            <a:hlinkClick r:id="rId3" action="ppaction://hlinksldjump" highlightClick="1"/>
          </p:cNvPr>
          <p:cNvSpPr>
            <a:spLocks noChangeArrowheads="1"/>
          </p:cNvSpPr>
          <p:nvPr/>
        </p:nvSpPr>
        <p:spPr bwMode="auto">
          <a:xfrm>
            <a:off x="0" y="6453188"/>
            <a:ext cx="539750" cy="404812"/>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p:comb dir="vert"/>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afterEffect">
                                  <p:stCondLst>
                                    <p:cond delay="0"/>
                                  </p:stCondLst>
                                  <p:iterate type="lt">
                                    <p:tmPct val="10000"/>
                                  </p:iterate>
                                  <p:childTnLst>
                                    <p:set>
                                      <p:cBhvr>
                                        <p:cTn id="6" dur="1" fill="hold">
                                          <p:stCondLst>
                                            <p:cond delay="0"/>
                                          </p:stCondLst>
                                        </p:cTn>
                                        <p:tgtEl>
                                          <p:spTgt spid="155702"/>
                                        </p:tgtEl>
                                        <p:attrNameLst>
                                          <p:attrName>style.visibility</p:attrName>
                                        </p:attrNameLst>
                                      </p:cBhvr>
                                      <p:to>
                                        <p:strVal val="visible"/>
                                      </p:to>
                                    </p:set>
                                    <p:anim by="(-#ppt_w*2)" calcmode="lin" valueType="num">
                                      <p:cBhvr rctx="PPT">
                                        <p:cTn id="7" dur="500" autoRev="1" fill="hold">
                                          <p:stCondLst>
                                            <p:cond delay="0"/>
                                          </p:stCondLst>
                                        </p:cTn>
                                        <p:tgtEl>
                                          <p:spTgt spid="155702"/>
                                        </p:tgtEl>
                                        <p:attrNameLst>
                                          <p:attrName>ppt_w</p:attrName>
                                        </p:attrNameLst>
                                      </p:cBhvr>
                                    </p:anim>
                                    <p:anim by="(#ppt_w*0.50)" calcmode="lin" valueType="num">
                                      <p:cBhvr>
                                        <p:cTn id="8" dur="500" decel="50000" autoRev="1" fill="hold">
                                          <p:stCondLst>
                                            <p:cond delay="0"/>
                                          </p:stCondLst>
                                        </p:cTn>
                                        <p:tgtEl>
                                          <p:spTgt spid="155702"/>
                                        </p:tgtEl>
                                        <p:attrNameLst>
                                          <p:attrName>ppt_x</p:attrName>
                                        </p:attrNameLst>
                                      </p:cBhvr>
                                    </p:anim>
                                    <p:anim from="(-#ppt_h/2)" to="(#ppt_y)" calcmode="lin" valueType="num">
                                      <p:cBhvr>
                                        <p:cTn id="9" dur="1000" fill="hold">
                                          <p:stCondLst>
                                            <p:cond delay="0"/>
                                          </p:stCondLst>
                                        </p:cTn>
                                        <p:tgtEl>
                                          <p:spTgt spid="155702"/>
                                        </p:tgtEl>
                                        <p:attrNameLst>
                                          <p:attrName>ppt_y</p:attrName>
                                        </p:attrNameLst>
                                      </p:cBhvr>
                                    </p:anim>
                                    <p:animRot by="21600000">
                                      <p:cBhvr>
                                        <p:cTn id="10" dur="1000" fill="hold">
                                          <p:stCondLst>
                                            <p:cond delay="0"/>
                                          </p:stCondLst>
                                        </p:cTn>
                                        <p:tgtEl>
                                          <p:spTgt spid="155702"/>
                                        </p:tgtEl>
                                        <p:attrNameLst>
                                          <p:attrName>r</p:attrName>
                                        </p:attrNameLst>
                                      </p:cBhvr>
                                    </p:animRot>
                                  </p:childTnLst>
                                </p:cTn>
                              </p:par>
                            </p:childTnLst>
                          </p:cTn>
                        </p:par>
                        <p:par>
                          <p:cTn id="11" fill="hold">
                            <p:stCondLst>
                              <p:cond delay="1000"/>
                            </p:stCondLst>
                            <p:childTnLst>
                              <p:par>
                                <p:cTn id="12" presetID="30" presetClass="entr" presetSubtype="0" fill="hold" grpId="0" nodeType="afterEffect">
                                  <p:stCondLst>
                                    <p:cond delay="0"/>
                                  </p:stCondLst>
                                  <p:childTnLst>
                                    <p:set>
                                      <p:cBhvr>
                                        <p:cTn id="13" dur="1" fill="hold">
                                          <p:stCondLst>
                                            <p:cond delay="0"/>
                                          </p:stCondLst>
                                        </p:cTn>
                                        <p:tgtEl>
                                          <p:spTgt spid="155699"/>
                                        </p:tgtEl>
                                        <p:attrNameLst>
                                          <p:attrName>style.visibility</p:attrName>
                                        </p:attrNameLst>
                                      </p:cBhvr>
                                      <p:to>
                                        <p:strVal val="visible"/>
                                      </p:to>
                                    </p:set>
                                    <p:animEffect transition="in" filter="fade">
                                      <p:cBhvr>
                                        <p:cTn id="14" dur="1600" decel="100000"/>
                                        <p:tgtEl>
                                          <p:spTgt spid="155699"/>
                                        </p:tgtEl>
                                      </p:cBhvr>
                                    </p:animEffect>
                                    <p:anim calcmode="lin" valueType="num">
                                      <p:cBhvr>
                                        <p:cTn id="15" dur="1600" decel="100000" fill="hold"/>
                                        <p:tgtEl>
                                          <p:spTgt spid="155699"/>
                                        </p:tgtEl>
                                        <p:attrNameLst>
                                          <p:attrName>style.rotation</p:attrName>
                                        </p:attrNameLst>
                                      </p:cBhvr>
                                      <p:tavLst>
                                        <p:tav tm="0">
                                          <p:val>
                                            <p:fltVal val="-90"/>
                                          </p:val>
                                        </p:tav>
                                        <p:tav tm="100000">
                                          <p:val>
                                            <p:fltVal val="0"/>
                                          </p:val>
                                        </p:tav>
                                      </p:tavLst>
                                    </p:anim>
                                    <p:anim calcmode="lin" valueType="num">
                                      <p:cBhvr>
                                        <p:cTn id="16" dur="1600" decel="100000" fill="hold"/>
                                        <p:tgtEl>
                                          <p:spTgt spid="155699"/>
                                        </p:tgtEl>
                                        <p:attrNameLst>
                                          <p:attrName>ppt_x</p:attrName>
                                        </p:attrNameLst>
                                      </p:cBhvr>
                                      <p:tavLst>
                                        <p:tav tm="0">
                                          <p:val>
                                            <p:strVal val="#ppt_x+0.4"/>
                                          </p:val>
                                        </p:tav>
                                        <p:tav tm="100000">
                                          <p:val>
                                            <p:strVal val="#ppt_x-0.05"/>
                                          </p:val>
                                        </p:tav>
                                      </p:tavLst>
                                    </p:anim>
                                    <p:anim calcmode="lin" valueType="num">
                                      <p:cBhvr>
                                        <p:cTn id="17" dur="1600" decel="100000" fill="hold"/>
                                        <p:tgtEl>
                                          <p:spTgt spid="155699"/>
                                        </p:tgtEl>
                                        <p:attrNameLst>
                                          <p:attrName>ppt_y</p:attrName>
                                        </p:attrNameLst>
                                      </p:cBhvr>
                                      <p:tavLst>
                                        <p:tav tm="0">
                                          <p:val>
                                            <p:strVal val="#ppt_y-0.4"/>
                                          </p:val>
                                        </p:tav>
                                        <p:tav tm="100000">
                                          <p:val>
                                            <p:strVal val="#ppt_y+0.1"/>
                                          </p:val>
                                        </p:tav>
                                      </p:tavLst>
                                    </p:anim>
                                    <p:anim calcmode="lin" valueType="num">
                                      <p:cBhvr>
                                        <p:cTn id="18" dur="400" accel="100000" fill="hold">
                                          <p:stCondLst>
                                            <p:cond delay="1600"/>
                                          </p:stCondLst>
                                        </p:cTn>
                                        <p:tgtEl>
                                          <p:spTgt spid="155699"/>
                                        </p:tgtEl>
                                        <p:attrNameLst>
                                          <p:attrName>ppt_x</p:attrName>
                                        </p:attrNameLst>
                                      </p:cBhvr>
                                      <p:tavLst>
                                        <p:tav tm="0">
                                          <p:val>
                                            <p:strVal val="#ppt_x-0.05"/>
                                          </p:val>
                                        </p:tav>
                                        <p:tav tm="100000">
                                          <p:val>
                                            <p:strVal val="#ppt_x"/>
                                          </p:val>
                                        </p:tav>
                                      </p:tavLst>
                                    </p:anim>
                                    <p:anim calcmode="lin" valueType="num">
                                      <p:cBhvr>
                                        <p:cTn id="19" dur="400" accel="100000" fill="hold">
                                          <p:stCondLst>
                                            <p:cond delay="1600"/>
                                          </p:stCondLst>
                                        </p:cTn>
                                        <p:tgtEl>
                                          <p:spTgt spid="155699"/>
                                        </p:tgtEl>
                                        <p:attrNameLst>
                                          <p:attrName>ppt_y</p:attrName>
                                        </p:attrNameLst>
                                      </p:cBhvr>
                                      <p:tavLst>
                                        <p:tav tm="0">
                                          <p:val>
                                            <p:strVal val="#ppt_y+0.1"/>
                                          </p:val>
                                        </p:tav>
                                        <p:tav tm="100000">
                                          <p:val>
                                            <p:strVal val="#ppt_y"/>
                                          </p:val>
                                        </p:tav>
                                      </p:tavLst>
                                    </p:anim>
                                  </p:childTnLst>
                                </p:cTn>
                              </p:par>
                            </p:childTnLst>
                          </p:cTn>
                        </p:par>
                        <p:par>
                          <p:cTn id="20" fill="hold">
                            <p:stCondLst>
                              <p:cond delay="3000"/>
                            </p:stCondLst>
                            <p:childTnLst>
                              <p:par>
                                <p:cTn id="21" presetID="30" presetClass="entr" presetSubtype="0" fill="hold" grpId="0" nodeType="afterEffect">
                                  <p:stCondLst>
                                    <p:cond delay="0"/>
                                  </p:stCondLst>
                                  <p:childTnLst>
                                    <p:set>
                                      <p:cBhvr>
                                        <p:cTn id="22" dur="1" fill="hold">
                                          <p:stCondLst>
                                            <p:cond delay="0"/>
                                          </p:stCondLst>
                                        </p:cTn>
                                        <p:tgtEl>
                                          <p:spTgt spid="155700"/>
                                        </p:tgtEl>
                                        <p:attrNameLst>
                                          <p:attrName>style.visibility</p:attrName>
                                        </p:attrNameLst>
                                      </p:cBhvr>
                                      <p:to>
                                        <p:strVal val="visible"/>
                                      </p:to>
                                    </p:set>
                                    <p:animEffect transition="in" filter="fade">
                                      <p:cBhvr>
                                        <p:cTn id="23" dur="1600" decel="100000"/>
                                        <p:tgtEl>
                                          <p:spTgt spid="155700"/>
                                        </p:tgtEl>
                                      </p:cBhvr>
                                    </p:animEffect>
                                    <p:anim calcmode="lin" valueType="num">
                                      <p:cBhvr>
                                        <p:cTn id="24" dur="1600" decel="100000" fill="hold"/>
                                        <p:tgtEl>
                                          <p:spTgt spid="155700"/>
                                        </p:tgtEl>
                                        <p:attrNameLst>
                                          <p:attrName>style.rotation</p:attrName>
                                        </p:attrNameLst>
                                      </p:cBhvr>
                                      <p:tavLst>
                                        <p:tav tm="0">
                                          <p:val>
                                            <p:fltVal val="-90"/>
                                          </p:val>
                                        </p:tav>
                                        <p:tav tm="100000">
                                          <p:val>
                                            <p:fltVal val="0"/>
                                          </p:val>
                                        </p:tav>
                                      </p:tavLst>
                                    </p:anim>
                                    <p:anim calcmode="lin" valueType="num">
                                      <p:cBhvr>
                                        <p:cTn id="25" dur="1600" decel="100000" fill="hold"/>
                                        <p:tgtEl>
                                          <p:spTgt spid="155700"/>
                                        </p:tgtEl>
                                        <p:attrNameLst>
                                          <p:attrName>ppt_x</p:attrName>
                                        </p:attrNameLst>
                                      </p:cBhvr>
                                      <p:tavLst>
                                        <p:tav tm="0">
                                          <p:val>
                                            <p:strVal val="#ppt_x+0.4"/>
                                          </p:val>
                                        </p:tav>
                                        <p:tav tm="100000">
                                          <p:val>
                                            <p:strVal val="#ppt_x-0.05"/>
                                          </p:val>
                                        </p:tav>
                                      </p:tavLst>
                                    </p:anim>
                                    <p:anim calcmode="lin" valueType="num">
                                      <p:cBhvr>
                                        <p:cTn id="26" dur="1600" decel="100000" fill="hold"/>
                                        <p:tgtEl>
                                          <p:spTgt spid="155700"/>
                                        </p:tgtEl>
                                        <p:attrNameLst>
                                          <p:attrName>ppt_y</p:attrName>
                                        </p:attrNameLst>
                                      </p:cBhvr>
                                      <p:tavLst>
                                        <p:tav tm="0">
                                          <p:val>
                                            <p:strVal val="#ppt_y-0.4"/>
                                          </p:val>
                                        </p:tav>
                                        <p:tav tm="100000">
                                          <p:val>
                                            <p:strVal val="#ppt_y+0.1"/>
                                          </p:val>
                                        </p:tav>
                                      </p:tavLst>
                                    </p:anim>
                                    <p:anim calcmode="lin" valueType="num">
                                      <p:cBhvr>
                                        <p:cTn id="27" dur="400" accel="100000" fill="hold">
                                          <p:stCondLst>
                                            <p:cond delay="1600"/>
                                          </p:stCondLst>
                                        </p:cTn>
                                        <p:tgtEl>
                                          <p:spTgt spid="155700"/>
                                        </p:tgtEl>
                                        <p:attrNameLst>
                                          <p:attrName>ppt_x</p:attrName>
                                        </p:attrNameLst>
                                      </p:cBhvr>
                                      <p:tavLst>
                                        <p:tav tm="0">
                                          <p:val>
                                            <p:strVal val="#ppt_x-0.05"/>
                                          </p:val>
                                        </p:tav>
                                        <p:tav tm="100000">
                                          <p:val>
                                            <p:strVal val="#ppt_x"/>
                                          </p:val>
                                        </p:tav>
                                      </p:tavLst>
                                    </p:anim>
                                    <p:anim calcmode="lin" valueType="num">
                                      <p:cBhvr>
                                        <p:cTn id="28" dur="400" accel="100000" fill="hold">
                                          <p:stCondLst>
                                            <p:cond delay="1600"/>
                                          </p:stCondLst>
                                        </p:cTn>
                                        <p:tgtEl>
                                          <p:spTgt spid="155700"/>
                                        </p:tgtEl>
                                        <p:attrNameLst>
                                          <p:attrName>ppt_y</p:attrName>
                                        </p:attrNameLst>
                                      </p:cBhvr>
                                      <p:tavLst>
                                        <p:tav tm="0">
                                          <p:val>
                                            <p:strVal val="#ppt_y+0.1"/>
                                          </p:val>
                                        </p:tav>
                                        <p:tav tm="100000">
                                          <p:val>
                                            <p:strVal val="#ppt_y"/>
                                          </p:val>
                                        </p:tav>
                                      </p:tavLst>
                                    </p:anim>
                                  </p:childTnLst>
                                </p:cTn>
                              </p:par>
                            </p:childTnLst>
                          </p:cTn>
                        </p:par>
                        <p:par>
                          <p:cTn id="29" fill="hold">
                            <p:stCondLst>
                              <p:cond delay="5000"/>
                            </p:stCondLst>
                            <p:childTnLst>
                              <p:par>
                                <p:cTn id="30" presetID="30" presetClass="entr" presetSubtype="0" fill="hold" grpId="0" nodeType="afterEffect">
                                  <p:stCondLst>
                                    <p:cond delay="0"/>
                                  </p:stCondLst>
                                  <p:childTnLst>
                                    <p:set>
                                      <p:cBhvr>
                                        <p:cTn id="31" dur="1" fill="hold">
                                          <p:stCondLst>
                                            <p:cond delay="0"/>
                                          </p:stCondLst>
                                        </p:cTn>
                                        <p:tgtEl>
                                          <p:spTgt spid="155708"/>
                                        </p:tgtEl>
                                        <p:attrNameLst>
                                          <p:attrName>style.visibility</p:attrName>
                                        </p:attrNameLst>
                                      </p:cBhvr>
                                      <p:to>
                                        <p:strVal val="visible"/>
                                      </p:to>
                                    </p:set>
                                    <p:animEffect transition="in" filter="fade">
                                      <p:cBhvr>
                                        <p:cTn id="32" dur="1600" decel="100000"/>
                                        <p:tgtEl>
                                          <p:spTgt spid="155708"/>
                                        </p:tgtEl>
                                      </p:cBhvr>
                                    </p:animEffect>
                                    <p:anim calcmode="lin" valueType="num">
                                      <p:cBhvr>
                                        <p:cTn id="33" dur="1600" decel="100000" fill="hold"/>
                                        <p:tgtEl>
                                          <p:spTgt spid="155708"/>
                                        </p:tgtEl>
                                        <p:attrNameLst>
                                          <p:attrName>style.rotation</p:attrName>
                                        </p:attrNameLst>
                                      </p:cBhvr>
                                      <p:tavLst>
                                        <p:tav tm="0">
                                          <p:val>
                                            <p:fltVal val="-90"/>
                                          </p:val>
                                        </p:tav>
                                        <p:tav tm="100000">
                                          <p:val>
                                            <p:fltVal val="0"/>
                                          </p:val>
                                        </p:tav>
                                      </p:tavLst>
                                    </p:anim>
                                    <p:anim calcmode="lin" valueType="num">
                                      <p:cBhvr>
                                        <p:cTn id="34" dur="1600" decel="100000" fill="hold"/>
                                        <p:tgtEl>
                                          <p:spTgt spid="155708"/>
                                        </p:tgtEl>
                                        <p:attrNameLst>
                                          <p:attrName>ppt_x</p:attrName>
                                        </p:attrNameLst>
                                      </p:cBhvr>
                                      <p:tavLst>
                                        <p:tav tm="0">
                                          <p:val>
                                            <p:strVal val="#ppt_x+0.4"/>
                                          </p:val>
                                        </p:tav>
                                        <p:tav tm="100000">
                                          <p:val>
                                            <p:strVal val="#ppt_x-0.05"/>
                                          </p:val>
                                        </p:tav>
                                      </p:tavLst>
                                    </p:anim>
                                    <p:anim calcmode="lin" valueType="num">
                                      <p:cBhvr>
                                        <p:cTn id="35" dur="1600" decel="100000" fill="hold"/>
                                        <p:tgtEl>
                                          <p:spTgt spid="155708"/>
                                        </p:tgtEl>
                                        <p:attrNameLst>
                                          <p:attrName>ppt_y</p:attrName>
                                        </p:attrNameLst>
                                      </p:cBhvr>
                                      <p:tavLst>
                                        <p:tav tm="0">
                                          <p:val>
                                            <p:strVal val="#ppt_y-0.4"/>
                                          </p:val>
                                        </p:tav>
                                        <p:tav tm="100000">
                                          <p:val>
                                            <p:strVal val="#ppt_y+0.1"/>
                                          </p:val>
                                        </p:tav>
                                      </p:tavLst>
                                    </p:anim>
                                    <p:anim calcmode="lin" valueType="num">
                                      <p:cBhvr>
                                        <p:cTn id="36" dur="400" accel="100000" fill="hold">
                                          <p:stCondLst>
                                            <p:cond delay="1600"/>
                                          </p:stCondLst>
                                        </p:cTn>
                                        <p:tgtEl>
                                          <p:spTgt spid="155708"/>
                                        </p:tgtEl>
                                        <p:attrNameLst>
                                          <p:attrName>ppt_x</p:attrName>
                                        </p:attrNameLst>
                                      </p:cBhvr>
                                      <p:tavLst>
                                        <p:tav tm="0">
                                          <p:val>
                                            <p:strVal val="#ppt_x-0.05"/>
                                          </p:val>
                                        </p:tav>
                                        <p:tav tm="100000">
                                          <p:val>
                                            <p:strVal val="#ppt_x"/>
                                          </p:val>
                                        </p:tav>
                                      </p:tavLst>
                                    </p:anim>
                                    <p:anim calcmode="lin" valueType="num">
                                      <p:cBhvr>
                                        <p:cTn id="37" dur="400" accel="100000" fill="hold">
                                          <p:stCondLst>
                                            <p:cond delay="1600"/>
                                          </p:stCondLst>
                                        </p:cTn>
                                        <p:tgtEl>
                                          <p:spTgt spid="155708"/>
                                        </p:tgtEl>
                                        <p:attrNameLst>
                                          <p:attrName>ppt_y</p:attrName>
                                        </p:attrNameLst>
                                      </p:cBhvr>
                                      <p:tavLst>
                                        <p:tav tm="0">
                                          <p:val>
                                            <p:strVal val="#ppt_y+0.1"/>
                                          </p:val>
                                        </p:tav>
                                        <p:tav tm="100000">
                                          <p:val>
                                            <p:strVal val="#ppt_y"/>
                                          </p:val>
                                        </p:tav>
                                      </p:tavLst>
                                    </p:anim>
                                  </p:childTnLst>
                                </p:cTn>
                              </p:par>
                            </p:childTnLst>
                          </p:cTn>
                        </p:par>
                        <p:par>
                          <p:cTn id="38" fill="hold">
                            <p:stCondLst>
                              <p:cond delay="7000"/>
                            </p:stCondLst>
                            <p:childTnLst>
                              <p:par>
                                <p:cTn id="39" presetID="30" presetClass="entr" presetSubtype="0" fill="hold" grpId="0" nodeType="afterEffect">
                                  <p:stCondLst>
                                    <p:cond delay="0"/>
                                  </p:stCondLst>
                                  <p:childTnLst>
                                    <p:set>
                                      <p:cBhvr>
                                        <p:cTn id="40" dur="1" fill="hold">
                                          <p:stCondLst>
                                            <p:cond delay="0"/>
                                          </p:stCondLst>
                                        </p:cTn>
                                        <p:tgtEl>
                                          <p:spTgt spid="155719"/>
                                        </p:tgtEl>
                                        <p:attrNameLst>
                                          <p:attrName>style.visibility</p:attrName>
                                        </p:attrNameLst>
                                      </p:cBhvr>
                                      <p:to>
                                        <p:strVal val="visible"/>
                                      </p:to>
                                    </p:set>
                                    <p:animEffect transition="in" filter="fade">
                                      <p:cBhvr>
                                        <p:cTn id="41" dur="1600" decel="100000"/>
                                        <p:tgtEl>
                                          <p:spTgt spid="155719"/>
                                        </p:tgtEl>
                                      </p:cBhvr>
                                    </p:animEffect>
                                    <p:anim calcmode="lin" valueType="num">
                                      <p:cBhvr>
                                        <p:cTn id="42" dur="1600" decel="100000" fill="hold"/>
                                        <p:tgtEl>
                                          <p:spTgt spid="155719"/>
                                        </p:tgtEl>
                                        <p:attrNameLst>
                                          <p:attrName>style.rotation</p:attrName>
                                        </p:attrNameLst>
                                      </p:cBhvr>
                                      <p:tavLst>
                                        <p:tav tm="0">
                                          <p:val>
                                            <p:fltVal val="-90"/>
                                          </p:val>
                                        </p:tav>
                                        <p:tav tm="100000">
                                          <p:val>
                                            <p:fltVal val="0"/>
                                          </p:val>
                                        </p:tav>
                                      </p:tavLst>
                                    </p:anim>
                                    <p:anim calcmode="lin" valueType="num">
                                      <p:cBhvr>
                                        <p:cTn id="43" dur="1600" decel="100000" fill="hold"/>
                                        <p:tgtEl>
                                          <p:spTgt spid="155719"/>
                                        </p:tgtEl>
                                        <p:attrNameLst>
                                          <p:attrName>ppt_x</p:attrName>
                                        </p:attrNameLst>
                                      </p:cBhvr>
                                      <p:tavLst>
                                        <p:tav tm="0">
                                          <p:val>
                                            <p:strVal val="#ppt_x+0.4"/>
                                          </p:val>
                                        </p:tav>
                                        <p:tav tm="100000">
                                          <p:val>
                                            <p:strVal val="#ppt_x-0.05"/>
                                          </p:val>
                                        </p:tav>
                                      </p:tavLst>
                                    </p:anim>
                                    <p:anim calcmode="lin" valueType="num">
                                      <p:cBhvr>
                                        <p:cTn id="44" dur="1600" decel="100000" fill="hold"/>
                                        <p:tgtEl>
                                          <p:spTgt spid="155719"/>
                                        </p:tgtEl>
                                        <p:attrNameLst>
                                          <p:attrName>ppt_y</p:attrName>
                                        </p:attrNameLst>
                                      </p:cBhvr>
                                      <p:tavLst>
                                        <p:tav tm="0">
                                          <p:val>
                                            <p:strVal val="#ppt_y-0.4"/>
                                          </p:val>
                                        </p:tav>
                                        <p:tav tm="100000">
                                          <p:val>
                                            <p:strVal val="#ppt_y+0.1"/>
                                          </p:val>
                                        </p:tav>
                                      </p:tavLst>
                                    </p:anim>
                                    <p:anim calcmode="lin" valueType="num">
                                      <p:cBhvr>
                                        <p:cTn id="45" dur="400" accel="100000" fill="hold">
                                          <p:stCondLst>
                                            <p:cond delay="1600"/>
                                          </p:stCondLst>
                                        </p:cTn>
                                        <p:tgtEl>
                                          <p:spTgt spid="155719"/>
                                        </p:tgtEl>
                                        <p:attrNameLst>
                                          <p:attrName>ppt_x</p:attrName>
                                        </p:attrNameLst>
                                      </p:cBhvr>
                                      <p:tavLst>
                                        <p:tav tm="0">
                                          <p:val>
                                            <p:strVal val="#ppt_x-0.05"/>
                                          </p:val>
                                        </p:tav>
                                        <p:tav tm="100000">
                                          <p:val>
                                            <p:strVal val="#ppt_x"/>
                                          </p:val>
                                        </p:tav>
                                      </p:tavLst>
                                    </p:anim>
                                    <p:anim calcmode="lin" valueType="num">
                                      <p:cBhvr>
                                        <p:cTn id="46" dur="400" accel="100000" fill="hold">
                                          <p:stCondLst>
                                            <p:cond delay="1600"/>
                                          </p:stCondLst>
                                        </p:cTn>
                                        <p:tgtEl>
                                          <p:spTgt spid="155719"/>
                                        </p:tgtEl>
                                        <p:attrNameLst>
                                          <p:attrName>ppt_y</p:attrName>
                                        </p:attrNameLst>
                                      </p:cBhvr>
                                      <p:tavLst>
                                        <p:tav tm="0">
                                          <p:val>
                                            <p:strVal val="#ppt_y+0.1"/>
                                          </p:val>
                                        </p:tav>
                                        <p:tav tm="100000">
                                          <p:val>
                                            <p:strVal val="#ppt_y"/>
                                          </p:val>
                                        </p:tav>
                                      </p:tavLst>
                                    </p:anim>
                                  </p:childTnLst>
                                </p:cTn>
                              </p:par>
                              <p:par>
                                <p:cTn id="47" presetID="30" presetClass="entr" presetSubtype="0" fill="hold" grpId="0" nodeType="withEffect">
                                  <p:stCondLst>
                                    <p:cond delay="0"/>
                                  </p:stCondLst>
                                  <p:childTnLst>
                                    <p:set>
                                      <p:cBhvr>
                                        <p:cTn id="48" dur="1" fill="hold">
                                          <p:stCondLst>
                                            <p:cond delay="0"/>
                                          </p:stCondLst>
                                        </p:cTn>
                                        <p:tgtEl>
                                          <p:spTgt spid="155720"/>
                                        </p:tgtEl>
                                        <p:attrNameLst>
                                          <p:attrName>style.visibility</p:attrName>
                                        </p:attrNameLst>
                                      </p:cBhvr>
                                      <p:to>
                                        <p:strVal val="visible"/>
                                      </p:to>
                                    </p:set>
                                    <p:animEffect transition="in" filter="fade">
                                      <p:cBhvr>
                                        <p:cTn id="49" dur="800" decel="100000"/>
                                        <p:tgtEl>
                                          <p:spTgt spid="155720"/>
                                        </p:tgtEl>
                                      </p:cBhvr>
                                    </p:animEffect>
                                    <p:anim calcmode="lin" valueType="num">
                                      <p:cBhvr>
                                        <p:cTn id="50" dur="800" decel="100000" fill="hold"/>
                                        <p:tgtEl>
                                          <p:spTgt spid="155720"/>
                                        </p:tgtEl>
                                        <p:attrNameLst>
                                          <p:attrName>style.rotation</p:attrName>
                                        </p:attrNameLst>
                                      </p:cBhvr>
                                      <p:tavLst>
                                        <p:tav tm="0">
                                          <p:val>
                                            <p:fltVal val="-90"/>
                                          </p:val>
                                        </p:tav>
                                        <p:tav tm="100000">
                                          <p:val>
                                            <p:fltVal val="0"/>
                                          </p:val>
                                        </p:tav>
                                      </p:tavLst>
                                    </p:anim>
                                    <p:anim calcmode="lin" valueType="num">
                                      <p:cBhvr>
                                        <p:cTn id="51" dur="800" decel="100000" fill="hold"/>
                                        <p:tgtEl>
                                          <p:spTgt spid="155720"/>
                                        </p:tgtEl>
                                        <p:attrNameLst>
                                          <p:attrName>ppt_x</p:attrName>
                                        </p:attrNameLst>
                                      </p:cBhvr>
                                      <p:tavLst>
                                        <p:tav tm="0">
                                          <p:val>
                                            <p:strVal val="#ppt_x+0.4"/>
                                          </p:val>
                                        </p:tav>
                                        <p:tav tm="100000">
                                          <p:val>
                                            <p:strVal val="#ppt_x-0.05"/>
                                          </p:val>
                                        </p:tav>
                                      </p:tavLst>
                                    </p:anim>
                                    <p:anim calcmode="lin" valueType="num">
                                      <p:cBhvr>
                                        <p:cTn id="52" dur="800" decel="100000" fill="hold"/>
                                        <p:tgtEl>
                                          <p:spTgt spid="155720"/>
                                        </p:tgtEl>
                                        <p:attrNameLst>
                                          <p:attrName>ppt_y</p:attrName>
                                        </p:attrNameLst>
                                      </p:cBhvr>
                                      <p:tavLst>
                                        <p:tav tm="0">
                                          <p:val>
                                            <p:strVal val="#ppt_y-0.4"/>
                                          </p:val>
                                        </p:tav>
                                        <p:tav tm="100000">
                                          <p:val>
                                            <p:strVal val="#ppt_y+0.1"/>
                                          </p:val>
                                        </p:tav>
                                      </p:tavLst>
                                    </p:anim>
                                    <p:anim calcmode="lin" valueType="num">
                                      <p:cBhvr>
                                        <p:cTn id="53" dur="200" accel="100000" fill="hold">
                                          <p:stCondLst>
                                            <p:cond delay="800"/>
                                          </p:stCondLst>
                                        </p:cTn>
                                        <p:tgtEl>
                                          <p:spTgt spid="155720"/>
                                        </p:tgtEl>
                                        <p:attrNameLst>
                                          <p:attrName>ppt_x</p:attrName>
                                        </p:attrNameLst>
                                      </p:cBhvr>
                                      <p:tavLst>
                                        <p:tav tm="0">
                                          <p:val>
                                            <p:strVal val="#ppt_x-0.05"/>
                                          </p:val>
                                        </p:tav>
                                        <p:tav tm="100000">
                                          <p:val>
                                            <p:strVal val="#ppt_x"/>
                                          </p:val>
                                        </p:tav>
                                      </p:tavLst>
                                    </p:anim>
                                    <p:anim calcmode="lin" valueType="num">
                                      <p:cBhvr>
                                        <p:cTn id="54" dur="200" accel="100000" fill="hold">
                                          <p:stCondLst>
                                            <p:cond delay="800"/>
                                          </p:stCondLst>
                                        </p:cTn>
                                        <p:tgtEl>
                                          <p:spTgt spid="155720"/>
                                        </p:tgtEl>
                                        <p:attrNameLst>
                                          <p:attrName>ppt_y</p:attrName>
                                        </p:attrNameLst>
                                      </p:cBhvr>
                                      <p:tavLst>
                                        <p:tav tm="0">
                                          <p:val>
                                            <p:strVal val="#ppt_y+0.1"/>
                                          </p:val>
                                        </p:tav>
                                        <p:tav tm="100000">
                                          <p:val>
                                            <p:strVal val="#ppt_y"/>
                                          </p:val>
                                        </p:tav>
                                      </p:tavLst>
                                    </p:anim>
                                  </p:childTnLst>
                                </p:cTn>
                              </p:par>
                              <p:par>
                                <p:cTn id="55" presetID="30" presetClass="entr" presetSubtype="0" fill="hold" grpId="0" nodeType="withEffect">
                                  <p:stCondLst>
                                    <p:cond delay="0"/>
                                  </p:stCondLst>
                                  <p:childTnLst>
                                    <p:set>
                                      <p:cBhvr>
                                        <p:cTn id="56" dur="1" fill="hold">
                                          <p:stCondLst>
                                            <p:cond delay="0"/>
                                          </p:stCondLst>
                                        </p:cTn>
                                        <p:tgtEl>
                                          <p:spTgt spid="155721"/>
                                        </p:tgtEl>
                                        <p:attrNameLst>
                                          <p:attrName>style.visibility</p:attrName>
                                        </p:attrNameLst>
                                      </p:cBhvr>
                                      <p:to>
                                        <p:strVal val="visible"/>
                                      </p:to>
                                    </p:set>
                                    <p:animEffect transition="in" filter="fade">
                                      <p:cBhvr>
                                        <p:cTn id="57" dur="800" decel="100000"/>
                                        <p:tgtEl>
                                          <p:spTgt spid="155721"/>
                                        </p:tgtEl>
                                      </p:cBhvr>
                                    </p:animEffect>
                                    <p:anim calcmode="lin" valueType="num">
                                      <p:cBhvr>
                                        <p:cTn id="58" dur="800" decel="100000" fill="hold"/>
                                        <p:tgtEl>
                                          <p:spTgt spid="155721"/>
                                        </p:tgtEl>
                                        <p:attrNameLst>
                                          <p:attrName>style.rotation</p:attrName>
                                        </p:attrNameLst>
                                      </p:cBhvr>
                                      <p:tavLst>
                                        <p:tav tm="0">
                                          <p:val>
                                            <p:fltVal val="-90"/>
                                          </p:val>
                                        </p:tav>
                                        <p:tav tm="100000">
                                          <p:val>
                                            <p:fltVal val="0"/>
                                          </p:val>
                                        </p:tav>
                                      </p:tavLst>
                                    </p:anim>
                                    <p:anim calcmode="lin" valueType="num">
                                      <p:cBhvr>
                                        <p:cTn id="59" dur="800" decel="100000" fill="hold"/>
                                        <p:tgtEl>
                                          <p:spTgt spid="155721"/>
                                        </p:tgtEl>
                                        <p:attrNameLst>
                                          <p:attrName>ppt_x</p:attrName>
                                        </p:attrNameLst>
                                      </p:cBhvr>
                                      <p:tavLst>
                                        <p:tav tm="0">
                                          <p:val>
                                            <p:strVal val="#ppt_x+0.4"/>
                                          </p:val>
                                        </p:tav>
                                        <p:tav tm="100000">
                                          <p:val>
                                            <p:strVal val="#ppt_x-0.05"/>
                                          </p:val>
                                        </p:tav>
                                      </p:tavLst>
                                    </p:anim>
                                    <p:anim calcmode="lin" valueType="num">
                                      <p:cBhvr>
                                        <p:cTn id="60" dur="800" decel="100000" fill="hold"/>
                                        <p:tgtEl>
                                          <p:spTgt spid="155721"/>
                                        </p:tgtEl>
                                        <p:attrNameLst>
                                          <p:attrName>ppt_y</p:attrName>
                                        </p:attrNameLst>
                                      </p:cBhvr>
                                      <p:tavLst>
                                        <p:tav tm="0">
                                          <p:val>
                                            <p:strVal val="#ppt_y-0.4"/>
                                          </p:val>
                                        </p:tav>
                                        <p:tav tm="100000">
                                          <p:val>
                                            <p:strVal val="#ppt_y+0.1"/>
                                          </p:val>
                                        </p:tav>
                                      </p:tavLst>
                                    </p:anim>
                                    <p:anim calcmode="lin" valueType="num">
                                      <p:cBhvr>
                                        <p:cTn id="61" dur="200" accel="100000" fill="hold">
                                          <p:stCondLst>
                                            <p:cond delay="800"/>
                                          </p:stCondLst>
                                        </p:cTn>
                                        <p:tgtEl>
                                          <p:spTgt spid="155721"/>
                                        </p:tgtEl>
                                        <p:attrNameLst>
                                          <p:attrName>ppt_x</p:attrName>
                                        </p:attrNameLst>
                                      </p:cBhvr>
                                      <p:tavLst>
                                        <p:tav tm="0">
                                          <p:val>
                                            <p:strVal val="#ppt_x-0.05"/>
                                          </p:val>
                                        </p:tav>
                                        <p:tav tm="100000">
                                          <p:val>
                                            <p:strVal val="#ppt_x"/>
                                          </p:val>
                                        </p:tav>
                                      </p:tavLst>
                                    </p:anim>
                                    <p:anim calcmode="lin" valueType="num">
                                      <p:cBhvr>
                                        <p:cTn id="62" dur="200" accel="100000" fill="hold">
                                          <p:stCondLst>
                                            <p:cond delay="800"/>
                                          </p:stCondLst>
                                        </p:cTn>
                                        <p:tgtEl>
                                          <p:spTgt spid="155721"/>
                                        </p:tgtEl>
                                        <p:attrNameLst>
                                          <p:attrName>ppt_y</p:attrName>
                                        </p:attrNameLst>
                                      </p:cBhvr>
                                      <p:tavLst>
                                        <p:tav tm="0">
                                          <p:val>
                                            <p:strVal val="#ppt_y+0.1"/>
                                          </p:val>
                                        </p:tav>
                                        <p:tav tm="100000">
                                          <p:val>
                                            <p:strVal val="#ppt_y"/>
                                          </p:val>
                                        </p:tav>
                                      </p:tavLst>
                                    </p:anim>
                                  </p:childTnLst>
                                </p:cTn>
                              </p:par>
                              <p:par>
                                <p:cTn id="63" presetID="30" presetClass="entr" presetSubtype="0" fill="hold" grpId="0" nodeType="withEffect">
                                  <p:stCondLst>
                                    <p:cond delay="0"/>
                                  </p:stCondLst>
                                  <p:childTnLst>
                                    <p:set>
                                      <p:cBhvr>
                                        <p:cTn id="64" dur="1" fill="hold">
                                          <p:stCondLst>
                                            <p:cond delay="0"/>
                                          </p:stCondLst>
                                        </p:cTn>
                                        <p:tgtEl>
                                          <p:spTgt spid="155722"/>
                                        </p:tgtEl>
                                        <p:attrNameLst>
                                          <p:attrName>style.visibility</p:attrName>
                                        </p:attrNameLst>
                                      </p:cBhvr>
                                      <p:to>
                                        <p:strVal val="visible"/>
                                      </p:to>
                                    </p:set>
                                    <p:animEffect transition="in" filter="fade">
                                      <p:cBhvr>
                                        <p:cTn id="65" dur="800" decel="100000"/>
                                        <p:tgtEl>
                                          <p:spTgt spid="155722"/>
                                        </p:tgtEl>
                                      </p:cBhvr>
                                    </p:animEffect>
                                    <p:anim calcmode="lin" valueType="num">
                                      <p:cBhvr>
                                        <p:cTn id="66" dur="800" decel="100000" fill="hold"/>
                                        <p:tgtEl>
                                          <p:spTgt spid="155722"/>
                                        </p:tgtEl>
                                        <p:attrNameLst>
                                          <p:attrName>style.rotation</p:attrName>
                                        </p:attrNameLst>
                                      </p:cBhvr>
                                      <p:tavLst>
                                        <p:tav tm="0">
                                          <p:val>
                                            <p:fltVal val="-90"/>
                                          </p:val>
                                        </p:tav>
                                        <p:tav tm="100000">
                                          <p:val>
                                            <p:fltVal val="0"/>
                                          </p:val>
                                        </p:tav>
                                      </p:tavLst>
                                    </p:anim>
                                    <p:anim calcmode="lin" valueType="num">
                                      <p:cBhvr>
                                        <p:cTn id="67" dur="800" decel="100000" fill="hold"/>
                                        <p:tgtEl>
                                          <p:spTgt spid="155722"/>
                                        </p:tgtEl>
                                        <p:attrNameLst>
                                          <p:attrName>ppt_x</p:attrName>
                                        </p:attrNameLst>
                                      </p:cBhvr>
                                      <p:tavLst>
                                        <p:tav tm="0">
                                          <p:val>
                                            <p:strVal val="#ppt_x+0.4"/>
                                          </p:val>
                                        </p:tav>
                                        <p:tav tm="100000">
                                          <p:val>
                                            <p:strVal val="#ppt_x-0.05"/>
                                          </p:val>
                                        </p:tav>
                                      </p:tavLst>
                                    </p:anim>
                                    <p:anim calcmode="lin" valueType="num">
                                      <p:cBhvr>
                                        <p:cTn id="68" dur="800" decel="100000" fill="hold"/>
                                        <p:tgtEl>
                                          <p:spTgt spid="155722"/>
                                        </p:tgtEl>
                                        <p:attrNameLst>
                                          <p:attrName>ppt_y</p:attrName>
                                        </p:attrNameLst>
                                      </p:cBhvr>
                                      <p:tavLst>
                                        <p:tav tm="0">
                                          <p:val>
                                            <p:strVal val="#ppt_y-0.4"/>
                                          </p:val>
                                        </p:tav>
                                        <p:tav tm="100000">
                                          <p:val>
                                            <p:strVal val="#ppt_y+0.1"/>
                                          </p:val>
                                        </p:tav>
                                      </p:tavLst>
                                    </p:anim>
                                    <p:anim calcmode="lin" valueType="num">
                                      <p:cBhvr>
                                        <p:cTn id="69" dur="200" accel="100000" fill="hold">
                                          <p:stCondLst>
                                            <p:cond delay="800"/>
                                          </p:stCondLst>
                                        </p:cTn>
                                        <p:tgtEl>
                                          <p:spTgt spid="155722"/>
                                        </p:tgtEl>
                                        <p:attrNameLst>
                                          <p:attrName>ppt_x</p:attrName>
                                        </p:attrNameLst>
                                      </p:cBhvr>
                                      <p:tavLst>
                                        <p:tav tm="0">
                                          <p:val>
                                            <p:strVal val="#ppt_x-0.05"/>
                                          </p:val>
                                        </p:tav>
                                        <p:tav tm="100000">
                                          <p:val>
                                            <p:strVal val="#ppt_x"/>
                                          </p:val>
                                        </p:tav>
                                      </p:tavLst>
                                    </p:anim>
                                    <p:anim calcmode="lin" valueType="num">
                                      <p:cBhvr>
                                        <p:cTn id="70" dur="200" accel="100000" fill="hold">
                                          <p:stCondLst>
                                            <p:cond delay="800"/>
                                          </p:stCondLst>
                                        </p:cTn>
                                        <p:tgtEl>
                                          <p:spTgt spid="155722"/>
                                        </p:tgtEl>
                                        <p:attrNameLst>
                                          <p:attrName>ppt_y</p:attrName>
                                        </p:attrNameLst>
                                      </p:cBhvr>
                                      <p:tavLst>
                                        <p:tav tm="0">
                                          <p:val>
                                            <p:strVal val="#ppt_y+0.1"/>
                                          </p:val>
                                        </p:tav>
                                        <p:tav tm="100000">
                                          <p:val>
                                            <p:strVal val="#ppt_y"/>
                                          </p:val>
                                        </p:tav>
                                      </p:tavLst>
                                    </p:anim>
                                  </p:childTnLst>
                                </p:cTn>
                              </p:par>
                            </p:childTnLst>
                          </p:cTn>
                        </p:par>
                        <p:par>
                          <p:cTn id="71" fill="hold">
                            <p:stCondLst>
                              <p:cond delay="9000"/>
                            </p:stCondLst>
                            <p:childTnLst>
                              <p:par>
                                <p:cTn id="72" presetID="25" presetClass="entr" presetSubtype="0" fill="hold" grpId="0" nodeType="afterEffect">
                                  <p:stCondLst>
                                    <p:cond delay="0"/>
                                  </p:stCondLst>
                                  <p:childTnLst>
                                    <p:set>
                                      <p:cBhvr>
                                        <p:cTn id="73" dur="1" fill="hold">
                                          <p:stCondLst>
                                            <p:cond delay="0"/>
                                          </p:stCondLst>
                                        </p:cTn>
                                        <p:tgtEl>
                                          <p:spTgt spid="155703"/>
                                        </p:tgtEl>
                                        <p:attrNameLst>
                                          <p:attrName>style.visibility</p:attrName>
                                        </p:attrNameLst>
                                      </p:cBhvr>
                                      <p:to>
                                        <p:strVal val="visible"/>
                                      </p:to>
                                    </p:set>
                                    <p:anim calcmode="lin" valueType="num">
                                      <p:cBhvr>
                                        <p:cTn id="74" dur="500" decel="50000" fill="hold">
                                          <p:stCondLst>
                                            <p:cond delay="0"/>
                                          </p:stCondLst>
                                        </p:cTn>
                                        <p:tgtEl>
                                          <p:spTgt spid="155703"/>
                                        </p:tgtEl>
                                        <p:attrNameLst>
                                          <p:attrName>style.rotation</p:attrName>
                                        </p:attrNameLst>
                                      </p:cBhvr>
                                      <p:tavLst>
                                        <p:tav tm="0">
                                          <p:val>
                                            <p:fltVal val="-90"/>
                                          </p:val>
                                        </p:tav>
                                        <p:tav tm="100000">
                                          <p:val>
                                            <p:fltVal val="0"/>
                                          </p:val>
                                        </p:tav>
                                      </p:tavLst>
                                    </p:anim>
                                    <p:anim calcmode="lin" valueType="num">
                                      <p:cBhvr>
                                        <p:cTn id="75" dur="500" decel="50000" fill="hold">
                                          <p:stCondLst>
                                            <p:cond delay="0"/>
                                          </p:stCondLst>
                                        </p:cTn>
                                        <p:tgtEl>
                                          <p:spTgt spid="155703"/>
                                        </p:tgtEl>
                                        <p:attrNameLst>
                                          <p:attrName>ppt_w</p:attrName>
                                        </p:attrNameLst>
                                      </p:cBhvr>
                                      <p:tavLst>
                                        <p:tav tm="0">
                                          <p:val>
                                            <p:strVal val="#ppt_w"/>
                                          </p:val>
                                        </p:tav>
                                        <p:tav tm="100000">
                                          <p:val>
                                            <p:strVal val="#ppt_w*.05"/>
                                          </p:val>
                                        </p:tav>
                                      </p:tavLst>
                                    </p:anim>
                                    <p:anim calcmode="lin" valueType="num">
                                      <p:cBhvr>
                                        <p:cTn id="76" dur="500" accel="50000" fill="hold">
                                          <p:stCondLst>
                                            <p:cond delay="500"/>
                                          </p:stCondLst>
                                        </p:cTn>
                                        <p:tgtEl>
                                          <p:spTgt spid="155703"/>
                                        </p:tgtEl>
                                        <p:attrNameLst>
                                          <p:attrName>ppt_w</p:attrName>
                                        </p:attrNameLst>
                                      </p:cBhvr>
                                      <p:tavLst>
                                        <p:tav tm="0">
                                          <p:val>
                                            <p:strVal val="#ppt_w*.05"/>
                                          </p:val>
                                        </p:tav>
                                        <p:tav tm="100000">
                                          <p:val>
                                            <p:strVal val="#ppt_w"/>
                                          </p:val>
                                        </p:tav>
                                      </p:tavLst>
                                    </p:anim>
                                    <p:anim calcmode="lin" valueType="num">
                                      <p:cBhvr>
                                        <p:cTn id="77" dur="1000" fill="hold"/>
                                        <p:tgtEl>
                                          <p:spTgt spid="155703"/>
                                        </p:tgtEl>
                                        <p:attrNameLst>
                                          <p:attrName>ppt_h</p:attrName>
                                        </p:attrNameLst>
                                      </p:cBhvr>
                                      <p:tavLst>
                                        <p:tav tm="0">
                                          <p:val>
                                            <p:strVal val="#ppt_h"/>
                                          </p:val>
                                        </p:tav>
                                        <p:tav tm="100000">
                                          <p:val>
                                            <p:strVal val="#ppt_h"/>
                                          </p:val>
                                        </p:tav>
                                      </p:tavLst>
                                    </p:anim>
                                    <p:anim calcmode="lin" valueType="num">
                                      <p:cBhvr>
                                        <p:cTn id="78" dur="500" decel="50000" fill="hold">
                                          <p:stCondLst>
                                            <p:cond delay="0"/>
                                          </p:stCondLst>
                                        </p:cTn>
                                        <p:tgtEl>
                                          <p:spTgt spid="155703"/>
                                        </p:tgtEl>
                                        <p:attrNameLst>
                                          <p:attrName>ppt_x</p:attrName>
                                        </p:attrNameLst>
                                      </p:cBhvr>
                                      <p:tavLst>
                                        <p:tav tm="0">
                                          <p:val>
                                            <p:strVal val="#ppt_x+.4"/>
                                          </p:val>
                                        </p:tav>
                                        <p:tav tm="100000">
                                          <p:val>
                                            <p:strVal val="#ppt_x"/>
                                          </p:val>
                                        </p:tav>
                                      </p:tavLst>
                                    </p:anim>
                                    <p:anim calcmode="lin" valueType="num">
                                      <p:cBhvr>
                                        <p:cTn id="79" dur="500" decel="50000" fill="hold">
                                          <p:stCondLst>
                                            <p:cond delay="0"/>
                                          </p:stCondLst>
                                        </p:cTn>
                                        <p:tgtEl>
                                          <p:spTgt spid="155703"/>
                                        </p:tgtEl>
                                        <p:attrNameLst>
                                          <p:attrName>ppt_y</p:attrName>
                                        </p:attrNameLst>
                                      </p:cBhvr>
                                      <p:tavLst>
                                        <p:tav tm="0">
                                          <p:val>
                                            <p:strVal val="#ppt_y-.2"/>
                                          </p:val>
                                        </p:tav>
                                        <p:tav tm="100000">
                                          <p:val>
                                            <p:strVal val="#ppt_y+.1"/>
                                          </p:val>
                                        </p:tav>
                                      </p:tavLst>
                                    </p:anim>
                                    <p:anim calcmode="lin" valueType="num">
                                      <p:cBhvr>
                                        <p:cTn id="80" dur="500" accel="50000" fill="hold">
                                          <p:stCondLst>
                                            <p:cond delay="500"/>
                                          </p:stCondLst>
                                        </p:cTn>
                                        <p:tgtEl>
                                          <p:spTgt spid="155703"/>
                                        </p:tgtEl>
                                        <p:attrNameLst>
                                          <p:attrName>ppt_y</p:attrName>
                                        </p:attrNameLst>
                                      </p:cBhvr>
                                      <p:tavLst>
                                        <p:tav tm="0">
                                          <p:val>
                                            <p:strVal val="#ppt_y+.1"/>
                                          </p:val>
                                        </p:tav>
                                        <p:tav tm="100000">
                                          <p:val>
                                            <p:strVal val="#ppt_y"/>
                                          </p:val>
                                        </p:tav>
                                      </p:tavLst>
                                    </p:anim>
                                    <p:animEffect transition="in" filter="fade">
                                      <p:cBhvr>
                                        <p:cTn id="81" dur="1000" decel="50000">
                                          <p:stCondLst>
                                            <p:cond delay="0"/>
                                          </p:stCondLst>
                                        </p:cTn>
                                        <p:tgtEl>
                                          <p:spTgt spid="155703"/>
                                        </p:tgtEl>
                                      </p:cBhvr>
                                    </p:animEffect>
                                  </p:childTnLst>
                                </p:cTn>
                              </p:par>
                              <p:par>
                                <p:cTn id="82" presetID="25" presetClass="entr" presetSubtype="0" fill="hold" grpId="0" nodeType="withEffect">
                                  <p:stCondLst>
                                    <p:cond delay="0"/>
                                  </p:stCondLst>
                                  <p:childTnLst>
                                    <p:set>
                                      <p:cBhvr>
                                        <p:cTn id="83" dur="1" fill="hold">
                                          <p:stCondLst>
                                            <p:cond delay="0"/>
                                          </p:stCondLst>
                                        </p:cTn>
                                        <p:tgtEl>
                                          <p:spTgt spid="155707"/>
                                        </p:tgtEl>
                                        <p:attrNameLst>
                                          <p:attrName>style.visibility</p:attrName>
                                        </p:attrNameLst>
                                      </p:cBhvr>
                                      <p:to>
                                        <p:strVal val="visible"/>
                                      </p:to>
                                    </p:set>
                                    <p:anim calcmode="lin" valueType="num">
                                      <p:cBhvr>
                                        <p:cTn id="84" dur="500" decel="50000" fill="hold">
                                          <p:stCondLst>
                                            <p:cond delay="0"/>
                                          </p:stCondLst>
                                        </p:cTn>
                                        <p:tgtEl>
                                          <p:spTgt spid="155707"/>
                                        </p:tgtEl>
                                        <p:attrNameLst>
                                          <p:attrName>style.rotation</p:attrName>
                                        </p:attrNameLst>
                                      </p:cBhvr>
                                      <p:tavLst>
                                        <p:tav tm="0">
                                          <p:val>
                                            <p:fltVal val="-90"/>
                                          </p:val>
                                        </p:tav>
                                        <p:tav tm="100000">
                                          <p:val>
                                            <p:fltVal val="0"/>
                                          </p:val>
                                        </p:tav>
                                      </p:tavLst>
                                    </p:anim>
                                    <p:anim calcmode="lin" valueType="num">
                                      <p:cBhvr>
                                        <p:cTn id="85" dur="500" decel="50000" fill="hold">
                                          <p:stCondLst>
                                            <p:cond delay="0"/>
                                          </p:stCondLst>
                                        </p:cTn>
                                        <p:tgtEl>
                                          <p:spTgt spid="155707"/>
                                        </p:tgtEl>
                                        <p:attrNameLst>
                                          <p:attrName>ppt_w</p:attrName>
                                        </p:attrNameLst>
                                      </p:cBhvr>
                                      <p:tavLst>
                                        <p:tav tm="0">
                                          <p:val>
                                            <p:strVal val="#ppt_w"/>
                                          </p:val>
                                        </p:tav>
                                        <p:tav tm="100000">
                                          <p:val>
                                            <p:strVal val="#ppt_w*.05"/>
                                          </p:val>
                                        </p:tav>
                                      </p:tavLst>
                                    </p:anim>
                                    <p:anim calcmode="lin" valueType="num">
                                      <p:cBhvr>
                                        <p:cTn id="86" dur="500" accel="50000" fill="hold">
                                          <p:stCondLst>
                                            <p:cond delay="500"/>
                                          </p:stCondLst>
                                        </p:cTn>
                                        <p:tgtEl>
                                          <p:spTgt spid="155707"/>
                                        </p:tgtEl>
                                        <p:attrNameLst>
                                          <p:attrName>ppt_w</p:attrName>
                                        </p:attrNameLst>
                                      </p:cBhvr>
                                      <p:tavLst>
                                        <p:tav tm="0">
                                          <p:val>
                                            <p:strVal val="#ppt_w*.05"/>
                                          </p:val>
                                        </p:tav>
                                        <p:tav tm="100000">
                                          <p:val>
                                            <p:strVal val="#ppt_w"/>
                                          </p:val>
                                        </p:tav>
                                      </p:tavLst>
                                    </p:anim>
                                    <p:anim calcmode="lin" valueType="num">
                                      <p:cBhvr>
                                        <p:cTn id="87" dur="1000" fill="hold"/>
                                        <p:tgtEl>
                                          <p:spTgt spid="155707"/>
                                        </p:tgtEl>
                                        <p:attrNameLst>
                                          <p:attrName>ppt_h</p:attrName>
                                        </p:attrNameLst>
                                      </p:cBhvr>
                                      <p:tavLst>
                                        <p:tav tm="0">
                                          <p:val>
                                            <p:strVal val="#ppt_h"/>
                                          </p:val>
                                        </p:tav>
                                        <p:tav tm="100000">
                                          <p:val>
                                            <p:strVal val="#ppt_h"/>
                                          </p:val>
                                        </p:tav>
                                      </p:tavLst>
                                    </p:anim>
                                    <p:anim calcmode="lin" valueType="num">
                                      <p:cBhvr>
                                        <p:cTn id="88" dur="500" decel="50000" fill="hold">
                                          <p:stCondLst>
                                            <p:cond delay="0"/>
                                          </p:stCondLst>
                                        </p:cTn>
                                        <p:tgtEl>
                                          <p:spTgt spid="155707"/>
                                        </p:tgtEl>
                                        <p:attrNameLst>
                                          <p:attrName>ppt_x</p:attrName>
                                        </p:attrNameLst>
                                      </p:cBhvr>
                                      <p:tavLst>
                                        <p:tav tm="0">
                                          <p:val>
                                            <p:strVal val="#ppt_x+.4"/>
                                          </p:val>
                                        </p:tav>
                                        <p:tav tm="100000">
                                          <p:val>
                                            <p:strVal val="#ppt_x"/>
                                          </p:val>
                                        </p:tav>
                                      </p:tavLst>
                                    </p:anim>
                                    <p:anim calcmode="lin" valueType="num">
                                      <p:cBhvr>
                                        <p:cTn id="89" dur="500" decel="50000" fill="hold">
                                          <p:stCondLst>
                                            <p:cond delay="0"/>
                                          </p:stCondLst>
                                        </p:cTn>
                                        <p:tgtEl>
                                          <p:spTgt spid="155707"/>
                                        </p:tgtEl>
                                        <p:attrNameLst>
                                          <p:attrName>ppt_y</p:attrName>
                                        </p:attrNameLst>
                                      </p:cBhvr>
                                      <p:tavLst>
                                        <p:tav tm="0">
                                          <p:val>
                                            <p:strVal val="#ppt_y-.2"/>
                                          </p:val>
                                        </p:tav>
                                        <p:tav tm="100000">
                                          <p:val>
                                            <p:strVal val="#ppt_y+.1"/>
                                          </p:val>
                                        </p:tav>
                                      </p:tavLst>
                                    </p:anim>
                                    <p:anim calcmode="lin" valueType="num">
                                      <p:cBhvr>
                                        <p:cTn id="90" dur="500" accel="50000" fill="hold">
                                          <p:stCondLst>
                                            <p:cond delay="500"/>
                                          </p:stCondLst>
                                        </p:cTn>
                                        <p:tgtEl>
                                          <p:spTgt spid="155707"/>
                                        </p:tgtEl>
                                        <p:attrNameLst>
                                          <p:attrName>ppt_y</p:attrName>
                                        </p:attrNameLst>
                                      </p:cBhvr>
                                      <p:tavLst>
                                        <p:tav tm="0">
                                          <p:val>
                                            <p:strVal val="#ppt_y+.1"/>
                                          </p:val>
                                        </p:tav>
                                        <p:tav tm="100000">
                                          <p:val>
                                            <p:strVal val="#ppt_y"/>
                                          </p:val>
                                        </p:tav>
                                      </p:tavLst>
                                    </p:anim>
                                    <p:animEffect transition="in" filter="fade">
                                      <p:cBhvr>
                                        <p:cTn id="91" dur="1000" decel="50000">
                                          <p:stCondLst>
                                            <p:cond delay="0"/>
                                          </p:stCondLst>
                                        </p:cTn>
                                        <p:tgtEl>
                                          <p:spTgt spid="155707"/>
                                        </p:tgtEl>
                                      </p:cBhvr>
                                    </p:animEffect>
                                  </p:childTnLst>
                                </p:cTn>
                              </p:par>
                              <p:par>
                                <p:cTn id="92" presetID="25" presetClass="entr" presetSubtype="0" fill="hold" grpId="0" nodeType="withEffect">
                                  <p:stCondLst>
                                    <p:cond delay="0"/>
                                  </p:stCondLst>
                                  <p:childTnLst>
                                    <p:set>
                                      <p:cBhvr>
                                        <p:cTn id="93" dur="1" fill="hold">
                                          <p:stCondLst>
                                            <p:cond delay="0"/>
                                          </p:stCondLst>
                                        </p:cTn>
                                        <p:tgtEl>
                                          <p:spTgt spid="155709"/>
                                        </p:tgtEl>
                                        <p:attrNameLst>
                                          <p:attrName>style.visibility</p:attrName>
                                        </p:attrNameLst>
                                      </p:cBhvr>
                                      <p:to>
                                        <p:strVal val="visible"/>
                                      </p:to>
                                    </p:set>
                                    <p:anim calcmode="lin" valueType="num">
                                      <p:cBhvr>
                                        <p:cTn id="94" dur="500" decel="50000" fill="hold">
                                          <p:stCondLst>
                                            <p:cond delay="0"/>
                                          </p:stCondLst>
                                        </p:cTn>
                                        <p:tgtEl>
                                          <p:spTgt spid="155709"/>
                                        </p:tgtEl>
                                        <p:attrNameLst>
                                          <p:attrName>style.rotation</p:attrName>
                                        </p:attrNameLst>
                                      </p:cBhvr>
                                      <p:tavLst>
                                        <p:tav tm="0">
                                          <p:val>
                                            <p:fltVal val="-90"/>
                                          </p:val>
                                        </p:tav>
                                        <p:tav tm="100000">
                                          <p:val>
                                            <p:fltVal val="0"/>
                                          </p:val>
                                        </p:tav>
                                      </p:tavLst>
                                    </p:anim>
                                    <p:anim calcmode="lin" valueType="num">
                                      <p:cBhvr>
                                        <p:cTn id="95" dur="500" decel="50000" fill="hold">
                                          <p:stCondLst>
                                            <p:cond delay="0"/>
                                          </p:stCondLst>
                                        </p:cTn>
                                        <p:tgtEl>
                                          <p:spTgt spid="155709"/>
                                        </p:tgtEl>
                                        <p:attrNameLst>
                                          <p:attrName>ppt_w</p:attrName>
                                        </p:attrNameLst>
                                      </p:cBhvr>
                                      <p:tavLst>
                                        <p:tav tm="0">
                                          <p:val>
                                            <p:strVal val="#ppt_w"/>
                                          </p:val>
                                        </p:tav>
                                        <p:tav tm="100000">
                                          <p:val>
                                            <p:strVal val="#ppt_w*.05"/>
                                          </p:val>
                                        </p:tav>
                                      </p:tavLst>
                                    </p:anim>
                                    <p:anim calcmode="lin" valueType="num">
                                      <p:cBhvr>
                                        <p:cTn id="96" dur="500" accel="50000" fill="hold">
                                          <p:stCondLst>
                                            <p:cond delay="500"/>
                                          </p:stCondLst>
                                        </p:cTn>
                                        <p:tgtEl>
                                          <p:spTgt spid="155709"/>
                                        </p:tgtEl>
                                        <p:attrNameLst>
                                          <p:attrName>ppt_w</p:attrName>
                                        </p:attrNameLst>
                                      </p:cBhvr>
                                      <p:tavLst>
                                        <p:tav tm="0">
                                          <p:val>
                                            <p:strVal val="#ppt_w*.05"/>
                                          </p:val>
                                        </p:tav>
                                        <p:tav tm="100000">
                                          <p:val>
                                            <p:strVal val="#ppt_w"/>
                                          </p:val>
                                        </p:tav>
                                      </p:tavLst>
                                    </p:anim>
                                    <p:anim calcmode="lin" valueType="num">
                                      <p:cBhvr>
                                        <p:cTn id="97" dur="1000" fill="hold"/>
                                        <p:tgtEl>
                                          <p:spTgt spid="155709"/>
                                        </p:tgtEl>
                                        <p:attrNameLst>
                                          <p:attrName>ppt_h</p:attrName>
                                        </p:attrNameLst>
                                      </p:cBhvr>
                                      <p:tavLst>
                                        <p:tav tm="0">
                                          <p:val>
                                            <p:strVal val="#ppt_h"/>
                                          </p:val>
                                        </p:tav>
                                        <p:tav tm="100000">
                                          <p:val>
                                            <p:strVal val="#ppt_h"/>
                                          </p:val>
                                        </p:tav>
                                      </p:tavLst>
                                    </p:anim>
                                    <p:anim calcmode="lin" valueType="num">
                                      <p:cBhvr>
                                        <p:cTn id="98" dur="500" decel="50000" fill="hold">
                                          <p:stCondLst>
                                            <p:cond delay="0"/>
                                          </p:stCondLst>
                                        </p:cTn>
                                        <p:tgtEl>
                                          <p:spTgt spid="155709"/>
                                        </p:tgtEl>
                                        <p:attrNameLst>
                                          <p:attrName>ppt_x</p:attrName>
                                        </p:attrNameLst>
                                      </p:cBhvr>
                                      <p:tavLst>
                                        <p:tav tm="0">
                                          <p:val>
                                            <p:strVal val="#ppt_x+.4"/>
                                          </p:val>
                                        </p:tav>
                                        <p:tav tm="100000">
                                          <p:val>
                                            <p:strVal val="#ppt_x"/>
                                          </p:val>
                                        </p:tav>
                                      </p:tavLst>
                                    </p:anim>
                                    <p:anim calcmode="lin" valueType="num">
                                      <p:cBhvr>
                                        <p:cTn id="99" dur="500" decel="50000" fill="hold">
                                          <p:stCondLst>
                                            <p:cond delay="0"/>
                                          </p:stCondLst>
                                        </p:cTn>
                                        <p:tgtEl>
                                          <p:spTgt spid="155709"/>
                                        </p:tgtEl>
                                        <p:attrNameLst>
                                          <p:attrName>ppt_y</p:attrName>
                                        </p:attrNameLst>
                                      </p:cBhvr>
                                      <p:tavLst>
                                        <p:tav tm="0">
                                          <p:val>
                                            <p:strVal val="#ppt_y-.2"/>
                                          </p:val>
                                        </p:tav>
                                        <p:tav tm="100000">
                                          <p:val>
                                            <p:strVal val="#ppt_y+.1"/>
                                          </p:val>
                                        </p:tav>
                                      </p:tavLst>
                                    </p:anim>
                                    <p:anim calcmode="lin" valueType="num">
                                      <p:cBhvr>
                                        <p:cTn id="100" dur="500" accel="50000" fill="hold">
                                          <p:stCondLst>
                                            <p:cond delay="500"/>
                                          </p:stCondLst>
                                        </p:cTn>
                                        <p:tgtEl>
                                          <p:spTgt spid="155709"/>
                                        </p:tgtEl>
                                        <p:attrNameLst>
                                          <p:attrName>ppt_y</p:attrName>
                                        </p:attrNameLst>
                                      </p:cBhvr>
                                      <p:tavLst>
                                        <p:tav tm="0">
                                          <p:val>
                                            <p:strVal val="#ppt_y+.1"/>
                                          </p:val>
                                        </p:tav>
                                        <p:tav tm="100000">
                                          <p:val>
                                            <p:strVal val="#ppt_y"/>
                                          </p:val>
                                        </p:tav>
                                      </p:tavLst>
                                    </p:anim>
                                    <p:animEffect transition="in" filter="fade">
                                      <p:cBhvr>
                                        <p:cTn id="101" dur="1000" decel="50000">
                                          <p:stCondLst>
                                            <p:cond delay="0"/>
                                          </p:stCondLst>
                                        </p:cTn>
                                        <p:tgtEl>
                                          <p:spTgt spid="155709"/>
                                        </p:tgtEl>
                                      </p:cBhvr>
                                    </p:animEffect>
                                  </p:childTnLst>
                                </p:cTn>
                              </p:par>
                            </p:childTnLst>
                          </p:cTn>
                        </p:par>
                        <p:par>
                          <p:cTn id="102" fill="hold">
                            <p:stCondLst>
                              <p:cond delay="10000"/>
                            </p:stCondLst>
                            <p:childTnLst>
                              <p:par>
                                <p:cTn id="103" presetID="56" presetClass="entr" presetSubtype="0" fill="hold" grpId="0" nodeType="afterEffect">
                                  <p:stCondLst>
                                    <p:cond delay="0"/>
                                  </p:stCondLst>
                                  <p:iterate type="lt">
                                    <p:tmPct val="10000"/>
                                  </p:iterate>
                                  <p:childTnLst>
                                    <p:set>
                                      <p:cBhvr>
                                        <p:cTn id="104" dur="1" fill="hold">
                                          <p:stCondLst>
                                            <p:cond delay="0"/>
                                          </p:stCondLst>
                                        </p:cTn>
                                        <p:tgtEl>
                                          <p:spTgt spid="155723"/>
                                        </p:tgtEl>
                                        <p:attrNameLst>
                                          <p:attrName>style.visibility</p:attrName>
                                        </p:attrNameLst>
                                      </p:cBhvr>
                                      <p:to>
                                        <p:strVal val="visible"/>
                                      </p:to>
                                    </p:set>
                                    <p:anim by="(-#ppt_w*2)" calcmode="lin" valueType="num">
                                      <p:cBhvr rctx="PPT">
                                        <p:cTn id="105" dur="500" autoRev="1" fill="hold">
                                          <p:stCondLst>
                                            <p:cond delay="0"/>
                                          </p:stCondLst>
                                        </p:cTn>
                                        <p:tgtEl>
                                          <p:spTgt spid="155723"/>
                                        </p:tgtEl>
                                        <p:attrNameLst>
                                          <p:attrName>ppt_w</p:attrName>
                                        </p:attrNameLst>
                                      </p:cBhvr>
                                    </p:anim>
                                    <p:anim by="(#ppt_w*0.50)" calcmode="lin" valueType="num">
                                      <p:cBhvr>
                                        <p:cTn id="106" dur="500" decel="50000" autoRev="1" fill="hold">
                                          <p:stCondLst>
                                            <p:cond delay="0"/>
                                          </p:stCondLst>
                                        </p:cTn>
                                        <p:tgtEl>
                                          <p:spTgt spid="155723"/>
                                        </p:tgtEl>
                                        <p:attrNameLst>
                                          <p:attrName>ppt_x</p:attrName>
                                        </p:attrNameLst>
                                      </p:cBhvr>
                                    </p:anim>
                                    <p:anim from="(-#ppt_h/2)" to="(#ppt_y)" calcmode="lin" valueType="num">
                                      <p:cBhvr>
                                        <p:cTn id="107" dur="1000" fill="hold">
                                          <p:stCondLst>
                                            <p:cond delay="0"/>
                                          </p:stCondLst>
                                        </p:cTn>
                                        <p:tgtEl>
                                          <p:spTgt spid="155723"/>
                                        </p:tgtEl>
                                        <p:attrNameLst>
                                          <p:attrName>ppt_y</p:attrName>
                                        </p:attrNameLst>
                                      </p:cBhvr>
                                    </p:anim>
                                    <p:animRot by="21600000">
                                      <p:cBhvr>
                                        <p:cTn id="108" dur="1000" fill="hold">
                                          <p:stCondLst>
                                            <p:cond delay="0"/>
                                          </p:stCondLst>
                                        </p:cTn>
                                        <p:tgtEl>
                                          <p:spTgt spid="155723"/>
                                        </p:tgtEl>
                                        <p:attrNameLst>
                                          <p:attrName>r</p:attrName>
                                        </p:attrNameLst>
                                      </p:cBhvr>
                                    </p:animRot>
                                  </p:childTnLst>
                                </p:cTn>
                              </p:par>
                            </p:childTnLst>
                          </p:cTn>
                        </p:par>
                        <p:par>
                          <p:cTn id="109" fill="hold">
                            <p:stCondLst>
                              <p:cond delay="11300"/>
                            </p:stCondLst>
                            <p:childTnLst>
                              <p:par>
                                <p:cTn id="110" presetID="3" presetClass="entr" presetSubtype="10" fill="hold" grpId="0" nodeType="afterEffect">
                                  <p:stCondLst>
                                    <p:cond delay="0"/>
                                  </p:stCondLst>
                                  <p:childTnLst>
                                    <p:set>
                                      <p:cBhvr>
                                        <p:cTn id="111" dur="1" fill="hold">
                                          <p:stCondLst>
                                            <p:cond delay="0"/>
                                          </p:stCondLst>
                                        </p:cTn>
                                        <p:tgtEl>
                                          <p:spTgt spid="155713"/>
                                        </p:tgtEl>
                                        <p:attrNameLst>
                                          <p:attrName>style.visibility</p:attrName>
                                        </p:attrNameLst>
                                      </p:cBhvr>
                                      <p:to>
                                        <p:strVal val="visible"/>
                                      </p:to>
                                    </p:set>
                                    <p:animEffect transition="in" filter="blinds(horizontal)">
                                      <p:cBhvr>
                                        <p:cTn id="112" dur="2000"/>
                                        <p:tgtEl>
                                          <p:spTgt spid="155713"/>
                                        </p:tgtEl>
                                      </p:cBhvr>
                                    </p:animEffect>
                                  </p:childTnLst>
                                </p:cTn>
                              </p:par>
                            </p:childTnLst>
                          </p:cTn>
                        </p:par>
                        <p:par>
                          <p:cTn id="113" fill="hold">
                            <p:stCondLst>
                              <p:cond delay="13300"/>
                            </p:stCondLst>
                            <p:childTnLst>
                              <p:par>
                                <p:cTn id="114" presetID="3" presetClass="entr" presetSubtype="10" fill="hold" grpId="0" nodeType="afterEffect">
                                  <p:stCondLst>
                                    <p:cond delay="0"/>
                                  </p:stCondLst>
                                  <p:childTnLst>
                                    <p:set>
                                      <p:cBhvr>
                                        <p:cTn id="115" dur="1" fill="hold">
                                          <p:stCondLst>
                                            <p:cond delay="0"/>
                                          </p:stCondLst>
                                        </p:cTn>
                                        <p:tgtEl>
                                          <p:spTgt spid="155715"/>
                                        </p:tgtEl>
                                        <p:attrNameLst>
                                          <p:attrName>style.visibility</p:attrName>
                                        </p:attrNameLst>
                                      </p:cBhvr>
                                      <p:to>
                                        <p:strVal val="visible"/>
                                      </p:to>
                                    </p:set>
                                    <p:animEffect transition="in" filter="blinds(horizontal)">
                                      <p:cBhvr>
                                        <p:cTn id="116" dur="2000"/>
                                        <p:tgtEl>
                                          <p:spTgt spid="155715"/>
                                        </p:tgtEl>
                                      </p:cBhvr>
                                    </p:animEffect>
                                  </p:childTnLst>
                                </p:cTn>
                              </p:par>
                            </p:childTnLst>
                          </p:cTn>
                        </p:par>
                        <p:par>
                          <p:cTn id="117" fill="hold">
                            <p:stCondLst>
                              <p:cond delay="15300"/>
                            </p:stCondLst>
                            <p:childTnLst>
                              <p:par>
                                <p:cTn id="118" presetID="3" presetClass="entr" presetSubtype="10" fill="hold" grpId="0" nodeType="afterEffect">
                                  <p:stCondLst>
                                    <p:cond delay="0"/>
                                  </p:stCondLst>
                                  <p:childTnLst>
                                    <p:set>
                                      <p:cBhvr>
                                        <p:cTn id="119" dur="1" fill="hold">
                                          <p:stCondLst>
                                            <p:cond delay="0"/>
                                          </p:stCondLst>
                                        </p:cTn>
                                        <p:tgtEl>
                                          <p:spTgt spid="155717"/>
                                        </p:tgtEl>
                                        <p:attrNameLst>
                                          <p:attrName>style.visibility</p:attrName>
                                        </p:attrNameLst>
                                      </p:cBhvr>
                                      <p:to>
                                        <p:strVal val="visible"/>
                                      </p:to>
                                    </p:set>
                                    <p:animEffect transition="in" filter="blinds(horizontal)">
                                      <p:cBhvr>
                                        <p:cTn id="120" dur="2000"/>
                                        <p:tgtEl>
                                          <p:spTgt spid="155717"/>
                                        </p:tgtEl>
                                      </p:cBhvr>
                                    </p:animEffect>
                                  </p:childTnLst>
                                </p:cTn>
                              </p:par>
                            </p:childTnLst>
                          </p:cTn>
                        </p:par>
                        <p:par>
                          <p:cTn id="121" fill="hold">
                            <p:stCondLst>
                              <p:cond delay="17300"/>
                            </p:stCondLst>
                            <p:childTnLst>
                              <p:par>
                                <p:cTn id="122" presetID="13" presetClass="entr" presetSubtype="16" fill="hold" grpId="0" nodeType="afterEffect">
                                  <p:stCondLst>
                                    <p:cond delay="0"/>
                                  </p:stCondLst>
                                  <p:childTnLst>
                                    <p:set>
                                      <p:cBhvr>
                                        <p:cTn id="123" dur="1" fill="hold">
                                          <p:stCondLst>
                                            <p:cond delay="0"/>
                                          </p:stCondLst>
                                        </p:cTn>
                                        <p:tgtEl>
                                          <p:spTgt spid="155729"/>
                                        </p:tgtEl>
                                        <p:attrNameLst>
                                          <p:attrName>style.visibility</p:attrName>
                                        </p:attrNameLst>
                                      </p:cBhvr>
                                      <p:to>
                                        <p:strVal val="visible"/>
                                      </p:to>
                                    </p:set>
                                    <p:animEffect transition="in" filter="plus(in)">
                                      <p:cBhvr>
                                        <p:cTn id="124" dur="3000"/>
                                        <p:tgtEl>
                                          <p:spTgt spid="155729"/>
                                        </p:tgtEl>
                                      </p:cBhvr>
                                    </p:animEffect>
                                  </p:childTnLst>
                                </p:cTn>
                              </p:par>
                              <p:par>
                                <p:cTn id="125" presetID="13" presetClass="entr" presetSubtype="16" fill="hold" grpId="0" nodeType="withEffect">
                                  <p:stCondLst>
                                    <p:cond delay="0"/>
                                  </p:stCondLst>
                                  <p:childTnLst>
                                    <p:set>
                                      <p:cBhvr>
                                        <p:cTn id="126" dur="1" fill="hold">
                                          <p:stCondLst>
                                            <p:cond delay="0"/>
                                          </p:stCondLst>
                                        </p:cTn>
                                        <p:tgtEl>
                                          <p:spTgt spid="155730"/>
                                        </p:tgtEl>
                                        <p:attrNameLst>
                                          <p:attrName>style.visibility</p:attrName>
                                        </p:attrNameLst>
                                      </p:cBhvr>
                                      <p:to>
                                        <p:strVal val="visible"/>
                                      </p:to>
                                    </p:set>
                                    <p:animEffect transition="in" filter="plus(in)">
                                      <p:cBhvr>
                                        <p:cTn id="127" dur="2000"/>
                                        <p:tgtEl>
                                          <p:spTgt spid="155730"/>
                                        </p:tgtEl>
                                      </p:cBhvr>
                                    </p:animEffect>
                                  </p:childTnLst>
                                </p:cTn>
                              </p:par>
                              <p:par>
                                <p:cTn id="128" presetID="13" presetClass="entr" presetSubtype="16" fill="hold" grpId="0" nodeType="withEffect">
                                  <p:stCondLst>
                                    <p:cond delay="0"/>
                                  </p:stCondLst>
                                  <p:childTnLst>
                                    <p:set>
                                      <p:cBhvr>
                                        <p:cTn id="129" dur="1" fill="hold">
                                          <p:stCondLst>
                                            <p:cond delay="0"/>
                                          </p:stCondLst>
                                        </p:cTn>
                                        <p:tgtEl>
                                          <p:spTgt spid="155731"/>
                                        </p:tgtEl>
                                        <p:attrNameLst>
                                          <p:attrName>style.visibility</p:attrName>
                                        </p:attrNameLst>
                                      </p:cBhvr>
                                      <p:to>
                                        <p:strVal val="visible"/>
                                      </p:to>
                                    </p:set>
                                    <p:animEffect transition="in" filter="plus(in)">
                                      <p:cBhvr>
                                        <p:cTn id="130" dur="2000"/>
                                        <p:tgtEl>
                                          <p:spTgt spid="155731"/>
                                        </p:tgtEl>
                                      </p:cBhvr>
                                    </p:animEffect>
                                  </p:childTnLst>
                                </p:cTn>
                              </p:par>
                            </p:childTnLst>
                          </p:cTn>
                        </p:par>
                        <p:par>
                          <p:cTn id="131" fill="hold">
                            <p:stCondLst>
                              <p:cond delay="20300"/>
                            </p:stCondLst>
                            <p:childTnLst>
                              <p:par>
                                <p:cTn id="132" presetID="13" presetClass="entr" presetSubtype="16" fill="hold" grpId="0" nodeType="afterEffect">
                                  <p:stCondLst>
                                    <p:cond delay="0"/>
                                  </p:stCondLst>
                                  <p:childTnLst>
                                    <p:set>
                                      <p:cBhvr>
                                        <p:cTn id="133" dur="1" fill="hold">
                                          <p:stCondLst>
                                            <p:cond delay="0"/>
                                          </p:stCondLst>
                                        </p:cTn>
                                        <p:tgtEl>
                                          <p:spTgt spid="155735"/>
                                        </p:tgtEl>
                                        <p:attrNameLst>
                                          <p:attrName>style.visibility</p:attrName>
                                        </p:attrNameLst>
                                      </p:cBhvr>
                                      <p:to>
                                        <p:strVal val="visible"/>
                                      </p:to>
                                    </p:set>
                                    <p:animEffect transition="in" filter="plus(in)">
                                      <p:cBhvr>
                                        <p:cTn id="134" dur="3000"/>
                                        <p:tgtEl>
                                          <p:spTgt spid="155735"/>
                                        </p:tgtEl>
                                      </p:cBhvr>
                                    </p:animEffect>
                                  </p:childTnLst>
                                </p:cTn>
                              </p:par>
                            </p:childTnLst>
                          </p:cTn>
                        </p:par>
                        <p:par>
                          <p:cTn id="135" fill="hold">
                            <p:stCondLst>
                              <p:cond delay="23300"/>
                            </p:stCondLst>
                            <p:childTnLst>
                              <p:par>
                                <p:cTn id="136" presetID="13" presetClass="entr" presetSubtype="16" fill="hold" grpId="0" nodeType="afterEffect">
                                  <p:stCondLst>
                                    <p:cond delay="0"/>
                                  </p:stCondLst>
                                  <p:childTnLst>
                                    <p:set>
                                      <p:cBhvr>
                                        <p:cTn id="137" dur="1" fill="hold">
                                          <p:stCondLst>
                                            <p:cond delay="0"/>
                                          </p:stCondLst>
                                        </p:cTn>
                                        <p:tgtEl>
                                          <p:spTgt spid="155736"/>
                                        </p:tgtEl>
                                        <p:attrNameLst>
                                          <p:attrName>style.visibility</p:attrName>
                                        </p:attrNameLst>
                                      </p:cBhvr>
                                      <p:to>
                                        <p:strVal val="visible"/>
                                      </p:to>
                                    </p:set>
                                    <p:animEffect transition="in" filter="plus(in)">
                                      <p:cBhvr>
                                        <p:cTn id="138" dur="3000"/>
                                        <p:tgtEl>
                                          <p:spTgt spid="155736"/>
                                        </p:tgtEl>
                                      </p:cBhvr>
                                    </p:animEffect>
                                  </p:childTnLst>
                                </p:cTn>
                              </p:par>
                            </p:childTnLst>
                          </p:cTn>
                        </p:par>
                        <p:par>
                          <p:cTn id="139" fill="hold">
                            <p:stCondLst>
                              <p:cond delay="26300"/>
                            </p:stCondLst>
                            <p:childTnLst>
                              <p:par>
                                <p:cTn id="140" presetID="13" presetClass="entr" presetSubtype="16" fill="hold" grpId="0" nodeType="afterEffect">
                                  <p:stCondLst>
                                    <p:cond delay="0"/>
                                  </p:stCondLst>
                                  <p:childTnLst>
                                    <p:set>
                                      <p:cBhvr>
                                        <p:cTn id="141" dur="1" fill="hold">
                                          <p:stCondLst>
                                            <p:cond delay="0"/>
                                          </p:stCondLst>
                                        </p:cTn>
                                        <p:tgtEl>
                                          <p:spTgt spid="155737"/>
                                        </p:tgtEl>
                                        <p:attrNameLst>
                                          <p:attrName>style.visibility</p:attrName>
                                        </p:attrNameLst>
                                      </p:cBhvr>
                                      <p:to>
                                        <p:strVal val="visible"/>
                                      </p:to>
                                    </p:set>
                                    <p:animEffect transition="in" filter="plus(in)">
                                      <p:cBhvr>
                                        <p:cTn id="142" dur="3000"/>
                                        <p:tgtEl>
                                          <p:spTgt spid="155737"/>
                                        </p:tgtEl>
                                      </p:cBhvr>
                                    </p:animEffect>
                                  </p:childTnLst>
                                </p:cTn>
                              </p:par>
                            </p:childTnLst>
                          </p:cTn>
                        </p:par>
                        <p:par>
                          <p:cTn id="143" fill="hold">
                            <p:stCondLst>
                              <p:cond delay="29300"/>
                            </p:stCondLst>
                            <p:childTnLst>
                              <p:par>
                                <p:cTn id="144" presetID="3" presetClass="entr" presetSubtype="10" fill="hold" grpId="0" nodeType="afterEffect">
                                  <p:stCondLst>
                                    <p:cond delay="0"/>
                                  </p:stCondLst>
                                  <p:childTnLst>
                                    <p:set>
                                      <p:cBhvr>
                                        <p:cTn id="145" dur="1" fill="hold">
                                          <p:stCondLst>
                                            <p:cond delay="0"/>
                                          </p:stCondLst>
                                        </p:cTn>
                                        <p:tgtEl>
                                          <p:spTgt spid="155741"/>
                                        </p:tgtEl>
                                        <p:attrNameLst>
                                          <p:attrName>style.visibility</p:attrName>
                                        </p:attrNameLst>
                                      </p:cBhvr>
                                      <p:to>
                                        <p:strVal val="visible"/>
                                      </p:to>
                                    </p:set>
                                    <p:animEffect transition="in" filter="blinds(horizontal)">
                                      <p:cBhvr>
                                        <p:cTn id="146" dur="3000"/>
                                        <p:tgtEl>
                                          <p:spTgt spid="155741"/>
                                        </p:tgtEl>
                                      </p:cBhvr>
                                    </p:animEffect>
                                  </p:childTnLst>
                                </p:cTn>
                              </p:par>
                            </p:childTnLst>
                          </p:cTn>
                        </p:par>
                        <p:par>
                          <p:cTn id="147" fill="hold">
                            <p:stCondLst>
                              <p:cond delay="32300"/>
                            </p:stCondLst>
                            <p:childTnLst>
                              <p:par>
                                <p:cTn id="148" presetID="3" presetClass="entr" presetSubtype="10" fill="hold" grpId="0" nodeType="afterEffect">
                                  <p:stCondLst>
                                    <p:cond delay="0"/>
                                  </p:stCondLst>
                                  <p:childTnLst>
                                    <p:set>
                                      <p:cBhvr>
                                        <p:cTn id="149" dur="1" fill="hold">
                                          <p:stCondLst>
                                            <p:cond delay="0"/>
                                          </p:stCondLst>
                                        </p:cTn>
                                        <p:tgtEl>
                                          <p:spTgt spid="155742"/>
                                        </p:tgtEl>
                                        <p:attrNameLst>
                                          <p:attrName>style.visibility</p:attrName>
                                        </p:attrNameLst>
                                      </p:cBhvr>
                                      <p:to>
                                        <p:strVal val="visible"/>
                                      </p:to>
                                    </p:set>
                                    <p:animEffect transition="in" filter="blinds(horizontal)">
                                      <p:cBhvr>
                                        <p:cTn id="150" dur="3000"/>
                                        <p:tgtEl>
                                          <p:spTgt spid="155742"/>
                                        </p:tgtEl>
                                      </p:cBhvr>
                                    </p:animEffect>
                                  </p:childTnLst>
                                </p:cTn>
                              </p:par>
                            </p:childTnLst>
                          </p:cTn>
                        </p:par>
                        <p:par>
                          <p:cTn id="151" fill="hold">
                            <p:stCondLst>
                              <p:cond delay="35300"/>
                            </p:stCondLst>
                            <p:childTnLst>
                              <p:par>
                                <p:cTn id="152" presetID="3" presetClass="entr" presetSubtype="10" fill="hold" grpId="0" nodeType="afterEffect">
                                  <p:stCondLst>
                                    <p:cond delay="0"/>
                                  </p:stCondLst>
                                  <p:childTnLst>
                                    <p:set>
                                      <p:cBhvr>
                                        <p:cTn id="153" dur="1" fill="hold">
                                          <p:stCondLst>
                                            <p:cond delay="0"/>
                                          </p:stCondLst>
                                        </p:cTn>
                                        <p:tgtEl>
                                          <p:spTgt spid="155743"/>
                                        </p:tgtEl>
                                        <p:attrNameLst>
                                          <p:attrName>style.visibility</p:attrName>
                                        </p:attrNameLst>
                                      </p:cBhvr>
                                      <p:to>
                                        <p:strVal val="visible"/>
                                      </p:to>
                                    </p:set>
                                    <p:animEffect transition="in" filter="blinds(horizontal)">
                                      <p:cBhvr>
                                        <p:cTn id="154" dur="3000"/>
                                        <p:tgtEl>
                                          <p:spTgt spid="155743"/>
                                        </p:tgtEl>
                                      </p:cBhvr>
                                    </p:animEffect>
                                  </p:childTnLst>
                                </p:cTn>
                              </p:par>
                            </p:childTnLst>
                          </p:cTn>
                        </p:par>
                        <p:par>
                          <p:cTn id="155" fill="hold">
                            <p:stCondLst>
                              <p:cond delay="38300"/>
                            </p:stCondLst>
                            <p:childTnLst>
                              <p:par>
                                <p:cTn id="156" presetID="3" presetClass="entr" presetSubtype="10" fill="hold" grpId="0" nodeType="afterEffect">
                                  <p:stCondLst>
                                    <p:cond delay="0"/>
                                  </p:stCondLst>
                                  <p:childTnLst>
                                    <p:set>
                                      <p:cBhvr>
                                        <p:cTn id="157" dur="1" fill="hold">
                                          <p:stCondLst>
                                            <p:cond delay="0"/>
                                          </p:stCondLst>
                                        </p:cTn>
                                        <p:tgtEl>
                                          <p:spTgt spid="155744"/>
                                        </p:tgtEl>
                                        <p:attrNameLst>
                                          <p:attrName>style.visibility</p:attrName>
                                        </p:attrNameLst>
                                      </p:cBhvr>
                                      <p:to>
                                        <p:strVal val="visible"/>
                                      </p:to>
                                    </p:set>
                                    <p:animEffect transition="in" filter="blinds(horizontal)">
                                      <p:cBhvr>
                                        <p:cTn id="158" dur="500"/>
                                        <p:tgtEl>
                                          <p:spTgt spid="155744"/>
                                        </p:tgtEl>
                                      </p:cBhvr>
                                    </p:animEffect>
                                  </p:childTnLst>
                                </p:cTn>
                              </p:par>
                              <p:par>
                                <p:cTn id="159" presetID="3" presetClass="entr" presetSubtype="10" fill="hold" grpId="0" nodeType="withEffect">
                                  <p:stCondLst>
                                    <p:cond delay="0"/>
                                  </p:stCondLst>
                                  <p:childTnLst>
                                    <p:set>
                                      <p:cBhvr>
                                        <p:cTn id="160" dur="1" fill="hold">
                                          <p:stCondLst>
                                            <p:cond delay="0"/>
                                          </p:stCondLst>
                                        </p:cTn>
                                        <p:tgtEl>
                                          <p:spTgt spid="155745"/>
                                        </p:tgtEl>
                                        <p:attrNameLst>
                                          <p:attrName>style.visibility</p:attrName>
                                        </p:attrNameLst>
                                      </p:cBhvr>
                                      <p:to>
                                        <p:strVal val="visible"/>
                                      </p:to>
                                    </p:set>
                                    <p:animEffect transition="in" filter="blinds(horizontal)">
                                      <p:cBhvr>
                                        <p:cTn id="161" dur="500"/>
                                        <p:tgtEl>
                                          <p:spTgt spid="155745"/>
                                        </p:tgtEl>
                                      </p:cBhvr>
                                    </p:animEffect>
                                  </p:childTnLst>
                                </p:cTn>
                              </p:par>
                              <p:par>
                                <p:cTn id="162" presetID="3" presetClass="entr" presetSubtype="10" fill="hold" grpId="0" nodeType="withEffect">
                                  <p:stCondLst>
                                    <p:cond delay="0"/>
                                  </p:stCondLst>
                                  <p:childTnLst>
                                    <p:set>
                                      <p:cBhvr>
                                        <p:cTn id="163" dur="1" fill="hold">
                                          <p:stCondLst>
                                            <p:cond delay="0"/>
                                          </p:stCondLst>
                                        </p:cTn>
                                        <p:tgtEl>
                                          <p:spTgt spid="155746"/>
                                        </p:tgtEl>
                                        <p:attrNameLst>
                                          <p:attrName>style.visibility</p:attrName>
                                        </p:attrNameLst>
                                      </p:cBhvr>
                                      <p:to>
                                        <p:strVal val="visible"/>
                                      </p:to>
                                    </p:set>
                                    <p:animEffect transition="in" filter="blinds(horizontal)">
                                      <p:cBhvr>
                                        <p:cTn id="164" dur="500"/>
                                        <p:tgtEl>
                                          <p:spTgt spid="1557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699" grpId="0" animBg="1"/>
      <p:bldP spid="155700" grpId="0"/>
      <p:bldP spid="155702" grpId="0"/>
      <p:bldP spid="155703" grpId="0"/>
      <p:bldP spid="155707" grpId="0"/>
      <p:bldP spid="155708" grpId="0"/>
      <p:bldP spid="155709" grpId="0" animBg="1"/>
      <p:bldP spid="155713" grpId="0" animBg="1"/>
      <p:bldP spid="155715" grpId="0"/>
      <p:bldP spid="155717" grpId="0"/>
      <p:bldP spid="155719" grpId="0"/>
      <p:bldP spid="155720" grpId="0"/>
      <p:bldP spid="155721" grpId="0" animBg="1"/>
      <p:bldP spid="155722" grpId="0"/>
      <p:bldP spid="155723" grpId="0"/>
      <p:bldP spid="155729" grpId="0" animBg="1"/>
      <p:bldP spid="155730" grpId="0"/>
      <p:bldP spid="155731" grpId="0"/>
      <p:bldP spid="155735" grpId="0" animBg="1"/>
      <p:bldP spid="155736" grpId="0"/>
      <p:bldP spid="155737" grpId="0"/>
      <p:bldP spid="155741" grpId="0" animBg="1"/>
      <p:bldP spid="155742" grpId="0"/>
      <p:bldP spid="155743" grpId="0"/>
      <p:bldP spid="155744" grpId="0" animBg="1"/>
      <p:bldP spid="155745" grpId="0"/>
      <p:bldP spid="155746" grpId="0"/>
    </p:bldLst>
  </p:timing>
</p:sld>
</file>

<file path=ppt/slides/slide53.xml><?xml version="1.0" encoding="utf-8"?>
<p:sld xmlns:a="http://schemas.openxmlformats.org/drawingml/2006/main" xmlns:r="http://schemas.openxmlformats.org/officeDocument/2006/relationships" xmlns:p="http://schemas.openxmlformats.org/presentationml/2006/main">
  <p:cSld>
    <p:bg>
      <p:bgPr>
        <a:gradFill rotWithShape="0">
          <a:gsLst>
            <a:gs pos="0">
              <a:srgbClr val="9CFCFC"/>
            </a:gs>
            <a:gs pos="100000">
              <a:schemeClr val="bg2"/>
            </a:gs>
          </a:gsLst>
          <a:path path="rect">
            <a:fillToRect l="100000" t="100000"/>
          </a:path>
        </a:gradFill>
        <a:effectLst/>
      </p:bgPr>
    </p:bg>
    <p:spTree>
      <p:nvGrpSpPr>
        <p:cNvPr id="1" name=""/>
        <p:cNvGrpSpPr/>
        <p:nvPr/>
      </p:nvGrpSpPr>
      <p:grpSpPr>
        <a:xfrm>
          <a:off x="0" y="0"/>
          <a:ext cx="0" cy="0"/>
          <a:chOff x="0" y="0"/>
          <a:chExt cx="0" cy="0"/>
        </a:xfrm>
      </p:grpSpPr>
      <p:sp>
        <p:nvSpPr>
          <p:cNvPr id="157700" name="WordArt 4"/>
          <p:cNvSpPr>
            <a:spLocks noChangeArrowheads="1" noChangeShapeType="1" noTextEdit="1"/>
          </p:cNvSpPr>
          <p:nvPr/>
        </p:nvSpPr>
        <p:spPr bwMode="auto">
          <a:xfrm>
            <a:off x="3563938" y="188913"/>
            <a:ext cx="1819275" cy="647700"/>
          </a:xfrm>
          <a:prstGeom prst="rect">
            <a:avLst/>
          </a:prstGeom>
        </p:spPr>
        <p:txBody>
          <a:bodyPr wrap="none" fromWordArt="1">
            <a:prstTxWarp prst="textPlain">
              <a:avLst>
                <a:gd name="adj" fmla="val 50000"/>
              </a:avLst>
            </a:prstTxWarp>
          </a:bodyPr>
          <a:lstStyle/>
          <a:p>
            <a:pPr rtl="1"/>
            <a:r>
              <a:rPr lang="ar-JO"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الدرس الحادي عشر</a:t>
            </a:r>
          </a:p>
        </p:txBody>
      </p:sp>
      <p:sp>
        <p:nvSpPr>
          <p:cNvPr id="157701" name="WordArt 5"/>
          <p:cNvSpPr>
            <a:spLocks noChangeArrowheads="1" noChangeShapeType="1" noTextEdit="1"/>
          </p:cNvSpPr>
          <p:nvPr/>
        </p:nvSpPr>
        <p:spPr bwMode="auto">
          <a:xfrm>
            <a:off x="3132138" y="1052513"/>
            <a:ext cx="2762250" cy="571500"/>
          </a:xfrm>
          <a:prstGeom prst="rect">
            <a:avLst/>
          </a:prstGeom>
        </p:spPr>
        <p:txBody>
          <a:bodyPr spcFirstLastPara="1" wrap="none" fromWordArt="1">
            <a:prstTxWarp prst="textArchUp">
              <a:avLst>
                <a:gd name="adj" fmla="val 10800000"/>
              </a:avLst>
            </a:prstTxWarp>
          </a:bodyPr>
          <a:lstStyle/>
          <a:p>
            <a:pPr rtl="1"/>
            <a:r>
              <a:rPr lang="ar-JO" sz="3200" kern="10">
                <a:ln w="9525">
                  <a:solidFill>
                    <a:srgbClr val="000000"/>
                  </a:solidFill>
                  <a:round/>
                  <a:headEnd/>
                  <a:tailEnd/>
                </a:ln>
                <a:solidFill>
                  <a:srgbClr val="000000"/>
                </a:solidFill>
                <a:latin typeface="Arial Black"/>
              </a:rPr>
              <a:t> قسمة الأعداد النسبية</a:t>
            </a:r>
          </a:p>
        </p:txBody>
      </p:sp>
      <p:sp>
        <p:nvSpPr>
          <p:cNvPr id="157702" name="WordArt 6"/>
          <p:cNvSpPr>
            <a:spLocks noChangeArrowheads="1" noChangeShapeType="1" noTextEdit="1"/>
          </p:cNvSpPr>
          <p:nvPr/>
        </p:nvSpPr>
        <p:spPr bwMode="auto">
          <a:xfrm>
            <a:off x="7451725" y="1412875"/>
            <a:ext cx="1352550" cy="630238"/>
          </a:xfrm>
          <a:prstGeom prst="rect">
            <a:avLst/>
          </a:prstGeom>
        </p:spPr>
        <p:txBody>
          <a:bodyPr wrap="none" fromWordArt="1">
            <a:prstTxWarp prst="textSlantUp">
              <a:avLst>
                <a:gd name="adj" fmla="val 32056"/>
              </a:avLst>
            </a:prstTxWarp>
          </a:bodyPr>
          <a:lstStyle/>
          <a:p>
            <a:pPr rtl="1"/>
            <a:r>
              <a:rPr lang="ar-JO" sz="2800" kern="1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alpha val="80000"/>
                    </a:srgbClr>
                  </a:outerShdw>
                </a:effectLst>
                <a:latin typeface="Impact"/>
              </a:rPr>
              <a:t>مثال ((1)) :</a:t>
            </a:r>
          </a:p>
        </p:txBody>
      </p:sp>
      <p:sp>
        <p:nvSpPr>
          <p:cNvPr id="157703" name="Text Box 7"/>
          <p:cNvSpPr txBox="1">
            <a:spLocks noChangeArrowheads="1"/>
          </p:cNvSpPr>
          <p:nvPr/>
        </p:nvSpPr>
        <p:spPr bwMode="auto">
          <a:xfrm>
            <a:off x="1619250" y="1557338"/>
            <a:ext cx="5689600" cy="457200"/>
          </a:xfrm>
          <a:prstGeom prst="rect">
            <a:avLst/>
          </a:prstGeom>
          <a:noFill/>
          <a:ln w="9525" algn="ctr">
            <a:noFill/>
            <a:miter lim="800000"/>
            <a:headEnd/>
            <a:tailEnd/>
          </a:ln>
          <a:effectLst/>
        </p:spPr>
        <p:txBody>
          <a:bodyPr>
            <a:spAutoFit/>
          </a:bodyPr>
          <a:lstStyle/>
          <a:p>
            <a:pPr algn="r"/>
            <a:r>
              <a:rPr lang="ar-SA" sz="2400"/>
              <a:t>أوجد ناتج القسمة في كل مما يأتي : </a:t>
            </a:r>
            <a:endParaRPr lang="en-US" sz="2400"/>
          </a:p>
        </p:txBody>
      </p:sp>
      <p:sp>
        <p:nvSpPr>
          <p:cNvPr id="157704" name="Text Box 8"/>
          <p:cNvSpPr txBox="1">
            <a:spLocks noChangeArrowheads="1"/>
          </p:cNvSpPr>
          <p:nvPr/>
        </p:nvSpPr>
        <p:spPr bwMode="auto">
          <a:xfrm>
            <a:off x="7164388" y="2349500"/>
            <a:ext cx="793750" cy="396875"/>
          </a:xfrm>
          <a:prstGeom prst="rect">
            <a:avLst/>
          </a:prstGeom>
          <a:noFill/>
          <a:ln w="9525" algn="ctr">
            <a:noFill/>
            <a:miter lim="800000"/>
            <a:headEnd/>
            <a:tailEnd/>
          </a:ln>
          <a:effectLst/>
        </p:spPr>
        <p:txBody>
          <a:bodyPr>
            <a:spAutoFit/>
          </a:bodyPr>
          <a:lstStyle/>
          <a:p>
            <a:r>
              <a:rPr lang="ar-SA"/>
              <a:t>-1</a:t>
            </a:r>
            <a:endParaRPr lang="en-US"/>
          </a:p>
        </p:txBody>
      </p:sp>
      <p:sp>
        <p:nvSpPr>
          <p:cNvPr id="157705" name="Text Box 9"/>
          <p:cNvSpPr txBox="1">
            <a:spLocks noChangeArrowheads="1"/>
          </p:cNvSpPr>
          <p:nvPr/>
        </p:nvSpPr>
        <p:spPr bwMode="auto">
          <a:xfrm>
            <a:off x="7381875" y="2708275"/>
            <a:ext cx="360363" cy="396875"/>
          </a:xfrm>
          <a:prstGeom prst="rect">
            <a:avLst/>
          </a:prstGeom>
          <a:noFill/>
          <a:ln w="9525" algn="ctr">
            <a:noFill/>
            <a:miter lim="800000"/>
            <a:headEnd/>
            <a:tailEnd/>
          </a:ln>
          <a:effectLst/>
        </p:spPr>
        <p:txBody>
          <a:bodyPr>
            <a:spAutoFit/>
          </a:bodyPr>
          <a:lstStyle/>
          <a:p>
            <a:r>
              <a:rPr lang="ar-SA"/>
              <a:t>5</a:t>
            </a:r>
            <a:endParaRPr lang="en-US"/>
          </a:p>
        </p:txBody>
      </p:sp>
      <p:sp>
        <p:nvSpPr>
          <p:cNvPr id="157706" name="Line 10"/>
          <p:cNvSpPr>
            <a:spLocks noChangeShapeType="1"/>
          </p:cNvSpPr>
          <p:nvPr/>
        </p:nvSpPr>
        <p:spPr bwMode="auto">
          <a:xfrm>
            <a:off x="7308850" y="2708275"/>
            <a:ext cx="576263" cy="0"/>
          </a:xfrm>
          <a:prstGeom prst="line">
            <a:avLst/>
          </a:prstGeom>
          <a:noFill/>
          <a:ln w="28575">
            <a:solidFill>
              <a:schemeClr val="tx2"/>
            </a:solidFill>
            <a:round/>
            <a:headEnd/>
            <a:tailEnd/>
          </a:ln>
          <a:effectLst/>
        </p:spPr>
        <p:txBody>
          <a:bodyPr>
            <a:spAutoFit/>
          </a:bodyPr>
          <a:lstStyle/>
          <a:p>
            <a:endParaRPr lang="ar-JO"/>
          </a:p>
        </p:txBody>
      </p:sp>
      <p:sp>
        <p:nvSpPr>
          <p:cNvPr id="157707" name="Text Box 11"/>
          <p:cNvSpPr txBox="1">
            <a:spLocks noChangeArrowheads="1"/>
          </p:cNvSpPr>
          <p:nvPr/>
        </p:nvSpPr>
        <p:spPr bwMode="auto">
          <a:xfrm>
            <a:off x="6877050" y="2492375"/>
            <a:ext cx="647700" cy="396875"/>
          </a:xfrm>
          <a:prstGeom prst="rect">
            <a:avLst/>
          </a:prstGeom>
          <a:noFill/>
          <a:ln w="9525" algn="ctr">
            <a:noFill/>
            <a:miter lim="800000"/>
            <a:headEnd/>
            <a:tailEnd/>
          </a:ln>
          <a:effectLst/>
        </p:spPr>
        <p:txBody>
          <a:bodyPr>
            <a:spAutoFit/>
          </a:bodyPr>
          <a:lstStyle/>
          <a:p>
            <a:r>
              <a:rPr lang="ar-SA"/>
              <a:t>3</a:t>
            </a:r>
            <a:endParaRPr lang="en-US"/>
          </a:p>
        </p:txBody>
      </p:sp>
      <p:sp>
        <p:nvSpPr>
          <p:cNvPr id="157709" name="Text Box 13"/>
          <p:cNvSpPr txBox="1">
            <a:spLocks noChangeArrowheads="1"/>
          </p:cNvSpPr>
          <p:nvPr/>
        </p:nvSpPr>
        <p:spPr bwMode="auto">
          <a:xfrm>
            <a:off x="6084888" y="2349500"/>
            <a:ext cx="793750" cy="396875"/>
          </a:xfrm>
          <a:prstGeom prst="rect">
            <a:avLst/>
          </a:prstGeom>
          <a:noFill/>
          <a:ln w="9525" algn="ctr">
            <a:noFill/>
            <a:miter lim="800000"/>
            <a:headEnd/>
            <a:tailEnd/>
          </a:ln>
          <a:effectLst/>
        </p:spPr>
        <p:txBody>
          <a:bodyPr>
            <a:spAutoFit/>
          </a:bodyPr>
          <a:lstStyle/>
          <a:p>
            <a:r>
              <a:rPr lang="ar-SA"/>
              <a:t>8</a:t>
            </a:r>
            <a:endParaRPr lang="en-US"/>
          </a:p>
        </p:txBody>
      </p:sp>
      <p:sp>
        <p:nvSpPr>
          <p:cNvPr id="157710" name="Text Box 14"/>
          <p:cNvSpPr txBox="1">
            <a:spLocks noChangeArrowheads="1"/>
          </p:cNvSpPr>
          <p:nvPr/>
        </p:nvSpPr>
        <p:spPr bwMode="auto">
          <a:xfrm>
            <a:off x="6227763" y="2708275"/>
            <a:ext cx="650875" cy="396875"/>
          </a:xfrm>
          <a:prstGeom prst="rect">
            <a:avLst/>
          </a:prstGeom>
          <a:noFill/>
          <a:ln w="9525" algn="ctr">
            <a:noFill/>
            <a:miter lim="800000"/>
            <a:headEnd/>
            <a:tailEnd/>
          </a:ln>
          <a:effectLst/>
        </p:spPr>
        <p:txBody>
          <a:bodyPr>
            <a:spAutoFit/>
          </a:bodyPr>
          <a:lstStyle/>
          <a:p>
            <a:r>
              <a:rPr lang="ar-SA"/>
              <a:t>15</a:t>
            </a:r>
            <a:endParaRPr lang="en-US"/>
          </a:p>
        </p:txBody>
      </p:sp>
      <p:sp>
        <p:nvSpPr>
          <p:cNvPr id="157711" name="Line 15"/>
          <p:cNvSpPr>
            <a:spLocks noChangeShapeType="1"/>
          </p:cNvSpPr>
          <p:nvPr/>
        </p:nvSpPr>
        <p:spPr bwMode="auto">
          <a:xfrm>
            <a:off x="6227763" y="2708275"/>
            <a:ext cx="576262" cy="0"/>
          </a:xfrm>
          <a:prstGeom prst="line">
            <a:avLst/>
          </a:prstGeom>
          <a:noFill/>
          <a:ln w="28575">
            <a:solidFill>
              <a:schemeClr val="tx2"/>
            </a:solidFill>
            <a:round/>
            <a:headEnd/>
            <a:tailEnd/>
          </a:ln>
          <a:effectLst/>
        </p:spPr>
        <p:txBody>
          <a:bodyPr>
            <a:spAutoFit/>
          </a:bodyPr>
          <a:lstStyle/>
          <a:p>
            <a:endParaRPr lang="ar-JO"/>
          </a:p>
        </p:txBody>
      </p:sp>
      <p:sp>
        <p:nvSpPr>
          <p:cNvPr id="157712" name="AutoShape 16"/>
          <p:cNvSpPr>
            <a:spLocks noChangeArrowheads="1"/>
          </p:cNvSpPr>
          <p:nvPr/>
        </p:nvSpPr>
        <p:spPr bwMode="auto">
          <a:xfrm>
            <a:off x="8027988" y="2420938"/>
            <a:ext cx="920750" cy="449262"/>
          </a:xfrm>
          <a:prstGeom prst="ribbon2">
            <a:avLst>
              <a:gd name="adj1" fmla="val 12500"/>
              <a:gd name="adj2" fmla="val 50000"/>
            </a:avLst>
          </a:prstGeom>
          <a:gradFill rotWithShape="1">
            <a:gsLst>
              <a:gs pos="0">
                <a:schemeClr val="bg1"/>
              </a:gs>
              <a:gs pos="100000">
                <a:srgbClr val="FF66CC"/>
              </a:gs>
            </a:gsLst>
            <a:path path="rect">
              <a:fillToRect l="50000" t="50000" r="50000" b="50000"/>
            </a:path>
          </a:gradFill>
          <a:ln w="9525">
            <a:solidFill>
              <a:schemeClr val="tx1"/>
            </a:solidFill>
            <a:round/>
            <a:headEnd/>
            <a:tailEnd/>
          </a:ln>
          <a:effectLst/>
        </p:spPr>
        <p:txBody>
          <a:bodyPr wrap="none" anchor="ctr">
            <a:spAutoFit/>
          </a:bodyPr>
          <a:lstStyle/>
          <a:p>
            <a:pPr algn="r"/>
            <a:r>
              <a:rPr lang="ar-SA"/>
              <a:t>أ )) </a:t>
            </a:r>
            <a:endParaRPr lang="en-US"/>
          </a:p>
        </p:txBody>
      </p:sp>
      <p:sp>
        <p:nvSpPr>
          <p:cNvPr id="157714" name="AutoShape 18"/>
          <p:cNvSpPr>
            <a:spLocks noChangeArrowheads="1"/>
          </p:cNvSpPr>
          <p:nvPr/>
        </p:nvSpPr>
        <p:spPr bwMode="auto">
          <a:xfrm>
            <a:off x="8042275" y="4437063"/>
            <a:ext cx="1101725" cy="449262"/>
          </a:xfrm>
          <a:prstGeom prst="ribbon2">
            <a:avLst>
              <a:gd name="adj1" fmla="val 12500"/>
              <a:gd name="adj2" fmla="val 50000"/>
            </a:avLst>
          </a:prstGeom>
          <a:gradFill rotWithShape="1">
            <a:gsLst>
              <a:gs pos="0">
                <a:schemeClr val="bg1"/>
              </a:gs>
              <a:gs pos="100000">
                <a:srgbClr val="FF66CC"/>
              </a:gs>
            </a:gsLst>
            <a:path path="rect">
              <a:fillToRect l="50000" t="50000" r="50000" b="50000"/>
            </a:path>
          </a:gradFill>
          <a:ln w="9525">
            <a:solidFill>
              <a:schemeClr val="tx1"/>
            </a:solidFill>
            <a:round/>
            <a:headEnd/>
            <a:tailEnd/>
          </a:ln>
          <a:effectLst/>
        </p:spPr>
        <p:txBody>
          <a:bodyPr wrap="none" anchor="ctr">
            <a:spAutoFit/>
          </a:bodyPr>
          <a:lstStyle/>
          <a:p>
            <a:pPr algn="r"/>
            <a:r>
              <a:rPr lang="ar-SA"/>
              <a:t>ج )) </a:t>
            </a:r>
            <a:endParaRPr lang="en-US"/>
          </a:p>
        </p:txBody>
      </p:sp>
      <p:sp>
        <p:nvSpPr>
          <p:cNvPr id="157715" name="AutoShape 19"/>
          <p:cNvSpPr>
            <a:spLocks noChangeArrowheads="1"/>
          </p:cNvSpPr>
          <p:nvPr/>
        </p:nvSpPr>
        <p:spPr bwMode="auto">
          <a:xfrm>
            <a:off x="8004175" y="3357563"/>
            <a:ext cx="1139825" cy="449262"/>
          </a:xfrm>
          <a:prstGeom prst="ribbon2">
            <a:avLst>
              <a:gd name="adj1" fmla="val 12500"/>
              <a:gd name="adj2" fmla="val 50000"/>
            </a:avLst>
          </a:prstGeom>
          <a:gradFill rotWithShape="1">
            <a:gsLst>
              <a:gs pos="0">
                <a:schemeClr val="bg1"/>
              </a:gs>
              <a:gs pos="100000">
                <a:srgbClr val="FF66CC"/>
              </a:gs>
            </a:gsLst>
            <a:path path="rect">
              <a:fillToRect l="50000" t="50000" r="50000" b="50000"/>
            </a:path>
          </a:gradFill>
          <a:ln w="9525">
            <a:solidFill>
              <a:schemeClr val="tx1"/>
            </a:solidFill>
            <a:round/>
            <a:headEnd/>
            <a:tailEnd/>
          </a:ln>
          <a:effectLst/>
        </p:spPr>
        <p:txBody>
          <a:bodyPr wrap="none" anchor="ctr">
            <a:spAutoFit/>
          </a:bodyPr>
          <a:lstStyle/>
          <a:p>
            <a:pPr algn="r"/>
            <a:r>
              <a:rPr lang="ar-SA"/>
              <a:t>ب )) </a:t>
            </a:r>
            <a:endParaRPr lang="en-US"/>
          </a:p>
        </p:txBody>
      </p:sp>
      <p:sp>
        <p:nvSpPr>
          <p:cNvPr id="157716" name="Text Box 20"/>
          <p:cNvSpPr txBox="1">
            <a:spLocks noChangeArrowheads="1"/>
          </p:cNvSpPr>
          <p:nvPr/>
        </p:nvSpPr>
        <p:spPr bwMode="auto">
          <a:xfrm>
            <a:off x="7234238" y="4294188"/>
            <a:ext cx="793750" cy="396875"/>
          </a:xfrm>
          <a:prstGeom prst="rect">
            <a:avLst/>
          </a:prstGeom>
          <a:noFill/>
          <a:ln w="9525" algn="ctr">
            <a:noFill/>
            <a:miter lim="800000"/>
            <a:headEnd/>
            <a:tailEnd/>
          </a:ln>
          <a:effectLst/>
        </p:spPr>
        <p:txBody>
          <a:bodyPr>
            <a:spAutoFit/>
          </a:bodyPr>
          <a:lstStyle/>
          <a:p>
            <a:r>
              <a:rPr lang="ar-SA"/>
              <a:t>-1</a:t>
            </a:r>
            <a:endParaRPr lang="en-US"/>
          </a:p>
        </p:txBody>
      </p:sp>
      <p:sp>
        <p:nvSpPr>
          <p:cNvPr id="157717" name="Text Box 21"/>
          <p:cNvSpPr txBox="1">
            <a:spLocks noChangeArrowheads="1"/>
          </p:cNvSpPr>
          <p:nvPr/>
        </p:nvSpPr>
        <p:spPr bwMode="auto">
          <a:xfrm>
            <a:off x="7451725" y="4652963"/>
            <a:ext cx="360363" cy="396875"/>
          </a:xfrm>
          <a:prstGeom prst="rect">
            <a:avLst/>
          </a:prstGeom>
          <a:noFill/>
          <a:ln w="9525" algn="ctr">
            <a:noFill/>
            <a:miter lim="800000"/>
            <a:headEnd/>
            <a:tailEnd/>
          </a:ln>
          <a:effectLst/>
        </p:spPr>
        <p:txBody>
          <a:bodyPr>
            <a:spAutoFit/>
          </a:bodyPr>
          <a:lstStyle/>
          <a:p>
            <a:r>
              <a:rPr lang="ar-SA"/>
              <a:t>2</a:t>
            </a:r>
            <a:endParaRPr lang="en-US"/>
          </a:p>
        </p:txBody>
      </p:sp>
      <p:sp>
        <p:nvSpPr>
          <p:cNvPr id="157718" name="Line 22"/>
          <p:cNvSpPr>
            <a:spLocks noChangeShapeType="1"/>
          </p:cNvSpPr>
          <p:nvPr/>
        </p:nvSpPr>
        <p:spPr bwMode="auto">
          <a:xfrm>
            <a:off x="7378700" y="4652963"/>
            <a:ext cx="576263" cy="1587"/>
          </a:xfrm>
          <a:prstGeom prst="line">
            <a:avLst/>
          </a:prstGeom>
          <a:noFill/>
          <a:ln w="28575">
            <a:solidFill>
              <a:schemeClr val="tx2"/>
            </a:solidFill>
            <a:round/>
            <a:headEnd/>
            <a:tailEnd/>
          </a:ln>
          <a:effectLst/>
        </p:spPr>
        <p:txBody>
          <a:bodyPr>
            <a:spAutoFit/>
          </a:bodyPr>
          <a:lstStyle/>
          <a:p>
            <a:endParaRPr lang="ar-JO"/>
          </a:p>
        </p:txBody>
      </p:sp>
      <p:sp>
        <p:nvSpPr>
          <p:cNvPr id="157719" name="Text Box 23"/>
          <p:cNvSpPr txBox="1">
            <a:spLocks noChangeArrowheads="1"/>
          </p:cNvSpPr>
          <p:nvPr/>
        </p:nvSpPr>
        <p:spPr bwMode="auto">
          <a:xfrm>
            <a:off x="7089775" y="4438650"/>
            <a:ext cx="431800" cy="396875"/>
          </a:xfrm>
          <a:prstGeom prst="rect">
            <a:avLst/>
          </a:prstGeom>
          <a:noFill/>
          <a:ln w="9525" algn="ctr">
            <a:noFill/>
            <a:miter lim="800000"/>
            <a:headEnd/>
            <a:tailEnd/>
          </a:ln>
          <a:effectLst/>
        </p:spPr>
        <p:txBody>
          <a:bodyPr>
            <a:spAutoFit/>
          </a:bodyPr>
          <a:lstStyle/>
          <a:p>
            <a:r>
              <a:rPr lang="ar-SA"/>
              <a:t>2</a:t>
            </a:r>
            <a:endParaRPr lang="en-US"/>
          </a:p>
        </p:txBody>
      </p:sp>
      <p:graphicFrame>
        <p:nvGraphicFramePr>
          <p:cNvPr id="157720" name="Object 24"/>
          <p:cNvGraphicFramePr>
            <a:graphicFrameLocks noChangeAspect="1"/>
          </p:cNvGraphicFramePr>
          <p:nvPr/>
        </p:nvGraphicFramePr>
        <p:xfrm>
          <a:off x="3132138" y="2708275"/>
          <a:ext cx="322262" cy="433388"/>
        </p:xfrm>
        <a:graphic>
          <a:graphicData uri="http://schemas.openxmlformats.org/presentationml/2006/ole">
            <mc:AlternateContent xmlns:mc="http://schemas.openxmlformats.org/markup-compatibility/2006">
              <mc:Choice xmlns:v="urn:schemas-microsoft-com:vml" Requires="v">
                <p:oleObj spid="_x0000_s157828" name="Equation" r:id="rId4" imgW="114120" imgH="126720" progId="Equation.3">
                  <p:embed/>
                </p:oleObj>
              </mc:Choice>
              <mc:Fallback>
                <p:oleObj name="Equation" r:id="rId4" imgW="114120" imgH="126720" progId="Equation.3">
                  <p:embed/>
                  <p:pic>
                    <p:nvPicPr>
                      <p:cNvPr id="0" name="Picture 2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32138" y="2708275"/>
                        <a:ext cx="322262" cy="433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7721" name="Text Box 25"/>
          <p:cNvSpPr txBox="1">
            <a:spLocks noChangeArrowheads="1"/>
          </p:cNvSpPr>
          <p:nvPr/>
        </p:nvSpPr>
        <p:spPr bwMode="auto">
          <a:xfrm>
            <a:off x="6010275" y="3427413"/>
            <a:ext cx="793750" cy="396875"/>
          </a:xfrm>
          <a:prstGeom prst="rect">
            <a:avLst/>
          </a:prstGeom>
          <a:noFill/>
          <a:ln w="9525" algn="ctr">
            <a:noFill/>
            <a:miter lim="800000"/>
            <a:headEnd/>
            <a:tailEnd/>
          </a:ln>
          <a:effectLst/>
        </p:spPr>
        <p:txBody>
          <a:bodyPr>
            <a:spAutoFit/>
          </a:bodyPr>
          <a:lstStyle/>
          <a:p>
            <a:r>
              <a:rPr lang="ar-SA"/>
              <a:t>3</a:t>
            </a:r>
            <a:endParaRPr lang="en-US"/>
          </a:p>
        </p:txBody>
      </p:sp>
      <p:sp>
        <p:nvSpPr>
          <p:cNvPr id="157723" name="Line 27"/>
          <p:cNvSpPr>
            <a:spLocks noChangeShapeType="1"/>
          </p:cNvSpPr>
          <p:nvPr/>
        </p:nvSpPr>
        <p:spPr bwMode="auto">
          <a:xfrm>
            <a:off x="1833563" y="4654550"/>
            <a:ext cx="576262" cy="1588"/>
          </a:xfrm>
          <a:prstGeom prst="line">
            <a:avLst/>
          </a:prstGeom>
          <a:noFill/>
          <a:ln w="28575">
            <a:solidFill>
              <a:schemeClr val="tx2"/>
            </a:solidFill>
            <a:round/>
            <a:headEnd/>
            <a:tailEnd/>
          </a:ln>
          <a:effectLst/>
        </p:spPr>
        <p:txBody>
          <a:bodyPr>
            <a:spAutoFit/>
          </a:bodyPr>
          <a:lstStyle/>
          <a:p>
            <a:endParaRPr lang="ar-JO"/>
          </a:p>
        </p:txBody>
      </p:sp>
      <p:graphicFrame>
        <p:nvGraphicFramePr>
          <p:cNvPr id="157724" name="Object 28"/>
          <p:cNvGraphicFramePr>
            <a:graphicFrameLocks noGrp="1" noChangeAspect="1"/>
          </p:cNvGraphicFramePr>
          <p:nvPr>
            <p:ph sz="quarter" idx="1"/>
          </p:nvPr>
        </p:nvGraphicFramePr>
        <p:xfrm>
          <a:off x="1978025" y="5302250"/>
          <a:ext cx="387350" cy="430213"/>
        </p:xfrm>
        <a:graphic>
          <a:graphicData uri="http://schemas.openxmlformats.org/presentationml/2006/ole">
            <mc:AlternateContent xmlns:mc="http://schemas.openxmlformats.org/markup-compatibility/2006">
              <mc:Choice xmlns:v="urn:schemas-microsoft-com:vml" Requires="v">
                <p:oleObj spid="_x0000_s157829" name="Equation" r:id="rId6" imgW="114120" imgH="126720" progId="Equation.3">
                  <p:embed/>
                </p:oleObj>
              </mc:Choice>
              <mc:Fallback>
                <p:oleObj name="Equation" r:id="rId6" imgW="114120" imgH="126720" progId="Equation.3">
                  <p:embed/>
                  <p:pic>
                    <p:nvPicPr>
                      <p:cNvPr id="0" name="Picture 2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78025" y="5302250"/>
                        <a:ext cx="387350" cy="430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7726" name="Object 30"/>
          <p:cNvGraphicFramePr>
            <a:graphicFrameLocks noGrp="1" noChangeAspect="1"/>
          </p:cNvGraphicFramePr>
          <p:nvPr>
            <p:ph sz="quarter" idx="2"/>
          </p:nvPr>
        </p:nvGraphicFramePr>
        <p:xfrm>
          <a:off x="6732588" y="2492375"/>
          <a:ext cx="431800" cy="431800"/>
        </p:xfrm>
        <a:graphic>
          <a:graphicData uri="http://schemas.openxmlformats.org/presentationml/2006/ole">
            <mc:AlternateContent xmlns:mc="http://schemas.openxmlformats.org/markup-compatibility/2006">
              <mc:Choice xmlns:v="urn:schemas-microsoft-com:vml" Requires="v">
                <p:oleObj spid="_x0000_s157830" name="Equation" r:id="rId8" imgW="126720" imgH="126720" progId="Equation.3">
                  <p:embed/>
                </p:oleObj>
              </mc:Choice>
              <mc:Fallback>
                <p:oleObj name="Equation" r:id="rId8" imgW="126720" imgH="126720" progId="Equation.3">
                  <p:embed/>
                  <p:pic>
                    <p:nvPicPr>
                      <p:cNvPr id="0" name="Picture 3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732588" y="2492375"/>
                        <a:ext cx="43180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7733" name="Object 37"/>
          <p:cNvGraphicFramePr>
            <a:graphicFrameLocks noGrp="1" noChangeAspect="1"/>
          </p:cNvGraphicFramePr>
          <p:nvPr>
            <p:ph sz="quarter" idx="4"/>
          </p:nvPr>
        </p:nvGraphicFramePr>
        <p:xfrm>
          <a:off x="6802438" y="4438650"/>
          <a:ext cx="419100" cy="433388"/>
        </p:xfrm>
        <a:graphic>
          <a:graphicData uri="http://schemas.openxmlformats.org/presentationml/2006/ole">
            <mc:AlternateContent xmlns:mc="http://schemas.openxmlformats.org/markup-compatibility/2006">
              <mc:Choice xmlns:v="urn:schemas-microsoft-com:vml" Requires="v">
                <p:oleObj spid="_x0000_s157831" name="Equation" r:id="rId10" imgW="126720" imgH="126720" progId="Equation.3">
                  <p:embed/>
                </p:oleObj>
              </mc:Choice>
              <mc:Fallback>
                <p:oleObj name="Equation" r:id="rId10" imgW="126720" imgH="126720" progId="Equation.3">
                  <p:embed/>
                  <p:pic>
                    <p:nvPicPr>
                      <p:cNvPr id="0" name="Picture 3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802438" y="4438650"/>
                        <a:ext cx="419100" cy="433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7736" name="Text Box 40"/>
          <p:cNvSpPr txBox="1">
            <a:spLocks noChangeArrowheads="1"/>
          </p:cNvSpPr>
          <p:nvPr/>
        </p:nvSpPr>
        <p:spPr bwMode="auto">
          <a:xfrm>
            <a:off x="1905000" y="3498850"/>
            <a:ext cx="503238" cy="396875"/>
          </a:xfrm>
          <a:prstGeom prst="rect">
            <a:avLst/>
          </a:prstGeom>
          <a:noFill/>
          <a:ln w="9525" algn="ctr">
            <a:noFill/>
            <a:miter lim="800000"/>
            <a:headEnd/>
            <a:tailEnd/>
          </a:ln>
          <a:effectLst/>
        </p:spPr>
        <p:txBody>
          <a:bodyPr>
            <a:spAutoFit/>
          </a:bodyPr>
          <a:lstStyle/>
          <a:p>
            <a:r>
              <a:rPr lang="ar-SA"/>
              <a:t>=</a:t>
            </a:r>
            <a:endParaRPr lang="en-US"/>
          </a:p>
        </p:txBody>
      </p:sp>
      <p:sp>
        <p:nvSpPr>
          <p:cNvPr id="157737" name="Text Box 41"/>
          <p:cNvSpPr txBox="1">
            <a:spLocks noChangeArrowheads="1"/>
          </p:cNvSpPr>
          <p:nvPr/>
        </p:nvSpPr>
        <p:spPr bwMode="auto">
          <a:xfrm>
            <a:off x="2124075" y="2492375"/>
            <a:ext cx="503238" cy="457200"/>
          </a:xfrm>
          <a:prstGeom prst="rect">
            <a:avLst/>
          </a:prstGeom>
          <a:noFill/>
          <a:ln w="9525" algn="ctr">
            <a:noFill/>
            <a:miter lim="800000"/>
            <a:headEnd/>
            <a:tailEnd/>
          </a:ln>
          <a:effectLst/>
        </p:spPr>
        <p:txBody>
          <a:bodyPr>
            <a:spAutoFit/>
          </a:bodyPr>
          <a:lstStyle/>
          <a:p>
            <a:r>
              <a:rPr lang="ar-SA" sz="2400"/>
              <a:t>-6</a:t>
            </a:r>
            <a:endParaRPr lang="en-US" sz="2400"/>
          </a:p>
        </p:txBody>
      </p:sp>
      <p:sp>
        <p:nvSpPr>
          <p:cNvPr id="157738" name="Text Box 42"/>
          <p:cNvSpPr txBox="1">
            <a:spLocks noChangeArrowheads="1"/>
          </p:cNvSpPr>
          <p:nvPr/>
        </p:nvSpPr>
        <p:spPr bwMode="auto">
          <a:xfrm>
            <a:off x="2411413" y="2492375"/>
            <a:ext cx="503237" cy="396875"/>
          </a:xfrm>
          <a:prstGeom prst="rect">
            <a:avLst/>
          </a:prstGeom>
          <a:noFill/>
          <a:ln w="9525" algn="ctr">
            <a:noFill/>
            <a:miter lim="800000"/>
            <a:headEnd/>
            <a:tailEnd/>
          </a:ln>
          <a:effectLst/>
        </p:spPr>
        <p:txBody>
          <a:bodyPr>
            <a:spAutoFit/>
          </a:bodyPr>
          <a:lstStyle/>
          <a:p>
            <a:r>
              <a:rPr lang="ar-SA"/>
              <a:t>=</a:t>
            </a:r>
            <a:endParaRPr lang="en-US"/>
          </a:p>
        </p:txBody>
      </p:sp>
      <p:sp>
        <p:nvSpPr>
          <p:cNvPr id="157739" name="Text Box 43"/>
          <p:cNvSpPr txBox="1">
            <a:spLocks noChangeArrowheads="1"/>
          </p:cNvSpPr>
          <p:nvPr/>
        </p:nvSpPr>
        <p:spPr bwMode="auto">
          <a:xfrm>
            <a:off x="5867400" y="2492375"/>
            <a:ext cx="503238" cy="396875"/>
          </a:xfrm>
          <a:prstGeom prst="rect">
            <a:avLst/>
          </a:prstGeom>
          <a:noFill/>
          <a:ln w="9525" algn="ctr">
            <a:noFill/>
            <a:miter lim="800000"/>
            <a:headEnd/>
            <a:tailEnd/>
          </a:ln>
          <a:effectLst/>
        </p:spPr>
        <p:txBody>
          <a:bodyPr>
            <a:spAutoFit/>
          </a:bodyPr>
          <a:lstStyle/>
          <a:p>
            <a:r>
              <a:rPr lang="ar-SA"/>
              <a:t>=</a:t>
            </a:r>
            <a:endParaRPr lang="en-US"/>
          </a:p>
        </p:txBody>
      </p:sp>
      <p:sp>
        <p:nvSpPr>
          <p:cNvPr id="157740" name="Text Box 44"/>
          <p:cNvSpPr txBox="1">
            <a:spLocks noChangeArrowheads="1"/>
          </p:cNvSpPr>
          <p:nvPr/>
        </p:nvSpPr>
        <p:spPr bwMode="auto">
          <a:xfrm>
            <a:off x="5221288" y="2349500"/>
            <a:ext cx="793750" cy="396875"/>
          </a:xfrm>
          <a:prstGeom prst="rect">
            <a:avLst/>
          </a:prstGeom>
          <a:noFill/>
          <a:ln w="9525" algn="ctr">
            <a:noFill/>
            <a:miter lim="800000"/>
            <a:headEnd/>
            <a:tailEnd/>
          </a:ln>
          <a:effectLst/>
        </p:spPr>
        <p:txBody>
          <a:bodyPr>
            <a:spAutoFit/>
          </a:bodyPr>
          <a:lstStyle/>
          <a:p>
            <a:r>
              <a:rPr lang="ar-SA"/>
              <a:t>-16</a:t>
            </a:r>
            <a:endParaRPr lang="en-US"/>
          </a:p>
        </p:txBody>
      </p:sp>
      <p:sp>
        <p:nvSpPr>
          <p:cNvPr id="157741" name="Text Box 45"/>
          <p:cNvSpPr txBox="1">
            <a:spLocks noChangeArrowheads="1"/>
          </p:cNvSpPr>
          <p:nvPr/>
        </p:nvSpPr>
        <p:spPr bwMode="auto">
          <a:xfrm>
            <a:off x="5438775" y="2708275"/>
            <a:ext cx="360363" cy="396875"/>
          </a:xfrm>
          <a:prstGeom prst="rect">
            <a:avLst/>
          </a:prstGeom>
          <a:noFill/>
          <a:ln w="9525" algn="ctr">
            <a:noFill/>
            <a:miter lim="800000"/>
            <a:headEnd/>
            <a:tailEnd/>
          </a:ln>
          <a:effectLst/>
        </p:spPr>
        <p:txBody>
          <a:bodyPr>
            <a:spAutoFit/>
          </a:bodyPr>
          <a:lstStyle/>
          <a:p>
            <a:r>
              <a:rPr lang="ar-SA"/>
              <a:t>5</a:t>
            </a:r>
            <a:endParaRPr lang="en-US"/>
          </a:p>
        </p:txBody>
      </p:sp>
      <p:sp>
        <p:nvSpPr>
          <p:cNvPr id="157742" name="Line 46"/>
          <p:cNvSpPr>
            <a:spLocks noChangeShapeType="1"/>
          </p:cNvSpPr>
          <p:nvPr/>
        </p:nvSpPr>
        <p:spPr bwMode="auto">
          <a:xfrm>
            <a:off x="5365750" y="2708275"/>
            <a:ext cx="576263" cy="0"/>
          </a:xfrm>
          <a:prstGeom prst="line">
            <a:avLst/>
          </a:prstGeom>
          <a:noFill/>
          <a:ln w="28575">
            <a:solidFill>
              <a:schemeClr val="tx2"/>
            </a:solidFill>
            <a:round/>
            <a:headEnd/>
            <a:tailEnd/>
          </a:ln>
          <a:effectLst/>
        </p:spPr>
        <p:txBody>
          <a:bodyPr>
            <a:spAutoFit/>
          </a:bodyPr>
          <a:lstStyle/>
          <a:p>
            <a:endParaRPr lang="ar-JO"/>
          </a:p>
        </p:txBody>
      </p:sp>
      <p:sp>
        <p:nvSpPr>
          <p:cNvPr id="157744" name="Text Box 48"/>
          <p:cNvSpPr txBox="1">
            <a:spLocks noChangeArrowheads="1"/>
          </p:cNvSpPr>
          <p:nvPr/>
        </p:nvSpPr>
        <p:spPr bwMode="auto">
          <a:xfrm>
            <a:off x="4141788" y="2349500"/>
            <a:ext cx="793750" cy="396875"/>
          </a:xfrm>
          <a:prstGeom prst="rect">
            <a:avLst/>
          </a:prstGeom>
          <a:noFill/>
          <a:ln w="9525" algn="ctr">
            <a:noFill/>
            <a:miter lim="800000"/>
            <a:headEnd/>
            <a:tailEnd/>
          </a:ln>
          <a:effectLst/>
        </p:spPr>
        <p:txBody>
          <a:bodyPr>
            <a:spAutoFit/>
          </a:bodyPr>
          <a:lstStyle/>
          <a:p>
            <a:r>
              <a:rPr lang="ar-SA"/>
              <a:t>15</a:t>
            </a:r>
            <a:endParaRPr lang="en-US"/>
          </a:p>
        </p:txBody>
      </p:sp>
      <p:sp>
        <p:nvSpPr>
          <p:cNvPr id="157745" name="Text Box 49"/>
          <p:cNvSpPr txBox="1">
            <a:spLocks noChangeArrowheads="1"/>
          </p:cNvSpPr>
          <p:nvPr/>
        </p:nvSpPr>
        <p:spPr bwMode="auto">
          <a:xfrm>
            <a:off x="4284663" y="2708275"/>
            <a:ext cx="650875" cy="396875"/>
          </a:xfrm>
          <a:prstGeom prst="rect">
            <a:avLst/>
          </a:prstGeom>
          <a:noFill/>
          <a:ln w="9525" algn="ctr">
            <a:noFill/>
            <a:miter lim="800000"/>
            <a:headEnd/>
            <a:tailEnd/>
          </a:ln>
          <a:effectLst/>
        </p:spPr>
        <p:txBody>
          <a:bodyPr>
            <a:spAutoFit/>
          </a:bodyPr>
          <a:lstStyle/>
          <a:p>
            <a:r>
              <a:rPr lang="ar-SA"/>
              <a:t>8</a:t>
            </a:r>
            <a:endParaRPr lang="en-US"/>
          </a:p>
        </p:txBody>
      </p:sp>
      <p:sp>
        <p:nvSpPr>
          <p:cNvPr id="157746" name="Line 50"/>
          <p:cNvSpPr>
            <a:spLocks noChangeShapeType="1"/>
          </p:cNvSpPr>
          <p:nvPr/>
        </p:nvSpPr>
        <p:spPr bwMode="auto">
          <a:xfrm>
            <a:off x="4284663" y="2708275"/>
            <a:ext cx="576262" cy="0"/>
          </a:xfrm>
          <a:prstGeom prst="line">
            <a:avLst/>
          </a:prstGeom>
          <a:noFill/>
          <a:ln w="28575">
            <a:solidFill>
              <a:schemeClr val="tx2"/>
            </a:solidFill>
            <a:round/>
            <a:headEnd/>
            <a:tailEnd/>
          </a:ln>
          <a:effectLst/>
        </p:spPr>
        <p:txBody>
          <a:bodyPr>
            <a:spAutoFit/>
          </a:bodyPr>
          <a:lstStyle/>
          <a:p>
            <a:endParaRPr lang="ar-JO"/>
          </a:p>
        </p:txBody>
      </p:sp>
      <p:graphicFrame>
        <p:nvGraphicFramePr>
          <p:cNvPr id="157747" name="Object 51"/>
          <p:cNvGraphicFramePr>
            <a:graphicFrameLocks noChangeAspect="1"/>
          </p:cNvGraphicFramePr>
          <p:nvPr/>
        </p:nvGraphicFramePr>
        <p:xfrm>
          <a:off x="4879975" y="2492375"/>
          <a:ext cx="388938" cy="431800"/>
        </p:xfrm>
        <a:graphic>
          <a:graphicData uri="http://schemas.openxmlformats.org/presentationml/2006/ole">
            <mc:AlternateContent xmlns:mc="http://schemas.openxmlformats.org/markup-compatibility/2006">
              <mc:Choice xmlns:v="urn:schemas-microsoft-com:vml" Requires="v">
                <p:oleObj spid="_x0000_s157832" name="Equation" r:id="rId12" imgW="114120" imgH="126720" progId="Equation.3">
                  <p:embed/>
                </p:oleObj>
              </mc:Choice>
              <mc:Fallback>
                <p:oleObj name="Equation" r:id="rId12" imgW="114120" imgH="126720" progId="Equation.3">
                  <p:embed/>
                  <p:pic>
                    <p:nvPicPr>
                      <p:cNvPr id="0" name="Picture 5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879975" y="2492375"/>
                        <a:ext cx="388938"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7748" name="Text Box 52"/>
          <p:cNvSpPr txBox="1">
            <a:spLocks noChangeArrowheads="1"/>
          </p:cNvSpPr>
          <p:nvPr/>
        </p:nvSpPr>
        <p:spPr bwMode="auto">
          <a:xfrm>
            <a:off x="3924300" y="2492375"/>
            <a:ext cx="503238" cy="396875"/>
          </a:xfrm>
          <a:prstGeom prst="rect">
            <a:avLst/>
          </a:prstGeom>
          <a:noFill/>
          <a:ln w="9525" algn="ctr">
            <a:noFill/>
            <a:miter lim="800000"/>
            <a:headEnd/>
            <a:tailEnd/>
          </a:ln>
          <a:effectLst/>
        </p:spPr>
        <p:txBody>
          <a:bodyPr>
            <a:spAutoFit/>
          </a:bodyPr>
          <a:lstStyle/>
          <a:p>
            <a:r>
              <a:rPr lang="ar-SA"/>
              <a:t>=</a:t>
            </a:r>
            <a:endParaRPr lang="en-US"/>
          </a:p>
        </p:txBody>
      </p:sp>
      <p:sp>
        <p:nvSpPr>
          <p:cNvPr id="157749" name="Text Box 53"/>
          <p:cNvSpPr txBox="1">
            <a:spLocks noChangeArrowheads="1"/>
          </p:cNvSpPr>
          <p:nvPr/>
        </p:nvSpPr>
        <p:spPr bwMode="auto">
          <a:xfrm>
            <a:off x="2843213" y="2349500"/>
            <a:ext cx="1084262" cy="396875"/>
          </a:xfrm>
          <a:prstGeom prst="rect">
            <a:avLst/>
          </a:prstGeom>
          <a:noFill/>
          <a:ln w="9525" algn="ctr">
            <a:noFill/>
            <a:miter lim="800000"/>
            <a:headEnd/>
            <a:tailEnd/>
          </a:ln>
          <a:effectLst/>
        </p:spPr>
        <p:txBody>
          <a:bodyPr>
            <a:spAutoFit/>
          </a:bodyPr>
          <a:lstStyle/>
          <a:p>
            <a:r>
              <a:rPr lang="ar-SA"/>
              <a:t>-2     3</a:t>
            </a:r>
            <a:endParaRPr lang="en-US"/>
          </a:p>
        </p:txBody>
      </p:sp>
      <p:sp>
        <p:nvSpPr>
          <p:cNvPr id="157750" name="Text Box 54"/>
          <p:cNvSpPr txBox="1">
            <a:spLocks noChangeArrowheads="1"/>
          </p:cNvSpPr>
          <p:nvPr/>
        </p:nvSpPr>
        <p:spPr bwMode="auto">
          <a:xfrm>
            <a:off x="2700338" y="2708275"/>
            <a:ext cx="1227137" cy="396875"/>
          </a:xfrm>
          <a:prstGeom prst="rect">
            <a:avLst/>
          </a:prstGeom>
          <a:noFill/>
          <a:ln w="9525" algn="ctr">
            <a:noFill/>
            <a:miter lim="800000"/>
            <a:headEnd/>
            <a:tailEnd/>
          </a:ln>
          <a:effectLst/>
        </p:spPr>
        <p:txBody>
          <a:bodyPr>
            <a:spAutoFit/>
          </a:bodyPr>
          <a:lstStyle/>
          <a:p>
            <a:r>
              <a:rPr lang="ar-SA"/>
              <a:t>1      1</a:t>
            </a:r>
            <a:endParaRPr lang="en-US"/>
          </a:p>
        </p:txBody>
      </p:sp>
      <p:sp>
        <p:nvSpPr>
          <p:cNvPr id="157751" name="Line 55"/>
          <p:cNvSpPr>
            <a:spLocks noChangeShapeType="1"/>
          </p:cNvSpPr>
          <p:nvPr/>
        </p:nvSpPr>
        <p:spPr bwMode="auto">
          <a:xfrm>
            <a:off x="2771775" y="2708275"/>
            <a:ext cx="1081088" cy="0"/>
          </a:xfrm>
          <a:prstGeom prst="line">
            <a:avLst/>
          </a:prstGeom>
          <a:noFill/>
          <a:ln w="28575">
            <a:solidFill>
              <a:schemeClr val="tx2"/>
            </a:solidFill>
            <a:round/>
            <a:headEnd/>
            <a:tailEnd/>
          </a:ln>
          <a:effectLst/>
        </p:spPr>
        <p:txBody>
          <a:bodyPr>
            <a:spAutoFit/>
          </a:bodyPr>
          <a:lstStyle/>
          <a:p>
            <a:endParaRPr lang="ar-JO"/>
          </a:p>
        </p:txBody>
      </p:sp>
      <p:graphicFrame>
        <p:nvGraphicFramePr>
          <p:cNvPr id="157752" name="Object 56"/>
          <p:cNvGraphicFramePr>
            <a:graphicFrameLocks noChangeAspect="1"/>
          </p:cNvGraphicFramePr>
          <p:nvPr/>
        </p:nvGraphicFramePr>
        <p:xfrm>
          <a:off x="3132138" y="2276475"/>
          <a:ext cx="388937" cy="431800"/>
        </p:xfrm>
        <a:graphic>
          <a:graphicData uri="http://schemas.openxmlformats.org/presentationml/2006/ole">
            <mc:AlternateContent xmlns:mc="http://schemas.openxmlformats.org/markup-compatibility/2006">
              <mc:Choice xmlns:v="urn:schemas-microsoft-com:vml" Requires="v">
                <p:oleObj spid="_x0000_s157833" name="Equation" r:id="rId14" imgW="114120" imgH="126720" progId="Equation.3">
                  <p:embed/>
                </p:oleObj>
              </mc:Choice>
              <mc:Fallback>
                <p:oleObj name="Equation" r:id="rId14" imgW="114120" imgH="126720" progId="Equation.3">
                  <p:embed/>
                  <p:pic>
                    <p:nvPicPr>
                      <p:cNvPr id="0" name="Picture 56"/>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132138" y="2276475"/>
                        <a:ext cx="388937"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7756" name="Text Box 60"/>
          <p:cNvSpPr txBox="1">
            <a:spLocks noChangeArrowheads="1"/>
          </p:cNvSpPr>
          <p:nvPr/>
        </p:nvSpPr>
        <p:spPr bwMode="auto">
          <a:xfrm>
            <a:off x="7378700" y="3427413"/>
            <a:ext cx="647700" cy="396875"/>
          </a:xfrm>
          <a:prstGeom prst="rect">
            <a:avLst/>
          </a:prstGeom>
          <a:noFill/>
          <a:ln w="9525" algn="ctr">
            <a:noFill/>
            <a:miter lim="800000"/>
            <a:headEnd/>
            <a:tailEnd/>
          </a:ln>
          <a:effectLst/>
        </p:spPr>
        <p:txBody>
          <a:bodyPr>
            <a:spAutoFit/>
          </a:bodyPr>
          <a:lstStyle/>
          <a:p>
            <a:r>
              <a:rPr lang="ar-SA"/>
              <a:t>-3.4</a:t>
            </a:r>
            <a:endParaRPr lang="en-US"/>
          </a:p>
        </p:txBody>
      </p:sp>
      <p:sp>
        <p:nvSpPr>
          <p:cNvPr id="157757" name="Text Box 61"/>
          <p:cNvSpPr txBox="1">
            <a:spLocks noChangeArrowheads="1"/>
          </p:cNvSpPr>
          <p:nvPr/>
        </p:nvSpPr>
        <p:spPr bwMode="auto">
          <a:xfrm>
            <a:off x="6442075" y="3282950"/>
            <a:ext cx="793750" cy="396875"/>
          </a:xfrm>
          <a:prstGeom prst="rect">
            <a:avLst/>
          </a:prstGeom>
          <a:noFill/>
          <a:ln w="9525" algn="ctr">
            <a:noFill/>
            <a:miter lim="800000"/>
            <a:headEnd/>
            <a:tailEnd/>
          </a:ln>
          <a:effectLst/>
        </p:spPr>
        <p:txBody>
          <a:bodyPr>
            <a:spAutoFit/>
          </a:bodyPr>
          <a:lstStyle/>
          <a:p>
            <a:r>
              <a:rPr lang="ar-SA"/>
              <a:t>-2</a:t>
            </a:r>
            <a:endParaRPr lang="en-US"/>
          </a:p>
        </p:txBody>
      </p:sp>
      <p:sp>
        <p:nvSpPr>
          <p:cNvPr id="157758" name="Text Box 62"/>
          <p:cNvSpPr txBox="1">
            <a:spLocks noChangeArrowheads="1"/>
          </p:cNvSpPr>
          <p:nvPr/>
        </p:nvSpPr>
        <p:spPr bwMode="auto">
          <a:xfrm>
            <a:off x="6513513" y="3643313"/>
            <a:ext cx="650875" cy="396875"/>
          </a:xfrm>
          <a:prstGeom prst="rect">
            <a:avLst/>
          </a:prstGeom>
          <a:noFill/>
          <a:ln w="9525" algn="ctr">
            <a:noFill/>
            <a:miter lim="800000"/>
            <a:headEnd/>
            <a:tailEnd/>
          </a:ln>
          <a:effectLst/>
        </p:spPr>
        <p:txBody>
          <a:bodyPr>
            <a:spAutoFit/>
          </a:bodyPr>
          <a:lstStyle/>
          <a:p>
            <a:r>
              <a:rPr lang="ar-SA"/>
              <a:t>5</a:t>
            </a:r>
            <a:endParaRPr lang="en-US"/>
          </a:p>
        </p:txBody>
      </p:sp>
      <p:sp>
        <p:nvSpPr>
          <p:cNvPr id="157759" name="Line 63"/>
          <p:cNvSpPr>
            <a:spLocks noChangeShapeType="1"/>
          </p:cNvSpPr>
          <p:nvPr/>
        </p:nvSpPr>
        <p:spPr bwMode="auto">
          <a:xfrm>
            <a:off x="6513513" y="3643313"/>
            <a:ext cx="576262" cy="0"/>
          </a:xfrm>
          <a:prstGeom prst="line">
            <a:avLst/>
          </a:prstGeom>
          <a:noFill/>
          <a:ln w="28575">
            <a:solidFill>
              <a:schemeClr val="tx2"/>
            </a:solidFill>
            <a:round/>
            <a:headEnd/>
            <a:tailEnd/>
          </a:ln>
          <a:effectLst/>
        </p:spPr>
        <p:txBody>
          <a:bodyPr>
            <a:spAutoFit/>
          </a:bodyPr>
          <a:lstStyle/>
          <a:p>
            <a:endParaRPr lang="ar-JO"/>
          </a:p>
        </p:txBody>
      </p:sp>
      <p:graphicFrame>
        <p:nvGraphicFramePr>
          <p:cNvPr id="157760" name="Object 64"/>
          <p:cNvGraphicFramePr>
            <a:graphicFrameLocks noChangeAspect="1"/>
          </p:cNvGraphicFramePr>
          <p:nvPr/>
        </p:nvGraphicFramePr>
        <p:xfrm>
          <a:off x="1257300" y="3597275"/>
          <a:ext cx="322263" cy="433388"/>
        </p:xfrm>
        <a:graphic>
          <a:graphicData uri="http://schemas.openxmlformats.org/presentationml/2006/ole">
            <mc:AlternateContent xmlns:mc="http://schemas.openxmlformats.org/markup-compatibility/2006">
              <mc:Choice xmlns:v="urn:schemas-microsoft-com:vml" Requires="v">
                <p:oleObj spid="_x0000_s157834" name="Equation" r:id="rId16" imgW="114120" imgH="126720" progId="Equation.3">
                  <p:embed/>
                </p:oleObj>
              </mc:Choice>
              <mc:Fallback>
                <p:oleObj name="Equation" r:id="rId16" imgW="114120" imgH="126720" progId="Equation.3">
                  <p:embed/>
                  <p:pic>
                    <p:nvPicPr>
                      <p:cNvPr id="0" name="Picture 6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57300" y="3597275"/>
                        <a:ext cx="322263" cy="433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7761" name="Object 65"/>
          <p:cNvGraphicFramePr>
            <a:graphicFrameLocks noChangeAspect="1"/>
          </p:cNvGraphicFramePr>
          <p:nvPr/>
        </p:nvGraphicFramePr>
        <p:xfrm>
          <a:off x="7089775" y="3427413"/>
          <a:ext cx="431800" cy="431800"/>
        </p:xfrm>
        <a:graphic>
          <a:graphicData uri="http://schemas.openxmlformats.org/presentationml/2006/ole">
            <mc:AlternateContent xmlns:mc="http://schemas.openxmlformats.org/markup-compatibility/2006">
              <mc:Choice xmlns:v="urn:schemas-microsoft-com:vml" Requires="v">
                <p:oleObj spid="_x0000_s157835" name="Equation" r:id="rId17" imgW="126720" imgH="126720" progId="Equation.3">
                  <p:embed/>
                </p:oleObj>
              </mc:Choice>
              <mc:Fallback>
                <p:oleObj name="Equation" r:id="rId17" imgW="126720" imgH="126720" progId="Equation.3">
                  <p:embed/>
                  <p:pic>
                    <p:nvPicPr>
                      <p:cNvPr id="0" name="Picture 6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089775" y="3427413"/>
                        <a:ext cx="43180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7762" name="Text Box 66"/>
          <p:cNvSpPr txBox="1">
            <a:spLocks noChangeArrowheads="1"/>
          </p:cNvSpPr>
          <p:nvPr/>
        </p:nvSpPr>
        <p:spPr bwMode="auto">
          <a:xfrm>
            <a:off x="250825" y="3429000"/>
            <a:ext cx="503238" cy="457200"/>
          </a:xfrm>
          <a:prstGeom prst="rect">
            <a:avLst/>
          </a:prstGeom>
          <a:noFill/>
          <a:ln w="9525" algn="ctr">
            <a:noFill/>
            <a:miter lim="800000"/>
            <a:headEnd/>
            <a:tailEnd/>
          </a:ln>
          <a:effectLst/>
        </p:spPr>
        <p:txBody>
          <a:bodyPr>
            <a:spAutoFit/>
          </a:bodyPr>
          <a:lstStyle/>
          <a:p>
            <a:r>
              <a:rPr lang="ar-SA" sz="2400"/>
              <a:t>1</a:t>
            </a:r>
            <a:endParaRPr lang="en-US" sz="2400"/>
          </a:p>
        </p:txBody>
      </p:sp>
      <p:sp>
        <p:nvSpPr>
          <p:cNvPr id="157763" name="Text Box 67"/>
          <p:cNvSpPr txBox="1">
            <a:spLocks noChangeArrowheads="1"/>
          </p:cNvSpPr>
          <p:nvPr/>
        </p:nvSpPr>
        <p:spPr bwMode="auto">
          <a:xfrm>
            <a:off x="536575" y="3427413"/>
            <a:ext cx="503238" cy="396875"/>
          </a:xfrm>
          <a:prstGeom prst="rect">
            <a:avLst/>
          </a:prstGeom>
          <a:noFill/>
          <a:ln w="9525" algn="ctr">
            <a:noFill/>
            <a:miter lim="800000"/>
            <a:headEnd/>
            <a:tailEnd/>
          </a:ln>
          <a:effectLst/>
        </p:spPr>
        <p:txBody>
          <a:bodyPr>
            <a:spAutoFit/>
          </a:bodyPr>
          <a:lstStyle/>
          <a:p>
            <a:r>
              <a:rPr lang="ar-SA"/>
              <a:t>=</a:t>
            </a:r>
            <a:endParaRPr lang="en-US"/>
          </a:p>
        </p:txBody>
      </p:sp>
      <p:sp>
        <p:nvSpPr>
          <p:cNvPr id="157764" name="Text Box 68"/>
          <p:cNvSpPr txBox="1">
            <a:spLocks noChangeArrowheads="1"/>
          </p:cNvSpPr>
          <p:nvPr/>
        </p:nvSpPr>
        <p:spPr bwMode="auto">
          <a:xfrm>
            <a:off x="5937250" y="3427413"/>
            <a:ext cx="503238" cy="396875"/>
          </a:xfrm>
          <a:prstGeom prst="rect">
            <a:avLst/>
          </a:prstGeom>
          <a:noFill/>
          <a:ln w="9525" algn="ctr">
            <a:noFill/>
            <a:miter lim="800000"/>
            <a:headEnd/>
            <a:tailEnd/>
          </a:ln>
          <a:effectLst/>
        </p:spPr>
        <p:txBody>
          <a:bodyPr>
            <a:spAutoFit/>
          </a:bodyPr>
          <a:lstStyle/>
          <a:p>
            <a:r>
              <a:rPr lang="ar-SA"/>
              <a:t>=</a:t>
            </a:r>
            <a:endParaRPr lang="en-US"/>
          </a:p>
        </p:txBody>
      </p:sp>
      <p:sp>
        <p:nvSpPr>
          <p:cNvPr id="157765" name="Text Box 69"/>
          <p:cNvSpPr txBox="1">
            <a:spLocks noChangeArrowheads="1"/>
          </p:cNvSpPr>
          <p:nvPr/>
        </p:nvSpPr>
        <p:spPr bwMode="auto">
          <a:xfrm>
            <a:off x="5291138" y="3284538"/>
            <a:ext cx="793750" cy="396875"/>
          </a:xfrm>
          <a:prstGeom prst="rect">
            <a:avLst/>
          </a:prstGeom>
          <a:noFill/>
          <a:ln w="9525" algn="ctr">
            <a:noFill/>
            <a:miter lim="800000"/>
            <a:headEnd/>
            <a:tailEnd/>
          </a:ln>
          <a:effectLst/>
        </p:spPr>
        <p:txBody>
          <a:bodyPr>
            <a:spAutoFit/>
          </a:bodyPr>
          <a:lstStyle/>
          <a:p>
            <a:r>
              <a:rPr lang="ar-SA"/>
              <a:t>-34</a:t>
            </a:r>
            <a:endParaRPr lang="en-US"/>
          </a:p>
        </p:txBody>
      </p:sp>
      <p:sp>
        <p:nvSpPr>
          <p:cNvPr id="157766" name="Text Box 70"/>
          <p:cNvSpPr txBox="1">
            <a:spLocks noChangeArrowheads="1"/>
          </p:cNvSpPr>
          <p:nvPr/>
        </p:nvSpPr>
        <p:spPr bwMode="auto">
          <a:xfrm>
            <a:off x="5434013" y="3643313"/>
            <a:ext cx="576262" cy="396875"/>
          </a:xfrm>
          <a:prstGeom prst="rect">
            <a:avLst/>
          </a:prstGeom>
          <a:noFill/>
          <a:ln w="9525" algn="ctr">
            <a:noFill/>
            <a:miter lim="800000"/>
            <a:headEnd/>
            <a:tailEnd/>
          </a:ln>
          <a:effectLst/>
        </p:spPr>
        <p:txBody>
          <a:bodyPr>
            <a:spAutoFit/>
          </a:bodyPr>
          <a:lstStyle/>
          <a:p>
            <a:r>
              <a:rPr lang="ar-SA"/>
              <a:t>10</a:t>
            </a:r>
            <a:endParaRPr lang="en-US"/>
          </a:p>
        </p:txBody>
      </p:sp>
      <p:sp>
        <p:nvSpPr>
          <p:cNvPr id="157767" name="Line 71"/>
          <p:cNvSpPr>
            <a:spLocks noChangeShapeType="1"/>
          </p:cNvSpPr>
          <p:nvPr/>
        </p:nvSpPr>
        <p:spPr bwMode="auto">
          <a:xfrm>
            <a:off x="5435600" y="3643313"/>
            <a:ext cx="576263" cy="0"/>
          </a:xfrm>
          <a:prstGeom prst="line">
            <a:avLst/>
          </a:prstGeom>
          <a:noFill/>
          <a:ln w="28575">
            <a:solidFill>
              <a:schemeClr val="tx2"/>
            </a:solidFill>
            <a:round/>
            <a:headEnd/>
            <a:tailEnd/>
          </a:ln>
          <a:effectLst/>
        </p:spPr>
        <p:txBody>
          <a:bodyPr>
            <a:spAutoFit/>
          </a:bodyPr>
          <a:lstStyle/>
          <a:p>
            <a:endParaRPr lang="ar-JO"/>
          </a:p>
        </p:txBody>
      </p:sp>
      <p:sp>
        <p:nvSpPr>
          <p:cNvPr id="157768" name="Text Box 72"/>
          <p:cNvSpPr txBox="1">
            <a:spLocks noChangeArrowheads="1"/>
          </p:cNvSpPr>
          <p:nvPr/>
        </p:nvSpPr>
        <p:spPr bwMode="auto">
          <a:xfrm>
            <a:off x="4211638" y="3284538"/>
            <a:ext cx="793750" cy="396875"/>
          </a:xfrm>
          <a:prstGeom prst="rect">
            <a:avLst/>
          </a:prstGeom>
          <a:noFill/>
          <a:ln w="9525" algn="ctr">
            <a:noFill/>
            <a:miter lim="800000"/>
            <a:headEnd/>
            <a:tailEnd/>
          </a:ln>
          <a:effectLst/>
        </p:spPr>
        <p:txBody>
          <a:bodyPr>
            <a:spAutoFit/>
          </a:bodyPr>
          <a:lstStyle/>
          <a:p>
            <a:r>
              <a:rPr lang="ar-SA"/>
              <a:t>-17</a:t>
            </a:r>
            <a:endParaRPr lang="en-US"/>
          </a:p>
        </p:txBody>
      </p:sp>
      <p:sp>
        <p:nvSpPr>
          <p:cNvPr id="157769" name="Text Box 73"/>
          <p:cNvSpPr txBox="1">
            <a:spLocks noChangeArrowheads="1"/>
          </p:cNvSpPr>
          <p:nvPr/>
        </p:nvSpPr>
        <p:spPr bwMode="auto">
          <a:xfrm>
            <a:off x="4281488" y="3643313"/>
            <a:ext cx="650875" cy="396875"/>
          </a:xfrm>
          <a:prstGeom prst="rect">
            <a:avLst/>
          </a:prstGeom>
          <a:noFill/>
          <a:ln w="9525" algn="ctr">
            <a:noFill/>
            <a:miter lim="800000"/>
            <a:headEnd/>
            <a:tailEnd/>
          </a:ln>
          <a:effectLst/>
        </p:spPr>
        <p:txBody>
          <a:bodyPr>
            <a:spAutoFit/>
          </a:bodyPr>
          <a:lstStyle/>
          <a:p>
            <a:r>
              <a:rPr lang="ar-SA"/>
              <a:t>5</a:t>
            </a:r>
            <a:endParaRPr lang="en-US"/>
          </a:p>
        </p:txBody>
      </p:sp>
      <p:sp>
        <p:nvSpPr>
          <p:cNvPr id="157770" name="Line 74"/>
          <p:cNvSpPr>
            <a:spLocks noChangeShapeType="1"/>
          </p:cNvSpPr>
          <p:nvPr/>
        </p:nvSpPr>
        <p:spPr bwMode="auto">
          <a:xfrm>
            <a:off x="4354513" y="3643313"/>
            <a:ext cx="576262" cy="0"/>
          </a:xfrm>
          <a:prstGeom prst="line">
            <a:avLst/>
          </a:prstGeom>
          <a:noFill/>
          <a:ln w="28575">
            <a:solidFill>
              <a:schemeClr val="tx2"/>
            </a:solidFill>
            <a:round/>
            <a:headEnd/>
            <a:tailEnd/>
          </a:ln>
          <a:effectLst/>
        </p:spPr>
        <p:txBody>
          <a:bodyPr>
            <a:spAutoFit/>
          </a:bodyPr>
          <a:lstStyle/>
          <a:p>
            <a:endParaRPr lang="ar-JO"/>
          </a:p>
        </p:txBody>
      </p:sp>
      <p:graphicFrame>
        <p:nvGraphicFramePr>
          <p:cNvPr id="157771" name="Object 75"/>
          <p:cNvGraphicFramePr>
            <a:graphicFrameLocks noChangeAspect="1"/>
          </p:cNvGraphicFramePr>
          <p:nvPr/>
        </p:nvGraphicFramePr>
        <p:xfrm>
          <a:off x="4908550" y="3427413"/>
          <a:ext cx="431800" cy="431800"/>
        </p:xfrm>
        <a:graphic>
          <a:graphicData uri="http://schemas.openxmlformats.org/presentationml/2006/ole">
            <mc:AlternateContent xmlns:mc="http://schemas.openxmlformats.org/markup-compatibility/2006">
              <mc:Choice xmlns:v="urn:schemas-microsoft-com:vml" Requires="v">
                <p:oleObj spid="_x0000_s157836" name="Equation" r:id="rId18" imgW="126720" imgH="126720" progId="Equation.3">
                  <p:embed/>
                </p:oleObj>
              </mc:Choice>
              <mc:Fallback>
                <p:oleObj name="Equation" r:id="rId18" imgW="126720" imgH="126720" progId="Equation.3">
                  <p:embed/>
                  <p:pic>
                    <p:nvPicPr>
                      <p:cNvPr id="0" name="Picture 75"/>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4908550" y="3427413"/>
                        <a:ext cx="43180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7772" name="Text Box 76"/>
          <p:cNvSpPr txBox="1">
            <a:spLocks noChangeArrowheads="1"/>
          </p:cNvSpPr>
          <p:nvPr/>
        </p:nvSpPr>
        <p:spPr bwMode="auto">
          <a:xfrm>
            <a:off x="3994150" y="3427413"/>
            <a:ext cx="503238" cy="396875"/>
          </a:xfrm>
          <a:prstGeom prst="rect">
            <a:avLst/>
          </a:prstGeom>
          <a:noFill/>
          <a:ln w="9525" algn="ctr">
            <a:noFill/>
            <a:miter lim="800000"/>
            <a:headEnd/>
            <a:tailEnd/>
          </a:ln>
          <a:effectLst/>
        </p:spPr>
        <p:txBody>
          <a:bodyPr>
            <a:spAutoFit/>
          </a:bodyPr>
          <a:lstStyle/>
          <a:p>
            <a:r>
              <a:rPr lang="ar-SA"/>
              <a:t>=</a:t>
            </a:r>
            <a:endParaRPr lang="en-US"/>
          </a:p>
        </p:txBody>
      </p:sp>
      <p:sp>
        <p:nvSpPr>
          <p:cNvPr id="157773" name="Text Box 77"/>
          <p:cNvSpPr txBox="1">
            <a:spLocks noChangeArrowheads="1"/>
          </p:cNvSpPr>
          <p:nvPr/>
        </p:nvSpPr>
        <p:spPr bwMode="auto">
          <a:xfrm>
            <a:off x="969963" y="3282950"/>
            <a:ext cx="1084262" cy="396875"/>
          </a:xfrm>
          <a:prstGeom prst="rect">
            <a:avLst/>
          </a:prstGeom>
          <a:noFill/>
          <a:ln w="9525" algn="ctr">
            <a:noFill/>
            <a:miter lim="800000"/>
            <a:headEnd/>
            <a:tailEnd/>
          </a:ln>
          <a:effectLst/>
        </p:spPr>
        <p:txBody>
          <a:bodyPr>
            <a:spAutoFit/>
          </a:bodyPr>
          <a:lstStyle/>
          <a:p>
            <a:r>
              <a:rPr lang="ar-SA"/>
              <a:t>-2     1</a:t>
            </a:r>
            <a:endParaRPr lang="en-US"/>
          </a:p>
        </p:txBody>
      </p:sp>
      <p:sp>
        <p:nvSpPr>
          <p:cNvPr id="157774" name="Text Box 78"/>
          <p:cNvSpPr txBox="1">
            <a:spLocks noChangeArrowheads="1"/>
          </p:cNvSpPr>
          <p:nvPr/>
        </p:nvSpPr>
        <p:spPr bwMode="auto">
          <a:xfrm>
            <a:off x="825500" y="3643313"/>
            <a:ext cx="1227138" cy="396875"/>
          </a:xfrm>
          <a:prstGeom prst="rect">
            <a:avLst/>
          </a:prstGeom>
          <a:noFill/>
          <a:ln w="9525" algn="ctr">
            <a:noFill/>
            <a:miter lim="800000"/>
            <a:headEnd/>
            <a:tailEnd/>
          </a:ln>
          <a:effectLst/>
        </p:spPr>
        <p:txBody>
          <a:bodyPr>
            <a:spAutoFit/>
          </a:bodyPr>
          <a:lstStyle/>
          <a:p>
            <a:r>
              <a:rPr lang="ar-SA"/>
              <a:t>2      -1</a:t>
            </a:r>
            <a:endParaRPr lang="en-US"/>
          </a:p>
        </p:txBody>
      </p:sp>
      <p:sp>
        <p:nvSpPr>
          <p:cNvPr id="157775" name="Line 79"/>
          <p:cNvSpPr>
            <a:spLocks noChangeShapeType="1"/>
          </p:cNvSpPr>
          <p:nvPr/>
        </p:nvSpPr>
        <p:spPr bwMode="auto">
          <a:xfrm>
            <a:off x="896938" y="3597275"/>
            <a:ext cx="1081087" cy="0"/>
          </a:xfrm>
          <a:prstGeom prst="line">
            <a:avLst/>
          </a:prstGeom>
          <a:noFill/>
          <a:ln w="28575">
            <a:solidFill>
              <a:schemeClr val="tx2"/>
            </a:solidFill>
            <a:round/>
            <a:headEnd/>
            <a:tailEnd/>
          </a:ln>
          <a:effectLst/>
        </p:spPr>
        <p:txBody>
          <a:bodyPr>
            <a:spAutoFit/>
          </a:bodyPr>
          <a:lstStyle/>
          <a:p>
            <a:endParaRPr lang="ar-JO"/>
          </a:p>
        </p:txBody>
      </p:sp>
      <p:graphicFrame>
        <p:nvGraphicFramePr>
          <p:cNvPr id="157776" name="Object 80"/>
          <p:cNvGraphicFramePr>
            <a:graphicFrameLocks noChangeAspect="1"/>
          </p:cNvGraphicFramePr>
          <p:nvPr/>
        </p:nvGraphicFramePr>
        <p:xfrm>
          <a:off x="1257300" y="3165475"/>
          <a:ext cx="388938" cy="431800"/>
        </p:xfrm>
        <a:graphic>
          <a:graphicData uri="http://schemas.openxmlformats.org/presentationml/2006/ole">
            <mc:AlternateContent xmlns:mc="http://schemas.openxmlformats.org/markup-compatibility/2006">
              <mc:Choice xmlns:v="urn:schemas-microsoft-com:vml" Requires="v">
                <p:oleObj spid="_x0000_s157837" name="Equation" r:id="rId20" imgW="114120" imgH="126720" progId="Equation.3">
                  <p:embed/>
                </p:oleObj>
              </mc:Choice>
              <mc:Fallback>
                <p:oleObj name="Equation" r:id="rId20" imgW="114120" imgH="126720" progId="Equation.3">
                  <p:embed/>
                  <p:pic>
                    <p:nvPicPr>
                      <p:cNvPr id="0" name="Picture 80"/>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1257300" y="3165475"/>
                        <a:ext cx="388938"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7777" name="Text Box 81"/>
          <p:cNvSpPr txBox="1">
            <a:spLocks noChangeArrowheads="1"/>
          </p:cNvSpPr>
          <p:nvPr/>
        </p:nvSpPr>
        <p:spPr bwMode="auto">
          <a:xfrm>
            <a:off x="3275013" y="3284538"/>
            <a:ext cx="793750" cy="396875"/>
          </a:xfrm>
          <a:prstGeom prst="rect">
            <a:avLst/>
          </a:prstGeom>
          <a:noFill/>
          <a:ln w="9525" algn="ctr">
            <a:noFill/>
            <a:miter lim="800000"/>
            <a:headEnd/>
            <a:tailEnd/>
          </a:ln>
          <a:effectLst/>
        </p:spPr>
        <p:txBody>
          <a:bodyPr>
            <a:spAutoFit/>
          </a:bodyPr>
          <a:lstStyle/>
          <a:p>
            <a:r>
              <a:rPr lang="ar-SA"/>
              <a:t>-34</a:t>
            </a:r>
            <a:endParaRPr lang="en-US"/>
          </a:p>
        </p:txBody>
      </p:sp>
      <p:sp>
        <p:nvSpPr>
          <p:cNvPr id="157778" name="Text Box 82"/>
          <p:cNvSpPr txBox="1">
            <a:spLocks noChangeArrowheads="1"/>
          </p:cNvSpPr>
          <p:nvPr/>
        </p:nvSpPr>
        <p:spPr bwMode="auto">
          <a:xfrm>
            <a:off x="3417888" y="3643313"/>
            <a:ext cx="576262" cy="396875"/>
          </a:xfrm>
          <a:prstGeom prst="rect">
            <a:avLst/>
          </a:prstGeom>
          <a:noFill/>
          <a:ln w="9525" algn="ctr">
            <a:noFill/>
            <a:miter lim="800000"/>
            <a:headEnd/>
            <a:tailEnd/>
          </a:ln>
          <a:effectLst/>
        </p:spPr>
        <p:txBody>
          <a:bodyPr>
            <a:spAutoFit/>
          </a:bodyPr>
          <a:lstStyle/>
          <a:p>
            <a:r>
              <a:rPr lang="ar-SA"/>
              <a:t>10</a:t>
            </a:r>
            <a:endParaRPr lang="en-US"/>
          </a:p>
        </p:txBody>
      </p:sp>
      <p:sp>
        <p:nvSpPr>
          <p:cNvPr id="157779" name="Line 83"/>
          <p:cNvSpPr>
            <a:spLocks noChangeShapeType="1"/>
          </p:cNvSpPr>
          <p:nvPr/>
        </p:nvSpPr>
        <p:spPr bwMode="auto">
          <a:xfrm>
            <a:off x="3419475" y="3643313"/>
            <a:ext cx="576263" cy="0"/>
          </a:xfrm>
          <a:prstGeom prst="line">
            <a:avLst/>
          </a:prstGeom>
          <a:noFill/>
          <a:ln w="28575">
            <a:solidFill>
              <a:schemeClr val="tx2"/>
            </a:solidFill>
            <a:round/>
            <a:headEnd/>
            <a:tailEnd/>
          </a:ln>
          <a:effectLst/>
        </p:spPr>
        <p:txBody>
          <a:bodyPr>
            <a:spAutoFit/>
          </a:bodyPr>
          <a:lstStyle/>
          <a:p>
            <a:endParaRPr lang="ar-JO"/>
          </a:p>
        </p:txBody>
      </p:sp>
      <p:sp>
        <p:nvSpPr>
          <p:cNvPr id="157780" name="Text Box 84"/>
          <p:cNvSpPr txBox="1">
            <a:spLocks noChangeArrowheads="1"/>
          </p:cNvSpPr>
          <p:nvPr/>
        </p:nvSpPr>
        <p:spPr bwMode="auto">
          <a:xfrm>
            <a:off x="2193925" y="3282950"/>
            <a:ext cx="793750" cy="396875"/>
          </a:xfrm>
          <a:prstGeom prst="rect">
            <a:avLst/>
          </a:prstGeom>
          <a:noFill/>
          <a:ln w="9525" algn="ctr">
            <a:noFill/>
            <a:miter lim="800000"/>
            <a:headEnd/>
            <a:tailEnd/>
          </a:ln>
          <a:effectLst/>
        </p:spPr>
        <p:txBody>
          <a:bodyPr>
            <a:spAutoFit/>
          </a:bodyPr>
          <a:lstStyle/>
          <a:p>
            <a:r>
              <a:rPr lang="ar-SA"/>
              <a:t>5</a:t>
            </a:r>
            <a:endParaRPr lang="en-US"/>
          </a:p>
        </p:txBody>
      </p:sp>
      <p:sp>
        <p:nvSpPr>
          <p:cNvPr id="157781" name="Text Box 85"/>
          <p:cNvSpPr txBox="1">
            <a:spLocks noChangeArrowheads="1"/>
          </p:cNvSpPr>
          <p:nvPr/>
        </p:nvSpPr>
        <p:spPr bwMode="auto">
          <a:xfrm>
            <a:off x="2338388" y="3643313"/>
            <a:ext cx="650875" cy="396875"/>
          </a:xfrm>
          <a:prstGeom prst="rect">
            <a:avLst/>
          </a:prstGeom>
          <a:noFill/>
          <a:ln w="9525" algn="ctr">
            <a:noFill/>
            <a:miter lim="800000"/>
            <a:headEnd/>
            <a:tailEnd/>
          </a:ln>
          <a:effectLst/>
        </p:spPr>
        <p:txBody>
          <a:bodyPr>
            <a:spAutoFit/>
          </a:bodyPr>
          <a:lstStyle/>
          <a:p>
            <a:r>
              <a:rPr lang="ar-SA"/>
              <a:t>-17</a:t>
            </a:r>
            <a:endParaRPr lang="en-US"/>
          </a:p>
        </p:txBody>
      </p:sp>
      <p:sp>
        <p:nvSpPr>
          <p:cNvPr id="157782" name="Line 86"/>
          <p:cNvSpPr>
            <a:spLocks noChangeShapeType="1"/>
          </p:cNvSpPr>
          <p:nvPr/>
        </p:nvSpPr>
        <p:spPr bwMode="auto">
          <a:xfrm>
            <a:off x="2338388" y="3643313"/>
            <a:ext cx="576262" cy="0"/>
          </a:xfrm>
          <a:prstGeom prst="line">
            <a:avLst/>
          </a:prstGeom>
          <a:noFill/>
          <a:ln w="28575">
            <a:solidFill>
              <a:schemeClr val="tx2"/>
            </a:solidFill>
            <a:round/>
            <a:headEnd/>
            <a:tailEnd/>
          </a:ln>
          <a:effectLst/>
        </p:spPr>
        <p:txBody>
          <a:bodyPr>
            <a:spAutoFit/>
          </a:bodyPr>
          <a:lstStyle/>
          <a:p>
            <a:endParaRPr lang="ar-JO"/>
          </a:p>
        </p:txBody>
      </p:sp>
      <p:graphicFrame>
        <p:nvGraphicFramePr>
          <p:cNvPr id="157783" name="Object 87"/>
          <p:cNvGraphicFramePr>
            <a:graphicFrameLocks noChangeAspect="1"/>
          </p:cNvGraphicFramePr>
          <p:nvPr/>
        </p:nvGraphicFramePr>
        <p:xfrm>
          <a:off x="2986088" y="3427413"/>
          <a:ext cx="388937" cy="431800"/>
        </p:xfrm>
        <a:graphic>
          <a:graphicData uri="http://schemas.openxmlformats.org/presentationml/2006/ole">
            <mc:AlternateContent xmlns:mc="http://schemas.openxmlformats.org/markup-compatibility/2006">
              <mc:Choice xmlns:v="urn:schemas-microsoft-com:vml" Requires="v">
                <p:oleObj spid="_x0000_s157838" name="Equation" r:id="rId22" imgW="114120" imgH="126720" progId="Equation.3">
                  <p:embed/>
                </p:oleObj>
              </mc:Choice>
              <mc:Fallback>
                <p:oleObj name="Equation" r:id="rId22" imgW="114120" imgH="126720" progId="Equation.3">
                  <p:embed/>
                  <p:pic>
                    <p:nvPicPr>
                      <p:cNvPr id="0" name="Picture 87"/>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2986088" y="3427413"/>
                        <a:ext cx="388937"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7784" name="Text Box 88"/>
          <p:cNvSpPr txBox="1">
            <a:spLocks noChangeArrowheads="1"/>
          </p:cNvSpPr>
          <p:nvPr/>
        </p:nvSpPr>
        <p:spPr bwMode="auto">
          <a:xfrm>
            <a:off x="6370638" y="4365625"/>
            <a:ext cx="792162" cy="519113"/>
          </a:xfrm>
          <a:prstGeom prst="rect">
            <a:avLst/>
          </a:prstGeom>
          <a:noFill/>
          <a:ln w="9525" algn="ctr">
            <a:noFill/>
            <a:miter lim="800000"/>
            <a:headEnd/>
            <a:tailEnd/>
          </a:ln>
          <a:effectLst/>
        </p:spPr>
        <p:txBody>
          <a:bodyPr>
            <a:spAutoFit/>
          </a:bodyPr>
          <a:lstStyle/>
          <a:p>
            <a:r>
              <a:rPr lang="ar-SA" sz="2800"/>
              <a:t>(</a:t>
            </a:r>
            <a:endParaRPr lang="en-US" sz="2800"/>
          </a:p>
        </p:txBody>
      </p:sp>
      <p:sp>
        <p:nvSpPr>
          <p:cNvPr id="157785" name="Text Box 89"/>
          <p:cNvSpPr txBox="1">
            <a:spLocks noChangeArrowheads="1"/>
          </p:cNvSpPr>
          <p:nvPr/>
        </p:nvSpPr>
        <p:spPr bwMode="auto">
          <a:xfrm>
            <a:off x="4641850" y="4365625"/>
            <a:ext cx="792163" cy="519113"/>
          </a:xfrm>
          <a:prstGeom prst="rect">
            <a:avLst/>
          </a:prstGeom>
          <a:noFill/>
          <a:ln w="9525" algn="ctr">
            <a:noFill/>
            <a:miter lim="800000"/>
            <a:headEnd/>
            <a:tailEnd/>
          </a:ln>
          <a:effectLst/>
        </p:spPr>
        <p:txBody>
          <a:bodyPr>
            <a:spAutoFit/>
          </a:bodyPr>
          <a:lstStyle/>
          <a:p>
            <a:r>
              <a:rPr lang="ar-SA" sz="2800"/>
              <a:t>)</a:t>
            </a:r>
            <a:endParaRPr lang="en-US" sz="2800"/>
          </a:p>
        </p:txBody>
      </p:sp>
      <p:sp>
        <p:nvSpPr>
          <p:cNvPr id="157786" name="Text Box 90"/>
          <p:cNvSpPr txBox="1">
            <a:spLocks noChangeArrowheads="1"/>
          </p:cNvSpPr>
          <p:nvPr/>
        </p:nvSpPr>
        <p:spPr bwMode="auto">
          <a:xfrm>
            <a:off x="5865813" y="4294188"/>
            <a:ext cx="793750" cy="396875"/>
          </a:xfrm>
          <a:prstGeom prst="rect">
            <a:avLst/>
          </a:prstGeom>
          <a:noFill/>
          <a:ln w="9525" algn="ctr">
            <a:noFill/>
            <a:miter lim="800000"/>
            <a:headEnd/>
            <a:tailEnd/>
          </a:ln>
          <a:effectLst/>
        </p:spPr>
        <p:txBody>
          <a:bodyPr>
            <a:spAutoFit/>
          </a:bodyPr>
          <a:lstStyle/>
          <a:p>
            <a:r>
              <a:rPr lang="ar-SA"/>
              <a:t>1</a:t>
            </a:r>
            <a:endParaRPr lang="en-US"/>
          </a:p>
        </p:txBody>
      </p:sp>
      <p:sp>
        <p:nvSpPr>
          <p:cNvPr id="157787" name="Text Box 91"/>
          <p:cNvSpPr txBox="1">
            <a:spLocks noChangeArrowheads="1"/>
          </p:cNvSpPr>
          <p:nvPr/>
        </p:nvSpPr>
        <p:spPr bwMode="auto">
          <a:xfrm>
            <a:off x="6083300" y="4652963"/>
            <a:ext cx="360363" cy="396875"/>
          </a:xfrm>
          <a:prstGeom prst="rect">
            <a:avLst/>
          </a:prstGeom>
          <a:noFill/>
          <a:ln w="9525" algn="ctr">
            <a:noFill/>
            <a:miter lim="800000"/>
            <a:headEnd/>
            <a:tailEnd/>
          </a:ln>
          <a:effectLst/>
        </p:spPr>
        <p:txBody>
          <a:bodyPr>
            <a:spAutoFit/>
          </a:bodyPr>
          <a:lstStyle/>
          <a:p>
            <a:r>
              <a:rPr lang="ar-SA"/>
              <a:t>4</a:t>
            </a:r>
            <a:endParaRPr lang="en-US"/>
          </a:p>
        </p:txBody>
      </p:sp>
      <p:sp>
        <p:nvSpPr>
          <p:cNvPr id="157788" name="Line 92"/>
          <p:cNvSpPr>
            <a:spLocks noChangeShapeType="1"/>
          </p:cNvSpPr>
          <p:nvPr/>
        </p:nvSpPr>
        <p:spPr bwMode="auto">
          <a:xfrm>
            <a:off x="6010275" y="4652963"/>
            <a:ext cx="576263" cy="0"/>
          </a:xfrm>
          <a:prstGeom prst="line">
            <a:avLst/>
          </a:prstGeom>
          <a:noFill/>
          <a:ln w="28575">
            <a:solidFill>
              <a:schemeClr val="tx2"/>
            </a:solidFill>
            <a:round/>
            <a:headEnd/>
            <a:tailEnd/>
          </a:ln>
          <a:effectLst/>
        </p:spPr>
        <p:txBody>
          <a:bodyPr>
            <a:spAutoFit/>
          </a:bodyPr>
          <a:lstStyle/>
          <a:p>
            <a:endParaRPr lang="ar-JO"/>
          </a:p>
        </p:txBody>
      </p:sp>
      <p:sp>
        <p:nvSpPr>
          <p:cNvPr id="157789" name="Text Box 93"/>
          <p:cNvSpPr txBox="1">
            <a:spLocks noChangeArrowheads="1"/>
          </p:cNvSpPr>
          <p:nvPr/>
        </p:nvSpPr>
        <p:spPr bwMode="auto">
          <a:xfrm>
            <a:off x="5505450" y="4438650"/>
            <a:ext cx="793750" cy="396875"/>
          </a:xfrm>
          <a:prstGeom prst="rect">
            <a:avLst/>
          </a:prstGeom>
          <a:noFill/>
          <a:ln w="9525" algn="ctr">
            <a:noFill/>
            <a:miter lim="800000"/>
            <a:headEnd/>
            <a:tailEnd/>
          </a:ln>
          <a:effectLst/>
        </p:spPr>
        <p:txBody>
          <a:bodyPr>
            <a:spAutoFit/>
          </a:bodyPr>
          <a:lstStyle/>
          <a:p>
            <a:r>
              <a:rPr lang="ar-SA"/>
              <a:t>1</a:t>
            </a:r>
            <a:endParaRPr lang="en-US"/>
          </a:p>
        </p:txBody>
      </p:sp>
      <p:sp>
        <p:nvSpPr>
          <p:cNvPr id="157790" name="Text Box 94"/>
          <p:cNvSpPr txBox="1">
            <a:spLocks noChangeArrowheads="1"/>
          </p:cNvSpPr>
          <p:nvPr/>
        </p:nvSpPr>
        <p:spPr bwMode="auto">
          <a:xfrm>
            <a:off x="5362575" y="4294188"/>
            <a:ext cx="719138" cy="641350"/>
          </a:xfrm>
          <a:prstGeom prst="rect">
            <a:avLst/>
          </a:prstGeom>
          <a:noFill/>
          <a:ln w="9525" algn="ctr">
            <a:noFill/>
            <a:miter lim="800000"/>
            <a:headEnd/>
            <a:tailEnd/>
          </a:ln>
          <a:effectLst/>
        </p:spPr>
        <p:txBody>
          <a:bodyPr>
            <a:spAutoFit/>
          </a:bodyPr>
          <a:lstStyle/>
          <a:p>
            <a:r>
              <a:rPr lang="ar-SA" sz="3600"/>
              <a:t>-</a:t>
            </a:r>
            <a:endParaRPr lang="en-US" sz="3600"/>
          </a:p>
        </p:txBody>
      </p:sp>
      <p:sp>
        <p:nvSpPr>
          <p:cNvPr id="157791" name="Text Box 95"/>
          <p:cNvSpPr txBox="1">
            <a:spLocks noChangeArrowheads="1"/>
          </p:cNvSpPr>
          <p:nvPr/>
        </p:nvSpPr>
        <p:spPr bwMode="auto">
          <a:xfrm>
            <a:off x="5002213" y="4438650"/>
            <a:ext cx="719137" cy="396875"/>
          </a:xfrm>
          <a:prstGeom prst="rect">
            <a:avLst/>
          </a:prstGeom>
          <a:noFill/>
          <a:ln w="9525" algn="ctr">
            <a:noFill/>
            <a:miter lim="800000"/>
            <a:headEnd/>
            <a:tailEnd/>
          </a:ln>
          <a:effectLst/>
        </p:spPr>
        <p:txBody>
          <a:bodyPr>
            <a:spAutoFit/>
          </a:bodyPr>
          <a:lstStyle/>
          <a:p>
            <a:r>
              <a:rPr lang="ar-SA"/>
              <a:t>0.75</a:t>
            </a:r>
            <a:endParaRPr lang="en-US"/>
          </a:p>
        </p:txBody>
      </p:sp>
      <p:sp>
        <p:nvSpPr>
          <p:cNvPr id="157793" name="Text Box 97"/>
          <p:cNvSpPr txBox="1">
            <a:spLocks noChangeArrowheads="1"/>
          </p:cNvSpPr>
          <p:nvPr/>
        </p:nvSpPr>
        <p:spPr bwMode="auto">
          <a:xfrm>
            <a:off x="1689100" y="4654550"/>
            <a:ext cx="720725" cy="396875"/>
          </a:xfrm>
          <a:prstGeom prst="rect">
            <a:avLst/>
          </a:prstGeom>
          <a:noFill/>
          <a:ln w="9525" algn="ctr">
            <a:noFill/>
            <a:miter lim="800000"/>
            <a:headEnd/>
            <a:tailEnd/>
          </a:ln>
          <a:effectLst/>
        </p:spPr>
        <p:txBody>
          <a:bodyPr>
            <a:spAutoFit/>
          </a:bodyPr>
          <a:lstStyle/>
          <a:p>
            <a:r>
              <a:rPr lang="ar-SA"/>
              <a:t>100</a:t>
            </a:r>
            <a:endParaRPr lang="en-US"/>
          </a:p>
        </p:txBody>
      </p:sp>
      <p:sp>
        <p:nvSpPr>
          <p:cNvPr id="157794" name="Text Box 98"/>
          <p:cNvSpPr txBox="1">
            <a:spLocks noChangeArrowheads="1"/>
          </p:cNvSpPr>
          <p:nvPr/>
        </p:nvSpPr>
        <p:spPr bwMode="auto">
          <a:xfrm>
            <a:off x="4497388" y="4438650"/>
            <a:ext cx="576262" cy="396875"/>
          </a:xfrm>
          <a:prstGeom prst="rect">
            <a:avLst/>
          </a:prstGeom>
          <a:noFill/>
          <a:ln w="9525" algn="ctr">
            <a:noFill/>
            <a:miter lim="800000"/>
            <a:headEnd/>
            <a:tailEnd/>
          </a:ln>
          <a:effectLst/>
        </p:spPr>
        <p:txBody>
          <a:bodyPr>
            <a:spAutoFit/>
          </a:bodyPr>
          <a:lstStyle/>
          <a:p>
            <a:r>
              <a:rPr lang="ar-SA"/>
              <a:t>=</a:t>
            </a:r>
            <a:endParaRPr lang="en-US"/>
          </a:p>
        </p:txBody>
      </p:sp>
      <p:sp>
        <p:nvSpPr>
          <p:cNvPr id="157795" name="Text Box 99"/>
          <p:cNvSpPr txBox="1">
            <a:spLocks noChangeArrowheads="1"/>
          </p:cNvSpPr>
          <p:nvPr/>
        </p:nvSpPr>
        <p:spPr bwMode="auto">
          <a:xfrm>
            <a:off x="3922713" y="4294188"/>
            <a:ext cx="793750" cy="396875"/>
          </a:xfrm>
          <a:prstGeom prst="rect">
            <a:avLst/>
          </a:prstGeom>
          <a:noFill/>
          <a:ln w="9525" algn="ctr">
            <a:noFill/>
            <a:miter lim="800000"/>
            <a:headEnd/>
            <a:tailEnd/>
          </a:ln>
          <a:effectLst/>
        </p:spPr>
        <p:txBody>
          <a:bodyPr>
            <a:spAutoFit/>
          </a:bodyPr>
          <a:lstStyle/>
          <a:p>
            <a:r>
              <a:rPr lang="ar-SA"/>
              <a:t>-1</a:t>
            </a:r>
            <a:endParaRPr lang="en-US"/>
          </a:p>
        </p:txBody>
      </p:sp>
      <p:sp>
        <p:nvSpPr>
          <p:cNvPr id="157796" name="Text Box 100"/>
          <p:cNvSpPr txBox="1">
            <a:spLocks noChangeArrowheads="1"/>
          </p:cNvSpPr>
          <p:nvPr/>
        </p:nvSpPr>
        <p:spPr bwMode="auto">
          <a:xfrm>
            <a:off x="4140200" y="4652963"/>
            <a:ext cx="360363" cy="396875"/>
          </a:xfrm>
          <a:prstGeom prst="rect">
            <a:avLst/>
          </a:prstGeom>
          <a:noFill/>
          <a:ln w="9525" algn="ctr">
            <a:noFill/>
            <a:miter lim="800000"/>
            <a:headEnd/>
            <a:tailEnd/>
          </a:ln>
          <a:effectLst/>
        </p:spPr>
        <p:txBody>
          <a:bodyPr>
            <a:spAutoFit/>
          </a:bodyPr>
          <a:lstStyle/>
          <a:p>
            <a:r>
              <a:rPr lang="ar-SA"/>
              <a:t>2</a:t>
            </a:r>
            <a:endParaRPr lang="en-US"/>
          </a:p>
        </p:txBody>
      </p:sp>
      <p:sp>
        <p:nvSpPr>
          <p:cNvPr id="157797" name="Line 101"/>
          <p:cNvSpPr>
            <a:spLocks noChangeShapeType="1"/>
          </p:cNvSpPr>
          <p:nvPr/>
        </p:nvSpPr>
        <p:spPr bwMode="auto">
          <a:xfrm>
            <a:off x="4067175" y="4652963"/>
            <a:ext cx="576263" cy="1587"/>
          </a:xfrm>
          <a:prstGeom prst="line">
            <a:avLst/>
          </a:prstGeom>
          <a:noFill/>
          <a:ln w="28575">
            <a:solidFill>
              <a:schemeClr val="tx2"/>
            </a:solidFill>
            <a:round/>
            <a:headEnd/>
            <a:tailEnd/>
          </a:ln>
          <a:effectLst/>
        </p:spPr>
        <p:txBody>
          <a:bodyPr>
            <a:spAutoFit/>
          </a:bodyPr>
          <a:lstStyle/>
          <a:p>
            <a:endParaRPr lang="ar-JO"/>
          </a:p>
        </p:txBody>
      </p:sp>
      <p:sp>
        <p:nvSpPr>
          <p:cNvPr id="157798" name="Text Box 102"/>
          <p:cNvSpPr txBox="1">
            <a:spLocks noChangeArrowheads="1"/>
          </p:cNvSpPr>
          <p:nvPr/>
        </p:nvSpPr>
        <p:spPr bwMode="auto">
          <a:xfrm>
            <a:off x="3778250" y="4438650"/>
            <a:ext cx="431800" cy="396875"/>
          </a:xfrm>
          <a:prstGeom prst="rect">
            <a:avLst/>
          </a:prstGeom>
          <a:noFill/>
          <a:ln w="9525" algn="ctr">
            <a:noFill/>
            <a:miter lim="800000"/>
            <a:headEnd/>
            <a:tailEnd/>
          </a:ln>
          <a:effectLst/>
        </p:spPr>
        <p:txBody>
          <a:bodyPr>
            <a:spAutoFit/>
          </a:bodyPr>
          <a:lstStyle/>
          <a:p>
            <a:r>
              <a:rPr lang="ar-SA"/>
              <a:t>2</a:t>
            </a:r>
            <a:endParaRPr lang="en-US"/>
          </a:p>
        </p:txBody>
      </p:sp>
      <p:graphicFrame>
        <p:nvGraphicFramePr>
          <p:cNvPr id="157799" name="Object 103"/>
          <p:cNvGraphicFramePr>
            <a:graphicFrameLocks noChangeAspect="1"/>
          </p:cNvGraphicFramePr>
          <p:nvPr/>
        </p:nvGraphicFramePr>
        <p:xfrm>
          <a:off x="3490913" y="4438650"/>
          <a:ext cx="419100" cy="433388"/>
        </p:xfrm>
        <a:graphic>
          <a:graphicData uri="http://schemas.openxmlformats.org/presentationml/2006/ole">
            <mc:AlternateContent xmlns:mc="http://schemas.openxmlformats.org/markup-compatibility/2006">
              <mc:Choice xmlns:v="urn:schemas-microsoft-com:vml" Requires="v">
                <p:oleObj spid="_x0000_s157839" name="Equation" r:id="rId24" imgW="126720" imgH="126720" progId="Equation.3">
                  <p:embed/>
                </p:oleObj>
              </mc:Choice>
              <mc:Fallback>
                <p:oleObj name="Equation" r:id="rId24" imgW="126720" imgH="126720" progId="Equation.3">
                  <p:embed/>
                  <p:pic>
                    <p:nvPicPr>
                      <p:cNvPr id="0" name="Picture 103"/>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3490913" y="4438650"/>
                        <a:ext cx="419100" cy="433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7800" name="Text Box 104"/>
          <p:cNvSpPr txBox="1">
            <a:spLocks noChangeArrowheads="1"/>
          </p:cNvSpPr>
          <p:nvPr/>
        </p:nvSpPr>
        <p:spPr bwMode="auto">
          <a:xfrm>
            <a:off x="3059113" y="4365625"/>
            <a:ext cx="792162" cy="519113"/>
          </a:xfrm>
          <a:prstGeom prst="rect">
            <a:avLst/>
          </a:prstGeom>
          <a:noFill/>
          <a:ln w="9525" algn="ctr">
            <a:noFill/>
            <a:miter lim="800000"/>
            <a:headEnd/>
            <a:tailEnd/>
          </a:ln>
          <a:effectLst/>
        </p:spPr>
        <p:txBody>
          <a:bodyPr>
            <a:spAutoFit/>
          </a:bodyPr>
          <a:lstStyle/>
          <a:p>
            <a:r>
              <a:rPr lang="ar-SA" sz="2800"/>
              <a:t>(</a:t>
            </a:r>
            <a:endParaRPr lang="en-US" sz="2800"/>
          </a:p>
        </p:txBody>
      </p:sp>
      <p:sp>
        <p:nvSpPr>
          <p:cNvPr id="157801" name="Text Box 105"/>
          <p:cNvSpPr txBox="1">
            <a:spLocks noChangeArrowheads="1"/>
          </p:cNvSpPr>
          <p:nvPr/>
        </p:nvSpPr>
        <p:spPr bwMode="auto">
          <a:xfrm>
            <a:off x="1330325" y="4365625"/>
            <a:ext cx="792163" cy="519113"/>
          </a:xfrm>
          <a:prstGeom prst="rect">
            <a:avLst/>
          </a:prstGeom>
          <a:noFill/>
          <a:ln w="9525" algn="ctr">
            <a:noFill/>
            <a:miter lim="800000"/>
            <a:headEnd/>
            <a:tailEnd/>
          </a:ln>
          <a:effectLst/>
        </p:spPr>
        <p:txBody>
          <a:bodyPr>
            <a:spAutoFit/>
          </a:bodyPr>
          <a:lstStyle/>
          <a:p>
            <a:r>
              <a:rPr lang="ar-SA" sz="2800"/>
              <a:t>)</a:t>
            </a:r>
            <a:endParaRPr lang="en-US" sz="2800"/>
          </a:p>
        </p:txBody>
      </p:sp>
      <p:sp>
        <p:nvSpPr>
          <p:cNvPr id="157802" name="Text Box 106"/>
          <p:cNvSpPr txBox="1">
            <a:spLocks noChangeArrowheads="1"/>
          </p:cNvSpPr>
          <p:nvPr/>
        </p:nvSpPr>
        <p:spPr bwMode="auto">
          <a:xfrm>
            <a:off x="2554288" y="4294188"/>
            <a:ext cx="793750" cy="396875"/>
          </a:xfrm>
          <a:prstGeom prst="rect">
            <a:avLst/>
          </a:prstGeom>
          <a:noFill/>
          <a:ln w="9525" algn="ctr">
            <a:noFill/>
            <a:miter lim="800000"/>
            <a:headEnd/>
            <a:tailEnd/>
          </a:ln>
          <a:effectLst/>
        </p:spPr>
        <p:txBody>
          <a:bodyPr>
            <a:spAutoFit/>
          </a:bodyPr>
          <a:lstStyle/>
          <a:p>
            <a:r>
              <a:rPr lang="ar-SA"/>
              <a:t>5</a:t>
            </a:r>
            <a:endParaRPr lang="en-US"/>
          </a:p>
        </p:txBody>
      </p:sp>
      <p:sp>
        <p:nvSpPr>
          <p:cNvPr id="157803" name="Text Box 107"/>
          <p:cNvSpPr txBox="1">
            <a:spLocks noChangeArrowheads="1"/>
          </p:cNvSpPr>
          <p:nvPr/>
        </p:nvSpPr>
        <p:spPr bwMode="auto">
          <a:xfrm>
            <a:off x="2771775" y="4652963"/>
            <a:ext cx="360363" cy="396875"/>
          </a:xfrm>
          <a:prstGeom prst="rect">
            <a:avLst/>
          </a:prstGeom>
          <a:noFill/>
          <a:ln w="9525" algn="ctr">
            <a:noFill/>
            <a:miter lim="800000"/>
            <a:headEnd/>
            <a:tailEnd/>
          </a:ln>
          <a:effectLst/>
        </p:spPr>
        <p:txBody>
          <a:bodyPr>
            <a:spAutoFit/>
          </a:bodyPr>
          <a:lstStyle/>
          <a:p>
            <a:r>
              <a:rPr lang="ar-SA"/>
              <a:t>4</a:t>
            </a:r>
            <a:endParaRPr lang="en-US"/>
          </a:p>
        </p:txBody>
      </p:sp>
      <p:sp>
        <p:nvSpPr>
          <p:cNvPr id="157804" name="Line 108"/>
          <p:cNvSpPr>
            <a:spLocks noChangeShapeType="1"/>
          </p:cNvSpPr>
          <p:nvPr/>
        </p:nvSpPr>
        <p:spPr bwMode="auto">
          <a:xfrm flipV="1">
            <a:off x="2697163" y="4652963"/>
            <a:ext cx="577850" cy="1587"/>
          </a:xfrm>
          <a:prstGeom prst="line">
            <a:avLst/>
          </a:prstGeom>
          <a:noFill/>
          <a:ln w="28575">
            <a:solidFill>
              <a:schemeClr val="tx2"/>
            </a:solidFill>
            <a:round/>
            <a:headEnd/>
            <a:tailEnd/>
          </a:ln>
          <a:effectLst/>
        </p:spPr>
        <p:txBody>
          <a:bodyPr>
            <a:spAutoFit/>
          </a:bodyPr>
          <a:lstStyle/>
          <a:p>
            <a:endParaRPr lang="ar-JO"/>
          </a:p>
        </p:txBody>
      </p:sp>
      <p:sp>
        <p:nvSpPr>
          <p:cNvPr id="157806" name="Text Box 110"/>
          <p:cNvSpPr txBox="1">
            <a:spLocks noChangeArrowheads="1"/>
          </p:cNvSpPr>
          <p:nvPr/>
        </p:nvSpPr>
        <p:spPr bwMode="auto">
          <a:xfrm>
            <a:off x="2265363" y="4294188"/>
            <a:ext cx="574675" cy="641350"/>
          </a:xfrm>
          <a:prstGeom prst="rect">
            <a:avLst/>
          </a:prstGeom>
          <a:noFill/>
          <a:ln w="9525" algn="ctr">
            <a:noFill/>
            <a:miter lim="800000"/>
            <a:headEnd/>
            <a:tailEnd/>
          </a:ln>
          <a:effectLst/>
        </p:spPr>
        <p:txBody>
          <a:bodyPr>
            <a:spAutoFit/>
          </a:bodyPr>
          <a:lstStyle/>
          <a:p>
            <a:r>
              <a:rPr lang="ar-SA" sz="3600"/>
              <a:t>-</a:t>
            </a:r>
            <a:endParaRPr lang="en-US" sz="3600"/>
          </a:p>
        </p:txBody>
      </p:sp>
      <p:sp>
        <p:nvSpPr>
          <p:cNvPr id="157807" name="Text Box 111"/>
          <p:cNvSpPr txBox="1">
            <a:spLocks noChangeArrowheads="1"/>
          </p:cNvSpPr>
          <p:nvPr/>
        </p:nvSpPr>
        <p:spPr bwMode="auto">
          <a:xfrm>
            <a:off x="1762125" y="4294188"/>
            <a:ext cx="719138" cy="396875"/>
          </a:xfrm>
          <a:prstGeom prst="rect">
            <a:avLst/>
          </a:prstGeom>
          <a:noFill/>
          <a:ln w="9525" algn="ctr">
            <a:noFill/>
            <a:miter lim="800000"/>
            <a:headEnd/>
            <a:tailEnd/>
          </a:ln>
          <a:effectLst/>
        </p:spPr>
        <p:txBody>
          <a:bodyPr>
            <a:spAutoFit/>
          </a:bodyPr>
          <a:lstStyle/>
          <a:p>
            <a:r>
              <a:rPr lang="ar-SA"/>
              <a:t>75</a:t>
            </a:r>
            <a:endParaRPr lang="en-US"/>
          </a:p>
        </p:txBody>
      </p:sp>
      <p:sp>
        <p:nvSpPr>
          <p:cNvPr id="157808" name="Text Box 112"/>
          <p:cNvSpPr txBox="1">
            <a:spLocks noChangeArrowheads="1"/>
          </p:cNvSpPr>
          <p:nvPr/>
        </p:nvSpPr>
        <p:spPr bwMode="auto">
          <a:xfrm>
            <a:off x="1185863" y="4438650"/>
            <a:ext cx="576262" cy="396875"/>
          </a:xfrm>
          <a:prstGeom prst="rect">
            <a:avLst/>
          </a:prstGeom>
          <a:noFill/>
          <a:ln w="9525" algn="ctr">
            <a:noFill/>
            <a:miter lim="800000"/>
            <a:headEnd/>
            <a:tailEnd/>
          </a:ln>
          <a:effectLst/>
        </p:spPr>
        <p:txBody>
          <a:bodyPr>
            <a:spAutoFit/>
          </a:bodyPr>
          <a:lstStyle/>
          <a:p>
            <a:r>
              <a:rPr lang="ar-SA"/>
              <a:t>=</a:t>
            </a:r>
            <a:endParaRPr lang="en-US"/>
          </a:p>
        </p:txBody>
      </p:sp>
      <p:sp>
        <p:nvSpPr>
          <p:cNvPr id="157809" name="Line 113"/>
          <p:cNvSpPr>
            <a:spLocks noChangeShapeType="1"/>
          </p:cNvSpPr>
          <p:nvPr/>
        </p:nvSpPr>
        <p:spPr bwMode="auto">
          <a:xfrm>
            <a:off x="5216525" y="5518150"/>
            <a:ext cx="576263" cy="1588"/>
          </a:xfrm>
          <a:prstGeom prst="line">
            <a:avLst/>
          </a:prstGeom>
          <a:noFill/>
          <a:ln w="28575">
            <a:solidFill>
              <a:schemeClr val="tx2"/>
            </a:solidFill>
            <a:round/>
            <a:headEnd/>
            <a:tailEnd/>
          </a:ln>
          <a:effectLst/>
        </p:spPr>
        <p:txBody>
          <a:bodyPr>
            <a:spAutoFit/>
          </a:bodyPr>
          <a:lstStyle/>
          <a:p>
            <a:endParaRPr lang="ar-JO"/>
          </a:p>
        </p:txBody>
      </p:sp>
      <p:sp>
        <p:nvSpPr>
          <p:cNvPr id="157810" name="Text Box 114"/>
          <p:cNvSpPr txBox="1">
            <a:spLocks noChangeArrowheads="1"/>
          </p:cNvSpPr>
          <p:nvPr/>
        </p:nvSpPr>
        <p:spPr bwMode="auto">
          <a:xfrm>
            <a:off x="5148263" y="5516563"/>
            <a:ext cx="720725" cy="396875"/>
          </a:xfrm>
          <a:prstGeom prst="rect">
            <a:avLst/>
          </a:prstGeom>
          <a:noFill/>
          <a:ln w="9525" algn="ctr">
            <a:noFill/>
            <a:miter lim="800000"/>
            <a:headEnd/>
            <a:tailEnd/>
          </a:ln>
          <a:effectLst/>
        </p:spPr>
        <p:txBody>
          <a:bodyPr>
            <a:spAutoFit/>
          </a:bodyPr>
          <a:lstStyle/>
          <a:p>
            <a:r>
              <a:rPr lang="ar-SA"/>
              <a:t>4</a:t>
            </a:r>
            <a:endParaRPr lang="en-US"/>
          </a:p>
        </p:txBody>
      </p:sp>
      <p:sp>
        <p:nvSpPr>
          <p:cNvPr id="157811" name="Text Box 115"/>
          <p:cNvSpPr txBox="1">
            <a:spLocks noChangeArrowheads="1"/>
          </p:cNvSpPr>
          <p:nvPr/>
        </p:nvSpPr>
        <p:spPr bwMode="auto">
          <a:xfrm>
            <a:off x="7305675" y="5157788"/>
            <a:ext cx="793750" cy="396875"/>
          </a:xfrm>
          <a:prstGeom prst="rect">
            <a:avLst/>
          </a:prstGeom>
          <a:noFill/>
          <a:ln w="9525" algn="ctr">
            <a:noFill/>
            <a:miter lim="800000"/>
            <a:headEnd/>
            <a:tailEnd/>
          </a:ln>
          <a:effectLst/>
        </p:spPr>
        <p:txBody>
          <a:bodyPr>
            <a:spAutoFit/>
          </a:bodyPr>
          <a:lstStyle/>
          <a:p>
            <a:r>
              <a:rPr lang="ar-SA"/>
              <a:t>-1</a:t>
            </a:r>
            <a:endParaRPr lang="en-US"/>
          </a:p>
        </p:txBody>
      </p:sp>
      <p:sp>
        <p:nvSpPr>
          <p:cNvPr id="157812" name="Text Box 116"/>
          <p:cNvSpPr txBox="1">
            <a:spLocks noChangeArrowheads="1"/>
          </p:cNvSpPr>
          <p:nvPr/>
        </p:nvSpPr>
        <p:spPr bwMode="auto">
          <a:xfrm>
            <a:off x="7524750" y="5516563"/>
            <a:ext cx="360363" cy="396875"/>
          </a:xfrm>
          <a:prstGeom prst="rect">
            <a:avLst/>
          </a:prstGeom>
          <a:noFill/>
          <a:ln w="9525" algn="ctr">
            <a:noFill/>
            <a:miter lim="800000"/>
            <a:headEnd/>
            <a:tailEnd/>
          </a:ln>
          <a:effectLst/>
        </p:spPr>
        <p:txBody>
          <a:bodyPr>
            <a:spAutoFit/>
          </a:bodyPr>
          <a:lstStyle/>
          <a:p>
            <a:r>
              <a:rPr lang="ar-SA"/>
              <a:t>2</a:t>
            </a:r>
            <a:endParaRPr lang="en-US"/>
          </a:p>
        </p:txBody>
      </p:sp>
      <p:sp>
        <p:nvSpPr>
          <p:cNvPr id="157813" name="Line 117"/>
          <p:cNvSpPr>
            <a:spLocks noChangeShapeType="1"/>
          </p:cNvSpPr>
          <p:nvPr/>
        </p:nvSpPr>
        <p:spPr bwMode="auto">
          <a:xfrm>
            <a:off x="7450138" y="5516563"/>
            <a:ext cx="576262" cy="1587"/>
          </a:xfrm>
          <a:prstGeom prst="line">
            <a:avLst/>
          </a:prstGeom>
          <a:noFill/>
          <a:ln w="28575">
            <a:solidFill>
              <a:schemeClr val="tx2"/>
            </a:solidFill>
            <a:round/>
            <a:headEnd/>
            <a:tailEnd/>
          </a:ln>
          <a:effectLst/>
        </p:spPr>
        <p:txBody>
          <a:bodyPr>
            <a:spAutoFit/>
          </a:bodyPr>
          <a:lstStyle/>
          <a:p>
            <a:endParaRPr lang="ar-JO"/>
          </a:p>
        </p:txBody>
      </p:sp>
      <p:sp>
        <p:nvSpPr>
          <p:cNvPr id="157814" name="Text Box 118"/>
          <p:cNvSpPr txBox="1">
            <a:spLocks noChangeArrowheads="1"/>
          </p:cNvSpPr>
          <p:nvPr/>
        </p:nvSpPr>
        <p:spPr bwMode="auto">
          <a:xfrm>
            <a:off x="7161213" y="5302250"/>
            <a:ext cx="431800" cy="396875"/>
          </a:xfrm>
          <a:prstGeom prst="rect">
            <a:avLst/>
          </a:prstGeom>
          <a:noFill/>
          <a:ln w="9525" algn="ctr">
            <a:noFill/>
            <a:miter lim="800000"/>
            <a:headEnd/>
            <a:tailEnd/>
          </a:ln>
          <a:effectLst/>
        </p:spPr>
        <p:txBody>
          <a:bodyPr>
            <a:spAutoFit/>
          </a:bodyPr>
          <a:lstStyle/>
          <a:p>
            <a:r>
              <a:rPr lang="ar-SA"/>
              <a:t>2</a:t>
            </a:r>
            <a:endParaRPr lang="en-US"/>
          </a:p>
        </p:txBody>
      </p:sp>
      <p:graphicFrame>
        <p:nvGraphicFramePr>
          <p:cNvPr id="157815" name="Object 119"/>
          <p:cNvGraphicFramePr>
            <a:graphicFrameLocks noChangeAspect="1"/>
          </p:cNvGraphicFramePr>
          <p:nvPr/>
        </p:nvGraphicFramePr>
        <p:xfrm>
          <a:off x="6873875" y="5302250"/>
          <a:ext cx="419100" cy="433388"/>
        </p:xfrm>
        <a:graphic>
          <a:graphicData uri="http://schemas.openxmlformats.org/presentationml/2006/ole">
            <mc:AlternateContent xmlns:mc="http://schemas.openxmlformats.org/markup-compatibility/2006">
              <mc:Choice xmlns:v="urn:schemas-microsoft-com:vml" Requires="v">
                <p:oleObj spid="_x0000_s157840" name="Equation" r:id="rId26" imgW="126720" imgH="126720" progId="Equation.3">
                  <p:embed/>
                </p:oleObj>
              </mc:Choice>
              <mc:Fallback>
                <p:oleObj name="Equation" r:id="rId26" imgW="126720" imgH="126720" progId="Equation.3">
                  <p:embed/>
                  <p:pic>
                    <p:nvPicPr>
                      <p:cNvPr id="0" name="Picture 119"/>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6873875" y="5302250"/>
                        <a:ext cx="419100" cy="433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7816" name="Text Box 120"/>
          <p:cNvSpPr txBox="1">
            <a:spLocks noChangeArrowheads="1"/>
          </p:cNvSpPr>
          <p:nvPr/>
        </p:nvSpPr>
        <p:spPr bwMode="auto">
          <a:xfrm>
            <a:off x="6442075" y="5229225"/>
            <a:ext cx="792163" cy="519113"/>
          </a:xfrm>
          <a:prstGeom prst="rect">
            <a:avLst/>
          </a:prstGeom>
          <a:noFill/>
          <a:ln w="9525" algn="ctr">
            <a:noFill/>
            <a:miter lim="800000"/>
            <a:headEnd/>
            <a:tailEnd/>
          </a:ln>
          <a:effectLst/>
        </p:spPr>
        <p:txBody>
          <a:bodyPr>
            <a:spAutoFit/>
          </a:bodyPr>
          <a:lstStyle/>
          <a:p>
            <a:r>
              <a:rPr lang="ar-SA" sz="2800"/>
              <a:t>(</a:t>
            </a:r>
            <a:endParaRPr lang="en-US" sz="2800"/>
          </a:p>
        </p:txBody>
      </p:sp>
      <p:sp>
        <p:nvSpPr>
          <p:cNvPr id="157817" name="Text Box 121"/>
          <p:cNvSpPr txBox="1">
            <a:spLocks noChangeArrowheads="1"/>
          </p:cNvSpPr>
          <p:nvPr/>
        </p:nvSpPr>
        <p:spPr bwMode="auto">
          <a:xfrm>
            <a:off x="5937250" y="5157788"/>
            <a:ext cx="793750" cy="396875"/>
          </a:xfrm>
          <a:prstGeom prst="rect">
            <a:avLst/>
          </a:prstGeom>
          <a:noFill/>
          <a:ln w="9525" algn="ctr">
            <a:noFill/>
            <a:miter lim="800000"/>
            <a:headEnd/>
            <a:tailEnd/>
          </a:ln>
          <a:effectLst/>
        </p:spPr>
        <p:txBody>
          <a:bodyPr>
            <a:spAutoFit/>
          </a:bodyPr>
          <a:lstStyle/>
          <a:p>
            <a:r>
              <a:rPr lang="ar-SA"/>
              <a:t>5</a:t>
            </a:r>
            <a:endParaRPr lang="en-US"/>
          </a:p>
        </p:txBody>
      </p:sp>
      <p:sp>
        <p:nvSpPr>
          <p:cNvPr id="157818" name="Text Box 122"/>
          <p:cNvSpPr txBox="1">
            <a:spLocks noChangeArrowheads="1"/>
          </p:cNvSpPr>
          <p:nvPr/>
        </p:nvSpPr>
        <p:spPr bwMode="auto">
          <a:xfrm>
            <a:off x="6156325" y="5516563"/>
            <a:ext cx="360363" cy="396875"/>
          </a:xfrm>
          <a:prstGeom prst="rect">
            <a:avLst/>
          </a:prstGeom>
          <a:noFill/>
          <a:ln w="9525" algn="ctr">
            <a:noFill/>
            <a:miter lim="800000"/>
            <a:headEnd/>
            <a:tailEnd/>
          </a:ln>
          <a:effectLst/>
        </p:spPr>
        <p:txBody>
          <a:bodyPr>
            <a:spAutoFit/>
          </a:bodyPr>
          <a:lstStyle/>
          <a:p>
            <a:r>
              <a:rPr lang="ar-SA"/>
              <a:t>4</a:t>
            </a:r>
            <a:endParaRPr lang="en-US"/>
          </a:p>
        </p:txBody>
      </p:sp>
      <p:sp>
        <p:nvSpPr>
          <p:cNvPr id="157819" name="Line 123"/>
          <p:cNvSpPr>
            <a:spLocks noChangeShapeType="1"/>
          </p:cNvSpPr>
          <p:nvPr/>
        </p:nvSpPr>
        <p:spPr bwMode="auto">
          <a:xfrm flipV="1">
            <a:off x="6084888" y="5516563"/>
            <a:ext cx="577850" cy="1587"/>
          </a:xfrm>
          <a:prstGeom prst="line">
            <a:avLst/>
          </a:prstGeom>
          <a:noFill/>
          <a:ln w="28575">
            <a:solidFill>
              <a:schemeClr val="tx2"/>
            </a:solidFill>
            <a:round/>
            <a:headEnd/>
            <a:tailEnd/>
          </a:ln>
          <a:effectLst/>
        </p:spPr>
        <p:txBody>
          <a:bodyPr>
            <a:spAutoFit/>
          </a:bodyPr>
          <a:lstStyle/>
          <a:p>
            <a:endParaRPr lang="ar-JO"/>
          </a:p>
        </p:txBody>
      </p:sp>
      <p:sp>
        <p:nvSpPr>
          <p:cNvPr id="157820" name="Text Box 124"/>
          <p:cNvSpPr txBox="1">
            <a:spLocks noChangeArrowheads="1"/>
          </p:cNvSpPr>
          <p:nvPr/>
        </p:nvSpPr>
        <p:spPr bwMode="auto">
          <a:xfrm>
            <a:off x="5648325" y="5157788"/>
            <a:ext cx="574675" cy="641350"/>
          </a:xfrm>
          <a:prstGeom prst="rect">
            <a:avLst/>
          </a:prstGeom>
          <a:noFill/>
          <a:ln w="9525" algn="ctr">
            <a:noFill/>
            <a:miter lim="800000"/>
            <a:headEnd/>
            <a:tailEnd/>
          </a:ln>
          <a:effectLst/>
        </p:spPr>
        <p:txBody>
          <a:bodyPr>
            <a:spAutoFit/>
          </a:bodyPr>
          <a:lstStyle/>
          <a:p>
            <a:r>
              <a:rPr lang="ar-SA" sz="3600"/>
              <a:t>-</a:t>
            </a:r>
            <a:endParaRPr lang="en-US" sz="3600"/>
          </a:p>
        </p:txBody>
      </p:sp>
      <p:sp>
        <p:nvSpPr>
          <p:cNvPr id="157821" name="Text Box 125"/>
          <p:cNvSpPr txBox="1">
            <a:spLocks noChangeArrowheads="1"/>
          </p:cNvSpPr>
          <p:nvPr/>
        </p:nvSpPr>
        <p:spPr bwMode="auto">
          <a:xfrm>
            <a:off x="5145088" y="5157788"/>
            <a:ext cx="719137" cy="396875"/>
          </a:xfrm>
          <a:prstGeom prst="rect">
            <a:avLst/>
          </a:prstGeom>
          <a:noFill/>
          <a:ln w="9525" algn="ctr">
            <a:noFill/>
            <a:miter lim="800000"/>
            <a:headEnd/>
            <a:tailEnd/>
          </a:ln>
          <a:effectLst/>
        </p:spPr>
        <p:txBody>
          <a:bodyPr>
            <a:spAutoFit/>
          </a:bodyPr>
          <a:lstStyle/>
          <a:p>
            <a:r>
              <a:rPr lang="ar-SA"/>
              <a:t>3</a:t>
            </a:r>
            <a:endParaRPr lang="en-US"/>
          </a:p>
        </p:txBody>
      </p:sp>
      <p:sp>
        <p:nvSpPr>
          <p:cNvPr id="157822" name="Text Box 126"/>
          <p:cNvSpPr txBox="1">
            <a:spLocks noChangeArrowheads="1"/>
          </p:cNvSpPr>
          <p:nvPr/>
        </p:nvSpPr>
        <p:spPr bwMode="auto">
          <a:xfrm>
            <a:off x="4929188" y="5157788"/>
            <a:ext cx="503237" cy="579437"/>
          </a:xfrm>
          <a:prstGeom prst="rect">
            <a:avLst/>
          </a:prstGeom>
          <a:noFill/>
          <a:ln w="9525" algn="ctr">
            <a:noFill/>
            <a:miter lim="800000"/>
            <a:headEnd/>
            <a:tailEnd/>
          </a:ln>
          <a:effectLst/>
        </p:spPr>
        <p:txBody>
          <a:bodyPr>
            <a:spAutoFit/>
          </a:bodyPr>
          <a:lstStyle/>
          <a:p>
            <a:r>
              <a:rPr lang="ar-SA" sz="3200"/>
              <a:t>)</a:t>
            </a:r>
            <a:endParaRPr lang="en-US" sz="3200"/>
          </a:p>
        </p:txBody>
      </p:sp>
      <p:sp>
        <p:nvSpPr>
          <p:cNvPr id="157823" name="Text Box 127"/>
          <p:cNvSpPr txBox="1">
            <a:spLocks noChangeArrowheads="1"/>
          </p:cNvSpPr>
          <p:nvPr/>
        </p:nvSpPr>
        <p:spPr bwMode="auto">
          <a:xfrm>
            <a:off x="4138613" y="5157788"/>
            <a:ext cx="793750" cy="396875"/>
          </a:xfrm>
          <a:prstGeom prst="rect">
            <a:avLst/>
          </a:prstGeom>
          <a:noFill/>
          <a:ln w="9525" algn="ctr">
            <a:noFill/>
            <a:miter lim="800000"/>
            <a:headEnd/>
            <a:tailEnd/>
          </a:ln>
          <a:effectLst/>
        </p:spPr>
        <p:txBody>
          <a:bodyPr>
            <a:spAutoFit/>
          </a:bodyPr>
          <a:lstStyle/>
          <a:p>
            <a:r>
              <a:rPr lang="ar-SA"/>
              <a:t>-1</a:t>
            </a:r>
            <a:endParaRPr lang="en-US"/>
          </a:p>
        </p:txBody>
      </p:sp>
      <p:sp>
        <p:nvSpPr>
          <p:cNvPr id="157824" name="Text Box 128"/>
          <p:cNvSpPr txBox="1">
            <a:spLocks noChangeArrowheads="1"/>
          </p:cNvSpPr>
          <p:nvPr/>
        </p:nvSpPr>
        <p:spPr bwMode="auto">
          <a:xfrm>
            <a:off x="4356100" y="5516563"/>
            <a:ext cx="360363" cy="396875"/>
          </a:xfrm>
          <a:prstGeom prst="rect">
            <a:avLst/>
          </a:prstGeom>
          <a:noFill/>
          <a:ln w="9525" algn="ctr">
            <a:noFill/>
            <a:miter lim="800000"/>
            <a:headEnd/>
            <a:tailEnd/>
          </a:ln>
          <a:effectLst/>
        </p:spPr>
        <p:txBody>
          <a:bodyPr>
            <a:spAutoFit/>
          </a:bodyPr>
          <a:lstStyle/>
          <a:p>
            <a:r>
              <a:rPr lang="ar-SA"/>
              <a:t>2</a:t>
            </a:r>
            <a:endParaRPr lang="en-US"/>
          </a:p>
        </p:txBody>
      </p:sp>
      <p:sp>
        <p:nvSpPr>
          <p:cNvPr id="157825" name="Line 129"/>
          <p:cNvSpPr>
            <a:spLocks noChangeShapeType="1"/>
          </p:cNvSpPr>
          <p:nvPr/>
        </p:nvSpPr>
        <p:spPr bwMode="auto">
          <a:xfrm>
            <a:off x="4283075" y="5516563"/>
            <a:ext cx="576263" cy="1587"/>
          </a:xfrm>
          <a:prstGeom prst="line">
            <a:avLst/>
          </a:prstGeom>
          <a:noFill/>
          <a:ln w="28575">
            <a:solidFill>
              <a:schemeClr val="tx2"/>
            </a:solidFill>
            <a:round/>
            <a:headEnd/>
            <a:tailEnd/>
          </a:ln>
          <a:effectLst/>
        </p:spPr>
        <p:txBody>
          <a:bodyPr>
            <a:spAutoFit/>
          </a:bodyPr>
          <a:lstStyle/>
          <a:p>
            <a:endParaRPr lang="ar-JO"/>
          </a:p>
        </p:txBody>
      </p:sp>
      <p:sp>
        <p:nvSpPr>
          <p:cNvPr id="157826" name="Text Box 130"/>
          <p:cNvSpPr txBox="1">
            <a:spLocks noChangeArrowheads="1"/>
          </p:cNvSpPr>
          <p:nvPr/>
        </p:nvSpPr>
        <p:spPr bwMode="auto">
          <a:xfrm>
            <a:off x="3994150" y="5302250"/>
            <a:ext cx="431800" cy="396875"/>
          </a:xfrm>
          <a:prstGeom prst="rect">
            <a:avLst/>
          </a:prstGeom>
          <a:noFill/>
          <a:ln w="9525" algn="ctr">
            <a:noFill/>
            <a:miter lim="800000"/>
            <a:headEnd/>
            <a:tailEnd/>
          </a:ln>
          <a:effectLst/>
        </p:spPr>
        <p:txBody>
          <a:bodyPr>
            <a:spAutoFit/>
          </a:bodyPr>
          <a:lstStyle/>
          <a:p>
            <a:r>
              <a:rPr lang="ar-SA"/>
              <a:t>2</a:t>
            </a:r>
            <a:endParaRPr lang="en-US"/>
          </a:p>
        </p:txBody>
      </p:sp>
      <p:graphicFrame>
        <p:nvGraphicFramePr>
          <p:cNvPr id="157827" name="Object 131"/>
          <p:cNvGraphicFramePr>
            <a:graphicFrameLocks noChangeAspect="1"/>
          </p:cNvGraphicFramePr>
          <p:nvPr/>
        </p:nvGraphicFramePr>
        <p:xfrm>
          <a:off x="3706813" y="5302250"/>
          <a:ext cx="419100" cy="433388"/>
        </p:xfrm>
        <a:graphic>
          <a:graphicData uri="http://schemas.openxmlformats.org/presentationml/2006/ole">
            <mc:AlternateContent xmlns:mc="http://schemas.openxmlformats.org/markup-compatibility/2006">
              <mc:Choice xmlns:v="urn:schemas-microsoft-com:vml" Requires="v">
                <p:oleObj spid="_x0000_s157841" name="Equation" r:id="rId27" imgW="126720" imgH="126720" progId="Equation.3">
                  <p:embed/>
                </p:oleObj>
              </mc:Choice>
              <mc:Fallback>
                <p:oleObj name="Equation" r:id="rId27" imgW="126720" imgH="126720" progId="Equation.3">
                  <p:embed/>
                  <p:pic>
                    <p:nvPicPr>
                      <p:cNvPr id="0" name="Picture 131"/>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3706813" y="5302250"/>
                        <a:ext cx="419100" cy="433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7829" name="Text Box 133"/>
          <p:cNvSpPr txBox="1">
            <a:spLocks noChangeArrowheads="1"/>
          </p:cNvSpPr>
          <p:nvPr/>
        </p:nvSpPr>
        <p:spPr bwMode="auto">
          <a:xfrm>
            <a:off x="2984500" y="5159375"/>
            <a:ext cx="793750" cy="396875"/>
          </a:xfrm>
          <a:prstGeom prst="rect">
            <a:avLst/>
          </a:prstGeom>
          <a:noFill/>
          <a:ln w="9525" algn="ctr">
            <a:noFill/>
            <a:miter lim="800000"/>
            <a:headEnd/>
            <a:tailEnd/>
          </a:ln>
          <a:effectLst/>
        </p:spPr>
        <p:txBody>
          <a:bodyPr>
            <a:spAutoFit/>
          </a:bodyPr>
          <a:lstStyle/>
          <a:p>
            <a:r>
              <a:rPr lang="ar-SA"/>
              <a:t>2</a:t>
            </a:r>
            <a:endParaRPr lang="en-US"/>
          </a:p>
        </p:txBody>
      </p:sp>
      <p:sp>
        <p:nvSpPr>
          <p:cNvPr id="157830" name="Text Box 134"/>
          <p:cNvSpPr txBox="1">
            <a:spLocks noChangeArrowheads="1"/>
          </p:cNvSpPr>
          <p:nvPr/>
        </p:nvSpPr>
        <p:spPr bwMode="auto">
          <a:xfrm>
            <a:off x="3203575" y="5516563"/>
            <a:ext cx="360363" cy="396875"/>
          </a:xfrm>
          <a:prstGeom prst="rect">
            <a:avLst/>
          </a:prstGeom>
          <a:noFill/>
          <a:ln w="9525" algn="ctr">
            <a:noFill/>
            <a:miter lim="800000"/>
            <a:headEnd/>
            <a:tailEnd/>
          </a:ln>
          <a:effectLst/>
        </p:spPr>
        <p:txBody>
          <a:bodyPr>
            <a:spAutoFit/>
          </a:bodyPr>
          <a:lstStyle/>
          <a:p>
            <a:r>
              <a:rPr lang="ar-SA"/>
              <a:t>4</a:t>
            </a:r>
            <a:endParaRPr lang="en-US"/>
          </a:p>
        </p:txBody>
      </p:sp>
      <p:sp>
        <p:nvSpPr>
          <p:cNvPr id="157831" name="Line 135"/>
          <p:cNvSpPr>
            <a:spLocks noChangeShapeType="1"/>
          </p:cNvSpPr>
          <p:nvPr/>
        </p:nvSpPr>
        <p:spPr bwMode="auto">
          <a:xfrm flipV="1">
            <a:off x="3132138" y="5516563"/>
            <a:ext cx="577850" cy="1587"/>
          </a:xfrm>
          <a:prstGeom prst="line">
            <a:avLst/>
          </a:prstGeom>
          <a:noFill/>
          <a:ln w="28575">
            <a:solidFill>
              <a:schemeClr val="tx2"/>
            </a:solidFill>
            <a:round/>
            <a:headEnd/>
            <a:tailEnd/>
          </a:ln>
          <a:effectLst/>
        </p:spPr>
        <p:txBody>
          <a:bodyPr>
            <a:spAutoFit/>
          </a:bodyPr>
          <a:lstStyle/>
          <a:p>
            <a:endParaRPr lang="ar-JO"/>
          </a:p>
        </p:txBody>
      </p:sp>
      <p:sp>
        <p:nvSpPr>
          <p:cNvPr id="157833" name="Text Box 137"/>
          <p:cNvSpPr txBox="1">
            <a:spLocks noChangeArrowheads="1"/>
          </p:cNvSpPr>
          <p:nvPr/>
        </p:nvSpPr>
        <p:spPr bwMode="auto">
          <a:xfrm>
            <a:off x="2697163" y="5302250"/>
            <a:ext cx="503237" cy="396875"/>
          </a:xfrm>
          <a:prstGeom prst="rect">
            <a:avLst/>
          </a:prstGeom>
          <a:noFill/>
          <a:ln w="9525" algn="ctr">
            <a:noFill/>
            <a:miter lim="800000"/>
            <a:headEnd/>
            <a:tailEnd/>
          </a:ln>
          <a:effectLst/>
        </p:spPr>
        <p:txBody>
          <a:bodyPr>
            <a:spAutoFit/>
          </a:bodyPr>
          <a:lstStyle/>
          <a:p>
            <a:r>
              <a:rPr lang="ar-SA"/>
              <a:t>=</a:t>
            </a:r>
            <a:endParaRPr lang="en-US"/>
          </a:p>
        </p:txBody>
      </p:sp>
      <p:sp>
        <p:nvSpPr>
          <p:cNvPr id="157834" name="Text Box 138"/>
          <p:cNvSpPr txBox="1">
            <a:spLocks noChangeArrowheads="1"/>
          </p:cNvSpPr>
          <p:nvPr/>
        </p:nvSpPr>
        <p:spPr bwMode="auto">
          <a:xfrm>
            <a:off x="4713288" y="5302250"/>
            <a:ext cx="503237" cy="396875"/>
          </a:xfrm>
          <a:prstGeom prst="rect">
            <a:avLst/>
          </a:prstGeom>
          <a:noFill/>
          <a:ln w="9525" algn="ctr">
            <a:noFill/>
            <a:miter lim="800000"/>
            <a:headEnd/>
            <a:tailEnd/>
          </a:ln>
          <a:effectLst/>
        </p:spPr>
        <p:txBody>
          <a:bodyPr>
            <a:spAutoFit/>
          </a:bodyPr>
          <a:lstStyle/>
          <a:p>
            <a:r>
              <a:rPr lang="ar-SA"/>
              <a:t>=</a:t>
            </a:r>
            <a:endParaRPr lang="en-US"/>
          </a:p>
        </p:txBody>
      </p:sp>
      <p:sp>
        <p:nvSpPr>
          <p:cNvPr id="157835" name="Text Box 139"/>
          <p:cNvSpPr txBox="1">
            <a:spLocks noChangeArrowheads="1"/>
          </p:cNvSpPr>
          <p:nvPr/>
        </p:nvSpPr>
        <p:spPr bwMode="auto">
          <a:xfrm>
            <a:off x="2122488" y="5159375"/>
            <a:ext cx="793750" cy="396875"/>
          </a:xfrm>
          <a:prstGeom prst="rect">
            <a:avLst/>
          </a:prstGeom>
          <a:noFill/>
          <a:ln w="9525" algn="ctr">
            <a:noFill/>
            <a:miter lim="800000"/>
            <a:headEnd/>
            <a:tailEnd/>
          </a:ln>
          <a:effectLst/>
        </p:spPr>
        <p:txBody>
          <a:bodyPr>
            <a:spAutoFit/>
          </a:bodyPr>
          <a:lstStyle/>
          <a:p>
            <a:r>
              <a:rPr lang="ar-SA"/>
              <a:t>-5</a:t>
            </a:r>
            <a:endParaRPr lang="en-US"/>
          </a:p>
        </p:txBody>
      </p:sp>
      <p:sp>
        <p:nvSpPr>
          <p:cNvPr id="157836" name="Text Box 140"/>
          <p:cNvSpPr txBox="1">
            <a:spLocks noChangeArrowheads="1"/>
          </p:cNvSpPr>
          <p:nvPr/>
        </p:nvSpPr>
        <p:spPr bwMode="auto">
          <a:xfrm>
            <a:off x="2339975" y="5516563"/>
            <a:ext cx="360363" cy="396875"/>
          </a:xfrm>
          <a:prstGeom prst="rect">
            <a:avLst/>
          </a:prstGeom>
          <a:noFill/>
          <a:ln w="9525" algn="ctr">
            <a:noFill/>
            <a:miter lim="800000"/>
            <a:headEnd/>
            <a:tailEnd/>
          </a:ln>
          <a:effectLst/>
        </p:spPr>
        <p:txBody>
          <a:bodyPr>
            <a:spAutoFit/>
          </a:bodyPr>
          <a:lstStyle/>
          <a:p>
            <a:r>
              <a:rPr lang="ar-SA"/>
              <a:t>2</a:t>
            </a:r>
            <a:endParaRPr lang="en-US"/>
          </a:p>
        </p:txBody>
      </p:sp>
      <p:sp>
        <p:nvSpPr>
          <p:cNvPr id="157837" name="Line 141"/>
          <p:cNvSpPr>
            <a:spLocks noChangeShapeType="1"/>
          </p:cNvSpPr>
          <p:nvPr/>
        </p:nvSpPr>
        <p:spPr bwMode="auto">
          <a:xfrm flipV="1">
            <a:off x="2268538" y="5516563"/>
            <a:ext cx="577850" cy="1587"/>
          </a:xfrm>
          <a:prstGeom prst="line">
            <a:avLst/>
          </a:prstGeom>
          <a:noFill/>
          <a:ln w="28575">
            <a:solidFill>
              <a:schemeClr val="tx2"/>
            </a:solidFill>
            <a:round/>
            <a:headEnd/>
            <a:tailEnd/>
          </a:ln>
          <a:effectLst/>
        </p:spPr>
        <p:txBody>
          <a:bodyPr>
            <a:spAutoFit/>
          </a:bodyPr>
          <a:lstStyle/>
          <a:p>
            <a:endParaRPr lang="ar-JO"/>
          </a:p>
        </p:txBody>
      </p:sp>
      <p:sp>
        <p:nvSpPr>
          <p:cNvPr id="157838" name="Text Box 142"/>
          <p:cNvSpPr txBox="1">
            <a:spLocks noChangeArrowheads="1"/>
          </p:cNvSpPr>
          <p:nvPr/>
        </p:nvSpPr>
        <p:spPr bwMode="auto">
          <a:xfrm>
            <a:off x="1330325" y="5159375"/>
            <a:ext cx="793750" cy="396875"/>
          </a:xfrm>
          <a:prstGeom prst="rect">
            <a:avLst/>
          </a:prstGeom>
          <a:noFill/>
          <a:ln w="9525" algn="ctr">
            <a:noFill/>
            <a:miter lim="800000"/>
            <a:headEnd/>
            <a:tailEnd/>
          </a:ln>
          <a:effectLst/>
        </p:spPr>
        <p:txBody>
          <a:bodyPr>
            <a:spAutoFit/>
          </a:bodyPr>
          <a:lstStyle/>
          <a:p>
            <a:r>
              <a:rPr lang="ar-SA"/>
              <a:t>4</a:t>
            </a:r>
            <a:endParaRPr lang="en-US"/>
          </a:p>
        </p:txBody>
      </p:sp>
      <p:sp>
        <p:nvSpPr>
          <p:cNvPr id="157839" name="Text Box 143"/>
          <p:cNvSpPr txBox="1">
            <a:spLocks noChangeArrowheads="1"/>
          </p:cNvSpPr>
          <p:nvPr/>
        </p:nvSpPr>
        <p:spPr bwMode="auto">
          <a:xfrm>
            <a:off x="1547813" y="5516563"/>
            <a:ext cx="360362" cy="396875"/>
          </a:xfrm>
          <a:prstGeom prst="rect">
            <a:avLst/>
          </a:prstGeom>
          <a:noFill/>
          <a:ln w="9525" algn="ctr">
            <a:noFill/>
            <a:miter lim="800000"/>
            <a:headEnd/>
            <a:tailEnd/>
          </a:ln>
          <a:effectLst/>
        </p:spPr>
        <p:txBody>
          <a:bodyPr>
            <a:spAutoFit/>
          </a:bodyPr>
          <a:lstStyle/>
          <a:p>
            <a:r>
              <a:rPr lang="ar-SA"/>
              <a:t>2</a:t>
            </a:r>
            <a:endParaRPr lang="en-US"/>
          </a:p>
        </p:txBody>
      </p:sp>
      <p:sp>
        <p:nvSpPr>
          <p:cNvPr id="157840" name="Line 144"/>
          <p:cNvSpPr>
            <a:spLocks noChangeShapeType="1"/>
          </p:cNvSpPr>
          <p:nvPr/>
        </p:nvSpPr>
        <p:spPr bwMode="auto">
          <a:xfrm flipV="1">
            <a:off x="1473200" y="5518150"/>
            <a:ext cx="577850" cy="1588"/>
          </a:xfrm>
          <a:prstGeom prst="line">
            <a:avLst/>
          </a:prstGeom>
          <a:noFill/>
          <a:ln w="28575">
            <a:solidFill>
              <a:schemeClr val="tx2"/>
            </a:solidFill>
            <a:round/>
            <a:headEnd/>
            <a:tailEnd/>
          </a:ln>
          <a:effectLst/>
        </p:spPr>
        <p:txBody>
          <a:bodyPr>
            <a:spAutoFit/>
          </a:bodyPr>
          <a:lstStyle/>
          <a:p>
            <a:endParaRPr lang="ar-JO"/>
          </a:p>
        </p:txBody>
      </p:sp>
      <p:sp>
        <p:nvSpPr>
          <p:cNvPr id="157842" name="Text Box 146"/>
          <p:cNvSpPr txBox="1">
            <a:spLocks noChangeArrowheads="1"/>
          </p:cNvSpPr>
          <p:nvPr/>
        </p:nvSpPr>
        <p:spPr bwMode="auto">
          <a:xfrm>
            <a:off x="1041400" y="5302250"/>
            <a:ext cx="576263" cy="396875"/>
          </a:xfrm>
          <a:prstGeom prst="rect">
            <a:avLst/>
          </a:prstGeom>
          <a:noFill/>
          <a:ln w="9525" algn="ctr">
            <a:noFill/>
            <a:miter lim="800000"/>
            <a:headEnd/>
            <a:tailEnd/>
          </a:ln>
          <a:effectLst/>
        </p:spPr>
        <p:txBody>
          <a:bodyPr>
            <a:spAutoFit/>
          </a:bodyPr>
          <a:lstStyle/>
          <a:p>
            <a:r>
              <a:rPr lang="ar-SA"/>
              <a:t>=</a:t>
            </a:r>
            <a:endParaRPr lang="en-US"/>
          </a:p>
        </p:txBody>
      </p:sp>
      <p:sp>
        <p:nvSpPr>
          <p:cNvPr id="157843" name="Text Box 147"/>
          <p:cNvSpPr txBox="1">
            <a:spLocks noChangeArrowheads="1"/>
          </p:cNvSpPr>
          <p:nvPr/>
        </p:nvSpPr>
        <p:spPr bwMode="auto">
          <a:xfrm>
            <a:off x="609600" y="5302250"/>
            <a:ext cx="576263" cy="519113"/>
          </a:xfrm>
          <a:prstGeom prst="rect">
            <a:avLst/>
          </a:prstGeom>
          <a:noFill/>
          <a:ln w="9525" algn="ctr">
            <a:noFill/>
            <a:miter lim="800000"/>
            <a:headEnd/>
            <a:tailEnd/>
          </a:ln>
          <a:effectLst/>
        </p:spPr>
        <p:txBody>
          <a:bodyPr>
            <a:spAutoFit/>
          </a:bodyPr>
          <a:lstStyle/>
          <a:p>
            <a:r>
              <a:rPr lang="ar-SA" sz="2800"/>
              <a:t>-5</a:t>
            </a:r>
            <a:endParaRPr lang="en-US" sz="2800"/>
          </a:p>
        </p:txBody>
      </p:sp>
      <p:sp>
        <p:nvSpPr>
          <p:cNvPr id="157844" name="WordArt 148"/>
          <p:cNvSpPr>
            <a:spLocks noChangeArrowheads="1" noChangeShapeType="1" noTextEdit="1"/>
          </p:cNvSpPr>
          <p:nvPr/>
        </p:nvSpPr>
        <p:spPr bwMode="auto">
          <a:xfrm>
            <a:off x="2411413" y="404813"/>
            <a:ext cx="371475" cy="1285875"/>
          </a:xfrm>
          <a:prstGeom prst="rect">
            <a:avLst/>
          </a:prstGeom>
        </p:spPr>
        <p:txBody>
          <a:bodyPr wrap="none" fromWordArt="1">
            <a:prstTxWarp prst="textSlantUp">
              <a:avLst>
                <a:gd name="adj" fmla="val 32056"/>
              </a:avLst>
            </a:prstTxWarp>
          </a:bodyPr>
          <a:lstStyle/>
          <a:p>
            <a:r>
              <a:rPr lang="ar-JO" sz="3600" kern="1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alpha val="80000"/>
                    </a:srgbClr>
                  </a:outerShdw>
                </a:effectLst>
                <a:latin typeface="Impact"/>
              </a:rPr>
              <a:t>***</a:t>
            </a:r>
          </a:p>
        </p:txBody>
      </p:sp>
      <p:sp>
        <p:nvSpPr>
          <p:cNvPr id="157845" name="WordArt 149"/>
          <p:cNvSpPr>
            <a:spLocks noChangeArrowheads="1" noChangeShapeType="1" noTextEdit="1"/>
          </p:cNvSpPr>
          <p:nvPr/>
        </p:nvSpPr>
        <p:spPr bwMode="auto">
          <a:xfrm>
            <a:off x="6156325" y="188913"/>
            <a:ext cx="371475" cy="1285875"/>
          </a:xfrm>
          <a:prstGeom prst="rect">
            <a:avLst/>
          </a:prstGeom>
        </p:spPr>
        <p:txBody>
          <a:bodyPr wrap="none" fromWordArt="1">
            <a:prstTxWarp prst="textSlantUp">
              <a:avLst>
                <a:gd name="adj" fmla="val 32056"/>
              </a:avLst>
            </a:prstTxWarp>
          </a:bodyPr>
          <a:lstStyle/>
          <a:p>
            <a:r>
              <a:rPr lang="ar-JO" sz="3600" kern="1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alpha val="80000"/>
                    </a:srgbClr>
                  </a:outerShdw>
                </a:effectLst>
                <a:latin typeface="Impact"/>
              </a:rPr>
              <a:t>***</a:t>
            </a:r>
          </a:p>
        </p:txBody>
      </p:sp>
      <p:sp>
        <p:nvSpPr>
          <p:cNvPr id="157846" name="AutoShape 150">
            <a:hlinkClick r:id="rId28" action="ppaction://hlinksldjump" highlightClick="1"/>
          </p:cNvPr>
          <p:cNvSpPr>
            <a:spLocks noChangeArrowheads="1"/>
          </p:cNvSpPr>
          <p:nvPr/>
        </p:nvSpPr>
        <p:spPr bwMode="auto">
          <a:xfrm>
            <a:off x="6513513" y="6018213"/>
            <a:ext cx="2162175" cy="658812"/>
          </a:xfrm>
          <a:prstGeom prst="actionButtonBlank">
            <a:avLst/>
          </a:prstGeom>
          <a:solidFill>
            <a:schemeClr val="bg1"/>
          </a:solidFill>
          <a:ln w="9525">
            <a:solidFill>
              <a:schemeClr val="tx1"/>
            </a:solidFill>
            <a:miter lim="800000"/>
            <a:headEnd/>
            <a:tailEnd/>
          </a:ln>
          <a:effectLst/>
        </p:spPr>
        <p:txBody>
          <a:bodyPr wrap="none" anchor="ctr">
            <a:spAutoFit/>
          </a:bodyPr>
          <a:lstStyle/>
          <a:p>
            <a:r>
              <a:rPr lang="ar-SA" sz="3200">
                <a:cs typeface="DecoType Thuluth" pitchFamily="2" charset="-78"/>
              </a:rPr>
              <a:t>ماذا تلاحظ ؟     </a:t>
            </a:r>
            <a:endParaRPr lang="en-US" sz="3200">
              <a:cs typeface="DecoType Thuluth" pitchFamily="2" charset="-78"/>
            </a:endParaRPr>
          </a:p>
        </p:txBody>
      </p:sp>
      <p:sp>
        <p:nvSpPr>
          <p:cNvPr id="157847" name="AutoShape 151">
            <a:hlinkClick r:id="rId29" action="ppaction://hlinksldjump" highlightClick="1"/>
          </p:cNvPr>
          <p:cNvSpPr>
            <a:spLocks noChangeArrowheads="1"/>
          </p:cNvSpPr>
          <p:nvPr/>
        </p:nvSpPr>
        <p:spPr bwMode="auto">
          <a:xfrm>
            <a:off x="0" y="6453188"/>
            <a:ext cx="539750" cy="404812"/>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slow">
    <p:comb dir="vert"/>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afterEffect">
                                  <p:stCondLst>
                                    <p:cond delay="0"/>
                                  </p:stCondLst>
                                  <p:childTnLst>
                                    <p:set>
                                      <p:cBhvr>
                                        <p:cTn id="6" dur="1" fill="hold">
                                          <p:stCondLst>
                                            <p:cond delay="0"/>
                                          </p:stCondLst>
                                        </p:cTn>
                                        <p:tgtEl>
                                          <p:spTgt spid="157720"/>
                                        </p:tgtEl>
                                        <p:attrNameLst>
                                          <p:attrName>style.visibility</p:attrName>
                                        </p:attrNameLst>
                                      </p:cBhvr>
                                      <p:to>
                                        <p:strVal val="visible"/>
                                      </p:to>
                                    </p:set>
                                    <p:animEffect transition="in" filter="fade">
                                      <p:cBhvr>
                                        <p:cTn id="7" dur="2400" decel="100000"/>
                                        <p:tgtEl>
                                          <p:spTgt spid="157720"/>
                                        </p:tgtEl>
                                      </p:cBhvr>
                                    </p:animEffect>
                                    <p:anim calcmode="lin" valueType="num">
                                      <p:cBhvr>
                                        <p:cTn id="8" dur="2400" decel="100000" fill="hold"/>
                                        <p:tgtEl>
                                          <p:spTgt spid="157720"/>
                                        </p:tgtEl>
                                        <p:attrNameLst>
                                          <p:attrName>style.rotation</p:attrName>
                                        </p:attrNameLst>
                                      </p:cBhvr>
                                      <p:tavLst>
                                        <p:tav tm="0">
                                          <p:val>
                                            <p:fltVal val="-90"/>
                                          </p:val>
                                        </p:tav>
                                        <p:tav tm="100000">
                                          <p:val>
                                            <p:fltVal val="0"/>
                                          </p:val>
                                        </p:tav>
                                      </p:tavLst>
                                    </p:anim>
                                    <p:anim calcmode="lin" valueType="num">
                                      <p:cBhvr>
                                        <p:cTn id="9" dur="2400" decel="100000" fill="hold"/>
                                        <p:tgtEl>
                                          <p:spTgt spid="157720"/>
                                        </p:tgtEl>
                                        <p:attrNameLst>
                                          <p:attrName>ppt_x</p:attrName>
                                        </p:attrNameLst>
                                      </p:cBhvr>
                                      <p:tavLst>
                                        <p:tav tm="0">
                                          <p:val>
                                            <p:strVal val="#ppt_x+0.4"/>
                                          </p:val>
                                        </p:tav>
                                        <p:tav tm="100000">
                                          <p:val>
                                            <p:strVal val="#ppt_x-0.05"/>
                                          </p:val>
                                        </p:tav>
                                      </p:tavLst>
                                    </p:anim>
                                    <p:anim calcmode="lin" valueType="num">
                                      <p:cBhvr>
                                        <p:cTn id="10" dur="2400" decel="100000" fill="hold"/>
                                        <p:tgtEl>
                                          <p:spTgt spid="157720"/>
                                        </p:tgtEl>
                                        <p:attrNameLst>
                                          <p:attrName>ppt_y</p:attrName>
                                        </p:attrNameLst>
                                      </p:cBhvr>
                                      <p:tavLst>
                                        <p:tav tm="0">
                                          <p:val>
                                            <p:strVal val="#ppt_y-0.4"/>
                                          </p:val>
                                        </p:tav>
                                        <p:tav tm="100000">
                                          <p:val>
                                            <p:strVal val="#ppt_y+0.1"/>
                                          </p:val>
                                        </p:tav>
                                      </p:tavLst>
                                    </p:anim>
                                    <p:anim calcmode="lin" valueType="num">
                                      <p:cBhvr>
                                        <p:cTn id="11" dur="600" accel="100000" fill="hold">
                                          <p:stCondLst>
                                            <p:cond delay="2400"/>
                                          </p:stCondLst>
                                        </p:cTn>
                                        <p:tgtEl>
                                          <p:spTgt spid="157720"/>
                                        </p:tgtEl>
                                        <p:attrNameLst>
                                          <p:attrName>ppt_x</p:attrName>
                                        </p:attrNameLst>
                                      </p:cBhvr>
                                      <p:tavLst>
                                        <p:tav tm="0">
                                          <p:val>
                                            <p:strVal val="#ppt_x-0.05"/>
                                          </p:val>
                                        </p:tav>
                                        <p:tav tm="100000">
                                          <p:val>
                                            <p:strVal val="#ppt_x"/>
                                          </p:val>
                                        </p:tav>
                                      </p:tavLst>
                                    </p:anim>
                                    <p:anim calcmode="lin" valueType="num">
                                      <p:cBhvr>
                                        <p:cTn id="12" dur="600" accel="100000" fill="hold">
                                          <p:stCondLst>
                                            <p:cond delay="2400"/>
                                          </p:stCondLst>
                                        </p:cTn>
                                        <p:tgtEl>
                                          <p:spTgt spid="157720"/>
                                        </p:tgtEl>
                                        <p:attrNameLst>
                                          <p:attrName>ppt_y</p:attrName>
                                        </p:attrNameLst>
                                      </p:cBhvr>
                                      <p:tavLst>
                                        <p:tav tm="0">
                                          <p:val>
                                            <p:strVal val="#ppt_y+0.1"/>
                                          </p:val>
                                        </p:tav>
                                        <p:tav tm="100000">
                                          <p:val>
                                            <p:strVal val="#ppt_y"/>
                                          </p:val>
                                        </p:tav>
                                      </p:tavLst>
                                    </p:anim>
                                  </p:childTnLst>
                                </p:cTn>
                              </p:par>
                            </p:childTnLst>
                          </p:cTn>
                        </p:par>
                        <p:par>
                          <p:cTn id="13" fill="hold">
                            <p:stCondLst>
                              <p:cond delay="3000"/>
                            </p:stCondLst>
                            <p:childTnLst>
                              <p:par>
                                <p:cTn id="14" presetID="30" presetClass="entr" presetSubtype="0" fill="hold" grpId="0" nodeType="afterEffect">
                                  <p:stCondLst>
                                    <p:cond delay="0"/>
                                  </p:stCondLst>
                                  <p:childTnLst>
                                    <p:set>
                                      <p:cBhvr>
                                        <p:cTn id="15" dur="1" fill="hold">
                                          <p:stCondLst>
                                            <p:cond delay="0"/>
                                          </p:stCondLst>
                                        </p:cTn>
                                        <p:tgtEl>
                                          <p:spTgt spid="157737"/>
                                        </p:tgtEl>
                                        <p:attrNameLst>
                                          <p:attrName>style.visibility</p:attrName>
                                        </p:attrNameLst>
                                      </p:cBhvr>
                                      <p:to>
                                        <p:strVal val="visible"/>
                                      </p:to>
                                    </p:set>
                                    <p:animEffect transition="in" filter="fade">
                                      <p:cBhvr>
                                        <p:cTn id="16" dur="2400" decel="100000"/>
                                        <p:tgtEl>
                                          <p:spTgt spid="157737"/>
                                        </p:tgtEl>
                                      </p:cBhvr>
                                    </p:animEffect>
                                    <p:anim calcmode="lin" valueType="num">
                                      <p:cBhvr>
                                        <p:cTn id="17" dur="2400" decel="100000" fill="hold"/>
                                        <p:tgtEl>
                                          <p:spTgt spid="157737"/>
                                        </p:tgtEl>
                                        <p:attrNameLst>
                                          <p:attrName>style.rotation</p:attrName>
                                        </p:attrNameLst>
                                      </p:cBhvr>
                                      <p:tavLst>
                                        <p:tav tm="0">
                                          <p:val>
                                            <p:fltVal val="-90"/>
                                          </p:val>
                                        </p:tav>
                                        <p:tav tm="100000">
                                          <p:val>
                                            <p:fltVal val="0"/>
                                          </p:val>
                                        </p:tav>
                                      </p:tavLst>
                                    </p:anim>
                                    <p:anim calcmode="lin" valueType="num">
                                      <p:cBhvr>
                                        <p:cTn id="18" dur="2400" decel="100000" fill="hold"/>
                                        <p:tgtEl>
                                          <p:spTgt spid="157737"/>
                                        </p:tgtEl>
                                        <p:attrNameLst>
                                          <p:attrName>ppt_x</p:attrName>
                                        </p:attrNameLst>
                                      </p:cBhvr>
                                      <p:tavLst>
                                        <p:tav tm="0">
                                          <p:val>
                                            <p:strVal val="#ppt_x+0.4"/>
                                          </p:val>
                                        </p:tav>
                                        <p:tav tm="100000">
                                          <p:val>
                                            <p:strVal val="#ppt_x-0.05"/>
                                          </p:val>
                                        </p:tav>
                                      </p:tavLst>
                                    </p:anim>
                                    <p:anim calcmode="lin" valueType="num">
                                      <p:cBhvr>
                                        <p:cTn id="19" dur="2400" decel="100000" fill="hold"/>
                                        <p:tgtEl>
                                          <p:spTgt spid="157737"/>
                                        </p:tgtEl>
                                        <p:attrNameLst>
                                          <p:attrName>ppt_y</p:attrName>
                                        </p:attrNameLst>
                                      </p:cBhvr>
                                      <p:tavLst>
                                        <p:tav tm="0">
                                          <p:val>
                                            <p:strVal val="#ppt_y-0.4"/>
                                          </p:val>
                                        </p:tav>
                                        <p:tav tm="100000">
                                          <p:val>
                                            <p:strVal val="#ppt_y+0.1"/>
                                          </p:val>
                                        </p:tav>
                                      </p:tavLst>
                                    </p:anim>
                                    <p:anim calcmode="lin" valueType="num">
                                      <p:cBhvr>
                                        <p:cTn id="20" dur="600" accel="100000" fill="hold">
                                          <p:stCondLst>
                                            <p:cond delay="2400"/>
                                          </p:stCondLst>
                                        </p:cTn>
                                        <p:tgtEl>
                                          <p:spTgt spid="157737"/>
                                        </p:tgtEl>
                                        <p:attrNameLst>
                                          <p:attrName>ppt_x</p:attrName>
                                        </p:attrNameLst>
                                      </p:cBhvr>
                                      <p:tavLst>
                                        <p:tav tm="0">
                                          <p:val>
                                            <p:strVal val="#ppt_x-0.05"/>
                                          </p:val>
                                        </p:tav>
                                        <p:tav tm="100000">
                                          <p:val>
                                            <p:strVal val="#ppt_x"/>
                                          </p:val>
                                        </p:tav>
                                      </p:tavLst>
                                    </p:anim>
                                    <p:anim calcmode="lin" valueType="num">
                                      <p:cBhvr>
                                        <p:cTn id="21" dur="600" accel="100000" fill="hold">
                                          <p:stCondLst>
                                            <p:cond delay="2400"/>
                                          </p:stCondLst>
                                        </p:cTn>
                                        <p:tgtEl>
                                          <p:spTgt spid="157737"/>
                                        </p:tgtEl>
                                        <p:attrNameLst>
                                          <p:attrName>ppt_y</p:attrName>
                                        </p:attrNameLst>
                                      </p:cBhvr>
                                      <p:tavLst>
                                        <p:tav tm="0">
                                          <p:val>
                                            <p:strVal val="#ppt_y+0.1"/>
                                          </p:val>
                                        </p:tav>
                                        <p:tav tm="100000">
                                          <p:val>
                                            <p:strVal val="#ppt_y"/>
                                          </p:val>
                                        </p:tav>
                                      </p:tavLst>
                                    </p:anim>
                                  </p:childTnLst>
                                </p:cTn>
                              </p:par>
                            </p:childTnLst>
                          </p:cTn>
                        </p:par>
                        <p:par>
                          <p:cTn id="22" fill="hold">
                            <p:stCondLst>
                              <p:cond delay="6000"/>
                            </p:stCondLst>
                            <p:childTnLst>
                              <p:par>
                                <p:cTn id="23" presetID="30" presetClass="entr" presetSubtype="0" fill="hold" grpId="0" nodeType="afterEffect">
                                  <p:stCondLst>
                                    <p:cond delay="0"/>
                                  </p:stCondLst>
                                  <p:childTnLst>
                                    <p:set>
                                      <p:cBhvr>
                                        <p:cTn id="24" dur="1" fill="hold">
                                          <p:stCondLst>
                                            <p:cond delay="0"/>
                                          </p:stCondLst>
                                        </p:cTn>
                                        <p:tgtEl>
                                          <p:spTgt spid="157738"/>
                                        </p:tgtEl>
                                        <p:attrNameLst>
                                          <p:attrName>style.visibility</p:attrName>
                                        </p:attrNameLst>
                                      </p:cBhvr>
                                      <p:to>
                                        <p:strVal val="visible"/>
                                      </p:to>
                                    </p:set>
                                    <p:animEffect transition="in" filter="fade">
                                      <p:cBhvr>
                                        <p:cTn id="25" dur="2400" decel="100000"/>
                                        <p:tgtEl>
                                          <p:spTgt spid="157738"/>
                                        </p:tgtEl>
                                      </p:cBhvr>
                                    </p:animEffect>
                                    <p:anim calcmode="lin" valueType="num">
                                      <p:cBhvr>
                                        <p:cTn id="26" dur="2400" decel="100000" fill="hold"/>
                                        <p:tgtEl>
                                          <p:spTgt spid="157738"/>
                                        </p:tgtEl>
                                        <p:attrNameLst>
                                          <p:attrName>style.rotation</p:attrName>
                                        </p:attrNameLst>
                                      </p:cBhvr>
                                      <p:tavLst>
                                        <p:tav tm="0">
                                          <p:val>
                                            <p:fltVal val="-90"/>
                                          </p:val>
                                        </p:tav>
                                        <p:tav tm="100000">
                                          <p:val>
                                            <p:fltVal val="0"/>
                                          </p:val>
                                        </p:tav>
                                      </p:tavLst>
                                    </p:anim>
                                    <p:anim calcmode="lin" valueType="num">
                                      <p:cBhvr>
                                        <p:cTn id="27" dur="2400" decel="100000" fill="hold"/>
                                        <p:tgtEl>
                                          <p:spTgt spid="157738"/>
                                        </p:tgtEl>
                                        <p:attrNameLst>
                                          <p:attrName>ppt_x</p:attrName>
                                        </p:attrNameLst>
                                      </p:cBhvr>
                                      <p:tavLst>
                                        <p:tav tm="0">
                                          <p:val>
                                            <p:strVal val="#ppt_x+0.4"/>
                                          </p:val>
                                        </p:tav>
                                        <p:tav tm="100000">
                                          <p:val>
                                            <p:strVal val="#ppt_x-0.05"/>
                                          </p:val>
                                        </p:tav>
                                      </p:tavLst>
                                    </p:anim>
                                    <p:anim calcmode="lin" valueType="num">
                                      <p:cBhvr>
                                        <p:cTn id="28" dur="2400" decel="100000" fill="hold"/>
                                        <p:tgtEl>
                                          <p:spTgt spid="157738"/>
                                        </p:tgtEl>
                                        <p:attrNameLst>
                                          <p:attrName>ppt_y</p:attrName>
                                        </p:attrNameLst>
                                      </p:cBhvr>
                                      <p:tavLst>
                                        <p:tav tm="0">
                                          <p:val>
                                            <p:strVal val="#ppt_y-0.4"/>
                                          </p:val>
                                        </p:tav>
                                        <p:tav tm="100000">
                                          <p:val>
                                            <p:strVal val="#ppt_y+0.1"/>
                                          </p:val>
                                        </p:tav>
                                      </p:tavLst>
                                    </p:anim>
                                    <p:anim calcmode="lin" valueType="num">
                                      <p:cBhvr>
                                        <p:cTn id="29" dur="600" accel="100000" fill="hold">
                                          <p:stCondLst>
                                            <p:cond delay="2400"/>
                                          </p:stCondLst>
                                        </p:cTn>
                                        <p:tgtEl>
                                          <p:spTgt spid="157738"/>
                                        </p:tgtEl>
                                        <p:attrNameLst>
                                          <p:attrName>ppt_x</p:attrName>
                                        </p:attrNameLst>
                                      </p:cBhvr>
                                      <p:tavLst>
                                        <p:tav tm="0">
                                          <p:val>
                                            <p:strVal val="#ppt_x-0.05"/>
                                          </p:val>
                                        </p:tav>
                                        <p:tav tm="100000">
                                          <p:val>
                                            <p:strVal val="#ppt_x"/>
                                          </p:val>
                                        </p:tav>
                                      </p:tavLst>
                                    </p:anim>
                                    <p:anim calcmode="lin" valueType="num">
                                      <p:cBhvr>
                                        <p:cTn id="30" dur="600" accel="100000" fill="hold">
                                          <p:stCondLst>
                                            <p:cond delay="2400"/>
                                          </p:stCondLst>
                                        </p:cTn>
                                        <p:tgtEl>
                                          <p:spTgt spid="157738"/>
                                        </p:tgtEl>
                                        <p:attrNameLst>
                                          <p:attrName>ppt_y</p:attrName>
                                        </p:attrNameLst>
                                      </p:cBhvr>
                                      <p:tavLst>
                                        <p:tav tm="0">
                                          <p:val>
                                            <p:strVal val="#ppt_y+0.1"/>
                                          </p:val>
                                        </p:tav>
                                        <p:tav tm="100000">
                                          <p:val>
                                            <p:strVal val="#ppt_y"/>
                                          </p:val>
                                        </p:tav>
                                      </p:tavLst>
                                    </p:anim>
                                  </p:childTnLst>
                                </p:cTn>
                              </p:par>
                            </p:childTnLst>
                          </p:cTn>
                        </p:par>
                        <p:par>
                          <p:cTn id="31" fill="hold">
                            <p:stCondLst>
                              <p:cond delay="9000"/>
                            </p:stCondLst>
                            <p:childTnLst>
                              <p:par>
                                <p:cTn id="32" presetID="30" presetClass="entr" presetSubtype="0" fill="hold" grpId="0" nodeType="afterEffect">
                                  <p:stCondLst>
                                    <p:cond delay="0"/>
                                  </p:stCondLst>
                                  <p:childTnLst>
                                    <p:set>
                                      <p:cBhvr>
                                        <p:cTn id="33" dur="1" fill="hold">
                                          <p:stCondLst>
                                            <p:cond delay="0"/>
                                          </p:stCondLst>
                                        </p:cTn>
                                        <p:tgtEl>
                                          <p:spTgt spid="157740"/>
                                        </p:tgtEl>
                                        <p:attrNameLst>
                                          <p:attrName>style.visibility</p:attrName>
                                        </p:attrNameLst>
                                      </p:cBhvr>
                                      <p:to>
                                        <p:strVal val="visible"/>
                                      </p:to>
                                    </p:set>
                                    <p:animEffect transition="in" filter="fade">
                                      <p:cBhvr>
                                        <p:cTn id="34" dur="2400" decel="100000"/>
                                        <p:tgtEl>
                                          <p:spTgt spid="157740"/>
                                        </p:tgtEl>
                                      </p:cBhvr>
                                    </p:animEffect>
                                    <p:anim calcmode="lin" valueType="num">
                                      <p:cBhvr>
                                        <p:cTn id="35" dur="2400" decel="100000" fill="hold"/>
                                        <p:tgtEl>
                                          <p:spTgt spid="157740"/>
                                        </p:tgtEl>
                                        <p:attrNameLst>
                                          <p:attrName>style.rotation</p:attrName>
                                        </p:attrNameLst>
                                      </p:cBhvr>
                                      <p:tavLst>
                                        <p:tav tm="0">
                                          <p:val>
                                            <p:fltVal val="-90"/>
                                          </p:val>
                                        </p:tav>
                                        <p:tav tm="100000">
                                          <p:val>
                                            <p:fltVal val="0"/>
                                          </p:val>
                                        </p:tav>
                                      </p:tavLst>
                                    </p:anim>
                                    <p:anim calcmode="lin" valueType="num">
                                      <p:cBhvr>
                                        <p:cTn id="36" dur="2400" decel="100000" fill="hold"/>
                                        <p:tgtEl>
                                          <p:spTgt spid="157740"/>
                                        </p:tgtEl>
                                        <p:attrNameLst>
                                          <p:attrName>ppt_x</p:attrName>
                                        </p:attrNameLst>
                                      </p:cBhvr>
                                      <p:tavLst>
                                        <p:tav tm="0">
                                          <p:val>
                                            <p:strVal val="#ppt_x+0.4"/>
                                          </p:val>
                                        </p:tav>
                                        <p:tav tm="100000">
                                          <p:val>
                                            <p:strVal val="#ppt_x-0.05"/>
                                          </p:val>
                                        </p:tav>
                                      </p:tavLst>
                                    </p:anim>
                                    <p:anim calcmode="lin" valueType="num">
                                      <p:cBhvr>
                                        <p:cTn id="37" dur="2400" decel="100000" fill="hold"/>
                                        <p:tgtEl>
                                          <p:spTgt spid="157740"/>
                                        </p:tgtEl>
                                        <p:attrNameLst>
                                          <p:attrName>ppt_y</p:attrName>
                                        </p:attrNameLst>
                                      </p:cBhvr>
                                      <p:tavLst>
                                        <p:tav tm="0">
                                          <p:val>
                                            <p:strVal val="#ppt_y-0.4"/>
                                          </p:val>
                                        </p:tav>
                                        <p:tav tm="100000">
                                          <p:val>
                                            <p:strVal val="#ppt_y+0.1"/>
                                          </p:val>
                                        </p:tav>
                                      </p:tavLst>
                                    </p:anim>
                                    <p:anim calcmode="lin" valueType="num">
                                      <p:cBhvr>
                                        <p:cTn id="38" dur="600" accel="100000" fill="hold">
                                          <p:stCondLst>
                                            <p:cond delay="2400"/>
                                          </p:stCondLst>
                                        </p:cTn>
                                        <p:tgtEl>
                                          <p:spTgt spid="157740"/>
                                        </p:tgtEl>
                                        <p:attrNameLst>
                                          <p:attrName>ppt_x</p:attrName>
                                        </p:attrNameLst>
                                      </p:cBhvr>
                                      <p:tavLst>
                                        <p:tav tm="0">
                                          <p:val>
                                            <p:strVal val="#ppt_x-0.05"/>
                                          </p:val>
                                        </p:tav>
                                        <p:tav tm="100000">
                                          <p:val>
                                            <p:strVal val="#ppt_x"/>
                                          </p:val>
                                        </p:tav>
                                      </p:tavLst>
                                    </p:anim>
                                    <p:anim calcmode="lin" valueType="num">
                                      <p:cBhvr>
                                        <p:cTn id="39" dur="600" accel="100000" fill="hold">
                                          <p:stCondLst>
                                            <p:cond delay="2400"/>
                                          </p:stCondLst>
                                        </p:cTn>
                                        <p:tgtEl>
                                          <p:spTgt spid="157740"/>
                                        </p:tgtEl>
                                        <p:attrNameLst>
                                          <p:attrName>ppt_y</p:attrName>
                                        </p:attrNameLst>
                                      </p:cBhvr>
                                      <p:tavLst>
                                        <p:tav tm="0">
                                          <p:val>
                                            <p:strVal val="#ppt_y+0.1"/>
                                          </p:val>
                                        </p:tav>
                                        <p:tav tm="100000">
                                          <p:val>
                                            <p:strVal val="#ppt_y"/>
                                          </p:val>
                                        </p:tav>
                                      </p:tavLst>
                                    </p:anim>
                                  </p:childTnLst>
                                </p:cTn>
                              </p:par>
                            </p:childTnLst>
                          </p:cTn>
                        </p:par>
                        <p:par>
                          <p:cTn id="40" fill="hold">
                            <p:stCondLst>
                              <p:cond delay="12000"/>
                            </p:stCondLst>
                            <p:childTnLst>
                              <p:par>
                                <p:cTn id="41" presetID="30" presetClass="entr" presetSubtype="0" fill="hold" grpId="0" nodeType="afterEffect">
                                  <p:stCondLst>
                                    <p:cond delay="0"/>
                                  </p:stCondLst>
                                  <p:childTnLst>
                                    <p:set>
                                      <p:cBhvr>
                                        <p:cTn id="42" dur="1" fill="hold">
                                          <p:stCondLst>
                                            <p:cond delay="0"/>
                                          </p:stCondLst>
                                        </p:cTn>
                                        <p:tgtEl>
                                          <p:spTgt spid="157741"/>
                                        </p:tgtEl>
                                        <p:attrNameLst>
                                          <p:attrName>style.visibility</p:attrName>
                                        </p:attrNameLst>
                                      </p:cBhvr>
                                      <p:to>
                                        <p:strVal val="visible"/>
                                      </p:to>
                                    </p:set>
                                    <p:animEffect transition="in" filter="fade">
                                      <p:cBhvr>
                                        <p:cTn id="43" dur="2400" decel="100000"/>
                                        <p:tgtEl>
                                          <p:spTgt spid="157741"/>
                                        </p:tgtEl>
                                      </p:cBhvr>
                                    </p:animEffect>
                                    <p:anim calcmode="lin" valueType="num">
                                      <p:cBhvr>
                                        <p:cTn id="44" dur="2400" decel="100000" fill="hold"/>
                                        <p:tgtEl>
                                          <p:spTgt spid="157741"/>
                                        </p:tgtEl>
                                        <p:attrNameLst>
                                          <p:attrName>style.rotation</p:attrName>
                                        </p:attrNameLst>
                                      </p:cBhvr>
                                      <p:tavLst>
                                        <p:tav tm="0">
                                          <p:val>
                                            <p:fltVal val="-90"/>
                                          </p:val>
                                        </p:tav>
                                        <p:tav tm="100000">
                                          <p:val>
                                            <p:fltVal val="0"/>
                                          </p:val>
                                        </p:tav>
                                      </p:tavLst>
                                    </p:anim>
                                    <p:anim calcmode="lin" valueType="num">
                                      <p:cBhvr>
                                        <p:cTn id="45" dur="2400" decel="100000" fill="hold"/>
                                        <p:tgtEl>
                                          <p:spTgt spid="157741"/>
                                        </p:tgtEl>
                                        <p:attrNameLst>
                                          <p:attrName>ppt_x</p:attrName>
                                        </p:attrNameLst>
                                      </p:cBhvr>
                                      <p:tavLst>
                                        <p:tav tm="0">
                                          <p:val>
                                            <p:strVal val="#ppt_x+0.4"/>
                                          </p:val>
                                        </p:tav>
                                        <p:tav tm="100000">
                                          <p:val>
                                            <p:strVal val="#ppt_x-0.05"/>
                                          </p:val>
                                        </p:tav>
                                      </p:tavLst>
                                    </p:anim>
                                    <p:anim calcmode="lin" valueType="num">
                                      <p:cBhvr>
                                        <p:cTn id="46" dur="2400" decel="100000" fill="hold"/>
                                        <p:tgtEl>
                                          <p:spTgt spid="157741"/>
                                        </p:tgtEl>
                                        <p:attrNameLst>
                                          <p:attrName>ppt_y</p:attrName>
                                        </p:attrNameLst>
                                      </p:cBhvr>
                                      <p:tavLst>
                                        <p:tav tm="0">
                                          <p:val>
                                            <p:strVal val="#ppt_y-0.4"/>
                                          </p:val>
                                        </p:tav>
                                        <p:tav tm="100000">
                                          <p:val>
                                            <p:strVal val="#ppt_y+0.1"/>
                                          </p:val>
                                        </p:tav>
                                      </p:tavLst>
                                    </p:anim>
                                    <p:anim calcmode="lin" valueType="num">
                                      <p:cBhvr>
                                        <p:cTn id="47" dur="600" accel="100000" fill="hold">
                                          <p:stCondLst>
                                            <p:cond delay="2400"/>
                                          </p:stCondLst>
                                        </p:cTn>
                                        <p:tgtEl>
                                          <p:spTgt spid="157741"/>
                                        </p:tgtEl>
                                        <p:attrNameLst>
                                          <p:attrName>ppt_x</p:attrName>
                                        </p:attrNameLst>
                                      </p:cBhvr>
                                      <p:tavLst>
                                        <p:tav tm="0">
                                          <p:val>
                                            <p:strVal val="#ppt_x-0.05"/>
                                          </p:val>
                                        </p:tav>
                                        <p:tav tm="100000">
                                          <p:val>
                                            <p:strVal val="#ppt_x"/>
                                          </p:val>
                                        </p:tav>
                                      </p:tavLst>
                                    </p:anim>
                                    <p:anim calcmode="lin" valueType="num">
                                      <p:cBhvr>
                                        <p:cTn id="48" dur="600" accel="100000" fill="hold">
                                          <p:stCondLst>
                                            <p:cond delay="2400"/>
                                          </p:stCondLst>
                                        </p:cTn>
                                        <p:tgtEl>
                                          <p:spTgt spid="157741"/>
                                        </p:tgtEl>
                                        <p:attrNameLst>
                                          <p:attrName>ppt_y</p:attrName>
                                        </p:attrNameLst>
                                      </p:cBhvr>
                                      <p:tavLst>
                                        <p:tav tm="0">
                                          <p:val>
                                            <p:strVal val="#ppt_y+0.1"/>
                                          </p:val>
                                        </p:tav>
                                        <p:tav tm="100000">
                                          <p:val>
                                            <p:strVal val="#ppt_y"/>
                                          </p:val>
                                        </p:tav>
                                      </p:tavLst>
                                    </p:anim>
                                  </p:childTnLst>
                                </p:cTn>
                              </p:par>
                            </p:childTnLst>
                          </p:cTn>
                        </p:par>
                        <p:par>
                          <p:cTn id="49" fill="hold">
                            <p:stCondLst>
                              <p:cond delay="15000"/>
                            </p:stCondLst>
                            <p:childTnLst>
                              <p:par>
                                <p:cTn id="50" presetID="30" presetClass="entr" presetSubtype="0" fill="hold" grpId="0" nodeType="afterEffect">
                                  <p:stCondLst>
                                    <p:cond delay="0"/>
                                  </p:stCondLst>
                                  <p:childTnLst>
                                    <p:set>
                                      <p:cBhvr>
                                        <p:cTn id="51" dur="1" fill="hold">
                                          <p:stCondLst>
                                            <p:cond delay="0"/>
                                          </p:stCondLst>
                                        </p:cTn>
                                        <p:tgtEl>
                                          <p:spTgt spid="157742"/>
                                        </p:tgtEl>
                                        <p:attrNameLst>
                                          <p:attrName>style.visibility</p:attrName>
                                        </p:attrNameLst>
                                      </p:cBhvr>
                                      <p:to>
                                        <p:strVal val="visible"/>
                                      </p:to>
                                    </p:set>
                                    <p:animEffect transition="in" filter="fade">
                                      <p:cBhvr>
                                        <p:cTn id="52" dur="2400" decel="100000"/>
                                        <p:tgtEl>
                                          <p:spTgt spid="157742"/>
                                        </p:tgtEl>
                                      </p:cBhvr>
                                    </p:animEffect>
                                    <p:anim calcmode="lin" valueType="num">
                                      <p:cBhvr>
                                        <p:cTn id="53" dur="2400" decel="100000" fill="hold"/>
                                        <p:tgtEl>
                                          <p:spTgt spid="157742"/>
                                        </p:tgtEl>
                                        <p:attrNameLst>
                                          <p:attrName>style.rotation</p:attrName>
                                        </p:attrNameLst>
                                      </p:cBhvr>
                                      <p:tavLst>
                                        <p:tav tm="0">
                                          <p:val>
                                            <p:fltVal val="-90"/>
                                          </p:val>
                                        </p:tav>
                                        <p:tav tm="100000">
                                          <p:val>
                                            <p:fltVal val="0"/>
                                          </p:val>
                                        </p:tav>
                                      </p:tavLst>
                                    </p:anim>
                                    <p:anim calcmode="lin" valueType="num">
                                      <p:cBhvr>
                                        <p:cTn id="54" dur="2400" decel="100000" fill="hold"/>
                                        <p:tgtEl>
                                          <p:spTgt spid="157742"/>
                                        </p:tgtEl>
                                        <p:attrNameLst>
                                          <p:attrName>ppt_x</p:attrName>
                                        </p:attrNameLst>
                                      </p:cBhvr>
                                      <p:tavLst>
                                        <p:tav tm="0">
                                          <p:val>
                                            <p:strVal val="#ppt_x+0.4"/>
                                          </p:val>
                                        </p:tav>
                                        <p:tav tm="100000">
                                          <p:val>
                                            <p:strVal val="#ppt_x-0.05"/>
                                          </p:val>
                                        </p:tav>
                                      </p:tavLst>
                                    </p:anim>
                                    <p:anim calcmode="lin" valueType="num">
                                      <p:cBhvr>
                                        <p:cTn id="55" dur="2400" decel="100000" fill="hold"/>
                                        <p:tgtEl>
                                          <p:spTgt spid="157742"/>
                                        </p:tgtEl>
                                        <p:attrNameLst>
                                          <p:attrName>ppt_y</p:attrName>
                                        </p:attrNameLst>
                                      </p:cBhvr>
                                      <p:tavLst>
                                        <p:tav tm="0">
                                          <p:val>
                                            <p:strVal val="#ppt_y-0.4"/>
                                          </p:val>
                                        </p:tav>
                                        <p:tav tm="100000">
                                          <p:val>
                                            <p:strVal val="#ppt_y+0.1"/>
                                          </p:val>
                                        </p:tav>
                                      </p:tavLst>
                                    </p:anim>
                                    <p:anim calcmode="lin" valueType="num">
                                      <p:cBhvr>
                                        <p:cTn id="56" dur="600" accel="100000" fill="hold">
                                          <p:stCondLst>
                                            <p:cond delay="2400"/>
                                          </p:stCondLst>
                                        </p:cTn>
                                        <p:tgtEl>
                                          <p:spTgt spid="157742"/>
                                        </p:tgtEl>
                                        <p:attrNameLst>
                                          <p:attrName>ppt_x</p:attrName>
                                        </p:attrNameLst>
                                      </p:cBhvr>
                                      <p:tavLst>
                                        <p:tav tm="0">
                                          <p:val>
                                            <p:strVal val="#ppt_x-0.05"/>
                                          </p:val>
                                        </p:tav>
                                        <p:tav tm="100000">
                                          <p:val>
                                            <p:strVal val="#ppt_x"/>
                                          </p:val>
                                        </p:tav>
                                      </p:tavLst>
                                    </p:anim>
                                    <p:anim calcmode="lin" valueType="num">
                                      <p:cBhvr>
                                        <p:cTn id="57" dur="600" accel="100000" fill="hold">
                                          <p:stCondLst>
                                            <p:cond delay="2400"/>
                                          </p:stCondLst>
                                        </p:cTn>
                                        <p:tgtEl>
                                          <p:spTgt spid="157742"/>
                                        </p:tgtEl>
                                        <p:attrNameLst>
                                          <p:attrName>ppt_y</p:attrName>
                                        </p:attrNameLst>
                                      </p:cBhvr>
                                      <p:tavLst>
                                        <p:tav tm="0">
                                          <p:val>
                                            <p:strVal val="#ppt_y+0.1"/>
                                          </p:val>
                                        </p:tav>
                                        <p:tav tm="100000">
                                          <p:val>
                                            <p:strVal val="#ppt_y"/>
                                          </p:val>
                                        </p:tav>
                                      </p:tavLst>
                                    </p:anim>
                                  </p:childTnLst>
                                </p:cTn>
                              </p:par>
                            </p:childTnLst>
                          </p:cTn>
                        </p:par>
                        <p:par>
                          <p:cTn id="58" fill="hold">
                            <p:stCondLst>
                              <p:cond delay="18000"/>
                            </p:stCondLst>
                            <p:childTnLst>
                              <p:par>
                                <p:cTn id="59" presetID="30" presetClass="entr" presetSubtype="0" fill="hold" grpId="0" nodeType="afterEffect">
                                  <p:stCondLst>
                                    <p:cond delay="0"/>
                                  </p:stCondLst>
                                  <p:childTnLst>
                                    <p:set>
                                      <p:cBhvr>
                                        <p:cTn id="60" dur="1" fill="hold">
                                          <p:stCondLst>
                                            <p:cond delay="0"/>
                                          </p:stCondLst>
                                        </p:cTn>
                                        <p:tgtEl>
                                          <p:spTgt spid="157744"/>
                                        </p:tgtEl>
                                        <p:attrNameLst>
                                          <p:attrName>style.visibility</p:attrName>
                                        </p:attrNameLst>
                                      </p:cBhvr>
                                      <p:to>
                                        <p:strVal val="visible"/>
                                      </p:to>
                                    </p:set>
                                    <p:animEffect transition="in" filter="fade">
                                      <p:cBhvr>
                                        <p:cTn id="61" dur="2400" decel="100000"/>
                                        <p:tgtEl>
                                          <p:spTgt spid="157744"/>
                                        </p:tgtEl>
                                      </p:cBhvr>
                                    </p:animEffect>
                                    <p:anim calcmode="lin" valueType="num">
                                      <p:cBhvr>
                                        <p:cTn id="62" dur="2400" decel="100000" fill="hold"/>
                                        <p:tgtEl>
                                          <p:spTgt spid="157744"/>
                                        </p:tgtEl>
                                        <p:attrNameLst>
                                          <p:attrName>style.rotation</p:attrName>
                                        </p:attrNameLst>
                                      </p:cBhvr>
                                      <p:tavLst>
                                        <p:tav tm="0">
                                          <p:val>
                                            <p:fltVal val="-90"/>
                                          </p:val>
                                        </p:tav>
                                        <p:tav tm="100000">
                                          <p:val>
                                            <p:fltVal val="0"/>
                                          </p:val>
                                        </p:tav>
                                      </p:tavLst>
                                    </p:anim>
                                    <p:anim calcmode="lin" valueType="num">
                                      <p:cBhvr>
                                        <p:cTn id="63" dur="2400" decel="100000" fill="hold"/>
                                        <p:tgtEl>
                                          <p:spTgt spid="157744"/>
                                        </p:tgtEl>
                                        <p:attrNameLst>
                                          <p:attrName>ppt_x</p:attrName>
                                        </p:attrNameLst>
                                      </p:cBhvr>
                                      <p:tavLst>
                                        <p:tav tm="0">
                                          <p:val>
                                            <p:strVal val="#ppt_x+0.4"/>
                                          </p:val>
                                        </p:tav>
                                        <p:tav tm="100000">
                                          <p:val>
                                            <p:strVal val="#ppt_x-0.05"/>
                                          </p:val>
                                        </p:tav>
                                      </p:tavLst>
                                    </p:anim>
                                    <p:anim calcmode="lin" valueType="num">
                                      <p:cBhvr>
                                        <p:cTn id="64" dur="2400" decel="100000" fill="hold"/>
                                        <p:tgtEl>
                                          <p:spTgt spid="157744"/>
                                        </p:tgtEl>
                                        <p:attrNameLst>
                                          <p:attrName>ppt_y</p:attrName>
                                        </p:attrNameLst>
                                      </p:cBhvr>
                                      <p:tavLst>
                                        <p:tav tm="0">
                                          <p:val>
                                            <p:strVal val="#ppt_y-0.4"/>
                                          </p:val>
                                        </p:tav>
                                        <p:tav tm="100000">
                                          <p:val>
                                            <p:strVal val="#ppt_y+0.1"/>
                                          </p:val>
                                        </p:tav>
                                      </p:tavLst>
                                    </p:anim>
                                    <p:anim calcmode="lin" valueType="num">
                                      <p:cBhvr>
                                        <p:cTn id="65" dur="600" accel="100000" fill="hold">
                                          <p:stCondLst>
                                            <p:cond delay="2400"/>
                                          </p:stCondLst>
                                        </p:cTn>
                                        <p:tgtEl>
                                          <p:spTgt spid="157744"/>
                                        </p:tgtEl>
                                        <p:attrNameLst>
                                          <p:attrName>ppt_x</p:attrName>
                                        </p:attrNameLst>
                                      </p:cBhvr>
                                      <p:tavLst>
                                        <p:tav tm="0">
                                          <p:val>
                                            <p:strVal val="#ppt_x-0.05"/>
                                          </p:val>
                                        </p:tav>
                                        <p:tav tm="100000">
                                          <p:val>
                                            <p:strVal val="#ppt_x"/>
                                          </p:val>
                                        </p:tav>
                                      </p:tavLst>
                                    </p:anim>
                                    <p:anim calcmode="lin" valueType="num">
                                      <p:cBhvr>
                                        <p:cTn id="66" dur="600" accel="100000" fill="hold">
                                          <p:stCondLst>
                                            <p:cond delay="2400"/>
                                          </p:stCondLst>
                                        </p:cTn>
                                        <p:tgtEl>
                                          <p:spTgt spid="157744"/>
                                        </p:tgtEl>
                                        <p:attrNameLst>
                                          <p:attrName>ppt_y</p:attrName>
                                        </p:attrNameLst>
                                      </p:cBhvr>
                                      <p:tavLst>
                                        <p:tav tm="0">
                                          <p:val>
                                            <p:strVal val="#ppt_y+0.1"/>
                                          </p:val>
                                        </p:tav>
                                        <p:tav tm="100000">
                                          <p:val>
                                            <p:strVal val="#ppt_y"/>
                                          </p:val>
                                        </p:tav>
                                      </p:tavLst>
                                    </p:anim>
                                  </p:childTnLst>
                                </p:cTn>
                              </p:par>
                            </p:childTnLst>
                          </p:cTn>
                        </p:par>
                        <p:par>
                          <p:cTn id="67" fill="hold">
                            <p:stCondLst>
                              <p:cond delay="21000"/>
                            </p:stCondLst>
                            <p:childTnLst>
                              <p:par>
                                <p:cTn id="68" presetID="30" presetClass="entr" presetSubtype="0" fill="hold" grpId="0" nodeType="afterEffect">
                                  <p:stCondLst>
                                    <p:cond delay="0"/>
                                  </p:stCondLst>
                                  <p:childTnLst>
                                    <p:set>
                                      <p:cBhvr>
                                        <p:cTn id="69" dur="1" fill="hold">
                                          <p:stCondLst>
                                            <p:cond delay="0"/>
                                          </p:stCondLst>
                                        </p:cTn>
                                        <p:tgtEl>
                                          <p:spTgt spid="157745"/>
                                        </p:tgtEl>
                                        <p:attrNameLst>
                                          <p:attrName>style.visibility</p:attrName>
                                        </p:attrNameLst>
                                      </p:cBhvr>
                                      <p:to>
                                        <p:strVal val="visible"/>
                                      </p:to>
                                    </p:set>
                                    <p:animEffect transition="in" filter="fade">
                                      <p:cBhvr>
                                        <p:cTn id="70" dur="2400" decel="100000"/>
                                        <p:tgtEl>
                                          <p:spTgt spid="157745"/>
                                        </p:tgtEl>
                                      </p:cBhvr>
                                    </p:animEffect>
                                    <p:anim calcmode="lin" valueType="num">
                                      <p:cBhvr>
                                        <p:cTn id="71" dur="2400" decel="100000" fill="hold"/>
                                        <p:tgtEl>
                                          <p:spTgt spid="157745"/>
                                        </p:tgtEl>
                                        <p:attrNameLst>
                                          <p:attrName>style.rotation</p:attrName>
                                        </p:attrNameLst>
                                      </p:cBhvr>
                                      <p:tavLst>
                                        <p:tav tm="0">
                                          <p:val>
                                            <p:fltVal val="-90"/>
                                          </p:val>
                                        </p:tav>
                                        <p:tav tm="100000">
                                          <p:val>
                                            <p:fltVal val="0"/>
                                          </p:val>
                                        </p:tav>
                                      </p:tavLst>
                                    </p:anim>
                                    <p:anim calcmode="lin" valueType="num">
                                      <p:cBhvr>
                                        <p:cTn id="72" dur="2400" decel="100000" fill="hold"/>
                                        <p:tgtEl>
                                          <p:spTgt spid="157745"/>
                                        </p:tgtEl>
                                        <p:attrNameLst>
                                          <p:attrName>ppt_x</p:attrName>
                                        </p:attrNameLst>
                                      </p:cBhvr>
                                      <p:tavLst>
                                        <p:tav tm="0">
                                          <p:val>
                                            <p:strVal val="#ppt_x+0.4"/>
                                          </p:val>
                                        </p:tav>
                                        <p:tav tm="100000">
                                          <p:val>
                                            <p:strVal val="#ppt_x-0.05"/>
                                          </p:val>
                                        </p:tav>
                                      </p:tavLst>
                                    </p:anim>
                                    <p:anim calcmode="lin" valueType="num">
                                      <p:cBhvr>
                                        <p:cTn id="73" dur="2400" decel="100000" fill="hold"/>
                                        <p:tgtEl>
                                          <p:spTgt spid="157745"/>
                                        </p:tgtEl>
                                        <p:attrNameLst>
                                          <p:attrName>ppt_y</p:attrName>
                                        </p:attrNameLst>
                                      </p:cBhvr>
                                      <p:tavLst>
                                        <p:tav tm="0">
                                          <p:val>
                                            <p:strVal val="#ppt_y-0.4"/>
                                          </p:val>
                                        </p:tav>
                                        <p:tav tm="100000">
                                          <p:val>
                                            <p:strVal val="#ppt_y+0.1"/>
                                          </p:val>
                                        </p:tav>
                                      </p:tavLst>
                                    </p:anim>
                                    <p:anim calcmode="lin" valueType="num">
                                      <p:cBhvr>
                                        <p:cTn id="74" dur="600" accel="100000" fill="hold">
                                          <p:stCondLst>
                                            <p:cond delay="2400"/>
                                          </p:stCondLst>
                                        </p:cTn>
                                        <p:tgtEl>
                                          <p:spTgt spid="157745"/>
                                        </p:tgtEl>
                                        <p:attrNameLst>
                                          <p:attrName>ppt_x</p:attrName>
                                        </p:attrNameLst>
                                      </p:cBhvr>
                                      <p:tavLst>
                                        <p:tav tm="0">
                                          <p:val>
                                            <p:strVal val="#ppt_x-0.05"/>
                                          </p:val>
                                        </p:tav>
                                        <p:tav tm="100000">
                                          <p:val>
                                            <p:strVal val="#ppt_x"/>
                                          </p:val>
                                        </p:tav>
                                      </p:tavLst>
                                    </p:anim>
                                    <p:anim calcmode="lin" valueType="num">
                                      <p:cBhvr>
                                        <p:cTn id="75" dur="600" accel="100000" fill="hold">
                                          <p:stCondLst>
                                            <p:cond delay="2400"/>
                                          </p:stCondLst>
                                        </p:cTn>
                                        <p:tgtEl>
                                          <p:spTgt spid="157745"/>
                                        </p:tgtEl>
                                        <p:attrNameLst>
                                          <p:attrName>ppt_y</p:attrName>
                                        </p:attrNameLst>
                                      </p:cBhvr>
                                      <p:tavLst>
                                        <p:tav tm="0">
                                          <p:val>
                                            <p:strVal val="#ppt_y+0.1"/>
                                          </p:val>
                                        </p:tav>
                                        <p:tav tm="100000">
                                          <p:val>
                                            <p:strVal val="#ppt_y"/>
                                          </p:val>
                                        </p:tav>
                                      </p:tavLst>
                                    </p:anim>
                                  </p:childTnLst>
                                </p:cTn>
                              </p:par>
                            </p:childTnLst>
                          </p:cTn>
                        </p:par>
                        <p:par>
                          <p:cTn id="76" fill="hold">
                            <p:stCondLst>
                              <p:cond delay="24000"/>
                            </p:stCondLst>
                            <p:childTnLst>
                              <p:par>
                                <p:cTn id="77" presetID="30" presetClass="entr" presetSubtype="0" fill="hold" grpId="0" nodeType="afterEffect">
                                  <p:stCondLst>
                                    <p:cond delay="0"/>
                                  </p:stCondLst>
                                  <p:childTnLst>
                                    <p:set>
                                      <p:cBhvr>
                                        <p:cTn id="78" dur="1" fill="hold">
                                          <p:stCondLst>
                                            <p:cond delay="0"/>
                                          </p:stCondLst>
                                        </p:cTn>
                                        <p:tgtEl>
                                          <p:spTgt spid="157746"/>
                                        </p:tgtEl>
                                        <p:attrNameLst>
                                          <p:attrName>style.visibility</p:attrName>
                                        </p:attrNameLst>
                                      </p:cBhvr>
                                      <p:to>
                                        <p:strVal val="visible"/>
                                      </p:to>
                                    </p:set>
                                    <p:animEffect transition="in" filter="fade">
                                      <p:cBhvr>
                                        <p:cTn id="79" dur="2400" decel="100000"/>
                                        <p:tgtEl>
                                          <p:spTgt spid="157746"/>
                                        </p:tgtEl>
                                      </p:cBhvr>
                                    </p:animEffect>
                                    <p:anim calcmode="lin" valueType="num">
                                      <p:cBhvr>
                                        <p:cTn id="80" dur="2400" decel="100000" fill="hold"/>
                                        <p:tgtEl>
                                          <p:spTgt spid="157746"/>
                                        </p:tgtEl>
                                        <p:attrNameLst>
                                          <p:attrName>style.rotation</p:attrName>
                                        </p:attrNameLst>
                                      </p:cBhvr>
                                      <p:tavLst>
                                        <p:tav tm="0">
                                          <p:val>
                                            <p:fltVal val="-90"/>
                                          </p:val>
                                        </p:tav>
                                        <p:tav tm="100000">
                                          <p:val>
                                            <p:fltVal val="0"/>
                                          </p:val>
                                        </p:tav>
                                      </p:tavLst>
                                    </p:anim>
                                    <p:anim calcmode="lin" valueType="num">
                                      <p:cBhvr>
                                        <p:cTn id="81" dur="2400" decel="100000" fill="hold"/>
                                        <p:tgtEl>
                                          <p:spTgt spid="157746"/>
                                        </p:tgtEl>
                                        <p:attrNameLst>
                                          <p:attrName>ppt_x</p:attrName>
                                        </p:attrNameLst>
                                      </p:cBhvr>
                                      <p:tavLst>
                                        <p:tav tm="0">
                                          <p:val>
                                            <p:strVal val="#ppt_x+0.4"/>
                                          </p:val>
                                        </p:tav>
                                        <p:tav tm="100000">
                                          <p:val>
                                            <p:strVal val="#ppt_x-0.05"/>
                                          </p:val>
                                        </p:tav>
                                      </p:tavLst>
                                    </p:anim>
                                    <p:anim calcmode="lin" valueType="num">
                                      <p:cBhvr>
                                        <p:cTn id="82" dur="2400" decel="100000" fill="hold"/>
                                        <p:tgtEl>
                                          <p:spTgt spid="157746"/>
                                        </p:tgtEl>
                                        <p:attrNameLst>
                                          <p:attrName>ppt_y</p:attrName>
                                        </p:attrNameLst>
                                      </p:cBhvr>
                                      <p:tavLst>
                                        <p:tav tm="0">
                                          <p:val>
                                            <p:strVal val="#ppt_y-0.4"/>
                                          </p:val>
                                        </p:tav>
                                        <p:tav tm="100000">
                                          <p:val>
                                            <p:strVal val="#ppt_y+0.1"/>
                                          </p:val>
                                        </p:tav>
                                      </p:tavLst>
                                    </p:anim>
                                    <p:anim calcmode="lin" valueType="num">
                                      <p:cBhvr>
                                        <p:cTn id="83" dur="600" accel="100000" fill="hold">
                                          <p:stCondLst>
                                            <p:cond delay="2400"/>
                                          </p:stCondLst>
                                        </p:cTn>
                                        <p:tgtEl>
                                          <p:spTgt spid="157746"/>
                                        </p:tgtEl>
                                        <p:attrNameLst>
                                          <p:attrName>ppt_x</p:attrName>
                                        </p:attrNameLst>
                                      </p:cBhvr>
                                      <p:tavLst>
                                        <p:tav tm="0">
                                          <p:val>
                                            <p:strVal val="#ppt_x-0.05"/>
                                          </p:val>
                                        </p:tav>
                                        <p:tav tm="100000">
                                          <p:val>
                                            <p:strVal val="#ppt_x"/>
                                          </p:val>
                                        </p:tav>
                                      </p:tavLst>
                                    </p:anim>
                                    <p:anim calcmode="lin" valueType="num">
                                      <p:cBhvr>
                                        <p:cTn id="84" dur="600" accel="100000" fill="hold">
                                          <p:stCondLst>
                                            <p:cond delay="2400"/>
                                          </p:stCondLst>
                                        </p:cTn>
                                        <p:tgtEl>
                                          <p:spTgt spid="157746"/>
                                        </p:tgtEl>
                                        <p:attrNameLst>
                                          <p:attrName>ppt_y</p:attrName>
                                        </p:attrNameLst>
                                      </p:cBhvr>
                                      <p:tavLst>
                                        <p:tav tm="0">
                                          <p:val>
                                            <p:strVal val="#ppt_y+0.1"/>
                                          </p:val>
                                        </p:tav>
                                        <p:tav tm="100000">
                                          <p:val>
                                            <p:strVal val="#ppt_y"/>
                                          </p:val>
                                        </p:tav>
                                      </p:tavLst>
                                    </p:anim>
                                  </p:childTnLst>
                                </p:cTn>
                              </p:par>
                            </p:childTnLst>
                          </p:cTn>
                        </p:par>
                        <p:par>
                          <p:cTn id="85" fill="hold">
                            <p:stCondLst>
                              <p:cond delay="27000"/>
                            </p:stCondLst>
                            <p:childTnLst>
                              <p:par>
                                <p:cTn id="86" presetID="30" presetClass="entr" presetSubtype="0" fill="hold" nodeType="afterEffect">
                                  <p:stCondLst>
                                    <p:cond delay="0"/>
                                  </p:stCondLst>
                                  <p:childTnLst>
                                    <p:set>
                                      <p:cBhvr>
                                        <p:cTn id="87" dur="1" fill="hold">
                                          <p:stCondLst>
                                            <p:cond delay="0"/>
                                          </p:stCondLst>
                                        </p:cTn>
                                        <p:tgtEl>
                                          <p:spTgt spid="157747"/>
                                        </p:tgtEl>
                                        <p:attrNameLst>
                                          <p:attrName>style.visibility</p:attrName>
                                        </p:attrNameLst>
                                      </p:cBhvr>
                                      <p:to>
                                        <p:strVal val="visible"/>
                                      </p:to>
                                    </p:set>
                                    <p:animEffect transition="in" filter="fade">
                                      <p:cBhvr>
                                        <p:cTn id="88" dur="2400" decel="100000"/>
                                        <p:tgtEl>
                                          <p:spTgt spid="157747"/>
                                        </p:tgtEl>
                                      </p:cBhvr>
                                    </p:animEffect>
                                    <p:anim calcmode="lin" valueType="num">
                                      <p:cBhvr>
                                        <p:cTn id="89" dur="2400" decel="100000" fill="hold"/>
                                        <p:tgtEl>
                                          <p:spTgt spid="157747"/>
                                        </p:tgtEl>
                                        <p:attrNameLst>
                                          <p:attrName>style.rotation</p:attrName>
                                        </p:attrNameLst>
                                      </p:cBhvr>
                                      <p:tavLst>
                                        <p:tav tm="0">
                                          <p:val>
                                            <p:fltVal val="-90"/>
                                          </p:val>
                                        </p:tav>
                                        <p:tav tm="100000">
                                          <p:val>
                                            <p:fltVal val="0"/>
                                          </p:val>
                                        </p:tav>
                                      </p:tavLst>
                                    </p:anim>
                                    <p:anim calcmode="lin" valueType="num">
                                      <p:cBhvr>
                                        <p:cTn id="90" dur="2400" decel="100000" fill="hold"/>
                                        <p:tgtEl>
                                          <p:spTgt spid="157747"/>
                                        </p:tgtEl>
                                        <p:attrNameLst>
                                          <p:attrName>ppt_x</p:attrName>
                                        </p:attrNameLst>
                                      </p:cBhvr>
                                      <p:tavLst>
                                        <p:tav tm="0">
                                          <p:val>
                                            <p:strVal val="#ppt_x+0.4"/>
                                          </p:val>
                                        </p:tav>
                                        <p:tav tm="100000">
                                          <p:val>
                                            <p:strVal val="#ppt_x-0.05"/>
                                          </p:val>
                                        </p:tav>
                                      </p:tavLst>
                                    </p:anim>
                                    <p:anim calcmode="lin" valueType="num">
                                      <p:cBhvr>
                                        <p:cTn id="91" dur="2400" decel="100000" fill="hold"/>
                                        <p:tgtEl>
                                          <p:spTgt spid="157747"/>
                                        </p:tgtEl>
                                        <p:attrNameLst>
                                          <p:attrName>ppt_y</p:attrName>
                                        </p:attrNameLst>
                                      </p:cBhvr>
                                      <p:tavLst>
                                        <p:tav tm="0">
                                          <p:val>
                                            <p:strVal val="#ppt_y-0.4"/>
                                          </p:val>
                                        </p:tav>
                                        <p:tav tm="100000">
                                          <p:val>
                                            <p:strVal val="#ppt_y+0.1"/>
                                          </p:val>
                                        </p:tav>
                                      </p:tavLst>
                                    </p:anim>
                                    <p:anim calcmode="lin" valueType="num">
                                      <p:cBhvr>
                                        <p:cTn id="92" dur="600" accel="100000" fill="hold">
                                          <p:stCondLst>
                                            <p:cond delay="2400"/>
                                          </p:stCondLst>
                                        </p:cTn>
                                        <p:tgtEl>
                                          <p:spTgt spid="157747"/>
                                        </p:tgtEl>
                                        <p:attrNameLst>
                                          <p:attrName>ppt_x</p:attrName>
                                        </p:attrNameLst>
                                      </p:cBhvr>
                                      <p:tavLst>
                                        <p:tav tm="0">
                                          <p:val>
                                            <p:strVal val="#ppt_x-0.05"/>
                                          </p:val>
                                        </p:tav>
                                        <p:tav tm="100000">
                                          <p:val>
                                            <p:strVal val="#ppt_x"/>
                                          </p:val>
                                        </p:tav>
                                      </p:tavLst>
                                    </p:anim>
                                    <p:anim calcmode="lin" valueType="num">
                                      <p:cBhvr>
                                        <p:cTn id="93" dur="600" accel="100000" fill="hold">
                                          <p:stCondLst>
                                            <p:cond delay="2400"/>
                                          </p:stCondLst>
                                        </p:cTn>
                                        <p:tgtEl>
                                          <p:spTgt spid="157747"/>
                                        </p:tgtEl>
                                        <p:attrNameLst>
                                          <p:attrName>ppt_y</p:attrName>
                                        </p:attrNameLst>
                                      </p:cBhvr>
                                      <p:tavLst>
                                        <p:tav tm="0">
                                          <p:val>
                                            <p:strVal val="#ppt_y+0.1"/>
                                          </p:val>
                                        </p:tav>
                                        <p:tav tm="100000">
                                          <p:val>
                                            <p:strVal val="#ppt_y"/>
                                          </p:val>
                                        </p:tav>
                                      </p:tavLst>
                                    </p:anim>
                                  </p:childTnLst>
                                </p:cTn>
                              </p:par>
                            </p:childTnLst>
                          </p:cTn>
                        </p:par>
                        <p:par>
                          <p:cTn id="94" fill="hold">
                            <p:stCondLst>
                              <p:cond delay="30000"/>
                            </p:stCondLst>
                            <p:childTnLst>
                              <p:par>
                                <p:cTn id="95" presetID="30" presetClass="entr" presetSubtype="0" fill="hold" grpId="0" nodeType="afterEffect">
                                  <p:stCondLst>
                                    <p:cond delay="0"/>
                                  </p:stCondLst>
                                  <p:childTnLst>
                                    <p:set>
                                      <p:cBhvr>
                                        <p:cTn id="96" dur="1" fill="hold">
                                          <p:stCondLst>
                                            <p:cond delay="0"/>
                                          </p:stCondLst>
                                        </p:cTn>
                                        <p:tgtEl>
                                          <p:spTgt spid="157748"/>
                                        </p:tgtEl>
                                        <p:attrNameLst>
                                          <p:attrName>style.visibility</p:attrName>
                                        </p:attrNameLst>
                                      </p:cBhvr>
                                      <p:to>
                                        <p:strVal val="visible"/>
                                      </p:to>
                                    </p:set>
                                    <p:animEffect transition="in" filter="fade">
                                      <p:cBhvr>
                                        <p:cTn id="97" dur="2400" decel="100000"/>
                                        <p:tgtEl>
                                          <p:spTgt spid="157748"/>
                                        </p:tgtEl>
                                      </p:cBhvr>
                                    </p:animEffect>
                                    <p:anim calcmode="lin" valueType="num">
                                      <p:cBhvr>
                                        <p:cTn id="98" dur="2400" decel="100000" fill="hold"/>
                                        <p:tgtEl>
                                          <p:spTgt spid="157748"/>
                                        </p:tgtEl>
                                        <p:attrNameLst>
                                          <p:attrName>style.rotation</p:attrName>
                                        </p:attrNameLst>
                                      </p:cBhvr>
                                      <p:tavLst>
                                        <p:tav tm="0">
                                          <p:val>
                                            <p:fltVal val="-90"/>
                                          </p:val>
                                        </p:tav>
                                        <p:tav tm="100000">
                                          <p:val>
                                            <p:fltVal val="0"/>
                                          </p:val>
                                        </p:tav>
                                      </p:tavLst>
                                    </p:anim>
                                    <p:anim calcmode="lin" valueType="num">
                                      <p:cBhvr>
                                        <p:cTn id="99" dur="2400" decel="100000" fill="hold"/>
                                        <p:tgtEl>
                                          <p:spTgt spid="157748"/>
                                        </p:tgtEl>
                                        <p:attrNameLst>
                                          <p:attrName>ppt_x</p:attrName>
                                        </p:attrNameLst>
                                      </p:cBhvr>
                                      <p:tavLst>
                                        <p:tav tm="0">
                                          <p:val>
                                            <p:strVal val="#ppt_x+0.4"/>
                                          </p:val>
                                        </p:tav>
                                        <p:tav tm="100000">
                                          <p:val>
                                            <p:strVal val="#ppt_x-0.05"/>
                                          </p:val>
                                        </p:tav>
                                      </p:tavLst>
                                    </p:anim>
                                    <p:anim calcmode="lin" valueType="num">
                                      <p:cBhvr>
                                        <p:cTn id="100" dur="2400" decel="100000" fill="hold"/>
                                        <p:tgtEl>
                                          <p:spTgt spid="157748"/>
                                        </p:tgtEl>
                                        <p:attrNameLst>
                                          <p:attrName>ppt_y</p:attrName>
                                        </p:attrNameLst>
                                      </p:cBhvr>
                                      <p:tavLst>
                                        <p:tav tm="0">
                                          <p:val>
                                            <p:strVal val="#ppt_y-0.4"/>
                                          </p:val>
                                        </p:tav>
                                        <p:tav tm="100000">
                                          <p:val>
                                            <p:strVal val="#ppt_y+0.1"/>
                                          </p:val>
                                        </p:tav>
                                      </p:tavLst>
                                    </p:anim>
                                    <p:anim calcmode="lin" valueType="num">
                                      <p:cBhvr>
                                        <p:cTn id="101" dur="600" accel="100000" fill="hold">
                                          <p:stCondLst>
                                            <p:cond delay="2400"/>
                                          </p:stCondLst>
                                        </p:cTn>
                                        <p:tgtEl>
                                          <p:spTgt spid="157748"/>
                                        </p:tgtEl>
                                        <p:attrNameLst>
                                          <p:attrName>ppt_x</p:attrName>
                                        </p:attrNameLst>
                                      </p:cBhvr>
                                      <p:tavLst>
                                        <p:tav tm="0">
                                          <p:val>
                                            <p:strVal val="#ppt_x-0.05"/>
                                          </p:val>
                                        </p:tav>
                                        <p:tav tm="100000">
                                          <p:val>
                                            <p:strVal val="#ppt_x"/>
                                          </p:val>
                                        </p:tav>
                                      </p:tavLst>
                                    </p:anim>
                                    <p:anim calcmode="lin" valueType="num">
                                      <p:cBhvr>
                                        <p:cTn id="102" dur="600" accel="100000" fill="hold">
                                          <p:stCondLst>
                                            <p:cond delay="2400"/>
                                          </p:stCondLst>
                                        </p:cTn>
                                        <p:tgtEl>
                                          <p:spTgt spid="157748"/>
                                        </p:tgtEl>
                                        <p:attrNameLst>
                                          <p:attrName>ppt_y</p:attrName>
                                        </p:attrNameLst>
                                      </p:cBhvr>
                                      <p:tavLst>
                                        <p:tav tm="0">
                                          <p:val>
                                            <p:strVal val="#ppt_y+0.1"/>
                                          </p:val>
                                        </p:tav>
                                        <p:tav tm="100000">
                                          <p:val>
                                            <p:strVal val="#ppt_y"/>
                                          </p:val>
                                        </p:tav>
                                      </p:tavLst>
                                    </p:anim>
                                  </p:childTnLst>
                                </p:cTn>
                              </p:par>
                            </p:childTnLst>
                          </p:cTn>
                        </p:par>
                        <p:par>
                          <p:cTn id="103" fill="hold">
                            <p:stCondLst>
                              <p:cond delay="33000"/>
                            </p:stCondLst>
                            <p:childTnLst>
                              <p:par>
                                <p:cTn id="104" presetID="30" presetClass="entr" presetSubtype="0" fill="hold" grpId="0" nodeType="afterEffect">
                                  <p:stCondLst>
                                    <p:cond delay="0"/>
                                  </p:stCondLst>
                                  <p:childTnLst>
                                    <p:set>
                                      <p:cBhvr>
                                        <p:cTn id="105" dur="1" fill="hold">
                                          <p:stCondLst>
                                            <p:cond delay="0"/>
                                          </p:stCondLst>
                                        </p:cTn>
                                        <p:tgtEl>
                                          <p:spTgt spid="157749"/>
                                        </p:tgtEl>
                                        <p:attrNameLst>
                                          <p:attrName>style.visibility</p:attrName>
                                        </p:attrNameLst>
                                      </p:cBhvr>
                                      <p:to>
                                        <p:strVal val="visible"/>
                                      </p:to>
                                    </p:set>
                                    <p:animEffect transition="in" filter="fade">
                                      <p:cBhvr>
                                        <p:cTn id="106" dur="2400" decel="100000"/>
                                        <p:tgtEl>
                                          <p:spTgt spid="157749"/>
                                        </p:tgtEl>
                                      </p:cBhvr>
                                    </p:animEffect>
                                    <p:anim calcmode="lin" valueType="num">
                                      <p:cBhvr>
                                        <p:cTn id="107" dur="2400" decel="100000" fill="hold"/>
                                        <p:tgtEl>
                                          <p:spTgt spid="157749"/>
                                        </p:tgtEl>
                                        <p:attrNameLst>
                                          <p:attrName>style.rotation</p:attrName>
                                        </p:attrNameLst>
                                      </p:cBhvr>
                                      <p:tavLst>
                                        <p:tav tm="0">
                                          <p:val>
                                            <p:fltVal val="-90"/>
                                          </p:val>
                                        </p:tav>
                                        <p:tav tm="100000">
                                          <p:val>
                                            <p:fltVal val="0"/>
                                          </p:val>
                                        </p:tav>
                                      </p:tavLst>
                                    </p:anim>
                                    <p:anim calcmode="lin" valueType="num">
                                      <p:cBhvr>
                                        <p:cTn id="108" dur="2400" decel="100000" fill="hold"/>
                                        <p:tgtEl>
                                          <p:spTgt spid="157749"/>
                                        </p:tgtEl>
                                        <p:attrNameLst>
                                          <p:attrName>ppt_x</p:attrName>
                                        </p:attrNameLst>
                                      </p:cBhvr>
                                      <p:tavLst>
                                        <p:tav tm="0">
                                          <p:val>
                                            <p:strVal val="#ppt_x+0.4"/>
                                          </p:val>
                                        </p:tav>
                                        <p:tav tm="100000">
                                          <p:val>
                                            <p:strVal val="#ppt_x-0.05"/>
                                          </p:val>
                                        </p:tav>
                                      </p:tavLst>
                                    </p:anim>
                                    <p:anim calcmode="lin" valueType="num">
                                      <p:cBhvr>
                                        <p:cTn id="109" dur="2400" decel="100000" fill="hold"/>
                                        <p:tgtEl>
                                          <p:spTgt spid="157749"/>
                                        </p:tgtEl>
                                        <p:attrNameLst>
                                          <p:attrName>ppt_y</p:attrName>
                                        </p:attrNameLst>
                                      </p:cBhvr>
                                      <p:tavLst>
                                        <p:tav tm="0">
                                          <p:val>
                                            <p:strVal val="#ppt_y-0.4"/>
                                          </p:val>
                                        </p:tav>
                                        <p:tav tm="100000">
                                          <p:val>
                                            <p:strVal val="#ppt_y+0.1"/>
                                          </p:val>
                                        </p:tav>
                                      </p:tavLst>
                                    </p:anim>
                                    <p:anim calcmode="lin" valueType="num">
                                      <p:cBhvr>
                                        <p:cTn id="110" dur="600" accel="100000" fill="hold">
                                          <p:stCondLst>
                                            <p:cond delay="2400"/>
                                          </p:stCondLst>
                                        </p:cTn>
                                        <p:tgtEl>
                                          <p:spTgt spid="157749"/>
                                        </p:tgtEl>
                                        <p:attrNameLst>
                                          <p:attrName>ppt_x</p:attrName>
                                        </p:attrNameLst>
                                      </p:cBhvr>
                                      <p:tavLst>
                                        <p:tav tm="0">
                                          <p:val>
                                            <p:strVal val="#ppt_x-0.05"/>
                                          </p:val>
                                        </p:tav>
                                        <p:tav tm="100000">
                                          <p:val>
                                            <p:strVal val="#ppt_x"/>
                                          </p:val>
                                        </p:tav>
                                      </p:tavLst>
                                    </p:anim>
                                    <p:anim calcmode="lin" valueType="num">
                                      <p:cBhvr>
                                        <p:cTn id="111" dur="600" accel="100000" fill="hold">
                                          <p:stCondLst>
                                            <p:cond delay="2400"/>
                                          </p:stCondLst>
                                        </p:cTn>
                                        <p:tgtEl>
                                          <p:spTgt spid="157749"/>
                                        </p:tgtEl>
                                        <p:attrNameLst>
                                          <p:attrName>ppt_y</p:attrName>
                                        </p:attrNameLst>
                                      </p:cBhvr>
                                      <p:tavLst>
                                        <p:tav tm="0">
                                          <p:val>
                                            <p:strVal val="#ppt_y+0.1"/>
                                          </p:val>
                                        </p:tav>
                                        <p:tav tm="100000">
                                          <p:val>
                                            <p:strVal val="#ppt_y"/>
                                          </p:val>
                                        </p:tav>
                                      </p:tavLst>
                                    </p:anim>
                                  </p:childTnLst>
                                </p:cTn>
                              </p:par>
                            </p:childTnLst>
                          </p:cTn>
                        </p:par>
                        <p:par>
                          <p:cTn id="112" fill="hold">
                            <p:stCondLst>
                              <p:cond delay="36000"/>
                            </p:stCondLst>
                            <p:childTnLst>
                              <p:par>
                                <p:cTn id="113" presetID="30" presetClass="entr" presetSubtype="0" fill="hold" grpId="0" nodeType="afterEffect">
                                  <p:stCondLst>
                                    <p:cond delay="0"/>
                                  </p:stCondLst>
                                  <p:childTnLst>
                                    <p:set>
                                      <p:cBhvr>
                                        <p:cTn id="114" dur="1" fill="hold">
                                          <p:stCondLst>
                                            <p:cond delay="0"/>
                                          </p:stCondLst>
                                        </p:cTn>
                                        <p:tgtEl>
                                          <p:spTgt spid="157750"/>
                                        </p:tgtEl>
                                        <p:attrNameLst>
                                          <p:attrName>style.visibility</p:attrName>
                                        </p:attrNameLst>
                                      </p:cBhvr>
                                      <p:to>
                                        <p:strVal val="visible"/>
                                      </p:to>
                                    </p:set>
                                    <p:animEffect transition="in" filter="fade">
                                      <p:cBhvr>
                                        <p:cTn id="115" dur="2400" decel="100000"/>
                                        <p:tgtEl>
                                          <p:spTgt spid="157750"/>
                                        </p:tgtEl>
                                      </p:cBhvr>
                                    </p:animEffect>
                                    <p:anim calcmode="lin" valueType="num">
                                      <p:cBhvr>
                                        <p:cTn id="116" dur="2400" decel="100000" fill="hold"/>
                                        <p:tgtEl>
                                          <p:spTgt spid="157750"/>
                                        </p:tgtEl>
                                        <p:attrNameLst>
                                          <p:attrName>style.rotation</p:attrName>
                                        </p:attrNameLst>
                                      </p:cBhvr>
                                      <p:tavLst>
                                        <p:tav tm="0">
                                          <p:val>
                                            <p:fltVal val="-90"/>
                                          </p:val>
                                        </p:tav>
                                        <p:tav tm="100000">
                                          <p:val>
                                            <p:fltVal val="0"/>
                                          </p:val>
                                        </p:tav>
                                      </p:tavLst>
                                    </p:anim>
                                    <p:anim calcmode="lin" valueType="num">
                                      <p:cBhvr>
                                        <p:cTn id="117" dur="2400" decel="100000" fill="hold"/>
                                        <p:tgtEl>
                                          <p:spTgt spid="157750"/>
                                        </p:tgtEl>
                                        <p:attrNameLst>
                                          <p:attrName>ppt_x</p:attrName>
                                        </p:attrNameLst>
                                      </p:cBhvr>
                                      <p:tavLst>
                                        <p:tav tm="0">
                                          <p:val>
                                            <p:strVal val="#ppt_x+0.4"/>
                                          </p:val>
                                        </p:tav>
                                        <p:tav tm="100000">
                                          <p:val>
                                            <p:strVal val="#ppt_x-0.05"/>
                                          </p:val>
                                        </p:tav>
                                      </p:tavLst>
                                    </p:anim>
                                    <p:anim calcmode="lin" valueType="num">
                                      <p:cBhvr>
                                        <p:cTn id="118" dur="2400" decel="100000" fill="hold"/>
                                        <p:tgtEl>
                                          <p:spTgt spid="157750"/>
                                        </p:tgtEl>
                                        <p:attrNameLst>
                                          <p:attrName>ppt_y</p:attrName>
                                        </p:attrNameLst>
                                      </p:cBhvr>
                                      <p:tavLst>
                                        <p:tav tm="0">
                                          <p:val>
                                            <p:strVal val="#ppt_y-0.4"/>
                                          </p:val>
                                        </p:tav>
                                        <p:tav tm="100000">
                                          <p:val>
                                            <p:strVal val="#ppt_y+0.1"/>
                                          </p:val>
                                        </p:tav>
                                      </p:tavLst>
                                    </p:anim>
                                    <p:anim calcmode="lin" valueType="num">
                                      <p:cBhvr>
                                        <p:cTn id="119" dur="600" accel="100000" fill="hold">
                                          <p:stCondLst>
                                            <p:cond delay="2400"/>
                                          </p:stCondLst>
                                        </p:cTn>
                                        <p:tgtEl>
                                          <p:spTgt spid="157750"/>
                                        </p:tgtEl>
                                        <p:attrNameLst>
                                          <p:attrName>ppt_x</p:attrName>
                                        </p:attrNameLst>
                                      </p:cBhvr>
                                      <p:tavLst>
                                        <p:tav tm="0">
                                          <p:val>
                                            <p:strVal val="#ppt_x-0.05"/>
                                          </p:val>
                                        </p:tav>
                                        <p:tav tm="100000">
                                          <p:val>
                                            <p:strVal val="#ppt_x"/>
                                          </p:val>
                                        </p:tav>
                                      </p:tavLst>
                                    </p:anim>
                                    <p:anim calcmode="lin" valueType="num">
                                      <p:cBhvr>
                                        <p:cTn id="120" dur="600" accel="100000" fill="hold">
                                          <p:stCondLst>
                                            <p:cond delay="2400"/>
                                          </p:stCondLst>
                                        </p:cTn>
                                        <p:tgtEl>
                                          <p:spTgt spid="157750"/>
                                        </p:tgtEl>
                                        <p:attrNameLst>
                                          <p:attrName>ppt_y</p:attrName>
                                        </p:attrNameLst>
                                      </p:cBhvr>
                                      <p:tavLst>
                                        <p:tav tm="0">
                                          <p:val>
                                            <p:strVal val="#ppt_y+0.1"/>
                                          </p:val>
                                        </p:tav>
                                        <p:tav tm="100000">
                                          <p:val>
                                            <p:strVal val="#ppt_y"/>
                                          </p:val>
                                        </p:tav>
                                      </p:tavLst>
                                    </p:anim>
                                  </p:childTnLst>
                                </p:cTn>
                              </p:par>
                            </p:childTnLst>
                          </p:cTn>
                        </p:par>
                        <p:par>
                          <p:cTn id="121" fill="hold">
                            <p:stCondLst>
                              <p:cond delay="39000"/>
                            </p:stCondLst>
                            <p:childTnLst>
                              <p:par>
                                <p:cTn id="122" presetID="30" presetClass="entr" presetSubtype="0" fill="hold" grpId="0" nodeType="afterEffect">
                                  <p:stCondLst>
                                    <p:cond delay="0"/>
                                  </p:stCondLst>
                                  <p:childTnLst>
                                    <p:set>
                                      <p:cBhvr>
                                        <p:cTn id="123" dur="1" fill="hold">
                                          <p:stCondLst>
                                            <p:cond delay="0"/>
                                          </p:stCondLst>
                                        </p:cTn>
                                        <p:tgtEl>
                                          <p:spTgt spid="157751"/>
                                        </p:tgtEl>
                                        <p:attrNameLst>
                                          <p:attrName>style.visibility</p:attrName>
                                        </p:attrNameLst>
                                      </p:cBhvr>
                                      <p:to>
                                        <p:strVal val="visible"/>
                                      </p:to>
                                    </p:set>
                                    <p:animEffect transition="in" filter="fade">
                                      <p:cBhvr>
                                        <p:cTn id="124" dur="2400" decel="100000"/>
                                        <p:tgtEl>
                                          <p:spTgt spid="157751"/>
                                        </p:tgtEl>
                                      </p:cBhvr>
                                    </p:animEffect>
                                    <p:anim calcmode="lin" valueType="num">
                                      <p:cBhvr>
                                        <p:cTn id="125" dur="2400" decel="100000" fill="hold"/>
                                        <p:tgtEl>
                                          <p:spTgt spid="157751"/>
                                        </p:tgtEl>
                                        <p:attrNameLst>
                                          <p:attrName>style.rotation</p:attrName>
                                        </p:attrNameLst>
                                      </p:cBhvr>
                                      <p:tavLst>
                                        <p:tav tm="0">
                                          <p:val>
                                            <p:fltVal val="-90"/>
                                          </p:val>
                                        </p:tav>
                                        <p:tav tm="100000">
                                          <p:val>
                                            <p:fltVal val="0"/>
                                          </p:val>
                                        </p:tav>
                                      </p:tavLst>
                                    </p:anim>
                                    <p:anim calcmode="lin" valueType="num">
                                      <p:cBhvr>
                                        <p:cTn id="126" dur="2400" decel="100000" fill="hold"/>
                                        <p:tgtEl>
                                          <p:spTgt spid="157751"/>
                                        </p:tgtEl>
                                        <p:attrNameLst>
                                          <p:attrName>ppt_x</p:attrName>
                                        </p:attrNameLst>
                                      </p:cBhvr>
                                      <p:tavLst>
                                        <p:tav tm="0">
                                          <p:val>
                                            <p:strVal val="#ppt_x+0.4"/>
                                          </p:val>
                                        </p:tav>
                                        <p:tav tm="100000">
                                          <p:val>
                                            <p:strVal val="#ppt_x-0.05"/>
                                          </p:val>
                                        </p:tav>
                                      </p:tavLst>
                                    </p:anim>
                                    <p:anim calcmode="lin" valueType="num">
                                      <p:cBhvr>
                                        <p:cTn id="127" dur="2400" decel="100000" fill="hold"/>
                                        <p:tgtEl>
                                          <p:spTgt spid="157751"/>
                                        </p:tgtEl>
                                        <p:attrNameLst>
                                          <p:attrName>ppt_y</p:attrName>
                                        </p:attrNameLst>
                                      </p:cBhvr>
                                      <p:tavLst>
                                        <p:tav tm="0">
                                          <p:val>
                                            <p:strVal val="#ppt_y-0.4"/>
                                          </p:val>
                                        </p:tav>
                                        <p:tav tm="100000">
                                          <p:val>
                                            <p:strVal val="#ppt_y+0.1"/>
                                          </p:val>
                                        </p:tav>
                                      </p:tavLst>
                                    </p:anim>
                                    <p:anim calcmode="lin" valueType="num">
                                      <p:cBhvr>
                                        <p:cTn id="128" dur="600" accel="100000" fill="hold">
                                          <p:stCondLst>
                                            <p:cond delay="2400"/>
                                          </p:stCondLst>
                                        </p:cTn>
                                        <p:tgtEl>
                                          <p:spTgt spid="157751"/>
                                        </p:tgtEl>
                                        <p:attrNameLst>
                                          <p:attrName>ppt_x</p:attrName>
                                        </p:attrNameLst>
                                      </p:cBhvr>
                                      <p:tavLst>
                                        <p:tav tm="0">
                                          <p:val>
                                            <p:strVal val="#ppt_x-0.05"/>
                                          </p:val>
                                        </p:tav>
                                        <p:tav tm="100000">
                                          <p:val>
                                            <p:strVal val="#ppt_x"/>
                                          </p:val>
                                        </p:tav>
                                      </p:tavLst>
                                    </p:anim>
                                    <p:anim calcmode="lin" valueType="num">
                                      <p:cBhvr>
                                        <p:cTn id="129" dur="600" accel="100000" fill="hold">
                                          <p:stCondLst>
                                            <p:cond delay="2400"/>
                                          </p:stCondLst>
                                        </p:cTn>
                                        <p:tgtEl>
                                          <p:spTgt spid="157751"/>
                                        </p:tgtEl>
                                        <p:attrNameLst>
                                          <p:attrName>ppt_y</p:attrName>
                                        </p:attrNameLst>
                                      </p:cBhvr>
                                      <p:tavLst>
                                        <p:tav tm="0">
                                          <p:val>
                                            <p:strVal val="#ppt_y+0.1"/>
                                          </p:val>
                                        </p:tav>
                                        <p:tav tm="100000">
                                          <p:val>
                                            <p:strVal val="#ppt_y"/>
                                          </p:val>
                                        </p:tav>
                                      </p:tavLst>
                                    </p:anim>
                                  </p:childTnLst>
                                </p:cTn>
                              </p:par>
                            </p:childTnLst>
                          </p:cTn>
                        </p:par>
                        <p:par>
                          <p:cTn id="130" fill="hold">
                            <p:stCondLst>
                              <p:cond delay="42000"/>
                            </p:stCondLst>
                            <p:childTnLst>
                              <p:par>
                                <p:cTn id="131" presetID="30" presetClass="entr" presetSubtype="0" fill="hold" nodeType="afterEffect">
                                  <p:stCondLst>
                                    <p:cond delay="0"/>
                                  </p:stCondLst>
                                  <p:childTnLst>
                                    <p:set>
                                      <p:cBhvr>
                                        <p:cTn id="132" dur="1" fill="hold">
                                          <p:stCondLst>
                                            <p:cond delay="0"/>
                                          </p:stCondLst>
                                        </p:cTn>
                                        <p:tgtEl>
                                          <p:spTgt spid="157752"/>
                                        </p:tgtEl>
                                        <p:attrNameLst>
                                          <p:attrName>style.visibility</p:attrName>
                                        </p:attrNameLst>
                                      </p:cBhvr>
                                      <p:to>
                                        <p:strVal val="visible"/>
                                      </p:to>
                                    </p:set>
                                    <p:animEffect transition="in" filter="fade">
                                      <p:cBhvr>
                                        <p:cTn id="133" dur="2400" decel="100000"/>
                                        <p:tgtEl>
                                          <p:spTgt spid="157752"/>
                                        </p:tgtEl>
                                      </p:cBhvr>
                                    </p:animEffect>
                                    <p:anim calcmode="lin" valueType="num">
                                      <p:cBhvr>
                                        <p:cTn id="134" dur="2400" decel="100000" fill="hold"/>
                                        <p:tgtEl>
                                          <p:spTgt spid="157752"/>
                                        </p:tgtEl>
                                        <p:attrNameLst>
                                          <p:attrName>style.rotation</p:attrName>
                                        </p:attrNameLst>
                                      </p:cBhvr>
                                      <p:tavLst>
                                        <p:tav tm="0">
                                          <p:val>
                                            <p:fltVal val="-90"/>
                                          </p:val>
                                        </p:tav>
                                        <p:tav tm="100000">
                                          <p:val>
                                            <p:fltVal val="0"/>
                                          </p:val>
                                        </p:tav>
                                      </p:tavLst>
                                    </p:anim>
                                    <p:anim calcmode="lin" valueType="num">
                                      <p:cBhvr>
                                        <p:cTn id="135" dur="2400" decel="100000" fill="hold"/>
                                        <p:tgtEl>
                                          <p:spTgt spid="157752"/>
                                        </p:tgtEl>
                                        <p:attrNameLst>
                                          <p:attrName>ppt_x</p:attrName>
                                        </p:attrNameLst>
                                      </p:cBhvr>
                                      <p:tavLst>
                                        <p:tav tm="0">
                                          <p:val>
                                            <p:strVal val="#ppt_x+0.4"/>
                                          </p:val>
                                        </p:tav>
                                        <p:tav tm="100000">
                                          <p:val>
                                            <p:strVal val="#ppt_x-0.05"/>
                                          </p:val>
                                        </p:tav>
                                      </p:tavLst>
                                    </p:anim>
                                    <p:anim calcmode="lin" valueType="num">
                                      <p:cBhvr>
                                        <p:cTn id="136" dur="2400" decel="100000" fill="hold"/>
                                        <p:tgtEl>
                                          <p:spTgt spid="157752"/>
                                        </p:tgtEl>
                                        <p:attrNameLst>
                                          <p:attrName>ppt_y</p:attrName>
                                        </p:attrNameLst>
                                      </p:cBhvr>
                                      <p:tavLst>
                                        <p:tav tm="0">
                                          <p:val>
                                            <p:strVal val="#ppt_y-0.4"/>
                                          </p:val>
                                        </p:tav>
                                        <p:tav tm="100000">
                                          <p:val>
                                            <p:strVal val="#ppt_y+0.1"/>
                                          </p:val>
                                        </p:tav>
                                      </p:tavLst>
                                    </p:anim>
                                    <p:anim calcmode="lin" valueType="num">
                                      <p:cBhvr>
                                        <p:cTn id="137" dur="600" accel="100000" fill="hold">
                                          <p:stCondLst>
                                            <p:cond delay="2400"/>
                                          </p:stCondLst>
                                        </p:cTn>
                                        <p:tgtEl>
                                          <p:spTgt spid="157752"/>
                                        </p:tgtEl>
                                        <p:attrNameLst>
                                          <p:attrName>ppt_x</p:attrName>
                                        </p:attrNameLst>
                                      </p:cBhvr>
                                      <p:tavLst>
                                        <p:tav tm="0">
                                          <p:val>
                                            <p:strVal val="#ppt_x-0.05"/>
                                          </p:val>
                                        </p:tav>
                                        <p:tav tm="100000">
                                          <p:val>
                                            <p:strVal val="#ppt_x"/>
                                          </p:val>
                                        </p:tav>
                                      </p:tavLst>
                                    </p:anim>
                                    <p:anim calcmode="lin" valueType="num">
                                      <p:cBhvr>
                                        <p:cTn id="138" dur="600" accel="100000" fill="hold">
                                          <p:stCondLst>
                                            <p:cond delay="2400"/>
                                          </p:stCondLst>
                                        </p:cTn>
                                        <p:tgtEl>
                                          <p:spTgt spid="157752"/>
                                        </p:tgtEl>
                                        <p:attrNameLst>
                                          <p:attrName>ppt_y</p:attrName>
                                        </p:attrNameLst>
                                      </p:cBhvr>
                                      <p:tavLst>
                                        <p:tav tm="0">
                                          <p:val>
                                            <p:strVal val="#ppt_y+0.1"/>
                                          </p:val>
                                        </p:tav>
                                        <p:tav tm="100000">
                                          <p:val>
                                            <p:strVal val="#ppt_y"/>
                                          </p:val>
                                        </p:tav>
                                      </p:tavLst>
                                    </p:anim>
                                  </p:childTnLst>
                                </p:cTn>
                              </p:par>
                            </p:childTnLst>
                          </p:cTn>
                        </p:par>
                        <p:par>
                          <p:cTn id="139" fill="hold">
                            <p:stCondLst>
                              <p:cond delay="45000"/>
                            </p:stCondLst>
                            <p:childTnLst>
                              <p:par>
                                <p:cTn id="140" presetID="30" presetClass="entr" presetSubtype="0" fill="hold" grpId="0" nodeType="afterEffect">
                                  <p:stCondLst>
                                    <p:cond delay="0"/>
                                  </p:stCondLst>
                                  <p:childTnLst>
                                    <p:set>
                                      <p:cBhvr>
                                        <p:cTn id="141" dur="1" fill="hold">
                                          <p:stCondLst>
                                            <p:cond delay="0"/>
                                          </p:stCondLst>
                                        </p:cTn>
                                        <p:tgtEl>
                                          <p:spTgt spid="157736"/>
                                        </p:tgtEl>
                                        <p:attrNameLst>
                                          <p:attrName>style.visibility</p:attrName>
                                        </p:attrNameLst>
                                      </p:cBhvr>
                                      <p:to>
                                        <p:strVal val="visible"/>
                                      </p:to>
                                    </p:set>
                                    <p:animEffect transition="in" filter="fade">
                                      <p:cBhvr>
                                        <p:cTn id="142" dur="1600" decel="100000"/>
                                        <p:tgtEl>
                                          <p:spTgt spid="157736"/>
                                        </p:tgtEl>
                                      </p:cBhvr>
                                    </p:animEffect>
                                    <p:anim calcmode="lin" valueType="num">
                                      <p:cBhvr>
                                        <p:cTn id="143" dur="1600" decel="100000" fill="hold"/>
                                        <p:tgtEl>
                                          <p:spTgt spid="157736"/>
                                        </p:tgtEl>
                                        <p:attrNameLst>
                                          <p:attrName>style.rotation</p:attrName>
                                        </p:attrNameLst>
                                      </p:cBhvr>
                                      <p:tavLst>
                                        <p:tav tm="0">
                                          <p:val>
                                            <p:fltVal val="-90"/>
                                          </p:val>
                                        </p:tav>
                                        <p:tav tm="100000">
                                          <p:val>
                                            <p:fltVal val="0"/>
                                          </p:val>
                                        </p:tav>
                                      </p:tavLst>
                                    </p:anim>
                                    <p:anim calcmode="lin" valueType="num">
                                      <p:cBhvr>
                                        <p:cTn id="144" dur="1600" decel="100000" fill="hold"/>
                                        <p:tgtEl>
                                          <p:spTgt spid="157736"/>
                                        </p:tgtEl>
                                        <p:attrNameLst>
                                          <p:attrName>ppt_x</p:attrName>
                                        </p:attrNameLst>
                                      </p:cBhvr>
                                      <p:tavLst>
                                        <p:tav tm="0">
                                          <p:val>
                                            <p:strVal val="#ppt_x+0.4"/>
                                          </p:val>
                                        </p:tav>
                                        <p:tav tm="100000">
                                          <p:val>
                                            <p:strVal val="#ppt_x-0.05"/>
                                          </p:val>
                                        </p:tav>
                                      </p:tavLst>
                                    </p:anim>
                                    <p:anim calcmode="lin" valueType="num">
                                      <p:cBhvr>
                                        <p:cTn id="145" dur="1600" decel="100000" fill="hold"/>
                                        <p:tgtEl>
                                          <p:spTgt spid="157736"/>
                                        </p:tgtEl>
                                        <p:attrNameLst>
                                          <p:attrName>ppt_y</p:attrName>
                                        </p:attrNameLst>
                                      </p:cBhvr>
                                      <p:tavLst>
                                        <p:tav tm="0">
                                          <p:val>
                                            <p:strVal val="#ppt_y-0.4"/>
                                          </p:val>
                                        </p:tav>
                                        <p:tav tm="100000">
                                          <p:val>
                                            <p:strVal val="#ppt_y+0.1"/>
                                          </p:val>
                                        </p:tav>
                                      </p:tavLst>
                                    </p:anim>
                                    <p:anim calcmode="lin" valueType="num">
                                      <p:cBhvr>
                                        <p:cTn id="146" dur="400" accel="100000" fill="hold">
                                          <p:stCondLst>
                                            <p:cond delay="1600"/>
                                          </p:stCondLst>
                                        </p:cTn>
                                        <p:tgtEl>
                                          <p:spTgt spid="157736"/>
                                        </p:tgtEl>
                                        <p:attrNameLst>
                                          <p:attrName>ppt_x</p:attrName>
                                        </p:attrNameLst>
                                      </p:cBhvr>
                                      <p:tavLst>
                                        <p:tav tm="0">
                                          <p:val>
                                            <p:strVal val="#ppt_x-0.05"/>
                                          </p:val>
                                        </p:tav>
                                        <p:tav tm="100000">
                                          <p:val>
                                            <p:strVal val="#ppt_x"/>
                                          </p:val>
                                        </p:tav>
                                      </p:tavLst>
                                    </p:anim>
                                    <p:anim calcmode="lin" valueType="num">
                                      <p:cBhvr>
                                        <p:cTn id="147" dur="400" accel="100000" fill="hold">
                                          <p:stCondLst>
                                            <p:cond delay="1600"/>
                                          </p:stCondLst>
                                        </p:cTn>
                                        <p:tgtEl>
                                          <p:spTgt spid="157736"/>
                                        </p:tgtEl>
                                        <p:attrNameLst>
                                          <p:attrName>ppt_y</p:attrName>
                                        </p:attrNameLst>
                                      </p:cBhvr>
                                      <p:tavLst>
                                        <p:tav tm="0">
                                          <p:val>
                                            <p:strVal val="#ppt_y+0.1"/>
                                          </p:val>
                                        </p:tav>
                                        <p:tav tm="100000">
                                          <p:val>
                                            <p:strVal val="#ppt_y"/>
                                          </p:val>
                                        </p:tav>
                                      </p:tavLst>
                                    </p:anim>
                                  </p:childTnLst>
                                </p:cTn>
                              </p:par>
                            </p:childTnLst>
                          </p:cTn>
                        </p:par>
                        <p:par>
                          <p:cTn id="148" fill="hold">
                            <p:stCondLst>
                              <p:cond delay="47000"/>
                            </p:stCondLst>
                            <p:childTnLst>
                              <p:par>
                                <p:cTn id="149" presetID="30" presetClass="entr" presetSubtype="0" fill="hold" nodeType="afterEffect">
                                  <p:stCondLst>
                                    <p:cond delay="0"/>
                                  </p:stCondLst>
                                  <p:childTnLst>
                                    <p:set>
                                      <p:cBhvr>
                                        <p:cTn id="150" dur="1" fill="hold">
                                          <p:stCondLst>
                                            <p:cond delay="0"/>
                                          </p:stCondLst>
                                        </p:cTn>
                                        <p:tgtEl>
                                          <p:spTgt spid="157760"/>
                                        </p:tgtEl>
                                        <p:attrNameLst>
                                          <p:attrName>style.visibility</p:attrName>
                                        </p:attrNameLst>
                                      </p:cBhvr>
                                      <p:to>
                                        <p:strVal val="visible"/>
                                      </p:to>
                                    </p:set>
                                    <p:animEffect transition="in" filter="fade">
                                      <p:cBhvr>
                                        <p:cTn id="151" dur="1600" decel="100000"/>
                                        <p:tgtEl>
                                          <p:spTgt spid="157760"/>
                                        </p:tgtEl>
                                      </p:cBhvr>
                                    </p:animEffect>
                                    <p:anim calcmode="lin" valueType="num">
                                      <p:cBhvr>
                                        <p:cTn id="152" dur="1600" decel="100000" fill="hold"/>
                                        <p:tgtEl>
                                          <p:spTgt spid="157760"/>
                                        </p:tgtEl>
                                        <p:attrNameLst>
                                          <p:attrName>style.rotation</p:attrName>
                                        </p:attrNameLst>
                                      </p:cBhvr>
                                      <p:tavLst>
                                        <p:tav tm="0">
                                          <p:val>
                                            <p:fltVal val="-90"/>
                                          </p:val>
                                        </p:tav>
                                        <p:tav tm="100000">
                                          <p:val>
                                            <p:fltVal val="0"/>
                                          </p:val>
                                        </p:tav>
                                      </p:tavLst>
                                    </p:anim>
                                    <p:anim calcmode="lin" valueType="num">
                                      <p:cBhvr>
                                        <p:cTn id="153" dur="1600" decel="100000" fill="hold"/>
                                        <p:tgtEl>
                                          <p:spTgt spid="157760"/>
                                        </p:tgtEl>
                                        <p:attrNameLst>
                                          <p:attrName>ppt_x</p:attrName>
                                        </p:attrNameLst>
                                      </p:cBhvr>
                                      <p:tavLst>
                                        <p:tav tm="0">
                                          <p:val>
                                            <p:strVal val="#ppt_x+0.4"/>
                                          </p:val>
                                        </p:tav>
                                        <p:tav tm="100000">
                                          <p:val>
                                            <p:strVal val="#ppt_x-0.05"/>
                                          </p:val>
                                        </p:tav>
                                      </p:tavLst>
                                    </p:anim>
                                    <p:anim calcmode="lin" valueType="num">
                                      <p:cBhvr>
                                        <p:cTn id="154" dur="1600" decel="100000" fill="hold"/>
                                        <p:tgtEl>
                                          <p:spTgt spid="157760"/>
                                        </p:tgtEl>
                                        <p:attrNameLst>
                                          <p:attrName>ppt_y</p:attrName>
                                        </p:attrNameLst>
                                      </p:cBhvr>
                                      <p:tavLst>
                                        <p:tav tm="0">
                                          <p:val>
                                            <p:strVal val="#ppt_y-0.4"/>
                                          </p:val>
                                        </p:tav>
                                        <p:tav tm="100000">
                                          <p:val>
                                            <p:strVal val="#ppt_y+0.1"/>
                                          </p:val>
                                        </p:tav>
                                      </p:tavLst>
                                    </p:anim>
                                    <p:anim calcmode="lin" valueType="num">
                                      <p:cBhvr>
                                        <p:cTn id="155" dur="400" accel="100000" fill="hold">
                                          <p:stCondLst>
                                            <p:cond delay="1600"/>
                                          </p:stCondLst>
                                        </p:cTn>
                                        <p:tgtEl>
                                          <p:spTgt spid="157760"/>
                                        </p:tgtEl>
                                        <p:attrNameLst>
                                          <p:attrName>ppt_x</p:attrName>
                                        </p:attrNameLst>
                                      </p:cBhvr>
                                      <p:tavLst>
                                        <p:tav tm="0">
                                          <p:val>
                                            <p:strVal val="#ppt_x-0.05"/>
                                          </p:val>
                                        </p:tav>
                                        <p:tav tm="100000">
                                          <p:val>
                                            <p:strVal val="#ppt_x"/>
                                          </p:val>
                                        </p:tav>
                                      </p:tavLst>
                                    </p:anim>
                                    <p:anim calcmode="lin" valueType="num">
                                      <p:cBhvr>
                                        <p:cTn id="156" dur="400" accel="100000" fill="hold">
                                          <p:stCondLst>
                                            <p:cond delay="1600"/>
                                          </p:stCondLst>
                                        </p:cTn>
                                        <p:tgtEl>
                                          <p:spTgt spid="157760"/>
                                        </p:tgtEl>
                                        <p:attrNameLst>
                                          <p:attrName>ppt_y</p:attrName>
                                        </p:attrNameLst>
                                      </p:cBhvr>
                                      <p:tavLst>
                                        <p:tav tm="0">
                                          <p:val>
                                            <p:strVal val="#ppt_y+0.1"/>
                                          </p:val>
                                        </p:tav>
                                        <p:tav tm="100000">
                                          <p:val>
                                            <p:strVal val="#ppt_y"/>
                                          </p:val>
                                        </p:tav>
                                      </p:tavLst>
                                    </p:anim>
                                  </p:childTnLst>
                                </p:cTn>
                              </p:par>
                            </p:childTnLst>
                          </p:cTn>
                        </p:par>
                        <p:par>
                          <p:cTn id="157" fill="hold">
                            <p:stCondLst>
                              <p:cond delay="49000"/>
                            </p:stCondLst>
                            <p:childTnLst>
                              <p:par>
                                <p:cTn id="158" presetID="30" presetClass="entr" presetSubtype="0" fill="hold" grpId="0" nodeType="afterEffect">
                                  <p:stCondLst>
                                    <p:cond delay="0"/>
                                  </p:stCondLst>
                                  <p:childTnLst>
                                    <p:set>
                                      <p:cBhvr>
                                        <p:cTn id="159" dur="1" fill="hold">
                                          <p:stCondLst>
                                            <p:cond delay="0"/>
                                          </p:stCondLst>
                                        </p:cTn>
                                        <p:tgtEl>
                                          <p:spTgt spid="157762"/>
                                        </p:tgtEl>
                                        <p:attrNameLst>
                                          <p:attrName>style.visibility</p:attrName>
                                        </p:attrNameLst>
                                      </p:cBhvr>
                                      <p:to>
                                        <p:strVal val="visible"/>
                                      </p:to>
                                    </p:set>
                                    <p:animEffect transition="in" filter="fade">
                                      <p:cBhvr>
                                        <p:cTn id="160" dur="1600" decel="100000"/>
                                        <p:tgtEl>
                                          <p:spTgt spid="157762"/>
                                        </p:tgtEl>
                                      </p:cBhvr>
                                    </p:animEffect>
                                    <p:anim calcmode="lin" valueType="num">
                                      <p:cBhvr>
                                        <p:cTn id="161" dur="1600" decel="100000" fill="hold"/>
                                        <p:tgtEl>
                                          <p:spTgt spid="157762"/>
                                        </p:tgtEl>
                                        <p:attrNameLst>
                                          <p:attrName>style.rotation</p:attrName>
                                        </p:attrNameLst>
                                      </p:cBhvr>
                                      <p:tavLst>
                                        <p:tav tm="0">
                                          <p:val>
                                            <p:fltVal val="-90"/>
                                          </p:val>
                                        </p:tav>
                                        <p:tav tm="100000">
                                          <p:val>
                                            <p:fltVal val="0"/>
                                          </p:val>
                                        </p:tav>
                                      </p:tavLst>
                                    </p:anim>
                                    <p:anim calcmode="lin" valueType="num">
                                      <p:cBhvr>
                                        <p:cTn id="162" dur="1600" decel="100000" fill="hold"/>
                                        <p:tgtEl>
                                          <p:spTgt spid="157762"/>
                                        </p:tgtEl>
                                        <p:attrNameLst>
                                          <p:attrName>ppt_x</p:attrName>
                                        </p:attrNameLst>
                                      </p:cBhvr>
                                      <p:tavLst>
                                        <p:tav tm="0">
                                          <p:val>
                                            <p:strVal val="#ppt_x+0.4"/>
                                          </p:val>
                                        </p:tav>
                                        <p:tav tm="100000">
                                          <p:val>
                                            <p:strVal val="#ppt_x-0.05"/>
                                          </p:val>
                                        </p:tav>
                                      </p:tavLst>
                                    </p:anim>
                                    <p:anim calcmode="lin" valueType="num">
                                      <p:cBhvr>
                                        <p:cTn id="163" dur="1600" decel="100000" fill="hold"/>
                                        <p:tgtEl>
                                          <p:spTgt spid="157762"/>
                                        </p:tgtEl>
                                        <p:attrNameLst>
                                          <p:attrName>ppt_y</p:attrName>
                                        </p:attrNameLst>
                                      </p:cBhvr>
                                      <p:tavLst>
                                        <p:tav tm="0">
                                          <p:val>
                                            <p:strVal val="#ppt_y-0.4"/>
                                          </p:val>
                                        </p:tav>
                                        <p:tav tm="100000">
                                          <p:val>
                                            <p:strVal val="#ppt_y+0.1"/>
                                          </p:val>
                                        </p:tav>
                                      </p:tavLst>
                                    </p:anim>
                                    <p:anim calcmode="lin" valueType="num">
                                      <p:cBhvr>
                                        <p:cTn id="164" dur="400" accel="100000" fill="hold">
                                          <p:stCondLst>
                                            <p:cond delay="1600"/>
                                          </p:stCondLst>
                                        </p:cTn>
                                        <p:tgtEl>
                                          <p:spTgt spid="157762"/>
                                        </p:tgtEl>
                                        <p:attrNameLst>
                                          <p:attrName>ppt_x</p:attrName>
                                        </p:attrNameLst>
                                      </p:cBhvr>
                                      <p:tavLst>
                                        <p:tav tm="0">
                                          <p:val>
                                            <p:strVal val="#ppt_x-0.05"/>
                                          </p:val>
                                        </p:tav>
                                        <p:tav tm="100000">
                                          <p:val>
                                            <p:strVal val="#ppt_x"/>
                                          </p:val>
                                        </p:tav>
                                      </p:tavLst>
                                    </p:anim>
                                    <p:anim calcmode="lin" valueType="num">
                                      <p:cBhvr>
                                        <p:cTn id="165" dur="400" accel="100000" fill="hold">
                                          <p:stCondLst>
                                            <p:cond delay="1600"/>
                                          </p:stCondLst>
                                        </p:cTn>
                                        <p:tgtEl>
                                          <p:spTgt spid="157762"/>
                                        </p:tgtEl>
                                        <p:attrNameLst>
                                          <p:attrName>ppt_y</p:attrName>
                                        </p:attrNameLst>
                                      </p:cBhvr>
                                      <p:tavLst>
                                        <p:tav tm="0">
                                          <p:val>
                                            <p:strVal val="#ppt_y+0.1"/>
                                          </p:val>
                                        </p:tav>
                                        <p:tav tm="100000">
                                          <p:val>
                                            <p:strVal val="#ppt_y"/>
                                          </p:val>
                                        </p:tav>
                                      </p:tavLst>
                                    </p:anim>
                                  </p:childTnLst>
                                </p:cTn>
                              </p:par>
                            </p:childTnLst>
                          </p:cTn>
                        </p:par>
                        <p:par>
                          <p:cTn id="166" fill="hold">
                            <p:stCondLst>
                              <p:cond delay="51000"/>
                            </p:stCondLst>
                            <p:childTnLst>
                              <p:par>
                                <p:cTn id="167" presetID="30" presetClass="entr" presetSubtype="0" fill="hold" grpId="0" nodeType="afterEffect">
                                  <p:stCondLst>
                                    <p:cond delay="0"/>
                                  </p:stCondLst>
                                  <p:childTnLst>
                                    <p:set>
                                      <p:cBhvr>
                                        <p:cTn id="168" dur="1" fill="hold">
                                          <p:stCondLst>
                                            <p:cond delay="0"/>
                                          </p:stCondLst>
                                        </p:cTn>
                                        <p:tgtEl>
                                          <p:spTgt spid="157763"/>
                                        </p:tgtEl>
                                        <p:attrNameLst>
                                          <p:attrName>style.visibility</p:attrName>
                                        </p:attrNameLst>
                                      </p:cBhvr>
                                      <p:to>
                                        <p:strVal val="visible"/>
                                      </p:to>
                                    </p:set>
                                    <p:animEffect transition="in" filter="fade">
                                      <p:cBhvr>
                                        <p:cTn id="169" dur="1600" decel="100000"/>
                                        <p:tgtEl>
                                          <p:spTgt spid="157763"/>
                                        </p:tgtEl>
                                      </p:cBhvr>
                                    </p:animEffect>
                                    <p:anim calcmode="lin" valueType="num">
                                      <p:cBhvr>
                                        <p:cTn id="170" dur="1600" decel="100000" fill="hold"/>
                                        <p:tgtEl>
                                          <p:spTgt spid="157763"/>
                                        </p:tgtEl>
                                        <p:attrNameLst>
                                          <p:attrName>style.rotation</p:attrName>
                                        </p:attrNameLst>
                                      </p:cBhvr>
                                      <p:tavLst>
                                        <p:tav tm="0">
                                          <p:val>
                                            <p:fltVal val="-90"/>
                                          </p:val>
                                        </p:tav>
                                        <p:tav tm="100000">
                                          <p:val>
                                            <p:fltVal val="0"/>
                                          </p:val>
                                        </p:tav>
                                      </p:tavLst>
                                    </p:anim>
                                    <p:anim calcmode="lin" valueType="num">
                                      <p:cBhvr>
                                        <p:cTn id="171" dur="1600" decel="100000" fill="hold"/>
                                        <p:tgtEl>
                                          <p:spTgt spid="157763"/>
                                        </p:tgtEl>
                                        <p:attrNameLst>
                                          <p:attrName>ppt_x</p:attrName>
                                        </p:attrNameLst>
                                      </p:cBhvr>
                                      <p:tavLst>
                                        <p:tav tm="0">
                                          <p:val>
                                            <p:strVal val="#ppt_x+0.4"/>
                                          </p:val>
                                        </p:tav>
                                        <p:tav tm="100000">
                                          <p:val>
                                            <p:strVal val="#ppt_x-0.05"/>
                                          </p:val>
                                        </p:tav>
                                      </p:tavLst>
                                    </p:anim>
                                    <p:anim calcmode="lin" valueType="num">
                                      <p:cBhvr>
                                        <p:cTn id="172" dur="1600" decel="100000" fill="hold"/>
                                        <p:tgtEl>
                                          <p:spTgt spid="157763"/>
                                        </p:tgtEl>
                                        <p:attrNameLst>
                                          <p:attrName>ppt_y</p:attrName>
                                        </p:attrNameLst>
                                      </p:cBhvr>
                                      <p:tavLst>
                                        <p:tav tm="0">
                                          <p:val>
                                            <p:strVal val="#ppt_y-0.4"/>
                                          </p:val>
                                        </p:tav>
                                        <p:tav tm="100000">
                                          <p:val>
                                            <p:strVal val="#ppt_y+0.1"/>
                                          </p:val>
                                        </p:tav>
                                      </p:tavLst>
                                    </p:anim>
                                    <p:anim calcmode="lin" valueType="num">
                                      <p:cBhvr>
                                        <p:cTn id="173" dur="400" accel="100000" fill="hold">
                                          <p:stCondLst>
                                            <p:cond delay="1600"/>
                                          </p:stCondLst>
                                        </p:cTn>
                                        <p:tgtEl>
                                          <p:spTgt spid="157763"/>
                                        </p:tgtEl>
                                        <p:attrNameLst>
                                          <p:attrName>ppt_x</p:attrName>
                                        </p:attrNameLst>
                                      </p:cBhvr>
                                      <p:tavLst>
                                        <p:tav tm="0">
                                          <p:val>
                                            <p:strVal val="#ppt_x-0.05"/>
                                          </p:val>
                                        </p:tav>
                                        <p:tav tm="100000">
                                          <p:val>
                                            <p:strVal val="#ppt_x"/>
                                          </p:val>
                                        </p:tav>
                                      </p:tavLst>
                                    </p:anim>
                                    <p:anim calcmode="lin" valueType="num">
                                      <p:cBhvr>
                                        <p:cTn id="174" dur="400" accel="100000" fill="hold">
                                          <p:stCondLst>
                                            <p:cond delay="1600"/>
                                          </p:stCondLst>
                                        </p:cTn>
                                        <p:tgtEl>
                                          <p:spTgt spid="157763"/>
                                        </p:tgtEl>
                                        <p:attrNameLst>
                                          <p:attrName>ppt_y</p:attrName>
                                        </p:attrNameLst>
                                      </p:cBhvr>
                                      <p:tavLst>
                                        <p:tav tm="0">
                                          <p:val>
                                            <p:strVal val="#ppt_y+0.1"/>
                                          </p:val>
                                        </p:tav>
                                        <p:tav tm="100000">
                                          <p:val>
                                            <p:strVal val="#ppt_y"/>
                                          </p:val>
                                        </p:tav>
                                      </p:tavLst>
                                    </p:anim>
                                  </p:childTnLst>
                                </p:cTn>
                              </p:par>
                            </p:childTnLst>
                          </p:cTn>
                        </p:par>
                        <p:par>
                          <p:cTn id="175" fill="hold">
                            <p:stCondLst>
                              <p:cond delay="53000"/>
                            </p:stCondLst>
                            <p:childTnLst>
                              <p:par>
                                <p:cTn id="176" presetID="30" presetClass="entr" presetSubtype="0" fill="hold" grpId="0" nodeType="afterEffect">
                                  <p:stCondLst>
                                    <p:cond delay="0"/>
                                  </p:stCondLst>
                                  <p:childTnLst>
                                    <p:set>
                                      <p:cBhvr>
                                        <p:cTn id="177" dur="1" fill="hold">
                                          <p:stCondLst>
                                            <p:cond delay="0"/>
                                          </p:stCondLst>
                                        </p:cTn>
                                        <p:tgtEl>
                                          <p:spTgt spid="157765"/>
                                        </p:tgtEl>
                                        <p:attrNameLst>
                                          <p:attrName>style.visibility</p:attrName>
                                        </p:attrNameLst>
                                      </p:cBhvr>
                                      <p:to>
                                        <p:strVal val="visible"/>
                                      </p:to>
                                    </p:set>
                                    <p:animEffect transition="in" filter="fade">
                                      <p:cBhvr>
                                        <p:cTn id="178" dur="1600" decel="100000"/>
                                        <p:tgtEl>
                                          <p:spTgt spid="157765"/>
                                        </p:tgtEl>
                                      </p:cBhvr>
                                    </p:animEffect>
                                    <p:anim calcmode="lin" valueType="num">
                                      <p:cBhvr>
                                        <p:cTn id="179" dur="1600" decel="100000" fill="hold"/>
                                        <p:tgtEl>
                                          <p:spTgt spid="157765"/>
                                        </p:tgtEl>
                                        <p:attrNameLst>
                                          <p:attrName>style.rotation</p:attrName>
                                        </p:attrNameLst>
                                      </p:cBhvr>
                                      <p:tavLst>
                                        <p:tav tm="0">
                                          <p:val>
                                            <p:fltVal val="-90"/>
                                          </p:val>
                                        </p:tav>
                                        <p:tav tm="100000">
                                          <p:val>
                                            <p:fltVal val="0"/>
                                          </p:val>
                                        </p:tav>
                                      </p:tavLst>
                                    </p:anim>
                                    <p:anim calcmode="lin" valueType="num">
                                      <p:cBhvr>
                                        <p:cTn id="180" dur="1600" decel="100000" fill="hold"/>
                                        <p:tgtEl>
                                          <p:spTgt spid="157765"/>
                                        </p:tgtEl>
                                        <p:attrNameLst>
                                          <p:attrName>ppt_x</p:attrName>
                                        </p:attrNameLst>
                                      </p:cBhvr>
                                      <p:tavLst>
                                        <p:tav tm="0">
                                          <p:val>
                                            <p:strVal val="#ppt_x+0.4"/>
                                          </p:val>
                                        </p:tav>
                                        <p:tav tm="100000">
                                          <p:val>
                                            <p:strVal val="#ppt_x-0.05"/>
                                          </p:val>
                                        </p:tav>
                                      </p:tavLst>
                                    </p:anim>
                                    <p:anim calcmode="lin" valueType="num">
                                      <p:cBhvr>
                                        <p:cTn id="181" dur="1600" decel="100000" fill="hold"/>
                                        <p:tgtEl>
                                          <p:spTgt spid="157765"/>
                                        </p:tgtEl>
                                        <p:attrNameLst>
                                          <p:attrName>ppt_y</p:attrName>
                                        </p:attrNameLst>
                                      </p:cBhvr>
                                      <p:tavLst>
                                        <p:tav tm="0">
                                          <p:val>
                                            <p:strVal val="#ppt_y-0.4"/>
                                          </p:val>
                                        </p:tav>
                                        <p:tav tm="100000">
                                          <p:val>
                                            <p:strVal val="#ppt_y+0.1"/>
                                          </p:val>
                                        </p:tav>
                                      </p:tavLst>
                                    </p:anim>
                                    <p:anim calcmode="lin" valueType="num">
                                      <p:cBhvr>
                                        <p:cTn id="182" dur="400" accel="100000" fill="hold">
                                          <p:stCondLst>
                                            <p:cond delay="1600"/>
                                          </p:stCondLst>
                                        </p:cTn>
                                        <p:tgtEl>
                                          <p:spTgt spid="157765"/>
                                        </p:tgtEl>
                                        <p:attrNameLst>
                                          <p:attrName>ppt_x</p:attrName>
                                        </p:attrNameLst>
                                      </p:cBhvr>
                                      <p:tavLst>
                                        <p:tav tm="0">
                                          <p:val>
                                            <p:strVal val="#ppt_x-0.05"/>
                                          </p:val>
                                        </p:tav>
                                        <p:tav tm="100000">
                                          <p:val>
                                            <p:strVal val="#ppt_x"/>
                                          </p:val>
                                        </p:tav>
                                      </p:tavLst>
                                    </p:anim>
                                    <p:anim calcmode="lin" valueType="num">
                                      <p:cBhvr>
                                        <p:cTn id="183" dur="400" accel="100000" fill="hold">
                                          <p:stCondLst>
                                            <p:cond delay="1600"/>
                                          </p:stCondLst>
                                        </p:cTn>
                                        <p:tgtEl>
                                          <p:spTgt spid="157765"/>
                                        </p:tgtEl>
                                        <p:attrNameLst>
                                          <p:attrName>ppt_y</p:attrName>
                                        </p:attrNameLst>
                                      </p:cBhvr>
                                      <p:tavLst>
                                        <p:tav tm="0">
                                          <p:val>
                                            <p:strVal val="#ppt_y+0.1"/>
                                          </p:val>
                                        </p:tav>
                                        <p:tav tm="100000">
                                          <p:val>
                                            <p:strVal val="#ppt_y"/>
                                          </p:val>
                                        </p:tav>
                                      </p:tavLst>
                                    </p:anim>
                                  </p:childTnLst>
                                </p:cTn>
                              </p:par>
                            </p:childTnLst>
                          </p:cTn>
                        </p:par>
                        <p:par>
                          <p:cTn id="184" fill="hold">
                            <p:stCondLst>
                              <p:cond delay="55000"/>
                            </p:stCondLst>
                            <p:childTnLst>
                              <p:par>
                                <p:cTn id="185" presetID="30" presetClass="entr" presetSubtype="0" fill="hold" grpId="0" nodeType="afterEffect">
                                  <p:stCondLst>
                                    <p:cond delay="0"/>
                                  </p:stCondLst>
                                  <p:childTnLst>
                                    <p:set>
                                      <p:cBhvr>
                                        <p:cTn id="186" dur="1" fill="hold">
                                          <p:stCondLst>
                                            <p:cond delay="0"/>
                                          </p:stCondLst>
                                        </p:cTn>
                                        <p:tgtEl>
                                          <p:spTgt spid="157766"/>
                                        </p:tgtEl>
                                        <p:attrNameLst>
                                          <p:attrName>style.visibility</p:attrName>
                                        </p:attrNameLst>
                                      </p:cBhvr>
                                      <p:to>
                                        <p:strVal val="visible"/>
                                      </p:to>
                                    </p:set>
                                    <p:animEffect transition="in" filter="fade">
                                      <p:cBhvr>
                                        <p:cTn id="187" dur="1600" decel="100000"/>
                                        <p:tgtEl>
                                          <p:spTgt spid="157766"/>
                                        </p:tgtEl>
                                      </p:cBhvr>
                                    </p:animEffect>
                                    <p:anim calcmode="lin" valueType="num">
                                      <p:cBhvr>
                                        <p:cTn id="188" dur="1600" decel="100000" fill="hold"/>
                                        <p:tgtEl>
                                          <p:spTgt spid="157766"/>
                                        </p:tgtEl>
                                        <p:attrNameLst>
                                          <p:attrName>style.rotation</p:attrName>
                                        </p:attrNameLst>
                                      </p:cBhvr>
                                      <p:tavLst>
                                        <p:tav tm="0">
                                          <p:val>
                                            <p:fltVal val="-90"/>
                                          </p:val>
                                        </p:tav>
                                        <p:tav tm="100000">
                                          <p:val>
                                            <p:fltVal val="0"/>
                                          </p:val>
                                        </p:tav>
                                      </p:tavLst>
                                    </p:anim>
                                    <p:anim calcmode="lin" valueType="num">
                                      <p:cBhvr>
                                        <p:cTn id="189" dur="1600" decel="100000" fill="hold"/>
                                        <p:tgtEl>
                                          <p:spTgt spid="157766"/>
                                        </p:tgtEl>
                                        <p:attrNameLst>
                                          <p:attrName>ppt_x</p:attrName>
                                        </p:attrNameLst>
                                      </p:cBhvr>
                                      <p:tavLst>
                                        <p:tav tm="0">
                                          <p:val>
                                            <p:strVal val="#ppt_x+0.4"/>
                                          </p:val>
                                        </p:tav>
                                        <p:tav tm="100000">
                                          <p:val>
                                            <p:strVal val="#ppt_x-0.05"/>
                                          </p:val>
                                        </p:tav>
                                      </p:tavLst>
                                    </p:anim>
                                    <p:anim calcmode="lin" valueType="num">
                                      <p:cBhvr>
                                        <p:cTn id="190" dur="1600" decel="100000" fill="hold"/>
                                        <p:tgtEl>
                                          <p:spTgt spid="157766"/>
                                        </p:tgtEl>
                                        <p:attrNameLst>
                                          <p:attrName>ppt_y</p:attrName>
                                        </p:attrNameLst>
                                      </p:cBhvr>
                                      <p:tavLst>
                                        <p:tav tm="0">
                                          <p:val>
                                            <p:strVal val="#ppt_y-0.4"/>
                                          </p:val>
                                        </p:tav>
                                        <p:tav tm="100000">
                                          <p:val>
                                            <p:strVal val="#ppt_y+0.1"/>
                                          </p:val>
                                        </p:tav>
                                      </p:tavLst>
                                    </p:anim>
                                    <p:anim calcmode="lin" valueType="num">
                                      <p:cBhvr>
                                        <p:cTn id="191" dur="400" accel="100000" fill="hold">
                                          <p:stCondLst>
                                            <p:cond delay="1600"/>
                                          </p:stCondLst>
                                        </p:cTn>
                                        <p:tgtEl>
                                          <p:spTgt spid="157766"/>
                                        </p:tgtEl>
                                        <p:attrNameLst>
                                          <p:attrName>ppt_x</p:attrName>
                                        </p:attrNameLst>
                                      </p:cBhvr>
                                      <p:tavLst>
                                        <p:tav tm="0">
                                          <p:val>
                                            <p:strVal val="#ppt_x-0.05"/>
                                          </p:val>
                                        </p:tav>
                                        <p:tav tm="100000">
                                          <p:val>
                                            <p:strVal val="#ppt_x"/>
                                          </p:val>
                                        </p:tav>
                                      </p:tavLst>
                                    </p:anim>
                                    <p:anim calcmode="lin" valueType="num">
                                      <p:cBhvr>
                                        <p:cTn id="192" dur="400" accel="100000" fill="hold">
                                          <p:stCondLst>
                                            <p:cond delay="1600"/>
                                          </p:stCondLst>
                                        </p:cTn>
                                        <p:tgtEl>
                                          <p:spTgt spid="157766"/>
                                        </p:tgtEl>
                                        <p:attrNameLst>
                                          <p:attrName>ppt_y</p:attrName>
                                        </p:attrNameLst>
                                      </p:cBhvr>
                                      <p:tavLst>
                                        <p:tav tm="0">
                                          <p:val>
                                            <p:strVal val="#ppt_y+0.1"/>
                                          </p:val>
                                        </p:tav>
                                        <p:tav tm="100000">
                                          <p:val>
                                            <p:strVal val="#ppt_y"/>
                                          </p:val>
                                        </p:tav>
                                      </p:tavLst>
                                    </p:anim>
                                  </p:childTnLst>
                                </p:cTn>
                              </p:par>
                            </p:childTnLst>
                          </p:cTn>
                        </p:par>
                        <p:par>
                          <p:cTn id="193" fill="hold">
                            <p:stCondLst>
                              <p:cond delay="57000"/>
                            </p:stCondLst>
                            <p:childTnLst>
                              <p:par>
                                <p:cTn id="194" presetID="30" presetClass="entr" presetSubtype="0" fill="hold" grpId="0" nodeType="afterEffect">
                                  <p:stCondLst>
                                    <p:cond delay="0"/>
                                  </p:stCondLst>
                                  <p:childTnLst>
                                    <p:set>
                                      <p:cBhvr>
                                        <p:cTn id="195" dur="1" fill="hold">
                                          <p:stCondLst>
                                            <p:cond delay="0"/>
                                          </p:stCondLst>
                                        </p:cTn>
                                        <p:tgtEl>
                                          <p:spTgt spid="157767"/>
                                        </p:tgtEl>
                                        <p:attrNameLst>
                                          <p:attrName>style.visibility</p:attrName>
                                        </p:attrNameLst>
                                      </p:cBhvr>
                                      <p:to>
                                        <p:strVal val="visible"/>
                                      </p:to>
                                    </p:set>
                                    <p:animEffect transition="in" filter="fade">
                                      <p:cBhvr>
                                        <p:cTn id="196" dur="1600" decel="100000"/>
                                        <p:tgtEl>
                                          <p:spTgt spid="157767"/>
                                        </p:tgtEl>
                                      </p:cBhvr>
                                    </p:animEffect>
                                    <p:anim calcmode="lin" valueType="num">
                                      <p:cBhvr>
                                        <p:cTn id="197" dur="1600" decel="100000" fill="hold"/>
                                        <p:tgtEl>
                                          <p:spTgt spid="157767"/>
                                        </p:tgtEl>
                                        <p:attrNameLst>
                                          <p:attrName>style.rotation</p:attrName>
                                        </p:attrNameLst>
                                      </p:cBhvr>
                                      <p:tavLst>
                                        <p:tav tm="0">
                                          <p:val>
                                            <p:fltVal val="-90"/>
                                          </p:val>
                                        </p:tav>
                                        <p:tav tm="100000">
                                          <p:val>
                                            <p:fltVal val="0"/>
                                          </p:val>
                                        </p:tav>
                                      </p:tavLst>
                                    </p:anim>
                                    <p:anim calcmode="lin" valueType="num">
                                      <p:cBhvr>
                                        <p:cTn id="198" dur="1600" decel="100000" fill="hold"/>
                                        <p:tgtEl>
                                          <p:spTgt spid="157767"/>
                                        </p:tgtEl>
                                        <p:attrNameLst>
                                          <p:attrName>ppt_x</p:attrName>
                                        </p:attrNameLst>
                                      </p:cBhvr>
                                      <p:tavLst>
                                        <p:tav tm="0">
                                          <p:val>
                                            <p:strVal val="#ppt_x+0.4"/>
                                          </p:val>
                                        </p:tav>
                                        <p:tav tm="100000">
                                          <p:val>
                                            <p:strVal val="#ppt_x-0.05"/>
                                          </p:val>
                                        </p:tav>
                                      </p:tavLst>
                                    </p:anim>
                                    <p:anim calcmode="lin" valueType="num">
                                      <p:cBhvr>
                                        <p:cTn id="199" dur="1600" decel="100000" fill="hold"/>
                                        <p:tgtEl>
                                          <p:spTgt spid="157767"/>
                                        </p:tgtEl>
                                        <p:attrNameLst>
                                          <p:attrName>ppt_y</p:attrName>
                                        </p:attrNameLst>
                                      </p:cBhvr>
                                      <p:tavLst>
                                        <p:tav tm="0">
                                          <p:val>
                                            <p:strVal val="#ppt_y-0.4"/>
                                          </p:val>
                                        </p:tav>
                                        <p:tav tm="100000">
                                          <p:val>
                                            <p:strVal val="#ppt_y+0.1"/>
                                          </p:val>
                                        </p:tav>
                                      </p:tavLst>
                                    </p:anim>
                                    <p:anim calcmode="lin" valueType="num">
                                      <p:cBhvr>
                                        <p:cTn id="200" dur="400" accel="100000" fill="hold">
                                          <p:stCondLst>
                                            <p:cond delay="1600"/>
                                          </p:stCondLst>
                                        </p:cTn>
                                        <p:tgtEl>
                                          <p:spTgt spid="157767"/>
                                        </p:tgtEl>
                                        <p:attrNameLst>
                                          <p:attrName>ppt_x</p:attrName>
                                        </p:attrNameLst>
                                      </p:cBhvr>
                                      <p:tavLst>
                                        <p:tav tm="0">
                                          <p:val>
                                            <p:strVal val="#ppt_x-0.05"/>
                                          </p:val>
                                        </p:tav>
                                        <p:tav tm="100000">
                                          <p:val>
                                            <p:strVal val="#ppt_x"/>
                                          </p:val>
                                        </p:tav>
                                      </p:tavLst>
                                    </p:anim>
                                    <p:anim calcmode="lin" valueType="num">
                                      <p:cBhvr>
                                        <p:cTn id="201" dur="400" accel="100000" fill="hold">
                                          <p:stCondLst>
                                            <p:cond delay="1600"/>
                                          </p:stCondLst>
                                        </p:cTn>
                                        <p:tgtEl>
                                          <p:spTgt spid="157767"/>
                                        </p:tgtEl>
                                        <p:attrNameLst>
                                          <p:attrName>ppt_y</p:attrName>
                                        </p:attrNameLst>
                                      </p:cBhvr>
                                      <p:tavLst>
                                        <p:tav tm="0">
                                          <p:val>
                                            <p:strVal val="#ppt_y+0.1"/>
                                          </p:val>
                                        </p:tav>
                                        <p:tav tm="100000">
                                          <p:val>
                                            <p:strVal val="#ppt_y"/>
                                          </p:val>
                                        </p:tav>
                                      </p:tavLst>
                                    </p:anim>
                                  </p:childTnLst>
                                </p:cTn>
                              </p:par>
                            </p:childTnLst>
                          </p:cTn>
                        </p:par>
                        <p:par>
                          <p:cTn id="202" fill="hold">
                            <p:stCondLst>
                              <p:cond delay="59000"/>
                            </p:stCondLst>
                            <p:childTnLst>
                              <p:par>
                                <p:cTn id="203" presetID="30" presetClass="entr" presetSubtype="0" fill="hold" grpId="0" nodeType="afterEffect">
                                  <p:stCondLst>
                                    <p:cond delay="0"/>
                                  </p:stCondLst>
                                  <p:childTnLst>
                                    <p:set>
                                      <p:cBhvr>
                                        <p:cTn id="204" dur="1" fill="hold">
                                          <p:stCondLst>
                                            <p:cond delay="0"/>
                                          </p:stCondLst>
                                        </p:cTn>
                                        <p:tgtEl>
                                          <p:spTgt spid="157768"/>
                                        </p:tgtEl>
                                        <p:attrNameLst>
                                          <p:attrName>style.visibility</p:attrName>
                                        </p:attrNameLst>
                                      </p:cBhvr>
                                      <p:to>
                                        <p:strVal val="visible"/>
                                      </p:to>
                                    </p:set>
                                    <p:animEffect transition="in" filter="fade">
                                      <p:cBhvr>
                                        <p:cTn id="205" dur="1600" decel="100000"/>
                                        <p:tgtEl>
                                          <p:spTgt spid="157768"/>
                                        </p:tgtEl>
                                      </p:cBhvr>
                                    </p:animEffect>
                                    <p:anim calcmode="lin" valueType="num">
                                      <p:cBhvr>
                                        <p:cTn id="206" dur="1600" decel="100000" fill="hold"/>
                                        <p:tgtEl>
                                          <p:spTgt spid="157768"/>
                                        </p:tgtEl>
                                        <p:attrNameLst>
                                          <p:attrName>style.rotation</p:attrName>
                                        </p:attrNameLst>
                                      </p:cBhvr>
                                      <p:tavLst>
                                        <p:tav tm="0">
                                          <p:val>
                                            <p:fltVal val="-90"/>
                                          </p:val>
                                        </p:tav>
                                        <p:tav tm="100000">
                                          <p:val>
                                            <p:fltVal val="0"/>
                                          </p:val>
                                        </p:tav>
                                      </p:tavLst>
                                    </p:anim>
                                    <p:anim calcmode="lin" valueType="num">
                                      <p:cBhvr>
                                        <p:cTn id="207" dur="1600" decel="100000" fill="hold"/>
                                        <p:tgtEl>
                                          <p:spTgt spid="157768"/>
                                        </p:tgtEl>
                                        <p:attrNameLst>
                                          <p:attrName>ppt_x</p:attrName>
                                        </p:attrNameLst>
                                      </p:cBhvr>
                                      <p:tavLst>
                                        <p:tav tm="0">
                                          <p:val>
                                            <p:strVal val="#ppt_x+0.4"/>
                                          </p:val>
                                        </p:tav>
                                        <p:tav tm="100000">
                                          <p:val>
                                            <p:strVal val="#ppt_x-0.05"/>
                                          </p:val>
                                        </p:tav>
                                      </p:tavLst>
                                    </p:anim>
                                    <p:anim calcmode="lin" valueType="num">
                                      <p:cBhvr>
                                        <p:cTn id="208" dur="1600" decel="100000" fill="hold"/>
                                        <p:tgtEl>
                                          <p:spTgt spid="157768"/>
                                        </p:tgtEl>
                                        <p:attrNameLst>
                                          <p:attrName>ppt_y</p:attrName>
                                        </p:attrNameLst>
                                      </p:cBhvr>
                                      <p:tavLst>
                                        <p:tav tm="0">
                                          <p:val>
                                            <p:strVal val="#ppt_y-0.4"/>
                                          </p:val>
                                        </p:tav>
                                        <p:tav tm="100000">
                                          <p:val>
                                            <p:strVal val="#ppt_y+0.1"/>
                                          </p:val>
                                        </p:tav>
                                      </p:tavLst>
                                    </p:anim>
                                    <p:anim calcmode="lin" valueType="num">
                                      <p:cBhvr>
                                        <p:cTn id="209" dur="400" accel="100000" fill="hold">
                                          <p:stCondLst>
                                            <p:cond delay="1600"/>
                                          </p:stCondLst>
                                        </p:cTn>
                                        <p:tgtEl>
                                          <p:spTgt spid="157768"/>
                                        </p:tgtEl>
                                        <p:attrNameLst>
                                          <p:attrName>ppt_x</p:attrName>
                                        </p:attrNameLst>
                                      </p:cBhvr>
                                      <p:tavLst>
                                        <p:tav tm="0">
                                          <p:val>
                                            <p:strVal val="#ppt_x-0.05"/>
                                          </p:val>
                                        </p:tav>
                                        <p:tav tm="100000">
                                          <p:val>
                                            <p:strVal val="#ppt_x"/>
                                          </p:val>
                                        </p:tav>
                                      </p:tavLst>
                                    </p:anim>
                                    <p:anim calcmode="lin" valueType="num">
                                      <p:cBhvr>
                                        <p:cTn id="210" dur="400" accel="100000" fill="hold">
                                          <p:stCondLst>
                                            <p:cond delay="1600"/>
                                          </p:stCondLst>
                                        </p:cTn>
                                        <p:tgtEl>
                                          <p:spTgt spid="157768"/>
                                        </p:tgtEl>
                                        <p:attrNameLst>
                                          <p:attrName>ppt_y</p:attrName>
                                        </p:attrNameLst>
                                      </p:cBhvr>
                                      <p:tavLst>
                                        <p:tav tm="0">
                                          <p:val>
                                            <p:strVal val="#ppt_y+0.1"/>
                                          </p:val>
                                        </p:tav>
                                        <p:tav tm="100000">
                                          <p:val>
                                            <p:strVal val="#ppt_y"/>
                                          </p:val>
                                        </p:tav>
                                      </p:tavLst>
                                    </p:anim>
                                  </p:childTnLst>
                                </p:cTn>
                              </p:par>
                            </p:childTnLst>
                          </p:cTn>
                        </p:par>
                        <p:par>
                          <p:cTn id="211" fill="hold">
                            <p:stCondLst>
                              <p:cond delay="61000"/>
                            </p:stCondLst>
                            <p:childTnLst>
                              <p:par>
                                <p:cTn id="212" presetID="30" presetClass="entr" presetSubtype="0" fill="hold" grpId="0" nodeType="afterEffect">
                                  <p:stCondLst>
                                    <p:cond delay="0"/>
                                  </p:stCondLst>
                                  <p:childTnLst>
                                    <p:set>
                                      <p:cBhvr>
                                        <p:cTn id="213" dur="1" fill="hold">
                                          <p:stCondLst>
                                            <p:cond delay="0"/>
                                          </p:stCondLst>
                                        </p:cTn>
                                        <p:tgtEl>
                                          <p:spTgt spid="157769"/>
                                        </p:tgtEl>
                                        <p:attrNameLst>
                                          <p:attrName>style.visibility</p:attrName>
                                        </p:attrNameLst>
                                      </p:cBhvr>
                                      <p:to>
                                        <p:strVal val="visible"/>
                                      </p:to>
                                    </p:set>
                                    <p:animEffect transition="in" filter="fade">
                                      <p:cBhvr>
                                        <p:cTn id="214" dur="1600" decel="100000"/>
                                        <p:tgtEl>
                                          <p:spTgt spid="157769"/>
                                        </p:tgtEl>
                                      </p:cBhvr>
                                    </p:animEffect>
                                    <p:anim calcmode="lin" valueType="num">
                                      <p:cBhvr>
                                        <p:cTn id="215" dur="1600" decel="100000" fill="hold"/>
                                        <p:tgtEl>
                                          <p:spTgt spid="157769"/>
                                        </p:tgtEl>
                                        <p:attrNameLst>
                                          <p:attrName>style.rotation</p:attrName>
                                        </p:attrNameLst>
                                      </p:cBhvr>
                                      <p:tavLst>
                                        <p:tav tm="0">
                                          <p:val>
                                            <p:fltVal val="-90"/>
                                          </p:val>
                                        </p:tav>
                                        <p:tav tm="100000">
                                          <p:val>
                                            <p:fltVal val="0"/>
                                          </p:val>
                                        </p:tav>
                                      </p:tavLst>
                                    </p:anim>
                                    <p:anim calcmode="lin" valueType="num">
                                      <p:cBhvr>
                                        <p:cTn id="216" dur="1600" decel="100000" fill="hold"/>
                                        <p:tgtEl>
                                          <p:spTgt spid="157769"/>
                                        </p:tgtEl>
                                        <p:attrNameLst>
                                          <p:attrName>ppt_x</p:attrName>
                                        </p:attrNameLst>
                                      </p:cBhvr>
                                      <p:tavLst>
                                        <p:tav tm="0">
                                          <p:val>
                                            <p:strVal val="#ppt_x+0.4"/>
                                          </p:val>
                                        </p:tav>
                                        <p:tav tm="100000">
                                          <p:val>
                                            <p:strVal val="#ppt_x-0.05"/>
                                          </p:val>
                                        </p:tav>
                                      </p:tavLst>
                                    </p:anim>
                                    <p:anim calcmode="lin" valueType="num">
                                      <p:cBhvr>
                                        <p:cTn id="217" dur="1600" decel="100000" fill="hold"/>
                                        <p:tgtEl>
                                          <p:spTgt spid="157769"/>
                                        </p:tgtEl>
                                        <p:attrNameLst>
                                          <p:attrName>ppt_y</p:attrName>
                                        </p:attrNameLst>
                                      </p:cBhvr>
                                      <p:tavLst>
                                        <p:tav tm="0">
                                          <p:val>
                                            <p:strVal val="#ppt_y-0.4"/>
                                          </p:val>
                                        </p:tav>
                                        <p:tav tm="100000">
                                          <p:val>
                                            <p:strVal val="#ppt_y+0.1"/>
                                          </p:val>
                                        </p:tav>
                                      </p:tavLst>
                                    </p:anim>
                                    <p:anim calcmode="lin" valueType="num">
                                      <p:cBhvr>
                                        <p:cTn id="218" dur="400" accel="100000" fill="hold">
                                          <p:stCondLst>
                                            <p:cond delay="1600"/>
                                          </p:stCondLst>
                                        </p:cTn>
                                        <p:tgtEl>
                                          <p:spTgt spid="157769"/>
                                        </p:tgtEl>
                                        <p:attrNameLst>
                                          <p:attrName>ppt_x</p:attrName>
                                        </p:attrNameLst>
                                      </p:cBhvr>
                                      <p:tavLst>
                                        <p:tav tm="0">
                                          <p:val>
                                            <p:strVal val="#ppt_x-0.05"/>
                                          </p:val>
                                        </p:tav>
                                        <p:tav tm="100000">
                                          <p:val>
                                            <p:strVal val="#ppt_x"/>
                                          </p:val>
                                        </p:tav>
                                      </p:tavLst>
                                    </p:anim>
                                    <p:anim calcmode="lin" valueType="num">
                                      <p:cBhvr>
                                        <p:cTn id="219" dur="400" accel="100000" fill="hold">
                                          <p:stCondLst>
                                            <p:cond delay="1600"/>
                                          </p:stCondLst>
                                        </p:cTn>
                                        <p:tgtEl>
                                          <p:spTgt spid="157769"/>
                                        </p:tgtEl>
                                        <p:attrNameLst>
                                          <p:attrName>ppt_y</p:attrName>
                                        </p:attrNameLst>
                                      </p:cBhvr>
                                      <p:tavLst>
                                        <p:tav tm="0">
                                          <p:val>
                                            <p:strVal val="#ppt_y+0.1"/>
                                          </p:val>
                                        </p:tav>
                                        <p:tav tm="100000">
                                          <p:val>
                                            <p:strVal val="#ppt_y"/>
                                          </p:val>
                                        </p:tav>
                                      </p:tavLst>
                                    </p:anim>
                                  </p:childTnLst>
                                </p:cTn>
                              </p:par>
                            </p:childTnLst>
                          </p:cTn>
                        </p:par>
                        <p:par>
                          <p:cTn id="220" fill="hold">
                            <p:stCondLst>
                              <p:cond delay="63000"/>
                            </p:stCondLst>
                            <p:childTnLst>
                              <p:par>
                                <p:cTn id="221" presetID="30" presetClass="entr" presetSubtype="0" fill="hold" grpId="0" nodeType="afterEffect">
                                  <p:stCondLst>
                                    <p:cond delay="0"/>
                                  </p:stCondLst>
                                  <p:childTnLst>
                                    <p:set>
                                      <p:cBhvr>
                                        <p:cTn id="222" dur="1" fill="hold">
                                          <p:stCondLst>
                                            <p:cond delay="0"/>
                                          </p:stCondLst>
                                        </p:cTn>
                                        <p:tgtEl>
                                          <p:spTgt spid="157770"/>
                                        </p:tgtEl>
                                        <p:attrNameLst>
                                          <p:attrName>style.visibility</p:attrName>
                                        </p:attrNameLst>
                                      </p:cBhvr>
                                      <p:to>
                                        <p:strVal val="visible"/>
                                      </p:to>
                                    </p:set>
                                    <p:animEffect transition="in" filter="fade">
                                      <p:cBhvr>
                                        <p:cTn id="223" dur="1600" decel="100000"/>
                                        <p:tgtEl>
                                          <p:spTgt spid="157770"/>
                                        </p:tgtEl>
                                      </p:cBhvr>
                                    </p:animEffect>
                                    <p:anim calcmode="lin" valueType="num">
                                      <p:cBhvr>
                                        <p:cTn id="224" dur="1600" decel="100000" fill="hold"/>
                                        <p:tgtEl>
                                          <p:spTgt spid="157770"/>
                                        </p:tgtEl>
                                        <p:attrNameLst>
                                          <p:attrName>style.rotation</p:attrName>
                                        </p:attrNameLst>
                                      </p:cBhvr>
                                      <p:tavLst>
                                        <p:tav tm="0">
                                          <p:val>
                                            <p:fltVal val="-90"/>
                                          </p:val>
                                        </p:tav>
                                        <p:tav tm="100000">
                                          <p:val>
                                            <p:fltVal val="0"/>
                                          </p:val>
                                        </p:tav>
                                      </p:tavLst>
                                    </p:anim>
                                    <p:anim calcmode="lin" valueType="num">
                                      <p:cBhvr>
                                        <p:cTn id="225" dur="1600" decel="100000" fill="hold"/>
                                        <p:tgtEl>
                                          <p:spTgt spid="157770"/>
                                        </p:tgtEl>
                                        <p:attrNameLst>
                                          <p:attrName>ppt_x</p:attrName>
                                        </p:attrNameLst>
                                      </p:cBhvr>
                                      <p:tavLst>
                                        <p:tav tm="0">
                                          <p:val>
                                            <p:strVal val="#ppt_x+0.4"/>
                                          </p:val>
                                        </p:tav>
                                        <p:tav tm="100000">
                                          <p:val>
                                            <p:strVal val="#ppt_x-0.05"/>
                                          </p:val>
                                        </p:tav>
                                      </p:tavLst>
                                    </p:anim>
                                    <p:anim calcmode="lin" valueType="num">
                                      <p:cBhvr>
                                        <p:cTn id="226" dur="1600" decel="100000" fill="hold"/>
                                        <p:tgtEl>
                                          <p:spTgt spid="157770"/>
                                        </p:tgtEl>
                                        <p:attrNameLst>
                                          <p:attrName>ppt_y</p:attrName>
                                        </p:attrNameLst>
                                      </p:cBhvr>
                                      <p:tavLst>
                                        <p:tav tm="0">
                                          <p:val>
                                            <p:strVal val="#ppt_y-0.4"/>
                                          </p:val>
                                        </p:tav>
                                        <p:tav tm="100000">
                                          <p:val>
                                            <p:strVal val="#ppt_y+0.1"/>
                                          </p:val>
                                        </p:tav>
                                      </p:tavLst>
                                    </p:anim>
                                    <p:anim calcmode="lin" valueType="num">
                                      <p:cBhvr>
                                        <p:cTn id="227" dur="400" accel="100000" fill="hold">
                                          <p:stCondLst>
                                            <p:cond delay="1600"/>
                                          </p:stCondLst>
                                        </p:cTn>
                                        <p:tgtEl>
                                          <p:spTgt spid="157770"/>
                                        </p:tgtEl>
                                        <p:attrNameLst>
                                          <p:attrName>ppt_x</p:attrName>
                                        </p:attrNameLst>
                                      </p:cBhvr>
                                      <p:tavLst>
                                        <p:tav tm="0">
                                          <p:val>
                                            <p:strVal val="#ppt_x-0.05"/>
                                          </p:val>
                                        </p:tav>
                                        <p:tav tm="100000">
                                          <p:val>
                                            <p:strVal val="#ppt_x"/>
                                          </p:val>
                                        </p:tav>
                                      </p:tavLst>
                                    </p:anim>
                                    <p:anim calcmode="lin" valueType="num">
                                      <p:cBhvr>
                                        <p:cTn id="228" dur="400" accel="100000" fill="hold">
                                          <p:stCondLst>
                                            <p:cond delay="1600"/>
                                          </p:stCondLst>
                                        </p:cTn>
                                        <p:tgtEl>
                                          <p:spTgt spid="157770"/>
                                        </p:tgtEl>
                                        <p:attrNameLst>
                                          <p:attrName>ppt_y</p:attrName>
                                        </p:attrNameLst>
                                      </p:cBhvr>
                                      <p:tavLst>
                                        <p:tav tm="0">
                                          <p:val>
                                            <p:strVal val="#ppt_y+0.1"/>
                                          </p:val>
                                        </p:tav>
                                        <p:tav tm="100000">
                                          <p:val>
                                            <p:strVal val="#ppt_y"/>
                                          </p:val>
                                        </p:tav>
                                      </p:tavLst>
                                    </p:anim>
                                  </p:childTnLst>
                                </p:cTn>
                              </p:par>
                            </p:childTnLst>
                          </p:cTn>
                        </p:par>
                        <p:par>
                          <p:cTn id="229" fill="hold">
                            <p:stCondLst>
                              <p:cond delay="65000"/>
                            </p:stCondLst>
                            <p:childTnLst>
                              <p:par>
                                <p:cTn id="230" presetID="30" presetClass="entr" presetSubtype="0" fill="hold" nodeType="afterEffect">
                                  <p:stCondLst>
                                    <p:cond delay="0"/>
                                  </p:stCondLst>
                                  <p:childTnLst>
                                    <p:set>
                                      <p:cBhvr>
                                        <p:cTn id="231" dur="1" fill="hold">
                                          <p:stCondLst>
                                            <p:cond delay="0"/>
                                          </p:stCondLst>
                                        </p:cTn>
                                        <p:tgtEl>
                                          <p:spTgt spid="157771"/>
                                        </p:tgtEl>
                                        <p:attrNameLst>
                                          <p:attrName>style.visibility</p:attrName>
                                        </p:attrNameLst>
                                      </p:cBhvr>
                                      <p:to>
                                        <p:strVal val="visible"/>
                                      </p:to>
                                    </p:set>
                                    <p:animEffect transition="in" filter="fade">
                                      <p:cBhvr>
                                        <p:cTn id="232" dur="1600" decel="100000"/>
                                        <p:tgtEl>
                                          <p:spTgt spid="157771"/>
                                        </p:tgtEl>
                                      </p:cBhvr>
                                    </p:animEffect>
                                    <p:anim calcmode="lin" valueType="num">
                                      <p:cBhvr>
                                        <p:cTn id="233" dur="1600" decel="100000" fill="hold"/>
                                        <p:tgtEl>
                                          <p:spTgt spid="157771"/>
                                        </p:tgtEl>
                                        <p:attrNameLst>
                                          <p:attrName>style.rotation</p:attrName>
                                        </p:attrNameLst>
                                      </p:cBhvr>
                                      <p:tavLst>
                                        <p:tav tm="0">
                                          <p:val>
                                            <p:fltVal val="-90"/>
                                          </p:val>
                                        </p:tav>
                                        <p:tav tm="100000">
                                          <p:val>
                                            <p:fltVal val="0"/>
                                          </p:val>
                                        </p:tav>
                                      </p:tavLst>
                                    </p:anim>
                                    <p:anim calcmode="lin" valueType="num">
                                      <p:cBhvr>
                                        <p:cTn id="234" dur="1600" decel="100000" fill="hold"/>
                                        <p:tgtEl>
                                          <p:spTgt spid="157771"/>
                                        </p:tgtEl>
                                        <p:attrNameLst>
                                          <p:attrName>ppt_x</p:attrName>
                                        </p:attrNameLst>
                                      </p:cBhvr>
                                      <p:tavLst>
                                        <p:tav tm="0">
                                          <p:val>
                                            <p:strVal val="#ppt_x+0.4"/>
                                          </p:val>
                                        </p:tav>
                                        <p:tav tm="100000">
                                          <p:val>
                                            <p:strVal val="#ppt_x-0.05"/>
                                          </p:val>
                                        </p:tav>
                                      </p:tavLst>
                                    </p:anim>
                                    <p:anim calcmode="lin" valueType="num">
                                      <p:cBhvr>
                                        <p:cTn id="235" dur="1600" decel="100000" fill="hold"/>
                                        <p:tgtEl>
                                          <p:spTgt spid="157771"/>
                                        </p:tgtEl>
                                        <p:attrNameLst>
                                          <p:attrName>ppt_y</p:attrName>
                                        </p:attrNameLst>
                                      </p:cBhvr>
                                      <p:tavLst>
                                        <p:tav tm="0">
                                          <p:val>
                                            <p:strVal val="#ppt_y-0.4"/>
                                          </p:val>
                                        </p:tav>
                                        <p:tav tm="100000">
                                          <p:val>
                                            <p:strVal val="#ppt_y+0.1"/>
                                          </p:val>
                                        </p:tav>
                                      </p:tavLst>
                                    </p:anim>
                                    <p:anim calcmode="lin" valueType="num">
                                      <p:cBhvr>
                                        <p:cTn id="236" dur="400" accel="100000" fill="hold">
                                          <p:stCondLst>
                                            <p:cond delay="1600"/>
                                          </p:stCondLst>
                                        </p:cTn>
                                        <p:tgtEl>
                                          <p:spTgt spid="157771"/>
                                        </p:tgtEl>
                                        <p:attrNameLst>
                                          <p:attrName>ppt_x</p:attrName>
                                        </p:attrNameLst>
                                      </p:cBhvr>
                                      <p:tavLst>
                                        <p:tav tm="0">
                                          <p:val>
                                            <p:strVal val="#ppt_x-0.05"/>
                                          </p:val>
                                        </p:tav>
                                        <p:tav tm="100000">
                                          <p:val>
                                            <p:strVal val="#ppt_x"/>
                                          </p:val>
                                        </p:tav>
                                      </p:tavLst>
                                    </p:anim>
                                    <p:anim calcmode="lin" valueType="num">
                                      <p:cBhvr>
                                        <p:cTn id="237" dur="400" accel="100000" fill="hold">
                                          <p:stCondLst>
                                            <p:cond delay="1600"/>
                                          </p:stCondLst>
                                        </p:cTn>
                                        <p:tgtEl>
                                          <p:spTgt spid="157771"/>
                                        </p:tgtEl>
                                        <p:attrNameLst>
                                          <p:attrName>ppt_y</p:attrName>
                                        </p:attrNameLst>
                                      </p:cBhvr>
                                      <p:tavLst>
                                        <p:tav tm="0">
                                          <p:val>
                                            <p:strVal val="#ppt_y+0.1"/>
                                          </p:val>
                                        </p:tav>
                                        <p:tav tm="100000">
                                          <p:val>
                                            <p:strVal val="#ppt_y"/>
                                          </p:val>
                                        </p:tav>
                                      </p:tavLst>
                                    </p:anim>
                                  </p:childTnLst>
                                </p:cTn>
                              </p:par>
                            </p:childTnLst>
                          </p:cTn>
                        </p:par>
                        <p:par>
                          <p:cTn id="238" fill="hold">
                            <p:stCondLst>
                              <p:cond delay="67000"/>
                            </p:stCondLst>
                            <p:childTnLst>
                              <p:par>
                                <p:cTn id="239" presetID="30" presetClass="entr" presetSubtype="0" fill="hold" grpId="0" nodeType="afterEffect">
                                  <p:stCondLst>
                                    <p:cond delay="0"/>
                                  </p:stCondLst>
                                  <p:childTnLst>
                                    <p:set>
                                      <p:cBhvr>
                                        <p:cTn id="240" dur="1" fill="hold">
                                          <p:stCondLst>
                                            <p:cond delay="0"/>
                                          </p:stCondLst>
                                        </p:cTn>
                                        <p:tgtEl>
                                          <p:spTgt spid="157772"/>
                                        </p:tgtEl>
                                        <p:attrNameLst>
                                          <p:attrName>style.visibility</p:attrName>
                                        </p:attrNameLst>
                                      </p:cBhvr>
                                      <p:to>
                                        <p:strVal val="visible"/>
                                      </p:to>
                                    </p:set>
                                    <p:animEffect transition="in" filter="fade">
                                      <p:cBhvr>
                                        <p:cTn id="241" dur="1600" decel="100000"/>
                                        <p:tgtEl>
                                          <p:spTgt spid="157772"/>
                                        </p:tgtEl>
                                      </p:cBhvr>
                                    </p:animEffect>
                                    <p:anim calcmode="lin" valueType="num">
                                      <p:cBhvr>
                                        <p:cTn id="242" dur="1600" decel="100000" fill="hold"/>
                                        <p:tgtEl>
                                          <p:spTgt spid="157772"/>
                                        </p:tgtEl>
                                        <p:attrNameLst>
                                          <p:attrName>style.rotation</p:attrName>
                                        </p:attrNameLst>
                                      </p:cBhvr>
                                      <p:tavLst>
                                        <p:tav tm="0">
                                          <p:val>
                                            <p:fltVal val="-90"/>
                                          </p:val>
                                        </p:tav>
                                        <p:tav tm="100000">
                                          <p:val>
                                            <p:fltVal val="0"/>
                                          </p:val>
                                        </p:tav>
                                      </p:tavLst>
                                    </p:anim>
                                    <p:anim calcmode="lin" valueType="num">
                                      <p:cBhvr>
                                        <p:cTn id="243" dur="1600" decel="100000" fill="hold"/>
                                        <p:tgtEl>
                                          <p:spTgt spid="157772"/>
                                        </p:tgtEl>
                                        <p:attrNameLst>
                                          <p:attrName>ppt_x</p:attrName>
                                        </p:attrNameLst>
                                      </p:cBhvr>
                                      <p:tavLst>
                                        <p:tav tm="0">
                                          <p:val>
                                            <p:strVal val="#ppt_x+0.4"/>
                                          </p:val>
                                        </p:tav>
                                        <p:tav tm="100000">
                                          <p:val>
                                            <p:strVal val="#ppt_x-0.05"/>
                                          </p:val>
                                        </p:tav>
                                      </p:tavLst>
                                    </p:anim>
                                    <p:anim calcmode="lin" valueType="num">
                                      <p:cBhvr>
                                        <p:cTn id="244" dur="1600" decel="100000" fill="hold"/>
                                        <p:tgtEl>
                                          <p:spTgt spid="157772"/>
                                        </p:tgtEl>
                                        <p:attrNameLst>
                                          <p:attrName>ppt_y</p:attrName>
                                        </p:attrNameLst>
                                      </p:cBhvr>
                                      <p:tavLst>
                                        <p:tav tm="0">
                                          <p:val>
                                            <p:strVal val="#ppt_y-0.4"/>
                                          </p:val>
                                        </p:tav>
                                        <p:tav tm="100000">
                                          <p:val>
                                            <p:strVal val="#ppt_y+0.1"/>
                                          </p:val>
                                        </p:tav>
                                      </p:tavLst>
                                    </p:anim>
                                    <p:anim calcmode="lin" valueType="num">
                                      <p:cBhvr>
                                        <p:cTn id="245" dur="400" accel="100000" fill="hold">
                                          <p:stCondLst>
                                            <p:cond delay="1600"/>
                                          </p:stCondLst>
                                        </p:cTn>
                                        <p:tgtEl>
                                          <p:spTgt spid="157772"/>
                                        </p:tgtEl>
                                        <p:attrNameLst>
                                          <p:attrName>ppt_x</p:attrName>
                                        </p:attrNameLst>
                                      </p:cBhvr>
                                      <p:tavLst>
                                        <p:tav tm="0">
                                          <p:val>
                                            <p:strVal val="#ppt_x-0.05"/>
                                          </p:val>
                                        </p:tav>
                                        <p:tav tm="100000">
                                          <p:val>
                                            <p:strVal val="#ppt_x"/>
                                          </p:val>
                                        </p:tav>
                                      </p:tavLst>
                                    </p:anim>
                                    <p:anim calcmode="lin" valueType="num">
                                      <p:cBhvr>
                                        <p:cTn id="246" dur="400" accel="100000" fill="hold">
                                          <p:stCondLst>
                                            <p:cond delay="1600"/>
                                          </p:stCondLst>
                                        </p:cTn>
                                        <p:tgtEl>
                                          <p:spTgt spid="157772"/>
                                        </p:tgtEl>
                                        <p:attrNameLst>
                                          <p:attrName>ppt_y</p:attrName>
                                        </p:attrNameLst>
                                      </p:cBhvr>
                                      <p:tavLst>
                                        <p:tav tm="0">
                                          <p:val>
                                            <p:strVal val="#ppt_y+0.1"/>
                                          </p:val>
                                        </p:tav>
                                        <p:tav tm="100000">
                                          <p:val>
                                            <p:strVal val="#ppt_y"/>
                                          </p:val>
                                        </p:tav>
                                      </p:tavLst>
                                    </p:anim>
                                  </p:childTnLst>
                                </p:cTn>
                              </p:par>
                            </p:childTnLst>
                          </p:cTn>
                        </p:par>
                        <p:par>
                          <p:cTn id="247" fill="hold">
                            <p:stCondLst>
                              <p:cond delay="69000"/>
                            </p:stCondLst>
                            <p:childTnLst>
                              <p:par>
                                <p:cTn id="248" presetID="30" presetClass="entr" presetSubtype="0" fill="hold" grpId="0" nodeType="afterEffect">
                                  <p:stCondLst>
                                    <p:cond delay="0"/>
                                  </p:stCondLst>
                                  <p:childTnLst>
                                    <p:set>
                                      <p:cBhvr>
                                        <p:cTn id="249" dur="1" fill="hold">
                                          <p:stCondLst>
                                            <p:cond delay="0"/>
                                          </p:stCondLst>
                                        </p:cTn>
                                        <p:tgtEl>
                                          <p:spTgt spid="157773"/>
                                        </p:tgtEl>
                                        <p:attrNameLst>
                                          <p:attrName>style.visibility</p:attrName>
                                        </p:attrNameLst>
                                      </p:cBhvr>
                                      <p:to>
                                        <p:strVal val="visible"/>
                                      </p:to>
                                    </p:set>
                                    <p:animEffect transition="in" filter="fade">
                                      <p:cBhvr>
                                        <p:cTn id="250" dur="1600" decel="100000"/>
                                        <p:tgtEl>
                                          <p:spTgt spid="157773"/>
                                        </p:tgtEl>
                                      </p:cBhvr>
                                    </p:animEffect>
                                    <p:anim calcmode="lin" valueType="num">
                                      <p:cBhvr>
                                        <p:cTn id="251" dur="1600" decel="100000" fill="hold"/>
                                        <p:tgtEl>
                                          <p:spTgt spid="157773"/>
                                        </p:tgtEl>
                                        <p:attrNameLst>
                                          <p:attrName>style.rotation</p:attrName>
                                        </p:attrNameLst>
                                      </p:cBhvr>
                                      <p:tavLst>
                                        <p:tav tm="0">
                                          <p:val>
                                            <p:fltVal val="-90"/>
                                          </p:val>
                                        </p:tav>
                                        <p:tav tm="100000">
                                          <p:val>
                                            <p:fltVal val="0"/>
                                          </p:val>
                                        </p:tav>
                                      </p:tavLst>
                                    </p:anim>
                                    <p:anim calcmode="lin" valueType="num">
                                      <p:cBhvr>
                                        <p:cTn id="252" dur="1600" decel="100000" fill="hold"/>
                                        <p:tgtEl>
                                          <p:spTgt spid="157773"/>
                                        </p:tgtEl>
                                        <p:attrNameLst>
                                          <p:attrName>ppt_x</p:attrName>
                                        </p:attrNameLst>
                                      </p:cBhvr>
                                      <p:tavLst>
                                        <p:tav tm="0">
                                          <p:val>
                                            <p:strVal val="#ppt_x+0.4"/>
                                          </p:val>
                                        </p:tav>
                                        <p:tav tm="100000">
                                          <p:val>
                                            <p:strVal val="#ppt_x-0.05"/>
                                          </p:val>
                                        </p:tav>
                                      </p:tavLst>
                                    </p:anim>
                                    <p:anim calcmode="lin" valueType="num">
                                      <p:cBhvr>
                                        <p:cTn id="253" dur="1600" decel="100000" fill="hold"/>
                                        <p:tgtEl>
                                          <p:spTgt spid="157773"/>
                                        </p:tgtEl>
                                        <p:attrNameLst>
                                          <p:attrName>ppt_y</p:attrName>
                                        </p:attrNameLst>
                                      </p:cBhvr>
                                      <p:tavLst>
                                        <p:tav tm="0">
                                          <p:val>
                                            <p:strVal val="#ppt_y-0.4"/>
                                          </p:val>
                                        </p:tav>
                                        <p:tav tm="100000">
                                          <p:val>
                                            <p:strVal val="#ppt_y+0.1"/>
                                          </p:val>
                                        </p:tav>
                                      </p:tavLst>
                                    </p:anim>
                                    <p:anim calcmode="lin" valueType="num">
                                      <p:cBhvr>
                                        <p:cTn id="254" dur="400" accel="100000" fill="hold">
                                          <p:stCondLst>
                                            <p:cond delay="1600"/>
                                          </p:stCondLst>
                                        </p:cTn>
                                        <p:tgtEl>
                                          <p:spTgt spid="157773"/>
                                        </p:tgtEl>
                                        <p:attrNameLst>
                                          <p:attrName>ppt_x</p:attrName>
                                        </p:attrNameLst>
                                      </p:cBhvr>
                                      <p:tavLst>
                                        <p:tav tm="0">
                                          <p:val>
                                            <p:strVal val="#ppt_x-0.05"/>
                                          </p:val>
                                        </p:tav>
                                        <p:tav tm="100000">
                                          <p:val>
                                            <p:strVal val="#ppt_x"/>
                                          </p:val>
                                        </p:tav>
                                      </p:tavLst>
                                    </p:anim>
                                    <p:anim calcmode="lin" valueType="num">
                                      <p:cBhvr>
                                        <p:cTn id="255" dur="400" accel="100000" fill="hold">
                                          <p:stCondLst>
                                            <p:cond delay="1600"/>
                                          </p:stCondLst>
                                        </p:cTn>
                                        <p:tgtEl>
                                          <p:spTgt spid="157773"/>
                                        </p:tgtEl>
                                        <p:attrNameLst>
                                          <p:attrName>ppt_y</p:attrName>
                                        </p:attrNameLst>
                                      </p:cBhvr>
                                      <p:tavLst>
                                        <p:tav tm="0">
                                          <p:val>
                                            <p:strVal val="#ppt_y+0.1"/>
                                          </p:val>
                                        </p:tav>
                                        <p:tav tm="100000">
                                          <p:val>
                                            <p:strVal val="#ppt_y"/>
                                          </p:val>
                                        </p:tav>
                                      </p:tavLst>
                                    </p:anim>
                                  </p:childTnLst>
                                </p:cTn>
                              </p:par>
                            </p:childTnLst>
                          </p:cTn>
                        </p:par>
                        <p:par>
                          <p:cTn id="256" fill="hold">
                            <p:stCondLst>
                              <p:cond delay="71000"/>
                            </p:stCondLst>
                            <p:childTnLst>
                              <p:par>
                                <p:cTn id="257" presetID="30" presetClass="entr" presetSubtype="0" fill="hold" grpId="0" nodeType="afterEffect">
                                  <p:stCondLst>
                                    <p:cond delay="0"/>
                                  </p:stCondLst>
                                  <p:childTnLst>
                                    <p:set>
                                      <p:cBhvr>
                                        <p:cTn id="258" dur="1" fill="hold">
                                          <p:stCondLst>
                                            <p:cond delay="0"/>
                                          </p:stCondLst>
                                        </p:cTn>
                                        <p:tgtEl>
                                          <p:spTgt spid="157774"/>
                                        </p:tgtEl>
                                        <p:attrNameLst>
                                          <p:attrName>style.visibility</p:attrName>
                                        </p:attrNameLst>
                                      </p:cBhvr>
                                      <p:to>
                                        <p:strVal val="visible"/>
                                      </p:to>
                                    </p:set>
                                    <p:animEffect transition="in" filter="fade">
                                      <p:cBhvr>
                                        <p:cTn id="259" dur="1600" decel="100000"/>
                                        <p:tgtEl>
                                          <p:spTgt spid="157774"/>
                                        </p:tgtEl>
                                      </p:cBhvr>
                                    </p:animEffect>
                                    <p:anim calcmode="lin" valueType="num">
                                      <p:cBhvr>
                                        <p:cTn id="260" dur="1600" decel="100000" fill="hold"/>
                                        <p:tgtEl>
                                          <p:spTgt spid="157774"/>
                                        </p:tgtEl>
                                        <p:attrNameLst>
                                          <p:attrName>style.rotation</p:attrName>
                                        </p:attrNameLst>
                                      </p:cBhvr>
                                      <p:tavLst>
                                        <p:tav tm="0">
                                          <p:val>
                                            <p:fltVal val="-90"/>
                                          </p:val>
                                        </p:tav>
                                        <p:tav tm="100000">
                                          <p:val>
                                            <p:fltVal val="0"/>
                                          </p:val>
                                        </p:tav>
                                      </p:tavLst>
                                    </p:anim>
                                    <p:anim calcmode="lin" valueType="num">
                                      <p:cBhvr>
                                        <p:cTn id="261" dur="1600" decel="100000" fill="hold"/>
                                        <p:tgtEl>
                                          <p:spTgt spid="157774"/>
                                        </p:tgtEl>
                                        <p:attrNameLst>
                                          <p:attrName>ppt_x</p:attrName>
                                        </p:attrNameLst>
                                      </p:cBhvr>
                                      <p:tavLst>
                                        <p:tav tm="0">
                                          <p:val>
                                            <p:strVal val="#ppt_x+0.4"/>
                                          </p:val>
                                        </p:tav>
                                        <p:tav tm="100000">
                                          <p:val>
                                            <p:strVal val="#ppt_x-0.05"/>
                                          </p:val>
                                        </p:tav>
                                      </p:tavLst>
                                    </p:anim>
                                    <p:anim calcmode="lin" valueType="num">
                                      <p:cBhvr>
                                        <p:cTn id="262" dur="1600" decel="100000" fill="hold"/>
                                        <p:tgtEl>
                                          <p:spTgt spid="157774"/>
                                        </p:tgtEl>
                                        <p:attrNameLst>
                                          <p:attrName>ppt_y</p:attrName>
                                        </p:attrNameLst>
                                      </p:cBhvr>
                                      <p:tavLst>
                                        <p:tav tm="0">
                                          <p:val>
                                            <p:strVal val="#ppt_y-0.4"/>
                                          </p:val>
                                        </p:tav>
                                        <p:tav tm="100000">
                                          <p:val>
                                            <p:strVal val="#ppt_y+0.1"/>
                                          </p:val>
                                        </p:tav>
                                      </p:tavLst>
                                    </p:anim>
                                    <p:anim calcmode="lin" valueType="num">
                                      <p:cBhvr>
                                        <p:cTn id="263" dur="400" accel="100000" fill="hold">
                                          <p:stCondLst>
                                            <p:cond delay="1600"/>
                                          </p:stCondLst>
                                        </p:cTn>
                                        <p:tgtEl>
                                          <p:spTgt spid="157774"/>
                                        </p:tgtEl>
                                        <p:attrNameLst>
                                          <p:attrName>ppt_x</p:attrName>
                                        </p:attrNameLst>
                                      </p:cBhvr>
                                      <p:tavLst>
                                        <p:tav tm="0">
                                          <p:val>
                                            <p:strVal val="#ppt_x-0.05"/>
                                          </p:val>
                                        </p:tav>
                                        <p:tav tm="100000">
                                          <p:val>
                                            <p:strVal val="#ppt_x"/>
                                          </p:val>
                                        </p:tav>
                                      </p:tavLst>
                                    </p:anim>
                                    <p:anim calcmode="lin" valueType="num">
                                      <p:cBhvr>
                                        <p:cTn id="264" dur="400" accel="100000" fill="hold">
                                          <p:stCondLst>
                                            <p:cond delay="1600"/>
                                          </p:stCondLst>
                                        </p:cTn>
                                        <p:tgtEl>
                                          <p:spTgt spid="157774"/>
                                        </p:tgtEl>
                                        <p:attrNameLst>
                                          <p:attrName>ppt_y</p:attrName>
                                        </p:attrNameLst>
                                      </p:cBhvr>
                                      <p:tavLst>
                                        <p:tav tm="0">
                                          <p:val>
                                            <p:strVal val="#ppt_y+0.1"/>
                                          </p:val>
                                        </p:tav>
                                        <p:tav tm="100000">
                                          <p:val>
                                            <p:strVal val="#ppt_y"/>
                                          </p:val>
                                        </p:tav>
                                      </p:tavLst>
                                    </p:anim>
                                  </p:childTnLst>
                                </p:cTn>
                              </p:par>
                            </p:childTnLst>
                          </p:cTn>
                        </p:par>
                        <p:par>
                          <p:cTn id="265" fill="hold">
                            <p:stCondLst>
                              <p:cond delay="73000"/>
                            </p:stCondLst>
                            <p:childTnLst>
                              <p:par>
                                <p:cTn id="266" presetID="30" presetClass="entr" presetSubtype="0" fill="hold" grpId="0" nodeType="afterEffect">
                                  <p:stCondLst>
                                    <p:cond delay="0"/>
                                  </p:stCondLst>
                                  <p:childTnLst>
                                    <p:set>
                                      <p:cBhvr>
                                        <p:cTn id="267" dur="1" fill="hold">
                                          <p:stCondLst>
                                            <p:cond delay="0"/>
                                          </p:stCondLst>
                                        </p:cTn>
                                        <p:tgtEl>
                                          <p:spTgt spid="157775"/>
                                        </p:tgtEl>
                                        <p:attrNameLst>
                                          <p:attrName>style.visibility</p:attrName>
                                        </p:attrNameLst>
                                      </p:cBhvr>
                                      <p:to>
                                        <p:strVal val="visible"/>
                                      </p:to>
                                    </p:set>
                                    <p:animEffect transition="in" filter="fade">
                                      <p:cBhvr>
                                        <p:cTn id="268" dur="1600" decel="100000"/>
                                        <p:tgtEl>
                                          <p:spTgt spid="157775"/>
                                        </p:tgtEl>
                                      </p:cBhvr>
                                    </p:animEffect>
                                    <p:anim calcmode="lin" valueType="num">
                                      <p:cBhvr>
                                        <p:cTn id="269" dur="1600" decel="100000" fill="hold"/>
                                        <p:tgtEl>
                                          <p:spTgt spid="157775"/>
                                        </p:tgtEl>
                                        <p:attrNameLst>
                                          <p:attrName>style.rotation</p:attrName>
                                        </p:attrNameLst>
                                      </p:cBhvr>
                                      <p:tavLst>
                                        <p:tav tm="0">
                                          <p:val>
                                            <p:fltVal val="-90"/>
                                          </p:val>
                                        </p:tav>
                                        <p:tav tm="100000">
                                          <p:val>
                                            <p:fltVal val="0"/>
                                          </p:val>
                                        </p:tav>
                                      </p:tavLst>
                                    </p:anim>
                                    <p:anim calcmode="lin" valueType="num">
                                      <p:cBhvr>
                                        <p:cTn id="270" dur="1600" decel="100000" fill="hold"/>
                                        <p:tgtEl>
                                          <p:spTgt spid="157775"/>
                                        </p:tgtEl>
                                        <p:attrNameLst>
                                          <p:attrName>ppt_x</p:attrName>
                                        </p:attrNameLst>
                                      </p:cBhvr>
                                      <p:tavLst>
                                        <p:tav tm="0">
                                          <p:val>
                                            <p:strVal val="#ppt_x+0.4"/>
                                          </p:val>
                                        </p:tav>
                                        <p:tav tm="100000">
                                          <p:val>
                                            <p:strVal val="#ppt_x-0.05"/>
                                          </p:val>
                                        </p:tav>
                                      </p:tavLst>
                                    </p:anim>
                                    <p:anim calcmode="lin" valueType="num">
                                      <p:cBhvr>
                                        <p:cTn id="271" dur="1600" decel="100000" fill="hold"/>
                                        <p:tgtEl>
                                          <p:spTgt spid="157775"/>
                                        </p:tgtEl>
                                        <p:attrNameLst>
                                          <p:attrName>ppt_y</p:attrName>
                                        </p:attrNameLst>
                                      </p:cBhvr>
                                      <p:tavLst>
                                        <p:tav tm="0">
                                          <p:val>
                                            <p:strVal val="#ppt_y-0.4"/>
                                          </p:val>
                                        </p:tav>
                                        <p:tav tm="100000">
                                          <p:val>
                                            <p:strVal val="#ppt_y+0.1"/>
                                          </p:val>
                                        </p:tav>
                                      </p:tavLst>
                                    </p:anim>
                                    <p:anim calcmode="lin" valueType="num">
                                      <p:cBhvr>
                                        <p:cTn id="272" dur="400" accel="100000" fill="hold">
                                          <p:stCondLst>
                                            <p:cond delay="1600"/>
                                          </p:stCondLst>
                                        </p:cTn>
                                        <p:tgtEl>
                                          <p:spTgt spid="157775"/>
                                        </p:tgtEl>
                                        <p:attrNameLst>
                                          <p:attrName>ppt_x</p:attrName>
                                        </p:attrNameLst>
                                      </p:cBhvr>
                                      <p:tavLst>
                                        <p:tav tm="0">
                                          <p:val>
                                            <p:strVal val="#ppt_x-0.05"/>
                                          </p:val>
                                        </p:tav>
                                        <p:tav tm="100000">
                                          <p:val>
                                            <p:strVal val="#ppt_x"/>
                                          </p:val>
                                        </p:tav>
                                      </p:tavLst>
                                    </p:anim>
                                    <p:anim calcmode="lin" valueType="num">
                                      <p:cBhvr>
                                        <p:cTn id="273" dur="400" accel="100000" fill="hold">
                                          <p:stCondLst>
                                            <p:cond delay="1600"/>
                                          </p:stCondLst>
                                        </p:cTn>
                                        <p:tgtEl>
                                          <p:spTgt spid="157775"/>
                                        </p:tgtEl>
                                        <p:attrNameLst>
                                          <p:attrName>ppt_y</p:attrName>
                                        </p:attrNameLst>
                                      </p:cBhvr>
                                      <p:tavLst>
                                        <p:tav tm="0">
                                          <p:val>
                                            <p:strVal val="#ppt_y+0.1"/>
                                          </p:val>
                                        </p:tav>
                                        <p:tav tm="100000">
                                          <p:val>
                                            <p:strVal val="#ppt_y"/>
                                          </p:val>
                                        </p:tav>
                                      </p:tavLst>
                                    </p:anim>
                                  </p:childTnLst>
                                </p:cTn>
                              </p:par>
                            </p:childTnLst>
                          </p:cTn>
                        </p:par>
                        <p:par>
                          <p:cTn id="274" fill="hold">
                            <p:stCondLst>
                              <p:cond delay="75000"/>
                            </p:stCondLst>
                            <p:childTnLst>
                              <p:par>
                                <p:cTn id="275" presetID="30" presetClass="entr" presetSubtype="0" fill="hold" nodeType="afterEffect">
                                  <p:stCondLst>
                                    <p:cond delay="0"/>
                                  </p:stCondLst>
                                  <p:childTnLst>
                                    <p:set>
                                      <p:cBhvr>
                                        <p:cTn id="276" dur="1" fill="hold">
                                          <p:stCondLst>
                                            <p:cond delay="0"/>
                                          </p:stCondLst>
                                        </p:cTn>
                                        <p:tgtEl>
                                          <p:spTgt spid="157776"/>
                                        </p:tgtEl>
                                        <p:attrNameLst>
                                          <p:attrName>style.visibility</p:attrName>
                                        </p:attrNameLst>
                                      </p:cBhvr>
                                      <p:to>
                                        <p:strVal val="visible"/>
                                      </p:to>
                                    </p:set>
                                    <p:animEffect transition="in" filter="fade">
                                      <p:cBhvr>
                                        <p:cTn id="277" dur="1600" decel="100000"/>
                                        <p:tgtEl>
                                          <p:spTgt spid="157776"/>
                                        </p:tgtEl>
                                      </p:cBhvr>
                                    </p:animEffect>
                                    <p:anim calcmode="lin" valueType="num">
                                      <p:cBhvr>
                                        <p:cTn id="278" dur="1600" decel="100000" fill="hold"/>
                                        <p:tgtEl>
                                          <p:spTgt spid="157776"/>
                                        </p:tgtEl>
                                        <p:attrNameLst>
                                          <p:attrName>style.rotation</p:attrName>
                                        </p:attrNameLst>
                                      </p:cBhvr>
                                      <p:tavLst>
                                        <p:tav tm="0">
                                          <p:val>
                                            <p:fltVal val="-90"/>
                                          </p:val>
                                        </p:tav>
                                        <p:tav tm="100000">
                                          <p:val>
                                            <p:fltVal val="0"/>
                                          </p:val>
                                        </p:tav>
                                      </p:tavLst>
                                    </p:anim>
                                    <p:anim calcmode="lin" valueType="num">
                                      <p:cBhvr>
                                        <p:cTn id="279" dur="1600" decel="100000" fill="hold"/>
                                        <p:tgtEl>
                                          <p:spTgt spid="157776"/>
                                        </p:tgtEl>
                                        <p:attrNameLst>
                                          <p:attrName>ppt_x</p:attrName>
                                        </p:attrNameLst>
                                      </p:cBhvr>
                                      <p:tavLst>
                                        <p:tav tm="0">
                                          <p:val>
                                            <p:strVal val="#ppt_x+0.4"/>
                                          </p:val>
                                        </p:tav>
                                        <p:tav tm="100000">
                                          <p:val>
                                            <p:strVal val="#ppt_x-0.05"/>
                                          </p:val>
                                        </p:tav>
                                      </p:tavLst>
                                    </p:anim>
                                    <p:anim calcmode="lin" valueType="num">
                                      <p:cBhvr>
                                        <p:cTn id="280" dur="1600" decel="100000" fill="hold"/>
                                        <p:tgtEl>
                                          <p:spTgt spid="157776"/>
                                        </p:tgtEl>
                                        <p:attrNameLst>
                                          <p:attrName>ppt_y</p:attrName>
                                        </p:attrNameLst>
                                      </p:cBhvr>
                                      <p:tavLst>
                                        <p:tav tm="0">
                                          <p:val>
                                            <p:strVal val="#ppt_y-0.4"/>
                                          </p:val>
                                        </p:tav>
                                        <p:tav tm="100000">
                                          <p:val>
                                            <p:strVal val="#ppt_y+0.1"/>
                                          </p:val>
                                        </p:tav>
                                      </p:tavLst>
                                    </p:anim>
                                    <p:anim calcmode="lin" valueType="num">
                                      <p:cBhvr>
                                        <p:cTn id="281" dur="400" accel="100000" fill="hold">
                                          <p:stCondLst>
                                            <p:cond delay="1600"/>
                                          </p:stCondLst>
                                        </p:cTn>
                                        <p:tgtEl>
                                          <p:spTgt spid="157776"/>
                                        </p:tgtEl>
                                        <p:attrNameLst>
                                          <p:attrName>ppt_x</p:attrName>
                                        </p:attrNameLst>
                                      </p:cBhvr>
                                      <p:tavLst>
                                        <p:tav tm="0">
                                          <p:val>
                                            <p:strVal val="#ppt_x-0.05"/>
                                          </p:val>
                                        </p:tav>
                                        <p:tav tm="100000">
                                          <p:val>
                                            <p:strVal val="#ppt_x"/>
                                          </p:val>
                                        </p:tav>
                                      </p:tavLst>
                                    </p:anim>
                                    <p:anim calcmode="lin" valueType="num">
                                      <p:cBhvr>
                                        <p:cTn id="282" dur="400" accel="100000" fill="hold">
                                          <p:stCondLst>
                                            <p:cond delay="1600"/>
                                          </p:stCondLst>
                                        </p:cTn>
                                        <p:tgtEl>
                                          <p:spTgt spid="157776"/>
                                        </p:tgtEl>
                                        <p:attrNameLst>
                                          <p:attrName>ppt_y</p:attrName>
                                        </p:attrNameLst>
                                      </p:cBhvr>
                                      <p:tavLst>
                                        <p:tav tm="0">
                                          <p:val>
                                            <p:strVal val="#ppt_y+0.1"/>
                                          </p:val>
                                        </p:tav>
                                        <p:tav tm="100000">
                                          <p:val>
                                            <p:strVal val="#ppt_y"/>
                                          </p:val>
                                        </p:tav>
                                      </p:tavLst>
                                    </p:anim>
                                  </p:childTnLst>
                                </p:cTn>
                              </p:par>
                            </p:childTnLst>
                          </p:cTn>
                        </p:par>
                        <p:par>
                          <p:cTn id="283" fill="hold">
                            <p:stCondLst>
                              <p:cond delay="77000"/>
                            </p:stCondLst>
                            <p:childTnLst>
                              <p:par>
                                <p:cTn id="284" presetID="30" presetClass="entr" presetSubtype="0" fill="hold" grpId="0" nodeType="afterEffect">
                                  <p:stCondLst>
                                    <p:cond delay="0"/>
                                  </p:stCondLst>
                                  <p:childTnLst>
                                    <p:set>
                                      <p:cBhvr>
                                        <p:cTn id="285" dur="1" fill="hold">
                                          <p:stCondLst>
                                            <p:cond delay="0"/>
                                          </p:stCondLst>
                                        </p:cTn>
                                        <p:tgtEl>
                                          <p:spTgt spid="157777"/>
                                        </p:tgtEl>
                                        <p:attrNameLst>
                                          <p:attrName>style.visibility</p:attrName>
                                        </p:attrNameLst>
                                      </p:cBhvr>
                                      <p:to>
                                        <p:strVal val="visible"/>
                                      </p:to>
                                    </p:set>
                                    <p:animEffect transition="in" filter="fade">
                                      <p:cBhvr>
                                        <p:cTn id="286" dur="1600" decel="100000"/>
                                        <p:tgtEl>
                                          <p:spTgt spid="157777"/>
                                        </p:tgtEl>
                                      </p:cBhvr>
                                    </p:animEffect>
                                    <p:anim calcmode="lin" valueType="num">
                                      <p:cBhvr>
                                        <p:cTn id="287" dur="1600" decel="100000" fill="hold"/>
                                        <p:tgtEl>
                                          <p:spTgt spid="157777"/>
                                        </p:tgtEl>
                                        <p:attrNameLst>
                                          <p:attrName>style.rotation</p:attrName>
                                        </p:attrNameLst>
                                      </p:cBhvr>
                                      <p:tavLst>
                                        <p:tav tm="0">
                                          <p:val>
                                            <p:fltVal val="-90"/>
                                          </p:val>
                                        </p:tav>
                                        <p:tav tm="100000">
                                          <p:val>
                                            <p:fltVal val="0"/>
                                          </p:val>
                                        </p:tav>
                                      </p:tavLst>
                                    </p:anim>
                                    <p:anim calcmode="lin" valueType="num">
                                      <p:cBhvr>
                                        <p:cTn id="288" dur="1600" decel="100000" fill="hold"/>
                                        <p:tgtEl>
                                          <p:spTgt spid="157777"/>
                                        </p:tgtEl>
                                        <p:attrNameLst>
                                          <p:attrName>ppt_x</p:attrName>
                                        </p:attrNameLst>
                                      </p:cBhvr>
                                      <p:tavLst>
                                        <p:tav tm="0">
                                          <p:val>
                                            <p:strVal val="#ppt_x+0.4"/>
                                          </p:val>
                                        </p:tav>
                                        <p:tav tm="100000">
                                          <p:val>
                                            <p:strVal val="#ppt_x-0.05"/>
                                          </p:val>
                                        </p:tav>
                                      </p:tavLst>
                                    </p:anim>
                                    <p:anim calcmode="lin" valueType="num">
                                      <p:cBhvr>
                                        <p:cTn id="289" dur="1600" decel="100000" fill="hold"/>
                                        <p:tgtEl>
                                          <p:spTgt spid="157777"/>
                                        </p:tgtEl>
                                        <p:attrNameLst>
                                          <p:attrName>ppt_y</p:attrName>
                                        </p:attrNameLst>
                                      </p:cBhvr>
                                      <p:tavLst>
                                        <p:tav tm="0">
                                          <p:val>
                                            <p:strVal val="#ppt_y-0.4"/>
                                          </p:val>
                                        </p:tav>
                                        <p:tav tm="100000">
                                          <p:val>
                                            <p:strVal val="#ppt_y+0.1"/>
                                          </p:val>
                                        </p:tav>
                                      </p:tavLst>
                                    </p:anim>
                                    <p:anim calcmode="lin" valueType="num">
                                      <p:cBhvr>
                                        <p:cTn id="290" dur="400" accel="100000" fill="hold">
                                          <p:stCondLst>
                                            <p:cond delay="1600"/>
                                          </p:stCondLst>
                                        </p:cTn>
                                        <p:tgtEl>
                                          <p:spTgt spid="157777"/>
                                        </p:tgtEl>
                                        <p:attrNameLst>
                                          <p:attrName>ppt_x</p:attrName>
                                        </p:attrNameLst>
                                      </p:cBhvr>
                                      <p:tavLst>
                                        <p:tav tm="0">
                                          <p:val>
                                            <p:strVal val="#ppt_x-0.05"/>
                                          </p:val>
                                        </p:tav>
                                        <p:tav tm="100000">
                                          <p:val>
                                            <p:strVal val="#ppt_x"/>
                                          </p:val>
                                        </p:tav>
                                      </p:tavLst>
                                    </p:anim>
                                    <p:anim calcmode="lin" valueType="num">
                                      <p:cBhvr>
                                        <p:cTn id="291" dur="400" accel="100000" fill="hold">
                                          <p:stCondLst>
                                            <p:cond delay="1600"/>
                                          </p:stCondLst>
                                        </p:cTn>
                                        <p:tgtEl>
                                          <p:spTgt spid="157777"/>
                                        </p:tgtEl>
                                        <p:attrNameLst>
                                          <p:attrName>ppt_y</p:attrName>
                                        </p:attrNameLst>
                                      </p:cBhvr>
                                      <p:tavLst>
                                        <p:tav tm="0">
                                          <p:val>
                                            <p:strVal val="#ppt_y+0.1"/>
                                          </p:val>
                                        </p:tav>
                                        <p:tav tm="100000">
                                          <p:val>
                                            <p:strVal val="#ppt_y"/>
                                          </p:val>
                                        </p:tav>
                                      </p:tavLst>
                                    </p:anim>
                                  </p:childTnLst>
                                </p:cTn>
                              </p:par>
                            </p:childTnLst>
                          </p:cTn>
                        </p:par>
                        <p:par>
                          <p:cTn id="292" fill="hold">
                            <p:stCondLst>
                              <p:cond delay="79000"/>
                            </p:stCondLst>
                            <p:childTnLst>
                              <p:par>
                                <p:cTn id="293" presetID="30" presetClass="entr" presetSubtype="0" fill="hold" grpId="0" nodeType="afterEffect">
                                  <p:stCondLst>
                                    <p:cond delay="0"/>
                                  </p:stCondLst>
                                  <p:childTnLst>
                                    <p:set>
                                      <p:cBhvr>
                                        <p:cTn id="294" dur="1" fill="hold">
                                          <p:stCondLst>
                                            <p:cond delay="0"/>
                                          </p:stCondLst>
                                        </p:cTn>
                                        <p:tgtEl>
                                          <p:spTgt spid="157778"/>
                                        </p:tgtEl>
                                        <p:attrNameLst>
                                          <p:attrName>style.visibility</p:attrName>
                                        </p:attrNameLst>
                                      </p:cBhvr>
                                      <p:to>
                                        <p:strVal val="visible"/>
                                      </p:to>
                                    </p:set>
                                    <p:animEffect transition="in" filter="fade">
                                      <p:cBhvr>
                                        <p:cTn id="295" dur="1600" decel="100000"/>
                                        <p:tgtEl>
                                          <p:spTgt spid="157778"/>
                                        </p:tgtEl>
                                      </p:cBhvr>
                                    </p:animEffect>
                                    <p:anim calcmode="lin" valueType="num">
                                      <p:cBhvr>
                                        <p:cTn id="296" dur="1600" decel="100000" fill="hold"/>
                                        <p:tgtEl>
                                          <p:spTgt spid="157778"/>
                                        </p:tgtEl>
                                        <p:attrNameLst>
                                          <p:attrName>style.rotation</p:attrName>
                                        </p:attrNameLst>
                                      </p:cBhvr>
                                      <p:tavLst>
                                        <p:tav tm="0">
                                          <p:val>
                                            <p:fltVal val="-90"/>
                                          </p:val>
                                        </p:tav>
                                        <p:tav tm="100000">
                                          <p:val>
                                            <p:fltVal val="0"/>
                                          </p:val>
                                        </p:tav>
                                      </p:tavLst>
                                    </p:anim>
                                    <p:anim calcmode="lin" valueType="num">
                                      <p:cBhvr>
                                        <p:cTn id="297" dur="1600" decel="100000" fill="hold"/>
                                        <p:tgtEl>
                                          <p:spTgt spid="157778"/>
                                        </p:tgtEl>
                                        <p:attrNameLst>
                                          <p:attrName>ppt_x</p:attrName>
                                        </p:attrNameLst>
                                      </p:cBhvr>
                                      <p:tavLst>
                                        <p:tav tm="0">
                                          <p:val>
                                            <p:strVal val="#ppt_x+0.4"/>
                                          </p:val>
                                        </p:tav>
                                        <p:tav tm="100000">
                                          <p:val>
                                            <p:strVal val="#ppt_x-0.05"/>
                                          </p:val>
                                        </p:tav>
                                      </p:tavLst>
                                    </p:anim>
                                    <p:anim calcmode="lin" valueType="num">
                                      <p:cBhvr>
                                        <p:cTn id="298" dur="1600" decel="100000" fill="hold"/>
                                        <p:tgtEl>
                                          <p:spTgt spid="157778"/>
                                        </p:tgtEl>
                                        <p:attrNameLst>
                                          <p:attrName>ppt_y</p:attrName>
                                        </p:attrNameLst>
                                      </p:cBhvr>
                                      <p:tavLst>
                                        <p:tav tm="0">
                                          <p:val>
                                            <p:strVal val="#ppt_y-0.4"/>
                                          </p:val>
                                        </p:tav>
                                        <p:tav tm="100000">
                                          <p:val>
                                            <p:strVal val="#ppt_y+0.1"/>
                                          </p:val>
                                        </p:tav>
                                      </p:tavLst>
                                    </p:anim>
                                    <p:anim calcmode="lin" valueType="num">
                                      <p:cBhvr>
                                        <p:cTn id="299" dur="400" accel="100000" fill="hold">
                                          <p:stCondLst>
                                            <p:cond delay="1600"/>
                                          </p:stCondLst>
                                        </p:cTn>
                                        <p:tgtEl>
                                          <p:spTgt spid="157778"/>
                                        </p:tgtEl>
                                        <p:attrNameLst>
                                          <p:attrName>ppt_x</p:attrName>
                                        </p:attrNameLst>
                                      </p:cBhvr>
                                      <p:tavLst>
                                        <p:tav tm="0">
                                          <p:val>
                                            <p:strVal val="#ppt_x-0.05"/>
                                          </p:val>
                                        </p:tav>
                                        <p:tav tm="100000">
                                          <p:val>
                                            <p:strVal val="#ppt_x"/>
                                          </p:val>
                                        </p:tav>
                                      </p:tavLst>
                                    </p:anim>
                                    <p:anim calcmode="lin" valueType="num">
                                      <p:cBhvr>
                                        <p:cTn id="300" dur="400" accel="100000" fill="hold">
                                          <p:stCondLst>
                                            <p:cond delay="1600"/>
                                          </p:stCondLst>
                                        </p:cTn>
                                        <p:tgtEl>
                                          <p:spTgt spid="157778"/>
                                        </p:tgtEl>
                                        <p:attrNameLst>
                                          <p:attrName>ppt_y</p:attrName>
                                        </p:attrNameLst>
                                      </p:cBhvr>
                                      <p:tavLst>
                                        <p:tav tm="0">
                                          <p:val>
                                            <p:strVal val="#ppt_y+0.1"/>
                                          </p:val>
                                        </p:tav>
                                        <p:tav tm="100000">
                                          <p:val>
                                            <p:strVal val="#ppt_y"/>
                                          </p:val>
                                        </p:tav>
                                      </p:tavLst>
                                    </p:anim>
                                  </p:childTnLst>
                                </p:cTn>
                              </p:par>
                            </p:childTnLst>
                          </p:cTn>
                        </p:par>
                        <p:par>
                          <p:cTn id="301" fill="hold">
                            <p:stCondLst>
                              <p:cond delay="81000"/>
                            </p:stCondLst>
                            <p:childTnLst>
                              <p:par>
                                <p:cTn id="302" presetID="30" presetClass="entr" presetSubtype="0" fill="hold" grpId="0" nodeType="afterEffect">
                                  <p:stCondLst>
                                    <p:cond delay="0"/>
                                  </p:stCondLst>
                                  <p:childTnLst>
                                    <p:set>
                                      <p:cBhvr>
                                        <p:cTn id="303" dur="1" fill="hold">
                                          <p:stCondLst>
                                            <p:cond delay="0"/>
                                          </p:stCondLst>
                                        </p:cTn>
                                        <p:tgtEl>
                                          <p:spTgt spid="157779"/>
                                        </p:tgtEl>
                                        <p:attrNameLst>
                                          <p:attrName>style.visibility</p:attrName>
                                        </p:attrNameLst>
                                      </p:cBhvr>
                                      <p:to>
                                        <p:strVal val="visible"/>
                                      </p:to>
                                    </p:set>
                                    <p:animEffect transition="in" filter="fade">
                                      <p:cBhvr>
                                        <p:cTn id="304" dur="1600" decel="100000"/>
                                        <p:tgtEl>
                                          <p:spTgt spid="157779"/>
                                        </p:tgtEl>
                                      </p:cBhvr>
                                    </p:animEffect>
                                    <p:anim calcmode="lin" valueType="num">
                                      <p:cBhvr>
                                        <p:cTn id="305" dur="1600" decel="100000" fill="hold"/>
                                        <p:tgtEl>
                                          <p:spTgt spid="157779"/>
                                        </p:tgtEl>
                                        <p:attrNameLst>
                                          <p:attrName>style.rotation</p:attrName>
                                        </p:attrNameLst>
                                      </p:cBhvr>
                                      <p:tavLst>
                                        <p:tav tm="0">
                                          <p:val>
                                            <p:fltVal val="-90"/>
                                          </p:val>
                                        </p:tav>
                                        <p:tav tm="100000">
                                          <p:val>
                                            <p:fltVal val="0"/>
                                          </p:val>
                                        </p:tav>
                                      </p:tavLst>
                                    </p:anim>
                                    <p:anim calcmode="lin" valueType="num">
                                      <p:cBhvr>
                                        <p:cTn id="306" dur="1600" decel="100000" fill="hold"/>
                                        <p:tgtEl>
                                          <p:spTgt spid="157779"/>
                                        </p:tgtEl>
                                        <p:attrNameLst>
                                          <p:attrName>ppt_x</p:attrName>
                                        </p:attrNameLst>
                                      </p:cBhvr>
                                      <p:tavLst>
                                        <p:tav tm="0">
                                          <p:val>
                                            <p:strVal val="#ppt_x+0.4"/>
                                          </p:val>
                                        </p:tav>
                                        <p:tav tm="100000">
                                          <p:val>
                                            <p:strVal val="#ppt_x-0.05"/>
                                          </p:val>
                                        </p:tav>
                                      </p:tavLst>
                                    </p:anim>
                                    <p:anim calcmode="lin" valueType="num">
                                      <p:cBhvr>
                                        <p:cTn id="307" dur="1600" decel="100000" fill="hold"/>
                                        <p:tgtEl>
                                          <p:spTgt spid="157779"/>
                                        </p:tgtEl>
                                        <p:attrNameLst>
                                          <p:attrName>ppt_y</p:attrName>
                                        </p:attrNameLst>
                                      </p:cBhvr>
                                      <p:tavLst>
                                        <p:tav tm="0">
                                          <p:val>
                                            <p:strVal val="#ppt_y-0.4"/>
                                          </p:val>
                                        </p:tav>
                                        <p:tav tm="100000">
                                          <p:val>
                                            <p:strVal val="#ppt_y+0.1"/>
                                          </p:val>
                                        </p:tav>
                                      </p:tavLst>
                                    </p:anim>
                                    <p:anim calcmode="lin" valueType="num">
                                      <p:cBhvr>
                                        <p:cTn id="308" dur="400" accel="100000" fill="hold">
                                          <p:stCondLst>
                                            <p:cond delay="1600"/>
                                          </p:stCondLst>
                                        </p:cTn>
                                        <p:tgtEl>
                                          <p:spTgt spid="157779"/>
                                        </p:tgtEl>
                                        <p:attrNameLst>
                                          <p:attrName>ppt_x</p:attrName>
                                        </p:attrNameLst>
                                      </p:cBhvr>
                                      <p:tavLst>
                                        <p:tav tm="0">
                                          <p:val>
                                            <p:strVal val="#ppt_x-0.05"/>
                                          </p:val>
                                        </p:tav>
                                        <p:tav tm="100000">
                                          <p:val>
                                            <p:strVal val="#ppt_x"/>
                                          </p:val>
                                        </p:tav>
                                      </p:tavLst>
                                    </p:anim>
                                    <p:anim calcmode="lin" valueType="num">
                                      <p:cBhvr>
                                        <p:cTn id="309" dur="400" accel="100000" fill="hold">
                                          <p:stCondLst>
                                            <p:cond delay="1600"/>
                                          </p:stCondLst>
                                        </p:cTn>
                                        <p:tgtEl>
                                          <p:spTgt spid="157779"/>
                                        </p:tgtEl>
                                        <p:attrNameLst>
                                          <p:attrName>ppt_y</p:attrName>
                                        </p:attrNameLst>
                                      </p:cBhvr>
                                      <p:tavLst>
                                        <p:tav tm="0">
                                          <p:val>
                                            <p:strVal val="#ppt_y+0.1"/>
                                          </p:val>
                                        </p:tav>
                                        <p:tav tm="100000">
                                          <p:val>
                                            <p:strVal val="#ppt_y"/>
                                          </p:val>
                                        </p:tav>
                                      </p:tavLst>
                                    </p:anim>
                                  </p:childTnLst>
                                </p:cTn>
                              </p:par>
                            </p:childTnLst>
                          </p:cTn>
                        </p:par>
                        <p:par>
                          <p:cTn id="310" fill="hold">
                            <p:stCondLst>
                              <p:cond delay="83000"/>
                            </p:stCondLst>
                            <p:childTnLst>
                              <p:par>
                                <p:cTn id="311" presetID="30" presetClass="entr" presetSubtype="0" fill="hold" grpId="0" nodeType="afterEffect">
                                  <p:stCondLst>
                                    <p:cond delay="0"/>
                                  </p:stCondLst>
                                  <p:childTnLst>
                                    <p:set>
                                      <p:cBhvr>
                                        <p:cTn id="312" dur="1" fill="hold">
                                          <p:stCondLst>
                                            <p:cond delay="0"/>
                                          </p:stCondLst>
                                        </p:cTn>
                                        <p:tgtEl>
                                          <p:spTgt spid="157780"/>
                                        </p:tgtEl>
                                        <p:attrNameLst>
                                          <p:attrName>style.visibility</p:attrName>
                                        </p:attrNameLst>
                                      </p:cBhvr>
                                      <p:to>
                                        <p:strVal val="visible"/>
                                      </p:to>
                                    </p:set>
                                    <p:animEffect transition="in" filter="fade">
                                      <p:cBhvr>
                                        <p:cTn id="313" dur="1600" decel="100000"/>
                                        <p:tgtEl>
                                          <p:spTgt spid="157780"/>
                                        </p:tgtEl>
                                      </p:cBhvr>
                                    </p:animEffect>
                                    <p:anim calcmode="lin" valueType="num">
                                      <p:cBhvr>
                                        <p:cTn id="314" dur="1600" decel="100000" fill="hold"/>
                                        <p:tgtEl>
                                          <p:spTgt spid="157780"/>
                                        </p:tgtEl>
                                        <p:attrNameLst>
                                          <p:attrName>style.rotation</p:attrName>
                                        </p:attrNameLst>
                                      </p:cBhvr>
                                      <p:tavLst>
                                        <p:tav tm="0">
                                          <p:val>
                                            <p:fltVal val="-90"/>
                                          </p:val>
                                        </p:tav>
                                        <p:tav tm="100000">
                                          <p:val>
                                            <p:fltVal val="0"/>
                                          </p:val>
                                        </p:tav>
                                      </p:tavLst>
                                    </p:anim>
                                    <p:anim calcmode="lin" valueType="num">
                                      <p:cBhvr>
                                        <p:cTn id="315" dur="1600" decel="100000" fill="hold"/>
                                        <p:tgtEl>
                                          <p:spTgt spid="157780"/>
                                        </p:tgtEl>
                                        <p:attrNameLst>
                                          <p:attrName>ppt_x</p:attrName>
                                        </p:attrNameLst>
                                      </p:cBhvr>
                                      <p:tavLst>
                                        <p:tav tm="0">
                                          <p:val>
                                            <p:strVal val="#ppt_x+0.4"/>
                                          </p:val>
                                        </p:tav>
                                        <p:tav tm="100000">
                                          <p:val>
                                            <p:strVal val="#ppt_x-0.05"/>
                                          </p:val>
                                        </p:tav>
                                      </p:tavLst>
                                    </p:anim>
                                    <p:anim calcmode="lin" valueType="num">
                                      <p:cBhvr>
                                        <p:cTn id="316" dur="1600" decel="100000" fill="hold"/>
                                        <p:tgtEl>
                                          <p:spTgt spid="157780"/>
                                        </p:tgtEl>
                                        <p:attrNameLst>
                                          <p:attrName>ppt_y</p:attrName>
                                        </p:attrNameLst>
                                      </p:cBhvr>
                                      <p:tavLst>
                                        <p:tav tm="0">
                                          <p:val>
                                            <p:strVal val="#ppt_y-0.4"/>
                                          </p:val>
                                        </p:tav>
                                        <p:tav tm="100000">
                                          <p:val>
                                            <p:strVal val="#ppt_y+0.1"/>
                                          </p:val>
                                        </p:tav>
                                      </p:tavLst>
                                    </p:anim>
                                    <p:anim calcmode="lin" valueType="num">
                                      <p:cBhvr>
                                        <p:cTn id="317" dur="400" accel="100000" fill="hold">
                                          <p:stCondLst>
                                            <p:cond delay="1600"/>
                                          </p:stCondLst>
                                        </p:cTn>
                                        <p:tgtEl>
                                          <p:spTgt spid="157780"/>
                                        </p:tgtEl>
                                        <p:attrNameLst>
                                          <p:attrName>ppt_x</p:attrName>
                                        </p:attrNameLst>
                                      </p:cBhvr>
                                      <p:tavLst>
                                        <p:tav tm="0">
                                          <p:val>
                                            <p:strVal val="#ppt_x-0.05"/>
                                          </p:val>
                                        </p:tav>
                                        <p:tav tm="100000">
                                          <p:val>
                                            <p:strVal val="#ppt_x"/>
                                          </p:val>
                                        </p:tav>
                                      </p:tavLst>
                                    </p:anim>
                                    <p:anim calcmode="lin" valueType="num">
                                      <p:cBhvr>
                                        <p:cTn id="318" dur="400" accel="100000" fill="hold">
                                          <p:stCondLst>
                                            <p:cond delay="1600"/>
                                          </p:stCondLst>
                                        </p:cTn>
                                        <p:tgtEl>
                                          <p:spTgt spid="157780"/>
                                        </p:tgtEl>
                                        <p:attrNameLst>
                                          <p:attrName>ppt_y</p:attrName>
                                        </p:attrNameLst>
                                      </p:cBhvr>
                                      <p:tavLst>
                                        <p:tav tm="0">
                                          <p:val>
                                            <p:strVal val="#ppt_y+0.1"/>
                                          </p:val>
                                        </p:tav>
                                        <p:tav tm="100000">
                                          <p:val>
                                            <p:strVal val="#ppt_y"/>
                                          </p:val>
                                        </p:tav>
                                      </p:tavLst>
                                    </p:anim>
                                  </p:childTnLst>
                                </p:cTn>
                              </p:par>
                            </p:childTnLst>
                          </p:cTn>
                        </p:par>
                        <p:par>
                          <p:cTn id="319" fill="hold">
                            <p:stCondLst>
                              <p:cond delay="85000"/>
                            </p:stCondLst>
                            <p:childTnLst>
                              <p:par>
                                <p:cTn id="320" presetID="30" presetClass="entr" presetSubtype="0" fill="hold" grpId="0" nodeType="afterEffect">
                                  <p:stCondLst>
                                    <p:cond delay="0"/>
                                  </p:stCondLst>
                                  <p:childTnLst>
                                    <p:set>
                                      <p:cBhvr>
                                        <p:cTn id="321" dur="1" fill="hold">
                                          <p:stCondLst>
                                            <p:cond delay="0"/>
                                          </p:stCondLst>
                                        </p:cTn>
                                        <p:tgtEl>
                                          <p:spTgt spid="157781"/>
                                        </p:tgtEl>
                                        <p:attrNameLst>
                                          <p:attrName>style.visibility</p:attrName>
                                        </p:attrNameLst>
                                      </p:cBhvr>
                                      <p:to>
                                        <p:strVal val="visible"/>
                                      </p:to>
                                    </p:set>
                                    <p:animEffect transition="in" filter="fade">
                                      <p:cBhvr>
                                        <p:cTn id="322" dur="1600" decel="100000"/>
                                        <p:tgtEl>
                                          <p:spTgt spid="157781"/>
                                        </p:tgtEl>
                                      </p:cBhvr>
                                    </p:animEffect>
                                    <p:anim calcmode="lin" valueType="num">
                                      <p:cBhvr>
                                        <p:cTn id="323" dur="1600" decel="100000" fill="hold"/>
                                        <p:tgtEl>
                                          <p:spTgt spid="157781"/>
                                        </p:tgtEl>
                                        <p:attrNameLst>
                                          <p:attrName>style.rotation</p:attrName>
                                        </p:attrNameLst>
                                      </p:cBhvr>
                                      <p:tavLst>
                                        <p:tav tm="0">
                                          <p:val>
                                            <p:fltVal val="-90"/>
                                          </p:val>
                                        </p:tav>
                                        <p:tav tm="100000">
                                          <p:val>
                                            <p:fltVal val="0"/>
                                          </p:val>
                                        </p:tav>
                                      </p:tavLst>
                                    </p:anim>
                                    <p:anim calcmode="lin" valueType="num">
                                      <p:cBhvr>
                                        <p:cTn id="324" dur="1600" decel="100000" fill="hold"/>
                                        <p:tgtEl>
                                          <p:spTgt spid="157781"/>
                                        </p:tgtEl>
                                        <p:attrNameLst>
                                          <p:attrName>ppt_x</p:attrName>
                                        </p:attrNameLst>
                                      </p:cBhvr>
                                      <p:tavLst>
                                        <p:tav tm="0">
                                          <p:val>
                                            <p:strVal val="#ppt_x+0.4"/>
                                          </p:val>
                                        </p:tav>
                                        <p:tav tm="100000">
                                          <p:val>
                                            <p:strVal val="#ppt_x-0.05"/>
                                          </p:val>
                                        </p:tav>
                                      </p:tavLst>
                                    </p:anim>
                                    <p:anim calcmode="lin" valueType="num">
                                      <p:cBhvr>
                                        <p:cTn id="325" dur="1600" decel="100000" fill="hold"/>
                                        <p:tgtEl>
                                          <p:spTgt spid="157781"/>
                                        </p:tgtEl>
                                        <p:attrNameLst>
                                          <p:attrName>ppt_y</p:attrName>
                                        </p:attrNameLst>
                                      </p:cBhvr>
                                      <p:tavLst>
                                        <p:tav tm="0">
                                          <p:val>
                                            <p:strVal val="#ppt_y-0.4"/>
                                          </p:val>
                                        </p:tav>
                                        <p:tav tm="100000">
                                          <p:val>
                                            <p:strVal val="#ppt_y+0.1"/>
                                          </p:val>
                                        </p:tav>
                                      </p:tavLst>
                                    </p:anim>
                                    <p:anim calcmode="lin" valueType="num">
                                      <p:cBhvr>
                                        <p:cTn id="326" dur="400" accel="100000" fill="hold">
                                          <p:stCondLst>
                                            <p:cond delay="1600"/>
                                          </p:stCondLst>
                                        </p:cTn>
                                        <p:tgtEl>
                                          <p:spTgt spid="157781"/>
                                        </p:tgtEl>
                                        <p:attrNameLst>
                                          <p:attrName>ppt_x</p:attrName>
                                        </p:attrNameLst>
                                      </p:cBhvr>
                                      <p:tavLst>
                                        <p:tav tm="0">
                                          <p:val>
                                            <p:strVal val="#ppt_x-0.05"/>
                                          </p:val>
                                        </p:tav>
                                        <p:tav tm="100000">
                                          <p:val>
                                            <p:strVal val="#ppt_x"/>
                                          </p:val>
                                        </p:tav>
                                      </p:tavLst>
                                    </p:anim>
                                    <p:anim calcmode="lin" valueType="num">
                                      <p:cBhvr>
                                        <p:cTn id="327" dur="400" accel="100000" fill="hold">
                                          <p:stCondLst>
                                            <p:cond delay="1600"/>
                                          </p:stCondLst>
                                        </p:cTn>
                                        <p:tgtEl>
                                          <p:spTgt spid="157781"/>
                                        </p:tgtEl>
                                        <p:attrNameLst>
                                          <p:attrName>ppt_y</p:attrName>
                                        </p:attrNameLst>
                                      </p:cBhvr>
                                      <p:tavLst>
                                        <p:tav tm="0">
                                          <p:val>
                                            <p:strVal val="#ppt_y+0.1"/>
                                          </p:val>
                                        </p:tav>
                                        <p:tav tm="100000">
                                          <p:val>
                                            <p:strVal val="#ppt_y"/>
                                          </p:val>
                                        </p:tav>
                                      </p:tavLst>
                                    </p:anim>
                                  </p:childTnLst>
                                </p:cTn>
                              </p:par>
                            </p:childTnLst>
                          </p:cTn>
                        </p:par>
                        <p:par>
                          <p:cTn id="328" fill="hold">
                            <p:stCondLst>
                              <p:cond delay="87000"/>
                            </p:stCondLst>
                            <p:childTnLst>
                              <p:par>
                                <p:cTn id="329" presetID="30" presetClass="entr" presetSubtype="0" fill="hold" grpId="0" nodeType="afterEffect">
                                  <p:stCondLst>
                                    <p:cond delay="0"/>
                                  </p:stCondLst>
                                  <p:childTnLst>
                                    <p:set>
                                      <p:cBhvr>
                                        <p:cTn id="330" dur="1" fill="hold">
                                          <p:stCondLst>
                                            <p:cond delay="0"/>
                                          </p:stCondLst>
                                        </p:cTn>
                                        <p:tgtEl>
                                          <p:spTgt spid="157782"/>
                                        </p:tgtEl>
                                        <p:attrNameLst>
                                          <p:attrName>style.visibility</p:attrName>
                                        </p:attrNameLst>
                                      </p:cBhvr>
                                      <p:to>
                                        <p:strVal val="visible"/>
                                      </p:to>
                                    </p:set>
                                    <p:animEffect transition="in" filter="fade">
                                      <p:cBhvr>
                                        <p:cTn id="331" dur="1600" decel="100000"/>
                                        <p:tgtEl>
                                          <p:spTgt spid="157782"/>
                                        </p:tgtEl>
                                      </p:cBhvr>
                                    </p:animEffect>
                                    <p:anim calcmode="lin" valueType="num">
                                      <p:cBhvr>
                                        <p:cTn id="332" dur="1600" decel="100000" fill="hold"/>
                                        <p:tgtEl>
                                          <p:spTgt spid="157782"/>
                                        </p:tgtEl>
                                        <p:attrNameLst>
                                          <p:attrName>style.rotation</p:attrName>
                                        </p:attrNameLst>
                                      </p:cBhvr>
                                      <p:tavLst>
                                        <p:tav tm="0">
                                          <p:val>
                                            <p:fltVal val="-90"/>
                                          </p:val>
                                        </p:tav>
                                        <p:tav tm="100000">
                                          <p:val>
                                            <p:fltVal val="0"/>
                                          </p:val>
                                        </p:tav>
                                      </p:tavLst>
                                    </p:anim>
                                    <p:anim calcmode="lin" valueType="num">
                                      <p:cBhvr>
                                        <p:cTn id="333" dur="1600" decel="100000" fill="hold"/>
                                        <p:tgtEl>
                                          <p:spTgt spid="157782"/>
                                        </p:tgtEl>
                                        <p:attrNameLst>
                                          <p:attrName>ppt_x</p:attrName>
                                        </p:attrNameLst>
                                      </p:cBhvr>
                                      <p:tavLst>
                                        <p:tav tm="0">
                                          <p:val>
                                            <p:strVal val="#ppt_x+0.4"/>
                                          </p:val>
                                        </p:tav>
                                        <p:tav tm="100000">
                                          <p:val>
                                            <p:strVal val="#ppt_x-0.05"/>
                                          </p:val>
                                        </p:tav>
                                      </p:tavLst>
                                    </p:anim>
                                    <p:anim calcmode="lin" valueType="num">
                                      <p:cBhvr>
                                        <p:cTn id="334" dur="1600" decel="100000" fill="hold"/>
                                        <p:tgtEl>
                                          <p:spTgt spid="157782"/>
                                        </p:tgtEl>
                                        <p:attrNameLst>
                                          <p:attrName>ppt_y</p:attrName>
                                        </p:attrNameLst>
                                      </p:cBhvr>
                                      <p:tavLst>
                                        <p:tav tm="0">
                                          <p:val>
                                            <p:strVal val="#ppt_y-0.4"/>
                                          </p:val>
                                        </p:tav>
                                        <p:tav tm="100000">
                                          <p:val>
                                            <p:strVal val="#ppt_y+0.1"/>
                                          </p:val>
                                        </p:tav>
                                      </p:tavLst>
                                    </p:anim>
                                    <p:anim calcmode="lin" valueType="num">
                                      <p:cBhvr>
                                        <p:cTn id="335" dur="400" accel="100000" fill="hold">
                                          <p:stCondLst>
                                            <p:cond delay="1600"/>
                                          </p:stCondLst>
                                        </p:cTn>
                                        <p:tgtEl>
                                          <p:spTgt spid="157782"/>
                                        </p:tgtEl>
                                        <p:attrNameLst>
                                          <p:attrName>ppt_x</p:attrName>
                                        </p:attrNameLst>
                                      </p:cBhvr>
                                      <p:tavLst>
                                        <p:tav tm="0">
                                          <p:val>
                                            <p:strVal val="#ppt_x-0.05"/>
                                          </p:val>
                                        </p:tav>
                                        <p:tav tm="100000">
                                          <p:val>
                                            <p:strVal val="#ppt_x"/>
                                          </p:val>
                                        </p:tav>
                                      </p:tavLst>
                                    </p:anim>
                                    <p:anim calcmode="lin" valueType="num">
                                      <p:cBhvr>
                                        <p:cTn id="336" dur="400" accel="100000" fill="hold">
                                          <p:stCondLst>
                                            <p:cond delay="1600"/>
                                          </p:stCondLst>
                                        </p:cTn>
                                        <p:tgtEl>
                                          <p:spTgt spid="157782"/>
                                        </p:tgtEl>
                                        <p:attrNameLst>
                                          <p:attrName>ppt_y</p:attrName>
                                        </p:attrNameLst>
                                      </p:cBhvr>
                                      <p:tavLst>
                                        <p:tav tm="0">
                                          <p:val>
                                            <p:strVal val="#ppt_y+0.1"/>
                                          </p:val>
                                        </p:tav>
                                        <p:tav tm="100000">
                                          <p:val>
                                            <p:strVal val="#ppt_y"/>
                                          </p:val>
                                        </p:tav>
                                      </p:tavLst>
                                    </p:anim>
                                  </p:childTnLst>
                                </p:cTn>
                              </p:par>
                            </p:childTnLst>
                          </p:cTn>
                        </p:par>
                        <p:par>
                          <p:cTn id="337" fill="hold">
                            <p:stCondLst>
                              <p:cond delay="89000"/>
                            </p:stCondLst>
                            <p:childTnLst>
                              <p:par>
                                <p:cTn id="338" presetID="30" presetClass="entr" presetSubtype="0" fill="hold" nodeType="afterEffect">
                                  <p:stCondLst>
                                    <p:cond delay="0"/>
                                  </p:stCondLst>
                                  <p:childTnLst>
                                    <p:set>
                                      <p:cBhvr>
                                        <p:cTn id="339" dur="1" fill="hold">
                                          <p:stCondLst>
                                            <p:cond delay="0"/>
                                          </p:stCondLst>
                                        </p:cTn>
                                        <p:tgtEl>
                                          <p:spTgt spid="157783"/>
                                        </p:tgtEl>
                                        <p:attrNameLst>
                                          <p:attrName>style.visibility</p:attrName>
                                        </p:attrNameLst>
                                      </p:cBhvr>
                                      <p:to>
                                        <p:strVal val="visible"/>
                                      </p:to>
                                    </p:set>
                                    <p:animEffect transition="in" filter="fade">
                                      <p:cBhvr>
                                        <p:cTn id="340" dur="1600" decel="100000"/>
                                        <p:tgtEl>
                                          <p:spTgt spid="157783"/>
                                        </p:tgtEl>
                                      </p:cBhvr>
                                    </p:animEffect>
                                    <p:anim calcmode="lin" valueType="num">
                                      <p:cBhvr>
                                        <p:cTn id="341" dur="1600" decel="100000" fill="hold"/>
                                        <p:tgtEl>
                                          <p:spTgt spid="157783"/>
                                        </p:tgtEl>
                                        <p:attrNameLst>
                                          <p:attrName>style.rotation</p:attrName>
                                        </p:attrNameLst>
                                      </p:cBhvr>
                                      <p:tavLst>
                                        <p:tav tm="0">
                                          <p:val>
                                            <p:fltVal val="-90"/>
                                          </p:val>
                                        </p:tav>
                                        <p:tav tm="100000">
                                          <p:val>
                                            <p:fltVal val="0"/>
                                          </p:val>
                                        </p:tav>
                                      </p:tavLst>
                                    </p:anim>
                                    <p:anim calcmode="lin" valueType="num">
                                      <p:cBhvr>
                                        <p:cTn id="342" dur="1600" decel="100000" fill="hold"/>
                                        <p:tgtEl>
                                          <p:spTgt spid="157783"/>
                                        </p:tgtEl>
                                        <p:attrNameLst>
                                          <p:attrName>ppt_x</p:attrName>
                                        </p:attrNameLst>
                                      </p:cBhvr>
                                      <p:tavLst>
                                        <p:tav tm="0">
                                          <p:val>
                                            <p:strVal val="#ppt_x+0.4"/>
                                          </p:val>
                                        </p:tav>
                                        <p:tav tm="100000">
                                          <p:val>
                                            <p:strVal val="#ppt_x-0.05"/>
                                          </p:val>
                                        </p:tav>
                                      </p:tavLst>
                                    </p:anim>
                                    <p:anim calcmode="lin" valueType="num">
                                      <p:cBhvr>
                                        <p:cTn id="343" dur="1600" decel="100000" fill="hold"/>
                                        <p:tgtEl>
                                          <p:spTgt spid="157783"/>
                                        </p:tgtEl>
                                        <p:attrNameLst>
                                          <p:attrName>ppt_y</p:attrName>
                                        </p:attrNameLst>
                                      </p:cBhvr>
                                      <p:tavLst>
                                        <p:tav tm="0">
                                          <p:val>
                                            <p:strVal val="#ppt_y-0.4"/>
                                          </p:val>
                                        </p:tav>
                                        <p:tav tm="100000">
                                          <p:val>
                                            <p:strVal val="#ppt_y+0.1"/>
                                          </p:val>
                                        </p:tav>
                                      </p:tavLst>
                                    </p:anim>
                                    <p:anim calcmode="lin" valueType="num">
                                      <p:cBhvr>
                                        <p:cTn id="344" dur="400" accel="100000" fill="hold">
                                          <p:stCondLst>
                                            <p:cond delay="1600"/>
                                          </p:stCondLst>
                                        </p:cTn>
                                        <p:tgtEl>
                                          <p:spTgt spid="157783"/>
                                        </p:tgtEl>
                                        <p:attrNameLst>
                                          <p:attrName>ppt_x</p:attrName>
                                        </p:attrNameLst>
                                      </p:cBhvr>
                                      <p:tavLst>
                                        <p:tav tm="0">
                                          <p:val>
                                            <p:strVal val="#ppt_x-0.05"/>
                                          </p:val>
                                        </p:tav>
                                        <p:tav tm="100000">
                                          <p:val>
                                            <p:strVal val="#ppt_x"/>
                                          </p:val>
                                        </p:tav>
                                      </p:tavLst>
                                    </p:anim>
                                    <p:anim calcmode="lin" valueType="num">
                                      <p:cBhvr>
                                        <p:cTn id="345" dur="400" accel="100000" fill="hold">
                                          <p:stCondLst>
                                            <p:cond delay="1600"/>
                                          </p:stCondLst>
                                        </p:cTn>
                                        <p:tgtEl>
                                          <p:spTgt spid="157783"/>
                                        </p:tgtEl>
                                        <p:attrNameLst>
                                          <p:attrName>ppt_y</p:attrName>
                                        </p:attrNameLst>
                                      </p:cBhvr>
                                      <p:tavLst>
                                        <p:tav tm="0">
                                          <p:val>
                                            <p:strVal val="#ppt_y+0.1"/>
                                          </p:val>
                                        </p:tav>
                                        <p:tav tm="100000">
                                          <p:val>
                                            <p:strVal val="#ppt_y"/>
                                          </p:val>
                                        </p:tav>
                                      </p:tavLst>
                                    </p:anim>
                                  </p:childTnLst>
                                </p:cTn>
                              </p:par>
                            </p:childTnLst>
                          </p:cTn>
                        </p:par>
                        <p:par>
                          <p:cTn id="346" fill="hold">
                            <p:stCondLst>
                              <p:cond delay="91000"/>
                            </p:stCondLst>
                            <p:childTnLst>
                              <p:par>
                                <p:cTn id="347" presetID="30" presetClass="entr" presetSubtype="0" fill="hold" grpId="0" nodeType="afterEffect">
                                  <p:stCondLst>
                                    <p:cond delay="0"/>
                                  </p:stCondLst>
                                  <p:childTnLst>
                                    <p:set>
                                      <p:cBhvr>
                                        <p:cTn id="348" dur="1" fill="hold">
                                          <p:stCondLst>
                                            <p:cond delay="0"/>
                                          </p:stCondLst>
                                        </p:cTn>
                                        <p:tgtEl>
                                          <p:spTgt spid="157723"/>
                                        </p:tgtEl>
                                        <p:attrNameLst>
                                          <p:attrName>style.visibility</p:attrName>
                                        </p:attrNameLst>
                                      </p:cBhvr>
                                      <p:to>
                                        <p:strVal val="visible"/>
                                      </p:to>
                                    </p:set>
                                    <p:animEffect transition="in" filter="fade">
                                      <p:cBhvr>
                                        <p:cTn id="349" dur="1600" decel="100000"/>
                                        <p:tgtEl>
                                          <p:spTgt spid="157723"/>
                                        </p:tgtEl>
                                      </p:cBhvr>
                                    </p:animEffect>
                                    <p:anim calcmode="lin" valueType="num">
                                      <p:cBhvr>
                                        <p:cTn id="350" dur="1600" decel="100000" fill="hold"/>
                                        <p:tgtEl>
                                          <p:spTgt spid="157723"/>
                                        </p:tgtEl>
                                        <p:attrNameLst>
                                          <p:attrName>style.rotation</p:attrName>
                                        </p:attrNameLst>
                                      </p:cBhvr>
                                      <p:tavLst>
                                        <p:tav tm="0">
                                          <p:val>
                                            <p:fltVal val="-90"/>
                                          </p:val>
                                        </p:tav>
                                        <p:tav tm="100000">
                                          <p:val>
                                            <p:fltVal val="0"/>
                                          </p:val>
                                        </p:tav>
                                      </p:tavLst>
                                    </p:anim>
                                    <p:anim calcmode="lin" valueType="num">
                                      <p:cBhvr>
                                        <p:cTn id="351" dur="1600" decel="100000" fill="hold"/>
                                        <p:tgtEl>
                                          <p:spTgt spid="157723"/>
                                        </p:tgtEl>
                                        <p:attrNameLst>
                                          <p:attrName>ppt_x</p:attrName>
                                        </p:attrNameLst>
                                      </p:cBhvr>
                                      <p:tavLst>
                                        <p:tav tm="0">
                                          <p:val>
                                            <p:strVal val="#ppt_x+0.4"/>
                                          </p:val>
                                        </p:tav>
                                        <p:tav tm="100000">
                                          <p:val>
                                            <p:strVal val="#ppt_x-0.05"/>
                                          </p:val>
                                        </p:tav>
                                      </p:tavLst>
                                    </p:anim>
                                    <p:anim calcmode="lin" valueType="num">
                                      <p:cBhvr>
                                        <p:cTn id="352" dur="1600" decel="100000" fill="hold"/>
                                        <p:tgtEl>
                                          <p:spTgt spid="157723"/>
                                        </p:tgtEl>
                                        <p:attrNameLst>
                                          <p:attrName>ppt_y</p:attrName>
                                        </p:attrNameLst>
                                      </p:cBhvr>
                                      <p:tavLst>
                                        <p:tav tm="0">
                                          <p:val>
                                            <p:strVal val="#ppt_y-0.4"/>
                                          </p:val>
                                        </p:tav>
                                        <p:tav tm="100000">
                                          <p:val>
                                            <p:strVal val="#ppt_y+0.1"/>
                                          </p:val>
                                        </p:tav>
                                      </p:tavLst>
                                    </p:anim>
                                    <p:anim calcmode="lin" valueType="num">
                                      <p:cBhvr>
                                        <p:cTn id="353" dur="400" accel="100000" fill="hold">
                                          <p:stCondLst>
                                            <p:cond delay="1600"/>
                                          </p:stCondLst>
                                        </p:cTn>
                                        <p:tgtEl>
                                          <p:spTgt spid="157723"/>
                                        </p:tgtEl>
                                        <p:attrNameLst>
                                          <p:attrName>ppt_x</p:attrName>
                                        </p:attrNameLst>
                                      </p:cBhvr>
                                      <p:tavLst>
                                        <p:tav tm="0">
                                          <p:val>
                                            <p:strVal val="#ppt_x-0.05"/>
                                          </p:val>
                                        </p:tav>
                                        <p:tav tm="100000">
                                          <p:val>
                                            <p:strVal val="#ppt_x"/>
                                          </p:val>
                                        </p:tav>
                                      </p:tavLst>
                                    </p:anim>
                                    <p:anim calcmode="lin" valueType="num">
                                      <p:cBhvr>
                                        <p:cTn id="354" dur="400" accel="100000" fill="hold">
                                          <p:stCondLst>
                                            <p:cond delay="1600"/>
                                          </p:stCondLst>
                                        </p:cTn>
                                        <p:tgtEl>
                                          <p:spTgt spid="157723"/>
                                        </p:tgtEl>
                                        <p:attrNameLst>
                                          <p:attrName>ppt_y</p:attrName>
                                        </p:attrNameLst>
                                      </p:cBhvr>
                                      <p:tavLst>
                                        <p:tav tm="0">
                                          <p:val>
                                            <p:strVal val="#ppt_y+0.1"/>
                                          </p:val>
                                        </p:tav>
                                        <p:tav tm="100000">
                                          <p:val>
                                            <p:strVal val="#ppt_y"/>
                                          </p:val>
                                        </p:tav>
                                      </p:tavLst>
                                    </p:anim>
                                  </p:childTnLst>
                                </p:cTn>
                              </p:par>
                            </p:childTnLst>
                          </p:cTn>
                        </p:par>
                        <p:par>
                          <p:cTn id="355" fill="hold">
                            <p:stCondLst>
                              <p:cond delay="93000"/>
                            </p:stCondLst>
                            <p:childTnLst>
                              <p:par>
                                <p:cTn id="356" presetID="30" presetClass="entr" presetSubtype="0" fill="hold" grpId="0" nodeType="afterEffect">
                                  <p:stCondLst>
                                    <p:cond delay="0"/>
                                  </p:stCondLst>
                                  <p:childTnLst>
                                    <p:set>
                                      <p:cBhvr>
                                        <p:cTn id="357" dur="1" fill="hold">
                                          <p:stCondLst>
                                            <p:cond delay="0"/>
                                          </p:stCondLst>
                                        </p:cTn>
                                        <p:tgtEl>
                                          <p:spTgt spid="157793"/>
                                        </p:tgtEl>
                                        <p:attrNameLst>
                                          <p:attrName>style.visibility</p:attrName>
                                        </p:attrNameLst>
                                      </p:cBhvr>
                                      <p:to>
                                        <p:strVal val="visible"/>
                                      </p:to>
                                    </p:set>
                                    <p:animEffect transition="in" filter="fade">
                                      <p:cBhvr>
                                        <p:cTn id="358" dur="1600" decel="100000"/>
                                        <p:tgtEl>
                                          <p:spTgt spid="157793"/>
                                        </p:tgtEl>
                                      </p:cBhvr>
                                    </p:animEffect>
                                    <p:anim calcmode="lin" valueType="num">
                                      <p:cBhvr>
                                        <p:cTn id="359" dur="1600" decel="100000" fill="hold"/>
                                        <p:tgtEl>
                                          <p:spTgt spid="157793"/>
                                        </p:tgtEl>
                                        <p:attrNameLst>
                                          <p:attrName>style.rotation</p:attrName>
                                        </p:attrNameLst>
                                      </p:cBhvr>
                                      <p:tavLst>
                                        <p:tav tm="0">
                                          <p:val>
                                            <p:fltVal val="-90"/>
                                          </p:val>
                                        </p:tav>
                                        <p:tav tm="100000">
                                          <p:val>
                                            <p:fltVal val="0"/>
                                          </p:val>
                                        </p:tav>
                                      </p:tavLst>
                                    </p:anim>
                                    <p:anim calcmode="lin" valueType="num">
                                      <p:cBhvr>
                                        <p:cTn id="360" dur="1600" decel="100000" fill="hold"/>
                                        <p:tgtEl>
                                          <p:spTgt spid="157793"/>
                                        </p:tgtEl>
                                        <p:attrNameLst>
                                          <p:attrName>ppt_x</p:attrName>
                                        </p:attrNameLst>
                                      </p:cBhvr>
                                      <p:tavLst>
                                        <p:tav tm="0">
                                          <p:val>
                                            <p:strVal val="#ppt_x+0.4"/>
                                          </p:val>
                                        </p:tav>
                                        <p:tav tm="100000">
                                          <p:val>
                                            <p:strVal val="#ppt_x-0.05"/>
                                          </p:val>
                                        </p:tav>
                                      </p:tavLst>
                                    </p:anim>
                                    <p:anim calcmode="lin" valueType="num">
                                      <p:cBhvr>
                                        <p:cTn id="361" dur="1600" decel="100000" fill="hold"/>
                                        <p:tgtEl>
                                          <p:spTgt spid="157793"/>
                                        </p:tgtEl>
                                        <p:attrNameLst>
                                          <p:attrName>ppt_y</p:attrName>
                                        </p:attrNameLst>
                                      </p:cBhvr>
                                      <p:tavLst>
                                        <p:tav tm="0">
                                          <p:val>
                                            <p:strVal val="#ppt_y-0.4"/>
                                          </p:val>
                                        </p:tav>
                                        <p:tav tm="100000">
                                          <p:val>
                                            <p:strVal val="#ppt_y+0.1"/>
                                          </p:val>
                                        </p:tav>
                                      </p:tavLst>
                                    </p:anim>
                                    <p:anim calcmode="lin" valueType="num">
                                      <p:cBhvr>
                                        <p:cTn id="362" dur="400" accel="100000" fill="hold">
                                          <p:stCondLst>
                                            <p:cond delay="1600"/>
                                          </p:stCondLst>
                                        </p:cTn>
                                        <p:tgtEl>
                                          <p:spTgt spid="157793"/>
                                        </p:tgtEl>
                                        <p:attrNameLst>
                                          <p:attrName>ppt_x</p:attrName>
                                        </p:attrNameLst>
                                      </p:cBhvr>
                                      <p:tavLst>
                                        <p:tav tm="0">
                                          <p:val>
                                            <p:strVal val="#ppt_x-0.05"/>
                                          </p:val>
                                        </p:tav>
                                        <p:tav tm="100000">
                                          <p:val>
                                            <p:strVal val="#ppt_x"/>
                                          </p:val>
                                        </p:tav>
                                      </p:tavLst>
                                    </p:anim>
                                    <p:anim calcmode="lin" valueType="num">
                                      <p:cBhvr>
                                        <p:cTn id="363" dur="400" accel="100000" fill="hold">
                                          <p:stCondLst>
                                            <p:cond delay="1600"/>
                                          </p:stCondLst>
                                        </p:cTn>
                                        <p:tgtEl>
                                          <p:spTgt spid="157793"/>
                                        </p:tgtEl>
                                        <p:attrNameLst>
                                          <p:attrName>ppt_y</p:attrName>
                                        </p:attrNameLst>
                                      </p:cBhvr>
                                      <p:tavLst>
                                        <p:tav tm="0">
                                          <p:val>
                                            <p:strVal val="#ppt_y+0.1"/>
                                          </p:val>
                                        </p:tav>
                                        <p:tav tm="100000">
                                          <p:val>
                                            <p:strVal val="#ppt_y"/>
                                          </p:val>
                                        </p:tav>
                                      </p:tavLst>
                                    </p:anim>
                                  </p:childTnLst>
                                </p:cTn>
                              </p:par>
                            </p:childTnLst>
                          </p:cTn>
                        </p:par>
                        <p:par>
                          <p:cTn id="364" fill="hold">
                            <p:stCondLst>
                              <p:cond delay="95000"/>
                            </p:stCondLst>
                            <p:childTnLst>
                              <p:par>
                                <p:cTn id="365" presetID="30" presetClass="entr" presetSubtype="0" fill="hold" grpId="0" nodeType="afterEffect">
                                  <p:stCondLst>
                                    <p:cond delay="0"/>
                                  </p:stCondLst>
                                  <p:childTnLst>
                                    <p:set>
                                      <p:cBhvr>
                                        <p:cTn id="366" dur="1" fill="hold">
                                          <p:stCondLst>
                                            <p:cond delay="0"/>
                                          </p:stCondLst>
                                        </p:cTn>
                                        <p:tgtEl>
                                          <p:spTgt spid="157795"/>
                                        </p:tgtEl>
                                        <p:attrNameLst>
                                          <p:attrName>style.visibility</p:attrName>
                                        </p:attrNameLst>
                                      </p:cBhvr>
                                      <p:to>
                                        <p:strVal val="visible"/>
                                      </p:to>
                                    </p:set>
                                    <p:animEffect transition="in" filter="fade">
                                      <p:cBhvr>
                                        <p:cTn id="367" dur="1600" decel="100000"/>
                                        <p:tgtEl>
                                          <p:spTgt spid="157795"/>
                                        </p:tgtEl>
                                      </p:cBhvr>
                                    </p:animEffect>
                                    <p:anim calcmode="lin" valueType="num">
                                      <p:cBhvr>
                                        <p:cTn id="368" dur="1600" decel="100000" fill="hold"/>
                                        <p:tgtEl>
                                          <p:spTgt spid="157795"/>
                                        </p:tgtEl>
                                        <p:attrNameLst>
                                          <p:attrName>style.rotation</p:attrName>
                                        </p:attrNameLst>
                                      </p:cBhvr>
                                      <p:tavLst>
                                        <p:tav tm="0">
                                          <p:val>
                                            <p:fltVal val="-90"/>
                                          </p:val>
                                        </p:tav>
                                        <p:tav tm="100000">
                                          <p:val>
                                            <p:fltVal val="0"/>
                                          </p:val>
                                        </p:tav>
                                      </p:tavLst>
                                    </p:anim>
                                    <p:anim calcmode="lin" valueType="num">
                                      <p:cBhvr>
                                        <p:cTn id="369" dur="1600" decel="100000" fill="hold"/>
                                        <p:tgtEl>
                                          <p:spTgt spid="157795"/>
                                        </p:tgtEl>
                                        <p:attrNameLst>
                                          <p:attrName>ppt_x</p:attrName>
                                        </p:attrNameLst>
                                      </p:cBhvr>
                                      <p:tavLst>
                                        <p:tav tm="0">
                                          <p:val>
                                            <p:strVal val="#ppt_x+0.4"/>
                                          </p:val>
                                        </p:tav>
                                        <p:tav tm="100000">
                                          <p:val>
                                            <p:strVal val="#ppt_x-0.05"/>
                                          </p:val>
                                        </p:tav>
                                      </p:tavLst>
                                    </p:anim>
                                    <p:anim calcmode="lin" valueType="num">
                                      <p:cBhvr>
                                        <p:cTn id="370" dur="1600" decel="100000" fill="hold"/>
                                        <p:tgtEl>
                                          <p:spTgt spid="157795"/>
                                        </p:tgtEl>
                                        <p:attrNameLst>
                                          <p:attrName>ppt_y</p:attrName>
                                        </p:attrNameLst>
                                      </p:cBhvr>
                                      <p:tavLst>
                                        <p:tav tm="0">
                                          <p:val>
                                            <p:strVal val="#ppt_y-0.4"/>
                                          </p:val>
                                        </p:tav>
                                        <p:tav tm="100000">
                                          <p:val>
                                            <p:strVal val="#ppt_y+0.1"/>
                                          </p:val>
                                        </p:tav>
                                      </p:tavLst>
                                    </p:anim>
                                    <p:anim calcmode="lin" valueType="num">
                                      <p:cBhvr>
                                        <p:cTn id="371" dur="400" accel="100000" fill="hold">
                                          <p:stCondLst>
                                            <p:cond delay="1600"/>
                                          </p:stCondLst>
                                        </p:cTn>
                                        <p:tgtEl>
                                          <p:spTgt spid="157795"/>
                                        </p:tgtEl>
                                        <p:attrNameLst>
                                          <p:attrName>ppt_x</p:attrName>
                                        </p:attrNameLst>
                                      </p:cBhvr>
                                      <p:tavLst>
                                        <p:tav tm="0">
                                          <p:val>
                                            <p:strVal val="#ppt_x-0.05"/>
                                          </p:val>
                                        </p:tav>
                                        <p:tav tm="100000">
                                          <p:val>
                                            <p:strVal val="#ppt_x"/>
                                          </p:val>
                                        </p:tav>
                                      </p:tavLst>
                                    </p:anim>
                                    <p:anim calcmode="lin" valueType="num">
                                      <p:cBhvr>
                                        <p:cTn id="372" dur="400" accel="100000" fill="hold">
                                          <p:stCondLst>
                                            <p:cond delay="1600"/>
                                          </p:stCondLst>
                                        </p:cTn>
                                        <p:tgtEl>
                                          <p:spTgt spid="157795"/>
                                        </p:tgtEl>
                                        <p:attrNameLst>
                                          <p:attrName>ppt_y</p:attrName>
                                        </p:attrNameLst>
                                      </p:cBhvr>
                                      <p:tavLst>
                                        <p:tav tm="0">
                                          <p:val>
                                            <p:strVal val="#ppt_y+0.1"/>
                                          </p:val>
                                        </p:tav>
                                        <p:tav tm="100000">
                                          <p:val>
                                            <p:strVal val="#ppt_y"/>
                                          </p:val>
                                        </p:tav>
                                      </p:tavLst>
                                    </p:anim>
                                  </p:childTnLst>
                                </p:cTn>
                              </p:par>
                            </p:childTnLst>
                          </p:cTn>
                        </p:par>
                        <p:par>
                          <p:cTn id="373" fill="hold">
                            <p:stCondLst>
                              <p:cond delay="97000"/>
                            </p:stCondLst>
                            <p:childTnLst>
                              <p:par>
                                <p:cTn id="374" presetID="30" presetClass="entr" presetSubtype="0" fill="hold" grpId="0" nodeType="afterEffect">
                                  <p:stCondLst>
                                    <p:cond delay="0"/>
                                  </p:stCondLst>
                                  <p:childTnLst>
                                    <p:set>
                                      <p:cBhvr>
                                        <p:cTn id="375" dur="1" fill="hold">
                                          <p:stCondLst>
                                            <p:cond delay="0"/>
                                          </p:stCondLst>
                                        </p:cTn>
                                        <p:tgtEl>
                                          <p:spTgt spid="157796"/>
                                        </p:tgtEl>
                                        <p:attrNameLst>
                                          <p:attrName>style.visibility</p:attrName>
                                        </p:attrNameLst>
                                      </p:cBhvr>
                                      <p:to>
                                        <p:strVal val="visible"/>
                                      </p:to>
                                    </p:set>
                                    <p:animEffect transition="in" filter="fade">
                                      <p:cBhvr>
                                        <p:cTn id="376" dur="1600" decel="100000"/>
                                        <p:tgtEl>
                                          <p:spTgt spid="157796"/>
                                        </p:tgtEl>
                                      </p:cBhvr>
                                    </p:animEffect>
                                    <p:anim calcmode="lin" valueType="num">
                                      <p:cBhvr>
                                        <p:cTn id="377" dur="1600" decel="100000" fill="hold"/>
                                        <p:tgtEl>
                                          <p:spTgt spid="157796"/>
                                        </p:tgtEl>
                                        <p:attrNameLst>
                                          <p:attrName>style.rotation</p:attrName>
                                        </p:attrNameLst>
                                      </p:cBhvr>
                                      <p:tavLst>
                                        <p:tav tm="0">
                                          <p:val>
                                            <p:fltVal val="-90"/>
                                          </p:val>
                                        </p:tav>
                                        <p:tav tm="100000">
                                          <p:val>
                                            <p:fltVal val="0"/>
                                          </p:val>
                                        </p:tav>
                                      </p:tavLst>
                                    </p:anim>
                                    <p:anim calcmode="lin" valueType="num">
                                      <p:cBhvr>
                                        <p:cTn id="378" dur="1600" decel="100000" fill="hold"/>
                                        <p:tgtEl>
                                          <p:spTgt spid="157796"/>
                                        </p:tgtEl>
                                        <p:attrNameLst>
                                          <p:attrName>ppt_x</p:attrName>
                                        </p:attrNameLst>
                                      </p:cBhvr>
                                      <p:tavLst>
                                        <p:tav tm="0">
                                          <p:val>
                                            <p:strVal val="#ppt_x+0.4"/>
                                          </p:val>
                                        </p:tav>
                                        <p:tav tm="100000">
                                          <p:val>
                                            <p:strVal val="#ppt_x-0.05"/>
                                          </p:val>
                                        </p:tav>
                                      </p:tavLst>
                                    </p:anim>
                                    <p:anim calcmode="lin" valueType="num">
                                      <p:cBhvr>
                                        <p:cTn id="379" dur="1600" decel="100000" fill="hold"/>
                                        <p:tgtEl>
                                          <p:spTgt spid="157796"/>
                                        </p:tgtEl>
                                        <p:attrNameLst>
                                          <p:attrName>ppt_y</p:attrName>
                                        </p:attrNameLst>
                                      </p:cBhvr>
                                      <p:tavLst>
                                        <p:tav tm="0">
                                          <p:val>
                                            <p:strVal val="#ppt_y-0.4"/>
                                          </p:val>
                                        </p:tav>
                                        <p:tav tm="100000">
                                          <p:val>
                                            <p:strVal val="#ppt_y+0.1"/>
                                          </p:val>
                                        </p:tav>
                                      </p:tavLst>
                                    </p:anim>
                                    <p:anim calcmode="lin" valueType="num">
                                      <p:cBhvr>
                                        <p:cTn id="380" dur="400" accel="100000" fill="hold">
                                          <p:stCondLst>
                                            <p:cond delay="1600"/>
                                          </p:stCondLst>
                                        </p:cTn>
                                        <p:tgtEl>
                                          <p:spTgt spid="157796"/>
                                        </p:tgtEl>
                                        <p:attrNameLst>
                                          <p:attrName>ppt_x</p:attrName>
                                        </p:attrNameLst>
                                      </p:cBhvr>
                                      <p:tavLst>
                                        <p:tav tm="0">
                                          <p:val>
                                            <p:strVal val="#ppt_x-0.05"/>
                                          </p:val>
                                        </p:tav>
                                        <p:tav tm="100000">
                                          <p:val>
                                            <p:strVal val="#ppt_x"/>
                                          </p:val>
                                        </p:tav>
                                      </p:tavLst>
                                    </p:anim>
                                    <p:anim calcmode="lin" valueType="num">
                                      <p:cBhvr>
                                        <p:cTn id="381" dur="400" accel="100000" fill="hold">
                                          <p:stCondLst>
                                            <p:cond delay="1600"/>
                                          </p:stCondLst>
                                        </p:cTn>
                                        <p:tgtEl>
                                          <p:spTgt spid="157796"/>
                                        </p:tgtEl>
                                        <p:attrNameLst>
                                          <p:attrName>ppt_y</p:attrName>
                                        </p:attrNameLst>
                                      </p:cBhvr>
                                      <p:tavLst>
                                        <p:tav tm="0">
                                          <p:val>
                                            <p:strVal val="#ppt_y+0.1"/>
                                          </p:val>
                                        </p:tav>
                                        <p:tav tm="100000">
                                          <p:val>
                                            <p:strVal val="#ppt_y"/>
                                          </p:val>
                                        </p:tav>
                                      </p:tavLst>
                                    </p:anim>
                                  </p:childTnLst>
                                </p:cTn>
                              </p:par>
                            </p:childTnLst>
                          </p:cTn>
                        </p:par>
                        <p:par>
                          <p:cTn id="382" fill="hold">
                            <p:stCondLst>
                              <p:cond delay="99000"/>
                            </p:stCondLst>
                            <p:childTnLst>
                              <p:par>
                                <p:cTn id="383" presetID="30" presetClass="entr" presetSubtype="0" fill="hold" grpId="0" nodeType="afterEffect">
                                  <p:stCondLst>
                                    <p:cond delay="0"/>
                                  </p:stCondLst>
                                  <p:childTnLst>
                                    <p:set>
                                      <p:cBhvr>
                                        <p:cTn id="384" dur="1" fill="hold">
                                          <p:stCondLst>
                                            <p:cond delay="0"/>
                                          </p:stCondLst>
                                        </p:cTn>
                                        <p:tgtEl>
                                          <p:spTgt spid="157797"/>
                                        </p:tgtEl>
                                        <p:attrNameLst>
                                          <p:attrName>style.visibility</p:attrName>
                                        </p:attrNameLst>
                                      </p:cBhvr>
                                      <p:to>
                                        <p:strVal val="visible"/>
                                      </p:to>
                                    </p:set>
                                    <p:animEffect transition="in" filter="fade">
                                      <p:cBhvr>
                                        <p:cTn id="385" dur="1600" decel="100000"/>
                                        <p:tgtEl>
                                          <p:spTgt spid="157797"/>
                                        </p:tgtEl>
                                      </p:cBhvr>
                                    </p:animEffect>
                                    <p:anim calcmode="lin" valueType="num">
                                      <p:cBhvr>
                                        <p:cTn id="386" dur="1600" decel="100000" fill="hold"/>
                                        <p:tgtEl>
                                          <p:spTgt spid="157797"/>
                                        </p:tgtEl>
                                        <p:attrNameLst>
                                          <p:attrName>style.rotation</p:attrName>
                                        </p:attrNameLst>
                                      </p:cBhvr>
                                      <p:tavLst>
                                        <p:tav tm="0">
                                          <p:val>
                                            <p:fltVal val="-90"/>
                                          </p:val>
                                        </p:tav>
                                        <p:tav tm="100000">
                                          <p:val>
                                            <p:fltVal val="0"/>
                                          </p:val>
                                        </p:tav>
                                      </p:tavLst>
                                    </p:anim>
                                    <p:anim calcmode="lin" valueType="num">
                                      <p:cBhvr>
                                        <p:cTn id="387" dur="1600" decel="100000" fill="hold"/>
                                        <p:tgtEl>
                                          <p:spTgt spid="157797"/>
                                        </p:tgtEl>
                                        <p:attrNameLst>
                                          <p:attrName>ppt_x</p:attrName>
                                        </p:attrNameLst>
                                      </p:cBhvr>
                                      <p:tavLst>
                                        <p:tav tm="0">
                                          <p:val>
                                            <p:strVal val="#ppt_x+0.4"/>
                                          </p:val>
                                        </p:tav>
                                        <p:tav tm="100000">
                                          <p:val>
                                            <p:strVal val="#ppt_x-0.05"/>
                                          </p:val>
                                        </p:tav>
                                      </p:tavLst>
                                    </p:anim>
                                    <p:anim calcmode="lin" valueType="num">
                                      <p:cBhvr>
                                        <p:cTn id="388" dur="1600" decel="100000" fill="hold"/>
                                        <p:tgtEl>
                                          <p:spTgt spid="157797"/>
                                        </p:tgtEl>
                                        <p:attrNameLst>
                                          <p:attrName>ppt_y</p:attrName>
                                        </p:attrNameLst>
                                      </p:cBhvr>
                                      <p:tavLst>
                                        <p:tav tm="0">
                                          <p:val>
                                            <p:strVal val="#ppt_y-0.4"/>
                                          </p:val>
                                        </p:tav>
                                        <p:tav tm="100000">
                                          <p:val>
                                            <p:strVal val="#ppt_y+0.1"/>
                                          </p:val>
                                        </p:tav>
                                      </p:tavLst>
                                    </p:anim>
                                    <p:anim calcmode="lin" valueType="num">
                                      <p:cBhvr>
                                        <p:cTn id="389" dur="400" accel="100000" fill="hold">
                                          <p:stCondLst>
                                            <p:cond delay="1600"/>
                                          </p:stCondLst>
                                        </p:cTn>
                                        <p:tgtEl>
                                          <p:spTgt spid="157797"/>
                                        </p:tgtEl>
                                        <p:attrNameLst>
                                          <p:attrName>ppt_x</p:attrName>
                                        </p:attrNameLst>
                                      </p:cBhvr>
                                      <p:tavLst>
                                        <p:tav tm="0">
                                          <p:val>
                                            <p:strVal val="#ppt_x-0.05"/>
                                          </p:val>
                                        </p:tav>
                                        <p:tav tm="100000">
                                          <p:val>
                                            <p:strVal val="#ppt_x"/>
                                          </p:val>
                                        </p:tav>
                                      </p:tavLst>
                                    </p:anim>
                                    <p:anim calcmode="lin" valueType="num">
                                      <p:cBhvr>
                                        <p:cTn id="390" dur="400" accel="100000" fill="hold">
                                          <p:stCondLst>
                                            <p:cond delay="1600"/>
                                          </p:stCondLst>
                                        </p:cTn>
                                        <p:tgtEl>
                                          <p:spTgt spid="157797"/>
                                        </p:tgtEl>
                                        <p:attrNameLst>
                                          <p:attrName>ppt_y</p:attrName>
                                        </p:attrNameLst>
                                      </p:cBhvr>
                                      <p:tavLst>
                                        <p:tav tm="0">
                                          <p:val>
                                            <p:strVal val="#ppt_y+0.1"/>
                                          </p:val>
                                        </p:tav>
                                        <p:tav tm="100000">
                                          <p:val>
                                            <p:strVal val="#ppt_y"/>
                                          </p:val>
                                        </p:tav>
                                      </p:tavLst>
                                    </p:anim>
                                  </p:childTnLst>
                                </p:cTn>
                              </p:par>
                            </p:childTnLst>
                          </p:cTn>
                        </p:par>
                        <p:par>
                          <p:cTn id="391" fill="hold">
                            <p:stCondLst>
                              <p:cond delay="101000"/>
                            </p:stCondLst>
                            <p:childTnLst>
                              <p:par>
                                <p:cTn id="392" presetID="30" presetClass="entr" presetSubtype="0" fill="hold" grpId="0" nodeType="afterEffect">
                                  <p:stCondLst>
                                    <p:cond delay="0"/>
                                  </p:stCondLst>
                                  <p:childTnLst>
                                    <p:set>
                                      <p:cBhvr>
                                        <p:cTn id="393" dur="1" fill="hold">
                                          <p:stCondLst>
                                            <p:cond delay="0"/>
                                          </p:stCondLst>
                                        </p:cTn>
                                        <p:tgtEl>
                                          <p:spTgt spid="157798"/>
                                        </p:tgtEl>
                                        <p:attrNameLst>
                                          <p:attrName>style.visibility</p:attrName>
                                        </p:attrNameLst>
                                      </p:cBhvr>
                                      <p:to>
                                        <p:strVal val="visible"/>
                                      </p:to>
                                    </p:set>
                                    <p:animEffect transition="in" filter="fade">
                                      <p:cBhvr>
                                        <p:cTn id="394" dur="1600" decel="100000"/>
                                        <p:tgtEl>
                                          <p:spTgt spid="157798"/>
                                        </p:tgtEl>
                                      </p:cBhvr>
                                    </p:animEffect>
                                    <p:anim calcmode="lin" valueType="num">
                                      <p:cBhvr>
                                        <p:cTn id="395" dur="1600" decel="100000" fill="hold"/>
                                        <p:tgtEl>
                                          <p:spTgt spid="157798"/>
                                        </p:tgtEl>
                                        <p:attrNameLst>
                                          <p:attrName>style.rotation</p:attrName>
                                        </p:attrNameLst>
                                      </p:cBhvr>
                                      <p:tavLst>
                                        <p:tav tm="0">
                                          <p:val>
                                            <p:fltVal val="-90"/>
                                          </p:val>
                                        </p:tav>
                                        <p:tav tm="100000">
                                          <p:val>
                                            <p:fltVal val="0"/>
                                          </p:val>
                                        </p:tav>
                                      </p:tavLst>
                                    </p:anim>
                                    <p:anim calcmode="lin" valueType="num">
                                      <p:cBhvr>
                                        <p:cTn id="396" dur="1600" decel="100000" fill="hold"/>
                                        <p:tgtEl>
                                          <p:spTgt spid="157798"/>
                                        </p:tgtEl>
                                        <p:attrNameLst>
                                          <p:attrName>ppt_x</p:attrName>
                                        </p:attrNameLst>
                                      </p:cBhvr>
                                      <p:tavLst>
                                        <p:tav tm="0">
                                          <p:val>
                                            <p:strVal val="#ppt_x+0.4"/>
                                          </p:val>
                                        </p:tav>
                                        <p:tav tm="100000">
                                          <p:val>
                                            <p:strVal val="#ppt_x-0.05"/>
                                          </p:val>
                                        </p:tav>
                                      </p:tavLst>
                                    </p:anim>
                                    <p:anim calcmode="lin" valueType="num">
                                      <p:cBhvr>
                                        <p:cTn id="397" dur="1600" decel="100000" fill="hold"/>
                                        <p:tgtEl>
                                          <p:spTgt spid="157798"/>
                                        </p:tgtEl>
                                        <p:attrNameLst>
                                          <p:attrName>ppt_y</p:attrName>
                                        </p:attrNameLst>
                                      </p:cBhvr>
                                      <p:tavLst>
                                        <p:tav tm="0">
                                          <p:val>
                                            <p:strVal val="#ppt_y-0.4"/>
                                          </p:val>
                                        </p:tav>
                                        <p:tav tm="100000">
                                          <p:val>
                                            <p:strVal val="#ppt_y+0.1"/>
                                          </p:val>
                                        </p:tav>
                                      </p:tavLst>
                                    </p:anim>
                                    <p:anim calcmode="lin" valueType="num">
                                      <p:cBhvr>
                                        <p:cTn id="398" dur="400" accel="100000" fill="hold">
                                          <p:stCondLst>
                                            <p:cond delay="1600"/>
                                          </p:stCondLst>
                                        </p:cTn>
                                        <p:tgtEl>
                                          <p:spTgt spid="157798"/>
                                        </p:tgtEl>
                                        <p:attrNameLst>
                                          <p:attrName>ppt_x</p:attrName>
                                        </p:attrNameLst>
                                      </p:cBhvr>
                                      <p:tavLst>
                                        <p:tav tm="0">
                                          <p:val>
                                            <p:strVal val="#ppt_x-0.05"/>
                                          </p:val>
                                        </p:tav>
                                        <p:tav tm="100000">
                                          <p:val>
                                            <p:strVal val="#ppt_x"/>
                                          </p:val>
                                        </p:tav>
                                      </p:tavLst>
                                    </p:anim>
                                    <p:anim calcmode="lin" valueType="num">
                                      <p:cBhvr>
                                        <p:cTn id="399" dur="400" accel="100000" fill="hold">
                                          <p:stCondLst>
                                            <p:cond delay="1600"/>
                                          </p:stCondLst>
                                        </p:cTn>
                                        <p:tgtEl>
                                          <p:spTgt spid="157798"/>
                                        </p:tgtEl>
                                        <p:attrNameLst>
                                          <p:attrName>ppt_y</p:attrName>
                                        </p:attrNameLst>
                                      </p:cBhvr>
                                      <p:tavLst>
                                        <p:tav tm="0">
                                          <p:val>
                                            <p:strVal val="#ppt_y+0.1"/>
                                          </p:val>
                                        </p:tav>
                                        <p:tav tm="100000">
                                          <p:val>
                                            <p:strVal val="#ppt_y"/>
                                          </p:val>
                                        </p:tav>
                                      </p:tavLst>
                                    </p:anim>
                                  </p:childTnLst>
                                </p:cTn>
                              </p:par>
                            </p:childTnLst>
                          </p:cTn>
                        </p:par>
                        <p:par>
                          <p:cTn id="400" fill="hold">
                            <p:stCondLst>
                              <p:cond delay="103000"/>
                            </p:stCondLst>
                            <p:childTnLst>
                              <p:par>
                                <p:cTn id="401" presetID="30" presetClass="entr" presetSubtype="0" fill="hold" nodeType="afterEffect">
                                  <p:stCondLst>
                                    <p:cond delay="0"/>
                                  </p:stCondLst>
                                  <p:childTnLst>
                                    <p:set>
                                      <p:cBhvr>
                                        <p:cTn id="402" dur="1" fill="hold">
                                          <p:stCondLst>
                                            <p:cond delay="0"/>
                                          </p:stCondLst>
                                        </p:cTn>
                                        <p:tgtEl>
                                          <p:spTgt spid="157799"/>
                                        </p:tgtEl>
                                        <p:attrNameLst>
                                          <p:attrName>style.visibility</p:attrName>
                                        </p:attrNameLst>
                                      </p:cBhvr>
                                      <p:to>
                                        <p:strVal val="visible"/>
                                      </p:to>
                                    </p:set>
                                    <p:animEffect transition="in" filter="fade">
                                      <p:cBhvr>
                                        <p:cTn id="403" dur="1600" decel="100000"/>
                                        <p:tgtEl>
                                          <p:spTgt spid="157799"/>
                                        </p:tgtEl>
                                      </p:cBhvr>
                                    </p:animEffect>
                                    <p:anim calcmode="lin" valueType="num">
                                      <p:cBhvr>
                                        <p:cTn id="404" dur="1600" decel="100000" fill="hold"/>
                                        <p:tgtEl>
                                          <p:spTgt spid="157799"/>
                                        </p:tgtEl>
                                        <p:attrNameLst>
                                          <p:attrName>style.rotation</p:attrName>
                                        </p:attrNameLst>
                                      </p:cBhvr>
                                      <p:tavLst>
                                        <p:tav tm="0">
                                          <p:val>
                                            <p:fltVal val="-90"/>
                                          </p:val>
                                        </p:tav>
                                        <p:tav tm="100000">
                                          <p:val>
                                            <p:fltVal val="0"/>
                                          </p:val>
                                        </p:tav>
                                      </p:tavLst>
                                    </p:anim>
                                    <p:anim calcmode="lin" valueType="num">
                                      <p:cBhvr>
                                        <p:cTn id="405" dur="1600" decel="100000" fill="hold"/>
                                        <p:tgtEl>
                                          <p:spTgt spid="157799"/>
                                        </p:tgtEl>
                                        <p:attrNameLst>
                                          <p:attrName>ppt_x</p:attrName>
                                        </p:attrNameLst>
                                      </p:cBhvr>
                                      <p:tavLst>
                                        <p:tav tm="0">
                                          <p:val>
                                            <p:strVal val="#ppt_x+0.4"/>
                                          </p:val>
                                        </p:tav>
                                        <p:tav tm="100000">
                                          <p:val>
                                            <p:strVal val="#ppt_x-0.05"/>
                                          </p:val>
                                        </p:tav>
                                      </p:tavLst>
                                    </p:anim>
                                    <p:anim calcmode="lin" valueType="num">
                                      <p:cBhvr>
                                        <p:cTn id="406" dur="1600" decel="100000" fill="hold"/>
                                        <p:tgtEl>
                                          <p:spTgt spid="157799"/>
                                        </p:tgtEl>
                                        <p:attrNameLst>
                                          <p:attrName>ppt_y</p:attrName>
                                        </p:attrNameLst>
                                      </p:cBhvr>
                                      <p:tavLst>
                                        <p:tav tm="0">
                                          <p:val>
                                            <p:strVal val="#ppt_y-0.4"/>
                                          </p:val>
                                        </p:tav>
                                        <p:tav tm="100000">
                                          <p:val>
                                            <p:strVal val="#ppt_y+0.1"/>
                                          </p:val>
                                        </p:tav>
                                      </p:tavLst>
                                    </p:anim>
                                    <p:anim calcmode="lin" valueType="num">
                                      <p:cBhvr>
                                        <p:cTn id="407" dur="400" accel="100000" fill="hold">
                                          <p:stCondLst>
                                            <p:cond delay="1600"/>
                                          </p:stCondLst>
                                        </p:cTn>
                                        <p:tgtEl>
                                          <p:spTgt spid="157799"/>
                                        </p:tgtEl>
                                        <p:attrNameLst>
                                          <p:attrName>ppt_x</p:attrName>
                                        </p:attrNameLst>
                                      </p:cBhvr>
                                      <p:tavLst>
                                        <p:tav tm="0">
                                          <p:val>
                                            <p:strVal val="#ppt_x-0.05"/>
                                          </p:val>
                                        </p:tav>
                                        <p:tav tm="100000">
                                          <p:val>
                                            <p:strVal val="#ppt_x"/>
                                          </p:val>
                                        </p:tav>
                                      </p:tavLst>
                                    </p:anim>
                                    <p:anim calcmode="lin" valueType="num">
                                      <p:cBhvr>
                                        <p:cTn id="408" dur="400" accel="100000" fill="hold">
                                          <p:stCondLst>
                                            <p:cond delay="1600"/>
                                          </p:stCondLst>
                                        </p:cTn>
                                        <p:tgtEl>
                                          <p:spTgt spid="157799"/>
                                        </p:tgtEl>
                                        <p:attrNameLst>
                                          <p:attrName>ppt_y</p:attrName>
                                        </p:attrNameLst>
                                      </p:cBhvr>
                                      <p:tavLst>
                                        <p:tav tm="0">
                                          <p:val>
                                            <p:strVal val="#ppt_y+0.1"/>
                                          </p:val>
                                        </p:tav>
                                        <p:tav tm="100000">
                                          <p:val>
                                            <p:strVal val="#ppt_y"/>
                                          </p:val>
                                        </p:tav>
                                      </p:tavLst>
                                    </p:anim>
                                  </p:childTnLst>
                                </p:cTn>
                              </p:par>
                            </p:childTnLst>
                          </p:cTn>
                        </p:par>
                        <p:par>
                          <p:cTn id="409" fill="hold">
                            <p:stCondLst>
                              <p:cond delay="105000"/>
                            </p:stCondLst>
                            <p:childTnLst>
                              <p:par>
                                <p:cTn id="410" presetID="30" presetClass="entr" presetSubtype="0" fill="hold" grpId="0" nodeType="afterEffect">
                                  <p:stCondLst>
                                    <p:cond delay="0"/>
                                  </p:stCondLst>
                                  <p:childTnLst>
                                    <p:set>
                                      <p:cBhvr>
                                        <p:cTn id="411" dur="1" fill="hold">
                                          <p:stCondLst>
                                            <p:cond delay="0"/>
                                          </p:stCondLst>
                                        </p:cTn>
                                        <p:tgtEl>
                                          <p:spTgt spid="157800"/>
                                        </p:tgtEl>
                                        <p:attrNameLst>
                                          <p:attrName>style.visibility</p:attrName>
                                        </p:attrNameLst>
                                      </p:cBhvr>
                                      <p:to>
                                        <p:strVal val="visible"/>
                                      </p:to>
                                    </p:set>
                                    <p:animEffect transition="in" filter="fade">
                                      <p:cBhvr>
                                        <p:cTn id="412" dur="1600" decel="100000"/>
                                        <p:tgtEl>
                                          <p:spTgt spid="157800"/>
                                        </p:tgtEl>
                                      </p:cBhvr>
                                    </p:animEffect>
                                    <p:anim calcmode="lin" valueType="num">
                                      <p:cBhvr>
                                        <p:cTn id="413" dur="1600" decel="100000" fill="hold"/>
                                        <p:tgtEl>
                                          <p:spTgt spid="157800"/>
                                        </p:tgtEl>
                                        <p:attrNameLst>
                                          <p:attrName>style.rotation</p:attrName>
                                        </p:attrNameLst>
                                      </p:cBhvr>
                                      <p:tavLst>
                                        <p:tav tm="0">
                                          <p:val>
                                            <p:fltVal val="-90"/>
                                          </p:val>
                                        </p:tav>
                                        <p:tav tm="100000">
                                          <p:val>
                                            <p:fltVal val="0"/>
                                          </p:val>
                                        </p:tav>
                                      </p:tavLst>
                                    </p:anim>
                                    <p:anim calcmode="lin" valueType="num">
                                      <p:cBhvr>
                                        <p:cTn id="414" dur="1600" decel="100000" fill="hold"/>
                                        <p:tgtEl>
                                          <p:spTgt spid="157800"/>
                                        </p:tgtEl>
                                        <p:attrNameLst>
                                          <p:attrName>ppt_x</p:attrName>
                                        </p:attrNameLst>
                                      </p:cBhvr>
                                      <p:tavLst>
                                        <p:tav tm="0">
                                          <p:val>
                                            <p:strVal val="#ppt_x+0.4"/>
                                          </p:val>
                                        </p:tav>
                                        <p:tav tm="100000">
                                          <p:val>
                                            <p:strVal val="#ppt_x-0.05"/>
                                          </p:val>
                                        </p:tav>
                                      </p:tavLst>
                                    </p:anim>
                                    <p:anim calcmode="lin" valueType="num">
                                      <p:cBhvr>
                                        <p:cTn id="415" dur="1600" decel="100000" fill="hold"/>
                                        <p:tgtEl>
                                          <p:spTgt spid="157800"/>
                                        </p:tgtEl>
                                        <p:attrNameLst>
                                          <p:attrName>ppt_y</p:attrName>
                                        </p:attrNameLst>
                                      </p:cBhvr>
                                      <p:tavLst>
                                        <p:tav tm="0">
                                          <p:val>
                                            <p:strVal val="#ppt_y-0.4"/>
                                          </p:val>
                                        </p:tav>
                                        <p:tav tm="100000">
                                          <p:val>
                                            <p:strVal val="#ppt_y+0.1"/>
                                          </p:val>
                                        </p:tav>
                                      </p:tavLst>
                                    </p:anim>
                                    <p:anim calcmode="lin" valueType="num">
                                      <p:cBhvr>
                                        <p:cTn id="416" dur="400" accel="100000" fill="hold">
                                          <p:stCondLst>
                                            <p:cond delay="1600"/>
                                          </p:stCondLst>
                                        </p:cTn>
                                        <p:tgtEl>
                                          <p:spTgt spid="157800"/>
                                        </p:tgtEl>
                                        <p:attrNameLst>
                                          <p:attrName>ppt_x</p:attrName>
                                        </p:attrNameLst>
                                      </p:cBhvr>
                                      <p:tavLst>
                                        <p:tav tm="0">
                                          <p:val>
                                            <p:strVal val="#ppt_x-0.05"/>
                                          </p:val>
                                        </p:tav>
                                        <p:tav tm="100000">
                                          <p:val>
                                            <p:strVal val="#ppt_x"/>
                                          </p:val>
                                        </p:tav>
                                      </p:tavLst>
                                    </p:anim>
                                    <p:anim calcmode="lin" valueType="num">
                                      <p:cBhvr>
                                        <p:cTn id="417" dur="400" accel="100000" fill="hold">
                                          <p:stCondLst>
                                            <p:cond delay="1600"/>
                                          </p:stCondLst>
                                        </p:cTn>
                                        <p:tgtEl>
                                          <p:spTgt spid="157800"/>
                                        </p:tgtEl>
                                        <p:attrNameLst>
                                          <p:attrName>ppt_y</p:attrName>
                                        </p:attrNameLst>
                                      </p:cBhvr>
                                      <p:tavLst>
                                        <p:tav tm="0">
                                          <p:val>
                                            <p:strVal val="#ppt_y+0.1"/>
                                          </p:val>
                                        </p:tav>
                                        <p:tav tm="100000">
                                          <p:val>
                                            <p:strVal val="#ppt_y"/>
                                          </p:val>
                                        </p:tav>
                                      </p:tavLst>
                                    </p:anim>
                                  </p:childTnLst>
                                </p:cTn>
                              </p:par>
                            </p:childTnLst>
                          </p:cTn>
                        </p:par>
                        <p:par>
                          <p:cTn id="418" fill="hold">
                            <p:stCondLst>
                              <p:cond delay="107000"/>
                            </p:stCondLst>
                            <p:childTnLst>
                              <p:par>
                                <p:cTn id="419" presetID="30" presetClass="entr" presetSubtype="0" fill="hold" grpId="0" nodeType="afterEffect">
                                  <p:stCondLst>
                                    <p:cond delay="0"/>
                                  </p:stCondLst>
                                  <p:childTnLst>
                                    <p:set>
                                      <p:cBhvr>
                                        <p:cTn id="420" dur="1" fill="hold">
                                          <p:stCondLst>
                                            <p:cond delay="0"/>
                                          </p:stCondLst>
                                        </p:cTn>
                                        <p:tgtEl>
                                          <p:spTgt spid="157801"/>
                                        </p:tgtEl>
                                        <p:attrNameLst>
                                          <p:attrName>style.visibility</p:attrName>
                                        </p:attrNameLst>
                                      </p:cBhvr>
                                      <p:to>
                                        <p:strVal val="visible"/>
                                      </p:to>
                                    </p:set>
                                    <p:animEffect transition="in" filter="fade">
                                      <p:cBhvr>
                                        <p:cTn id="421" dur="1600" decel="100000"/>
                                        <p:tgtEl>
                                          <p:spTgt spid="157801"/>
                                        </p:tgtEl>
                                      </p:cBhvr>
                                    </p:animEffect>
                                    <p:anim calcmode="lin" valueType="num">
                                      <p:cBhvr>
                                        <p:cTn id="422" dur="1600" decel="100000" fill="hold"/>
                                        <p:tgtEl>
                                          <p:spTgt spid="157801"/>
                                        </p:tgtEl>
                                        <p:attrNameLst>
                                          <p:attrName>style.rotation</p:attrName>
                                        </p:attrNameLst>
                                      </p:cBhvr>
                                      <p:tavLst>
                                        <p:tav tm="0">
                                          <p:val>
                                            <p:fltVal val="-90"/>
                                          </p:val>
                                        </p:tav>
                                        <p:tav tm="100000">
                                          <p:val>
                                            <p:fltVal val="0"/>
                                          </p:val>
                                        </p:tav>
                                      </p:tavLst>
                                    </p:anim>
                                    <p:anim calcmode="lin" valueType="num">
                                      <p:cBhvr>
                                        <p:cTn id="423" dur="1600" decel="100000" fill="hold"/>
                                        <p:tgtEl>
                                          <p:spTgt spid="157801"/>
                                        </p:tgtEl>
                                        <p:attrNameLst>
                                          <p:attrName>ppt_x</p:attrName>
                                        </p:attrNameLst>
                                      </p:cBhvr>
                                      <p:tavLst>
                                        <p:tav tm="0">
                                          <p:val>
                                            <p:strVal val="#ppt_x+0.4"/>
                                          </p:val>
                                        </p:tav>
                                        <p:tav tm="100000">
                                          <p:val>
                                            <p:strVal val="#ppt_x-0.05"/>
                                          </p:val>
                                        </p:tav>
                                      </p:tavLst>
                                    </p:anim>
                                    <p:anim calcmode="lin" valueType="num">
                                      <p:cBhvr>
                                        <p:cTn id="424" dur="1600" decel="100000" fill="hold"/>
                                        <p:tgtEl>
                                          <p:spTgt spid="157801"/>
                                        </p:tgtEl>
                                        <p:attrNameLst>
                                          <p:attrName>ppt_y</p:attrName>
                                        </p:attrNameLst>
                                      </p:cBhvr>
                                      <p:tavLst>
                                        <p:tav tm="0">
                                          <p:val>
                                            <p:strVal val="#ppt_y-0.4"/>
                                          </p:val>
                                        </p:tav>
                                        <p:tav tm="100000">
                                          <p:val>
                                            <p:strVal val="#ppt_y+0.1"/>
                                          </p:val>
                                        </p:tav>
                                      </p:tavLst>
                                    </p:anim>
                                    <p:anim calcmode="lin" valueType="num">
                                      <p:cBhvr>
                                        <p:cTn id="425" dur="400" accel="100000" fill="hold">
                                          <p:stCondLst>
                                            <p:cond delay="1600"/>
                                          </p:stCondLst>
                                        </p:cTn>
                                        <p:tgtEl>
                                          <p:spTgt spid="157801"/>
                                        </p:tgtEl>
                                        <p:attrNameLst>
                                          <p:attrName>ppt_x</p:attrName>
                                        </p:attrNameLst>
                                      </p:cBhvr>
                                      <p:tavLst>
                                        <p:tav tm="0">
                                          <p:val>
                                            <p:strVal val="#ppt_x-0.05"/>
                                          </p:val>
                                        </p:tav>
                                        <p:tav tm="100000">
                                          <p:val>
                                            <p:strVal val="#ppt_x"/>
                                          </p:val>
                                        </p:tav>
                                      </p:tavLst>
                                    </p:anim>
                                    <p:anim calcmode="lin" valueType="num">
                                      <p:cBhvr>
                                        <p:cTn id="426" dur="400" accel="100000" fill="hold">
                                          <p:stCondLst>
                                            <p:cond delay="1600"/>
                                          </p:stCondLst>
                                        </p:cTn>
                                        <p:tgtEl>
                                          <p:spTgt spid="157801"/>
                                        </p:tgtEl>
                                        <p:attrNameLst>
                                          <p:attrName>ppt_y</p:attrName>
                                        </p:attrNameLst>
                                      </p:cBhvr>
                                      <p:tavLst>
                                        <p:tav tm="0">
                                          <p:val>
                                            <p:strVal val="#ppt_y+0.1"/>
                                          </p:val>
                                        </p:tav>
                                        <p:tav tm="100000">
                                          <p:val>
                                            <p:strVal val="#ppt_y"/>
                                          </p:val>
                                        </p:tav>
                                      </p:tavLst>
                                    </p:anim>
                                  </p:childTnLst>
                                </p:cTn>
                              </p:par>
                            </p:childTnLst>
                          </p:cTn>
                        </p:par>
                        <p:par>
                          <p:cTn id="427" fill="hold">
                            <p:stCondLst>
                              <p:cond delay="109000"/>
                            </p:stCondLst>
                            <p:childTnLst>
                              <p:par>
                                <p:cTn id="428" presetID="30" presetClass="entr" presetSubtype="0" fill="hold" grpId="0" nodeType="afterEffect">
                                  <p:stCondLst>
                                    <p:cond delay="0"/>
                                  </p:stCondLst>
                                  <p:childTnLst>
                                    <p:set>
                                      <p:cBhvr>
                                        <p:cTn id="429" dur="1" fill="hold">
                                          <p:stCondLst>
                                            <p:cond delay="0"/>
                                          </p:stCondLst>
                                        </p:cTn>
                                        <p:tgtEl>
                                          <p:spTgt spid="157802"/>
                                        </p:tgtEl>
                                        <p:attrNameLst>
                                          <p:attrName>style.visibility</p:attrName>
                                        </p:attrNameLst>
                                      </p:cBhvr>
                                      <p:to>
                                        <p:strVal val="visible"/>
                                      </p:to>
                                    </p:set>
                                    <p:animEffect transition="in" filter="fade">
                                      <p:cBhvr>
                                        <p:cTn id="430" dur="1600" decel="100000"/>
                                        <p:tgtEl>
                                          <p:spTgt spid="157802"/>
                                        </p:tgtEl>
                                      </p:cBhvr>
                                    </p:animEffect>
                                    <p:anim calcmode="lin" valueType="num">
                                      <p:cBhvr>
                                        <p:cTn id="431" dur="1600" decel="100000" fill="hold"/>
                                        <p:tgtEl>
                                          <p:spTgt spid="157802"/>
                                        </p:tgtEl>
                                        <p:attrNameLst>
                                          <p:attrName>style.rotation</p:attrName>
                                        </p:attrNameLst>
                                      </p:cBhvr>
                                      <p:tavLst>
                                        <p:tav tm="0">
                                          <p:val>
                                            <p:fltVal val="-90"/>
                                          </p:val>
                                        </p:tav>
                                        <p:tav tm="100000">
                                          <p:val>
                                            <p:fltVal val="0"/>
                                          </p:val>
                                        </p:tav>
                                      </p:tavLst>
                                    </p:anim>
                                    <p:anim calcmode="lin" valueType="num">
                                      <p:cBhvr>
                                        <p:cTn id="432" dur="1600" decel="100000" fill="hold"/>
                                        <p:tgtEl>
                                          <p:spTgt spid="157802"/>
                                        </p:tgtEl>
                                        <p:attrNameLst>
                                          <p:attrName>ppt_x</p:attrName>
                                        </p:attrNameLst>
                                      </p:cBhvr>
                                      <p:tavLst>
                                        <p:tav tm="0">
                                          <p:val>
                                            <p:strVal val="#ppt_x+0.4"/>
                                          </p:val>
                                        </p:tav>
                                        <p:tav tm="100000">
                                          <p:val>
                                            <p:strVal val="#ppt_x-0.05"/>
                                          </p:val>
                                        </p:tav>
                                      </p:tavLst>
                                    </p:anim>
                                    <p:anim calcmode="lin" valueType="num">
                                      <p:cBhvr>
                                        <p:cTn id="433" dur="1600" decel="100000" fill="hold"/>
                                        <p:tgtEl>
                                          <p:spTgt spid="157802"/>
                                        </p:tgtEl>
                                        <p:attrNameLst>
                                          <p:attrName>ppt_y</p:attrName>
                                        </p:attrNameLst>
                                      </p:cBhvr>
                                      <p:tavLst>
                                        <p:tav tm="0">
                                          <p:val>
                                            <p:strVal val="#ppt_y-0.4"/>
                                          </p:val>
                                        </p:tav>
                                        <p:tav tm="100000">
                                          <p:val>
                                            <p:strVal val="#ppt_y+0.1"/>
                                          </p:val>
                                        </p:tav>
                                      </p:tavLst>
                                    </p:anim>
                                    <p:anim calcmode="lin" valueType="num">
                                      <p:cBhvr>
                                        <p:cTn id="434" dur="400" accel="100000" fill="hold">
                                          <p:stCondLst>
                                            <p:cond delay="1600"/>
                                          </p:stCondLst>
                                        </p:cTn>
                                        <p:tgtEl>
                                          <p:spTgt spid="157802"/>
                                        </p:tgtEl>
                                        <p:attrNameLst>
                                          <p:attrName>ppt_x</p:attrName>
                                        </p:attrNameLst>
                                      </p:cBhvr>
                                      <p:tavLst>
                                        <p:tav tm="0">
                                          <p:val>
                                            <p:strVal val="#ppt_x-0.05"/>
                                          </p:val>
                                        </p:tav>
                                        <p:tav tm="100000">
                                          <p:val>
                                            <p:strVal val="#ppt_x"/>
                                          </p:val>
                                        </p:tav>
                                      </p:tavLst>
                                    </p:anim>
                                    <p:anim calcmode="lin" valueType="num">
                                      <p:cBhvr>
                                        <p:cTn id="435" dur="400" accel="100000" fill="hold">
                                          <p:stCondLst>
                                            <p:cond delay="1600"/>
                                          </p:stCondLst>
                                        </p:cTn>
                                        <p:tgtEl>
                                          <p:spTgt spid="157802"/>
                                        </p:tgtEl>
                                        <p:attrNameLst>
                                          <p:attrName>ppt_y</p:attrName>
                                        </p:attrNameLst>
                                      </p:cBhvr>
                                      <p:tavLst>
                                        <p:tav tm="0">
                                          <p:val>
                                            <p:strVal val="#ppt_y+0.1"/>
                                          </p:val>
                                        </p:tav>
                                        <p:tav tm="100000">
                                          <p:val>
                                            <p:strVal val="#ppt_y"/>
                                          </p:val>
                                        </p:tav>
                                      </p:tavLst>
                                    </p:anim>
                                  </p:childTnLst>
                                </p:cTn>
                              </p:par>
                            </p:childTnLst>
                          </p:cTn>
                        </p:par>
                        <p:par>
                          <p:cTn id="436" fill="hold">
                            <p:stCondLst>
                              <p:cond delay="111000"/>
                            </p:stCondLst>
                            <p:childTnLst>
                              <p:par>
                                <p:cTn id="437" presetID="30" presetClass="entr" presetSubtype="0" fill="hold" grpId="0" nodeType="afterEffect">
                                  <p:stCondLst>
                                    <p:cond delay="0"/>
                                  </p:stCondLst>
                                  <p:childTnLst>
                                    <p:set>
                                      <p:cBhvr>
                                        <p:cTn id="438" dur="1" fill="hold">
                                          <p:stCondLst>
                                            <p:cond delay="0"/>
                                          </p:stCondLst>
                                        </p:cTn>
                                        <p:tgtEl>
                                          <p:spTgt spid="157803"/>
                                        </p:tgtEl>
                                        <p:attrNameLst>
                                          <p:attrName>style.visibility</p:attrName>
                                        </p:attrNameLst>
                                      </p:cBhvr>
                                      <p:to>
                                        <p:strVal val="visible"/>
                                      </p:to>
                                    </p:set>
                                    <p:animEffect transition="in" filter="fade">
                                      <p:cBhvr>
                                        <p:cTn id="439" dur="1600" decel="100000"/>
                                        <p:tgtEl>
                                          <p:spTgt spid="157803"/>
                                        </p:tgtEl>
                                      </p:cBhvr>
                                    </p:animEffect>
                                    <p:anim calcmode="lin" valueType="num">
                                      <p:cBhvr>
                                        <p:cTn id="440" dur="1600" decel="100000" fill="hold"/>
                                        <p:tgtEl>
                                          <p:spTgt spid="157803"/>
                                        </p:tgtEl>
                                        <p:attrNameLst>
                                          <p:attrName>style.rotation</p:attrName>
                                        </p:attrNameLst>
                                      </p:cBhvr>
                                      <p:tavLst>
                                        <p:tav tm="0">
                                          <p:val>
                                            <p:fltVal val="-90"/>
                                          </p:val>
                                        </p:tav>
                                        <p:tav tm="100000">
                                          <p:val>
                                            <p:fltVal val="0"/>
                                          </p:val>
                                        </p:tav>
                                      </p:tavLst>
                                    </p:anim>
                                    <p:anim calcmode="lin" valueType="num">
                                      <p:cBhvr>
                                        <p:cTn id="441" dur="1600" decel="100000" fill="hold"/>
                                        <p:tgtEl>
                                          <p:spTgt spid="157803"/>
                                        </p:tgtEl>
                                        <p:attrNameLst>
                                          <p:attrName>ppt_x</p:attrName>
                                        </p:attrNameLst>
                                      </p:cBhvr>
                                      <p:tavLst>
                                        <p:tav tm="0">
                                          <p:val>
                                            <p:strVal val="#ppt_x+0.4"/>
                                          </p:val>
                                        </p:tav>
                                        <p:tav tm="100000">
                                          <p:val>
                                            <p:strVal val="#ppt_x-0.05"/>
                                          </p:val>
                                        </p:tav>
                                      </p:tavLst>
                                    </p:anim>
                                    <p:anim calcmode="lin" valueType="num">
                                      <p:cBhvr>
                                        <p:cTn id="442" dur="1600" decel="100000" fill="hold"/>
                                        <p:tgtEl>
                                          <p:spTgt spid="157803"/>
                                        </p:tgtEl>
                                        <p:attrNameLst>
                                          <p:attrName>ppt_y</p:attrName>
                                        </p:attrNameLst>
                                      </p:cBhvr>
                                      <p:tavLst>
                                        <p:tav tm="0">
                                          <p:val>
                                            <p:strVal val="#ppt_y-0.4"/>
                                          </p:val>
                                        </p:tav>
                                        <p:tav tm="100000">
                                          <p:val>
                                            <p:strVal val="#ppt_y+0.1"/>
                                          </p:val>
                                        </p:tav>
                                      </p:tavLst>
                                    </p:anim>
                                    <p:anim calcmode="lin" valueType="num">
                                      <p:cBhvr>
                                        <p:cTn id="443" dur="400" accel="100000" fill="hold">
                                          <p:stCondLst>
                                            <p:cond delay="1600"/>
                                          </p:stCondLst>
                                        </p:cTn>
                                        <p:tgtEl>
                                          <p:spTgt spid="157803"/>
                                        </p:tgtEl>
                                        <p:attrNameLst>
                                          <p:attrName>ppt_x</p:attrName>
                                        </p:attrNameLst>
                                      </p:cBhvr>
                                      <p:tavLst>
                                        <p:tav tm="0">
                                          <p:val>
                                            <p:strVal val="#ppt_x-0.05"/>
                                          </p:val>
                                        </p:tav>
                                        <p:tav tm="100000">
                                          <p:val>
                                            <p:strVal val="#ppt_x"/>
                                          </p:val>
                                        </p:tav>
                                      </p:tavLst>
                                    </p:anim>
                                    <p:anim calcmode="lin" valueType="num">
                                      <p:cBhvr>
                                        <p:cTn id="444" dur="400" accel="100000" fill="hold">
                                          <p:stCondLst>
                                            <p:cond delay="1600"/>
                                          </p:stCondLst>
                                        </p:cTn>
                                        <p:tgtEl>
                                          <p:spTgt spid="157803"/>
                                        </p:tgtEl>
                                        <p:attrNameLst>
                                          <p:attrName>ppt_y</p:attrName>
                                        </p:attrNameLst>
                                      </p:cBhvr>
                                      <p:tavLst>
                                        <p:tav tm="0">
                                          <p:val>
                                            <p:strVal val="#ppt_y+0.1"/>
                                          </p:val>
                                        </p:tav>
                                        <p:tav tm="100000">
                                          <p:val>
                                            <p:strVal val="#ppt_y"/>
                                          </p:val>
                                        </p:tav>
                                      </p:tavLst>
                                    </p:anim>
                                  </p:childTnLst>
                                </p:cTn>
                              </p:par>
                            </p:childTnLst>
                          </p:cTn>
                        </p:par>
                        <p:par>
                          <p:cTn id="445" fill="hold">
                            <p:stCondLst>
                              <p:cond delay="113000"/>
                            </p:stCondLst>
                            <p:childTnLst>
                              <p:par>
                                <p:cTn id="446" presetID="30" presetClass="entr" presetSubtype="0" fill="hold" grpId="0" nodeType="afterEffect">
                                  <p:stCondLst>
                                    <p:cond delay="0"/>
                                  </p:stCondLst>
                                  <p:childTnLst>
                                    <p:set>
                                      <p:cBhvr>
                                        <p:cTn id="447" dur="1" fill="hold">
                                          <p:stCondLst>
                                            <p:cond delay="0"/>
                                          </p:stCondLst>
                                        </p:cTn>
                                        <p:tgtEl>
                                          <p:spTgt spid="157804"/>
                                        </p:tgtEl>
                                        <p:attrNameLst>
                                          <p:attrName>style.visibility</p:attrName>
                                        </p:attrNameLst>
                                      </p:cBhvr>
                                      <p:to>
                                        <p:strVal val="visible"/>
                                      </p:to>
                                    </p:set>
                                    <p:animEffect transition="in" filter="fade">
                                      <p:cBhvr>
                                        <p:cTn id="448" dur="1600" decel="100000"/>
                                        <p:tgtEl>
                                          <p:spTgt spid="157804"/>
                                        </p:tgtEl>
                                      </p:cBhvr>
                                    </p:animEffect>
                                    <p:anim calcmode="lin" valueType="num">
                                      <p:cBhvr>
                                        <p:cTn id="449" dur="1600" decel="100000" fill="hold"/>
                                        <p:tgtEl>
                                          <p:spTgt spid="157804"/>
                                        </p:tgtEl>
                                        <p:attrNameLst>
                                          <p:attrName>style.rotation</p:attrName>
                                        </p:attrNameLst>
                                      </p:cBhvr>
                                      <p:tavLst>
                                        <p:tav tm="0">
                                          <p:val>
                                            <p:fltVal val="-90"/>
                                          </p:val>
                                        </p:tav>
                                        <p:tav tm="100000">
                                          <p:val>
                                            <p:fltVal val="0"/>
                                          </p:val>
                                        </p:tav>
                                      </p:tavLst>
                                    </p:anim>
                                    <p:anim calcmode="lin" valueType="num">
                                      <p:cBhvr>
                                        <p:cTn id="450" dur="1600" decel="100000" fill="hold"/>
                                        <p:tgtEl>
                                          <p:spTgt spid="157804"/>
                                        </p:tgtEl>
                                        <p:attrNameLst>
                                          <p:attrName>ppt_x</p:attrName>
                                        </p:attrNameLst>
                                      </p:cBhvr>
                                      <p:tavLst>
                                        <p:tav tm="0">
                                          <p:val>
                                            <p:strVal val="#ppt_x+0.4"/>
                                          </p:val>
                                        </p:tav>
                                        <p:tav tm="100000">
                                          <p:val>
                                            <p:strVal val="#ppt_x-0.05"/>
                                          </p:val>
                                        </p:tav>
                                      </p:tavLst>
                                    </p:anim>
                                    <p:anim calcmode="lin" valueType="num">
                                      <p:cBhvr>
                                        <p:cTn id="451" dur="1600" decel="100000" fill="hold"/>
                                        <p:tgtEl>
                                          <p:spTgt spid="157804"/>
                                        </p:tgtEl>
                                        <p:attrNameLst>
                                          <p:attrName>ppt_y</p:attrName>
                                        </p:attrNameLst>
                                      </p:cBhvr>
                                      <p:tavLst>
                                        <p:tav tm="0">
                                          <p:val>
                                            <p:strVal val="#ppt_y-0.4"/>
                                          </p:val>
                                        </p:tav>
                                        <p:tav tm="100000">
                                          <p:val>
                                            <p:strVal val="#ppt_y+0.1"/>
                                          </p:val>
                                        </p:tav>
                                      </p:tavLst>
                                    </p:anim>
                                    <p:anim calcmode="lin" valueType="num">
                                      <p:cBhvr>
                                        <p:cTn id="452" dur="400" accel="100000" fill="hold">
                                          <p:stCondLst>
                                            <p:cond delay="1600"/>
                                          </p:stCondLst>
                                        </p:cTn>
                                        <p:tgtEl>
                                          <p:spTgt spid="157804"/>
                                        </p:tgtEl>
                                        <p:attrNameLst>
                                          <p:attrName>ppt_x</p:attrName>
                                        </p:attrNameLst>
                                      </p:cBhvr>
                                      <p:tavLst>
                                        <p:tav tm="0">
                                          <p:val>
                                            <p:strVal val="#ppt_x-0.05"/>
                                          </p:val>
                                        </p:tav>
                                        <p:tav tm="100000">
                                          <p:val>
                                            <p:strVal val="#ppt_x"/>
                                          </p:val>
                                        </p:tav>
                                      </p:tavLst>
                                    </p:anim>
                                    <p:anim calcmode="lin" valueType="num">
                                      <p:cBhvr>
                                        <p:cTn id="453" dur="400" accel="100000" fill="hold">
                                          <p:stCondLst>
                                            <p:cond delay="1600"/>
                                          </p:stCondLst>
                                        </p:cTn>
                                        <p:tgtEl>
                                          <p:spTgt spid="157804"/>
                                        </p:tgtEl>
                                        <p:attrNameLst>
                                          <p:attrName>ppt_y</p:attrName>
                                        </p:attrNameLst>
                                      </p:cBhvr>
                                      <p:tavLst>
                                        <p:tav tm="0">
                                          <p:val>
                                            <p:strVal val="#ppt_y+0.1"/>
                                          </p:val>
                                        </p:tav>
                                        <p:tav tm="100000">
                                          <p:val>
                                            <p:strVal val="#ppt_y"/>
                                          </p:val>
                                        </p:tav>
                                      </p:tavLst>
                                    </p:anim>
                                  </p:childTnLst>
                                </p:cTn>
                              </p:par>
                            </p:childTnLst>
                          </p:cTn>
                        </p:par>
                        <p:par>
                          <p:cTn id="454" fill="hold">
                            <p:stCondLst>
                              <p:cond delay="115000"/>
                            </p:stCondLst>
                            <p:childTnLst>
                              <p:par>
                                <p:cTn id="455" presetID="30" presetClass="entr" presetSubtype="0" fill="hold" grpId="0" nodeType="afterEffect">
                                  <p:stCondLst>
                                    <p:cond delay="0"/>
                                  </p:stCondLst>
                                  <p:childTnLst>
                                    <p:set>
                                      <p:cBhvr>
                                        <p:cTn id="456" dur="1" fill="hold">
                                          <p:stCondLst>
                                            <p:cond delay="0"/>
                                          </p:stCondLst>
                                        </p:cTn>
                                        <p:tgtEl>
                                          <p:spTgt spid="157806"/>
                                        </p:tgtEl>
                                        <p:attrNameLst>
                                          <p:attrName>style.visibility</p:attrName>
                                        </p:attrNameLst>
                                      </p:cBhvr>
                                      <p:to>
                                        <p:strVal val="visible"/>
                                      </p:to>
                                    </p:set>
                                    <p:animEffect transition="in" filter="fade">
                                      <p:cBhvr>
                                        <p:cTn id="457" dur="1600" decel="100000"/>
                                        <p:tgtEl>
                                          <p:spTgt spid="157806"/>
                                        </p:tgtEl>
                                      </p:cBhvr>
                                    </p:animEffect>
                                    <p:anim calcmode="lin" valueType="num">
                                      <p:cBhvr>
                                        <p:cTn id="458" dur="1600" decel="100000" fill="hold"/>
                                        <p:tgtEl>
                                          <p:spTgt spid="157806"/>
                                        </p:tgtEl>
                                        <p:attrNameLst>
                                          <p:attrName>style.rotation</p:attrName>
                                        </p:attrNameLst>
                                      </p:cBhvr>
                                      <p:tavLst>
                                        <p:tav tm="0">
                                          <p:val>
                                            <p:fltVal val="-90"/>
                                          </p:val>
                                        </p:tav>
                                        <p:tav tm="100000">
                                          <p:val>
                                            <p:fltVal val="0"/>
                                          </p:val>
                                        </p:tav>
                                      </p:tavLst>
                                    </p:anim>
                                    <p:anim calcmode="lin" valueType="num">
                                      <p:cBhvr>
                                        <p:cTn id="459" dur="1600" decel="100000" fill="hold"/>
                                        <p:tgtEl>
                                          <p:spTgt spid="157806"/>
                                        </p:tgtEl>
                                        <p:attrNameLst>
                                          <p:attrName>ppt_x</p:attrName>
                                        </p:attrNameLst>
                                      </p:cBhvr>
                                      <p:tavLst>
                                        <p:tav tm="0">
                                          <p:val>
                                            <p:strVal val="#ppt_x+0.4"/>
                                          </p:val>
                                        </p:tav>
                                        <p:tav tm="100000">
                                          <p:val>
                                            <p:strVal val="#ppt_x-0.05"/>
                                          </p:val>
                                        </p:tav>
                                      </p:tavLst>
                                    </p:anim>
                                    <p:anim calcmode="lin" valueType="num">
                                      <p:cBhvr>
                                        <p:cTn id="460" dur="1600" decel="100000" fill="hold"/>
                                        <p:tgtEl>
                                          <p:spTgt spid="157806"/>
                                        </p:tgtEl>
                                        <p:attrNameLst>
                                          <p:attrName>ppt_y</p:attrName>
                                        </p:attrNameLst>
                                      </p:cBhvr>
                                      <p:tavLst>
                                        <p:tav tm="0">
                                          <p:val>
                                            <p:strVal val="#ppt_y-0.4"/>
                                          </p:val>
                                        </p:tav>
                                        <p:tav tm="100000">
                                          <p:val>
                                            <p:strVal val="#ppt_y+0.1"/>
                                          </p:val>
                                        </p:tav>
                                      </p:tavLst>
                                    </p:anim>
                                    <p:anim calcmode="lin" valueType="num">
                                      <p:cBhvr>
                                        <p:cTn id="461" dur="400" accel="100000" fill="hold">
                                          <p:stCondLst>
                                            <p:cond delay="1600"/>
                                          </p:stCondLst>
                                        </p:cTn>
                                        <p:tgtEl>
                                          <p:spTgt spid="157806"/>
                                        </p:tgtEl>
                                        <p:attrNameLst>
                                          <p:attrName>ppt_x</p:attrName>
                                        </p:attrNameLst>
                                      </p:cBhvr>
                                      <p:tavLst>
                                        <p:tav tm="0">
                                          <p:val>
                                            <p:strVal val="#ppt_x-0.05"/>
                                          </p:val>
                                        </p:tav>
                                        <p:tav tm="100000">
                                          <p:val>
                                            <p:strVal val="#ppt_x"/>
                                          </p:val>
                                        </p:tav>
                                      </p:tavLst>
                                    </p:anim>
                                    <p:anim calcmode="lin" valueType="num">
                                      <p:cBhvr>
                                        <p:cTn id="462" dur="400" accel="100000" fill="hold">
                                          <p:stCondLst>
                                            <p:cond delay="1600"/>
                                          </p:stCondLst>
                                        </p:cTn>
                                        <p:tgtEl>
                                          <p:spTgt spid="157806"/>
                                        </p:tgtEl>
                                        <p:attrNameLst>
                                          <p:attrName>ppt_y</p:attrName>
                                        </p:attrNameLst>
                                      </p:cBhvr>
                                      <p:tavLst>
                                        <p:tav tm="0">
                                          <p:val>
                                            <p:strVal val="#ppt_y+0.1"/>
                                          </p:val>
                                        </p:tav>
                                        <p:tav tm="100000">
                                          <p:val>
                                            <p:strVal val="#ppt_y"/>
                                          </p:val>
                                        </p:tav>
                                      </p:tavLst>
                                    </p:anim>
                                  </p:childTnLst>
                                </p:cTn>
                              </p:par>
                            </p:childTnLst>
                          </p:cTn>
                        </p:par>
                        <p:par>
                          <p:cTn id="463" fill="hold">
                            <p:stCondLst>
                              <p:cond delay="117000"/>
                            </p:stCondLst>
                            <p:childTnLst>
                              <p:par>
                                <p:cTn id="464" presetID="30" presetClass="entr" presetSubtype="0" fill="hold" grpId="0" nodeType="afterEffect">
                                  <p:stCondLst>
                                    <p:cond delay="0"/>
                                  </p:stCondLst>
                                  <p:childTnLst>
                                    <p:set>
                                      <p:cBhvr>
                                        <p:cTn id="465" dur="1" fill="hold">
                                          <p:stCondLst>
                                            <p:cond delay="0"/>
                                          </p:stCondLst>
                                        </p:cTn>
                                        <p:tgtEl>
                                          <p:spTgt spid="157807"/>
                                        </p:tgtEl>
                                        <p:attrNameLst>
                                          <p:attrName>style.visibility</p:attrName>
                                        </p:attrNameLst>
                                      </p:cBhvr>
                                      <p:to>
                                        <p:strVal val="visible"/>
                                      </p:to>
                                    </p:set>
                                    <p:animEffect transition="in" filter="fade">
                                      <p:cBhvr>
                                        <p:cTn id="466" dur="1600" decel="100000"/>
                                        <p:tgtEl>
                                          <p:spTgt spid="157807"/>
                                        </p:tgtEl>
                                      </p:cBhvr>
                                    </p:animEffect>
                                    <p:anim calcmode="lin" valueType="num">
                                      <p:cBhvr>
                                        <p:cTn id="467" dur="1600" decel="100000" fill="hold"/>
                                        <p:tgtEl>
                                          <p:spTgt spid="157807"/>
                                        </p:tgtEl>
                                        <p:attrNameLst>
                                          <p:attrName>style.rotation</p:attrName>
                                        </p:attrNameLst>
                                      </p:cBhvr>
                                      <p:tavLst>
                                        <p:tav tm="0">
                                          <p:val>
                                            <p:fltVal val="-90"/>
                                          </p:val>
                                        </p:tav>
                                        <p:tav tm="100000">
                                          <p:val>
                                            <p:fltVal val="0"/>
                                          </p:val>
                                        </p:tav>
                                      </p:tavLst>
                                    </p:anim>
                                    <p:anim calcmode="lin" valueType="num">
                                      <p:cBhvr>
                                        <p:cTn id="468" dur="1600" decel="100000" fill="hold"/>
                                        <p:tgtEl>
                                          <p:spTgt spid="157807"/>
                                        </p:tgtEl>
                                        <p:attrNameLst>
                                          <p:attrName>ppt_x</p:attrName>
                                        </p:attrNameLst>
                                      </p:cBhvr>
                                      <p:tavLst>
                                        <p:tav tm="0">
                                          <p:val>
                                            <p:strVal val="#ppt_x+0.4"/>
                                          </p:val>
                                        </p:tav>
                                        <p:tav tm="100000">
                                          <p:val>
                                            <p:strVal val="#ppt_x-0.05"/>
                                          </p:val>
                                        </p:tav>
                                      </p:tavLst>
                                    </p:anim>
                                    <p:anim calcmode="lin" valueType="num">
                                      <p:cBhvr>
                                        <p:cTn id="469" dur="1600" decel="100000" fill="hold"/>
                                        <p:tgtEl>
                                          <p:spTgt spid="157807"/>
                                        </p:tgtEl>
                                        <p:attrNameLst>
                                          <p:attrName>ppt_y</p:attrName>
                                        </p:attrNameLst>
                                      </p:cBhvr>
                                      <p:tavLst>
                                        <p:tav tm="0">
                                          <p:val>
                                            <p:strVal val="#ppt_y-0.4"/>
                                          </p:val>
                                        </p:tav>
                                        <p:tav tm="100000">
                                          <p:val>
                                            <p:strVal val="#ppt_y+0.1"/>
                                          </p:val>
                                        </p:tav>
                                      </p:tavLst>
                                    </p:anim>
                                    <p:anim calcmode="lin" valueType="num">
                                      <p:cBhvr>
                                        <p:cTn id="470" dur="400" accel="100000" fill="hold">
                                          <p:stCondLst>
                                            <p:cond delay="1600"/>
                                          </p:stCondLst>
                                        </p:cTn>
                                        <p:tgtEl>
                                          <p:spTgt spid="157807"/>
                                        </p:tgtEl>
                                        <p:attrNameLst>
                                          <p:attrName>ppt_x</p:attrName>
                                        </p:attrNameLst>
                                      </p:cBhvr>
                                      <p:tavLst>
                                        <p:tav tm="0">
                                          <p:val>
                                            <p:strVal val="#ppt_x-0.05"/>
                                          </p:val>
                                        </p:tav>
                                        <p:tav tm="100000">
                                          <p:val>
                                            <p:strVal val="#ppt_x"/>
                                          </p:val>
                                        </p:tav>
                                      </p:tavLst>
                                    </p:anim>
                                    <p:anim calcmode="lin" valueType="num">
                                      <p:cBhvr>
                                        <p:cTn id="471" dur="400" accel="100000" fill="hold">
                                          <p:stCondLst>
                                            <p:cond delay="1600"/>
                                          </p:stCondLst>
                                        </p:cTn>
                                        <p:tgtEl>
                                          <p:spTgt spid="157807"/>
                                        </p:tgtEl>
                                        <p:attrNameLst>
                                          <p:attrName>ppt_y</p:attrName>
                                        </p:attrNameLst>
                                      </p:cBhvr>
                                      <p:tavLst>
                                        <p:tav tm="0">
                                          <p:val>
                                            <p:strVal val="#ppt_y+0.1"/>
                                          </p:val>
                                        </p:tav>
                                        <p:tav tm="100000">
                                          <p:val>
                                            <p:strVal val="#ppt_y"/>
                                          </p:val>
                                        </p:tav>
                                      </p:tavLst>
                                    </p:anim>
                                  </p:childTnLst>
                                </p:cTn>
                              </p:par>
                            </p:childTnLst>
                          </p:cTn>
                        </p:par>
                        <p:par>
                          <p:cTn id="472" fill="hold">
                            <p:stCondLst>
                              <p:cond delay="119000"/>
                            </p:stCondLst>
                            <p:childTnLst>
                              <p:par>
                                <p:cTn id="473" presetID="30" presetClass="entr" presetSubtype="0" fill="hold" grpId="0" nodeType="afterEffect">
                                  <p:stCondLst>
                                    <p:cond delay="0"/>
                                  </p:stCondLst>
                                  <p:childTnLst>
                                    <p:set>
                                      <p:cBhvr>
                                        <p:cTn id="474" dur="1" fill="hold">
                                          <p:stCondLst>
                                            <p:cond delay="0"/>
                                          </p:stCondLst>
                                        </p:cTn>
                                        <p:tgtEl>
                                          <p:spTgt spid="157808"/>
                                        </p:tgtEl>
                                        <p:attrNameLst>
                                          <p:attrName>style.visibility</p:attrName>
                                        </p:attrNameLst>
                                      </p:cBhvr>
                                      <p:to>
                                        <p:strVal val="visible"/>
                                      </p:to>
                                    </p:set>
                                    <p:animEffect transition="in" filter="fade">
                                      <p:cBhvr>
                                        <p:cTn id="475" dur="1600" decel="100000"/>
                                        <p:tgtEl>
                                          <p:spTgt spid="157808"/>
                                        </p:tgtEl>
                                      </p:cBhvr>
                                    </p:animEffect>
                                    <p:anim calcmode="lin" valueType="num">
                                      <p:cBhvr>
                                        <p:cTn id="476" dur="1600" decel="100000" fill="hold"/>
                                        <p:tgtEl>
                                          <p:spTgt spid="157808"/>
                                        </p:tgtEl>
                                        <p:attrNameLst>
                                          <p:attrName>style.rotation</p:attrName>
                                        </p:attrNameLst>
                                      </p:cBhvr>
                                      <p:tavLst>
                                        <p:tav tm="0">
                                          <p:val>
                                            <p:fltVal val="-90"/>
                                          </p:val>
                                        </p:tav>
                                        <p:tav tm="100000">
                                          <p:val>
                                            <p:fltVal val="0"/>
                                          </p:val>
                                        </p:tav>
                                      </p:tavLst>
                                    </p:anim>
                                    <p:anim calcmode="lin" valueType="num">
                                      <p:cBhvr>
                                        <p:cTn id="477" dur="1600" decel="100000" fill="hold"/>
                                        <p:tgtEl>
                                          <p:spTgt spid="157808"/>
                                        </p:tgtEl>
                                        <p:attrNameLst>
                                          <p:attrName>ppt_x</p:attrName>
                                        </p:attrNameLst>
                                      </p:cBhvr>
                                      <p:tavLst>
                                        <p:tav tm="0">
                                          <p:val>
                                            <p:strVal val="#ppt_x+0.4"/>
                                          </p:val>
                                        </p:tav>
                                        <p:tav tm="100000">
                                          <p:val>
                                            <p:strVal val="#ppt_x-0.05"/>
                                          </p:val>
                                        </p:tav>
                                      </p:tavLst>
                                    </p:anim>
                                    <p:anim calcmode="lin" valueType="num">
                                      <p:cBhvr>
                                        <p:cTn id="478" dur="1600" decel="100000" fill="hold"/>
                                        <p:tgtEl>
                                          <p:spTgt spid="157808"/>
                                        </p:tgtEl>
                                        <p:attrNameLst>
                                          <p:attrName>ppt_y</p:attrName>
                                        </p:attrNameLst>
                                      </p:cBhvr>
                                      <p:tavLst>
                                        <p:tav tm="0">
                                          <p:val>
                                            <p:strVal val="#ppt_y-0.4"/>
                                          </p:val>
                                        </p:tav>
                                        <p:tav tm="100000">
                                          <p:val>
                                            <p:strVal val="#ppt_y+0.1"/>
                                          </p:val>
                                        </p:tav>
                                      </p:tavLst>
                                    </p:anim>
                                    <p:anim calcmode="lin" valueType="num">
                                      <p:cBhvr>
                                        <p:cTn id="479" dur="400" accel="100000" fill="hold">
                                          <p:stCondLst>
                                            <p:cond delay="1600"/>
                                          </p:stCondLst>
                                        </p:cTn>
                                        <p:tgtEl>
                                          <p:spTgt spid="157808"/>
                                        </p:tgtEl>
                                        <p:attrNameLst>
                                          <p:attrName>ppt_x</p:attrName>
                                        </p:attrNameLst>
                                      </p:cBhvr>
                                      <p:tavLst>
                                        <p:tav tm="0">
                                          <p:val>
                                            <p:strVal val="#ppt_x-0.05"/>
                                          </p:val>
                                        </p:tav>
                                        <p:tav tm="100000">
                                          <p:val>
                                            <p:strVal val="#ppt_x"/>
                                          </p:val>
                                        </p:tav>
                                      </p:tavLst>
                                    </p:anim>
                                    <p:anim calcmode="lin" valueType="num">
                                      <p:cBhvr>
                                        <p:cTn id="480" dur="400" accel="100000" fill="hold">
                                          <p:stCondLst>
                                            <p:cond delay="1600"/>
                                          </p:stCondLst>
                                        </p:cTn>
                                        <p:tgtEl>
                                          <p:spTgt spid="157808"/>
                                        </p:tgtEl>
                                        <p:attrNameLst>
                                          <p:attrName>ppt_y</p:attrName>
                                        </p:attrNameLst>
                                      </p:cBhvr>
                                      <p:tavLst>
                                        <p:tav tm="0">
                                          <p:val>
                                            <p:strVal val="#ppt_y+0.1"/>
                                          </p:val>
                                        </p:tav>
                                        <p:tav tm="100000">
                                          <p:val>
                                            <p:strVal val="#ppt_y"/>
                                          </p:val>
                                        </p:tav>
                                      </p:tavLst>
                                    </p:anim>
                                  </p:childTnLst>
                                </p:cTn>
                              </p:par>
                            </p:childTnLst>
                          </p:cTn>
                        </p:par>
                        <p:par>
                          <p:cTn id="481" fill="hold">
                            <p:stCondLst>
                              <p:cond delay="121000"/>
                            </p:stCondLst>
                            <p:childTnLst>
                              <p:par>
                                <p:cTn id="482" presetID="30" presetClass="entr" presetSubtype="0" fill="hold" nodeType="afterEffect">
                                  <p:stCondLst>
                                    <p:cond delay="0"/>
                                  </p:stCondLst>
                                  <p:childTnLst>
                                    <p:set>
                                      <p:cBhvr>
                                        <p:cTn id="483" dur="1" fill="hold">
                                          <p:stCondLst>
                                            <p:cond delay="0"/>
                                          </p:stCondLst>
                                        </p:cTn>
                                        <p:tgtEl>
                                          <p:spTgt spid="157724"/>
                                        </p:tgtEl>
                                        <p:attrNameLst>
                                          <p:attrName>style.visibility</p:attrName>
                                        </p:attrNameLst>
                                      </p:cBhvr>
                                      <p:to>
                                        <p:strVal val="visible"/>
                                      </p:to>
                                    </p:set>
                                    <p:animEffect transition="in" filter="fade">
                                      <p:cBhvr>
                                        <p:cTn id="484" dur="1600" decel="100000"/>
                                        <p:tgtEl>
                                          <p:spTgt spid="157724"/>
                                        </p:tgtEl>
                                      </p:cBhvr>
                                    </p:animEffect>
                                    <p:anim calcmode="lin" valueType="num">
                                      <p:cBhvr>
                                        <p:cTn id="485" dur="1600" decel="100000" fill="hold"/>
                                        <p:tgtEl>
                                          <p:spTgt spid="157724"/>
                                        </p:tgtEl>
                                        <p:attrNameLst>
                                          <p:attrName>style.rotation</p:attrName>
                                        </p:attrNameLst>
                                      </p:cBhvr>
                                      <p:tavLst>
                                        <p:tav tm="0">
                                          <p:val>
                                            <p:fltVal val="-90"/>
                                          </p:val>
                                        </p:tav>
                                        <p:tav tm="100000">
                                          <p:val>
                                            <p:fltVal val="0"/>
                                          </p:val>
                                        </p:tav>
                                      </p:tavLst>
                                    </p:anim>
                                    <p:anim calcmode="lin" valueType="num">
                                      <p:cBhvr>
                                        <p:cTn id="486" dur="1600" decel="100000" fill="hold"/>
                                        <p:tgtEl>
                                          <p:spTgt spid="157724"/>
                                        </p:tgtEl>
                                        <p:attrNameLst>
                                          <p:attrName>ppt_x</p:attrName>
                                        </p:attrNameLst>
                                      </p:cBhvr>
                                      <p:tavLst>
                                        <p:tav tm="0">
                                          <p:val>
                                            <p:strVal val="#ppt_x+0.4"/>
                                          </p:val>
                                        </p:tav>
                                        <p:tav tm="100000">
                                          <p:val>
                                            <p:strVal val="#ppt_x-0.05"/>
                                          </p:val>
                                        </p:tav>
                                      </p:tavLst>
                                    </p:anim>
                                    <p:anim calcmode="lin" valueType="num">
                                      <p:cBhvr>
                                        <p:cTn id="487" dur="1600" decel="100000" fill="hold"/>
                                        <p:tgtEl>
                                          <p:spTgt spid="157724"/>
                                        </p:tgtEl>
                                        <p:attrNameLst>
                                          <p:attrName>ppt_y</p:attrName>
                                        </p:attrNameLst>
                                      </p:cBhvr>
                                      <p:tavLst>
                                        <p:tav tm="0">
                                          <p:val>
                                            <p:strVal val="#ppt_y-0.4"/>
                                          </p:val>
                                        </p:tav>
                                        <p:tav tm="100000">
                                          <p:val>
                                            <p:strVal val="#ppt_y+0.1"/>
                                          </p:val>
                                        </p:tav>
                                      </p:tavLst>
                                    </p:anim>
                                    <p:anim calcmode="lin" valueType="num">
                                      <p:cBhvr>
                                        <p:cTn id="488" dur="400" accel="100000" fill="hold">
                                          <p:stCondLst>
                                            <p:cond delay="1600"/>
                                          </p:stCondLst>
                                        </p:cTn>
                                        <p:tgtEl>
                                          <p:spTgt spid="157724"/>
                                        </p:tgtEl>
                                        <p:attrNameLst>
                                          <p:attrName>ppt_x</p:attrName>
                                        </p:attrNameLst>
                                      </p:cBhvr>
                                      <p:tavLst>
                                        <p:tav tm="0">
                                          <p:val>
                                            <p:strVal val="#ppt_x-0.05"/>
                                          </p:val>
                                        </p:tav>
                                        <p:tav tm="100000">
                                          <p:val>
                                            <p:strVal val="#ppt_x"/>
                                          </p:val>
                                        </p:tav>
                                      </p:tavLst>
                                    </p:anim>
                                    <p:anim calcmode="lin" valueType="num">
                                      <p:cBhvr>
                                        <p:cTn id="489" dur="400" accel="100000" fill="hold">
                                          <p:stCondLst>
                                            <p:cond delay="1600"/>
                                          </p:stCondLst>
                                        </p:cTn>
                                        <p:tgtEl>
                                          <p:spTgt spid="157724"/>
                                        </p:tgtEl>
                                        <p:attrNameLst>
                                          <p:attrName>ppt_y</p:attrName>
                                        </p:attrNameLst>
                                      </p:cBhvr>
                                      <p:tavLst>
                                        <p:tav tm="0">
                                          <p:val>
                                            <p:strVal val="#ppt_y+0.1"/>
                                          </p:val>
                                        </p:tav>
                                        <p:tav tm="100000">
                                          <p:val>
                                            <p:strVal val="#ppt_y"/>
                                          </p:val>
                                        </p:tav>
                                      </p:tavLst>
                                    </p:anim>
                                  </p:childTnLst>
                                </p:cTn>
                              </p:par>
                            </p:childTnLst>
                          </p:cTn>
                        </p:par>
                        <p:par>
                          <p:cTn id="490" fill="hold">
                            <p:stCondLst>
                              <p:cond delay="123000"/>
                            </p:stCondLst>
                            <p:childTnLst>
                              <p:par>
                                <p:cTn id="491" presetID="30" presetClass="entr" presetSubtype="0" fill="hold" grpId="0" nodeType="afterEffect">
                                  <p:stCondLst>
                                    <p:cond delay="0"/>
                                  </p:stCondLst>
                                  <p:childTnLst>
                                    <p:set>
                                      <p:cBhvr>
                                        <p:cTn id="492" dur="1" fill="hold">
                                          <p:stCondLst>
                                            <p:cond delay="0"/>
                                          </p:stCondLst>
                                        </p:cTn>
                                        <p:tgtEl>
                                          <p:spTgt spid="157809"/>
                                        </p:tgtEl>
                                        <p:attrNameLst>
                                          <p:attrName>style.visibility</p:attrName>
                                        </p:attrNameLst>
                                      </p:cBhvr>
                                      <p:to>
                                        <p:strVal val="visible"/>
                                      </p:to>
                                    </p:set>
                                    <p:animEffect transition="in" filter="fade">
                                      <p:cBhvr>
                                        <p:cTn id="493" dur="1600" decel="100000"/>
                                        <p:tgtEl>
                                          <p:spTgt spid="157809"/>
                                        </p:tgtEl>
                                      </p:cBhvr>
                                    </p:animEffect>
                                    <p:anim calcmode="lin" valueType="num">
                                      <p:cBhvr>
                                        <p:cTn id="494" dur="1600" decel="100000" fill="hold"/>
                                        <p:tgtEl>
                                          <p:spTgt spid="157809"/>
                                        </p:tgtEl>
                                        <p:attrNameLst>
                                          <p:attrName>style.rotation</p:attrName>
                                        </p:attrNameLst>
                                      </p:cBhvr>
                                      <p:tavLst>
                                        <p:tav tm="0">
                                          <p:val>
                                            <p:fltVal val="-90"/>
                                          </p:val>
                                        </p:tav>
                                        <p:tav tm="100000">
                                          <p:val>
                                            <p:fltVal val="0"/>
                                          </p:val>
                                        </p:tav>
                                      </p:tavLst>
                                    </p:anim>
                                    <p:anim calcmode="lin" valueType="num">
                                      <p:cBhvr>
                                        <p:cTn id="495" dur="1600" decel="100000" fill="hold"/>
                                        <p:tgtEl>
                                          <p:spTgt spid="157809"/>
                                        </p:tgtEl>
                                        <p:attrNameLst>
                                          <p:attrName>ppt_x</p:attrName>
                                        </p:attrNameLst>
                                      </p:cBhvr>
                                      <p:tavLst>
                                        <p:tav tm="0">
                                          <p:val>
                                            <p:strVal val="#ppt_x+0.4"/>
                                          </p:val>
                                        </p:tav>
                                        <p:tav tm="100000">
                                          <p:val>
                                            <p:strVal val="#ppt_x-0.05"/>
                                          </p:val>
                                        </p:tav>
                                      </p:tavLst>
                                    </p:anim>
                                    <p:anim calcmode="lin" valueType="num">
                                      <p:cBhvr>
                                        <p:cTn id="496" dur="1600" decel="100000" fill="hold"/>
                                        <p:tgtEl>
                                          <p:spTgt spid="157809"/>
                                        </p:tgtEl>
                                        <p:attrNameLst>
                                          <p:attrName>ppt_y</p:attrName>
                                        </p:attrNameLst>
                                      </p:cBhvr>
                                      <p:tavLst>
                                        <p:tav tm="0">
                                          <p:val>
                                            <p:strVal val="#ppt_y-0.4"/>
                                          </p:val>
                                        </p:tav>
                                        <p:tav tm="100000">
                                          <p:val>
                                            <p:strVal val="#ppt_y+0.1"/>
                                          </p:val>
                                        </p:tav>
                                      </p:tavLst>
                                    </p:anim>
                                    <p:anim calcmode="lin" valueType="num">
                                      <p:cBhvr>
                                        <p:cTn id="497" dur="400" accel="100000" fill="hold">
                                          <p:stCondLst>
                                            <p:cond delay="1600"/>
                                          </p:stCondLst>
                                        </p:cTn>
                                        <p:tgtEl>
                                          <p:spTgt spid="157809"/>
                                        </p:tgtEl>
                                        <p:attrNameLst>
                                          <p:attrName>ppt_x</p:attrName>
                                        </p:attrNameLst>
                                      </p:cBhvr>
                                      <p:tavLst>
                                        <p:tav tm="0">
                                          <p:val>
                                            <p:strVal val="#ppt_x-0.05"/>
                                          </p:val>
                                        </p:tav>
                                        <p:tav tm="100000">
                                          <p:val>
                                            <p:strVal val="#ppt_x"/>
                                          </p:val>
                                        </p:tav>
                                      </p:tavLst>
                                    </p:anim>
                                    <p:anim calcmode="lin" valueType="num">
                                      <p:cBhvr>
                                        <p:cTn id="498" dur="400" accel="100000" fill="hold">
                                          <p:stCondLst>
                                            <p:cond delay="1600"/>
                                          </p:stCondLst>
                                        </p:cTn>
                                        <p:tgtEl>
                                          <p:spTgt spid="157809"/>
                                        </p:tgtEl>
                                        <p:attrNameLst>
                                          <p:attrName>ppt_y</p:attrName>
                                        </p:attrNameLst>
                                      </p:cBhvr>
                                      <p:tavLst>
                                        <p:tav tm="0">
                                          <p:val>
                                            <p:strVal val="#ppt_y+0.1"/>
                                          </p:val>
                                        </p:tav>
                                        <p:tav tm="100000">
                                          <p:val>
                                            <p:strVal val="#ppt_y"/>
                                          </p:val>
                                        </p:tav>
                                      </p:tavLst>
                                    </p:anim>
                                  </p:childTnLst>
                                </p:cTn>
                              </p:par>
                            </p:childTnLst>
                          </p:cTn>
                        </p:par>
                        <p:par>
                          <p:cTn id="499" fill="hold">
                            <p:stCondLst>
                              <p:cond delay="125000"/>
                            </p:stCondLst>
                            <p:childTnLst>
                              <p:par>
                                <p:cTn id="500" presetID="30" presetClass="entr" presetSubtype="0" fill="hold" grpId="0" nodeType="afterEffect">
                                  <p:stCondLst>
                                    <p:cond delay="0"/>
                                  </p:stCondLst>
                                  <p:childTnLst>
                                    <p:set>
                                      <p:cBhvr>
                                        <p:cTn id="501" dur="1" fill="hold">
                                          <p:stCondLst>
                                            <p:cond delay="0"/>
                                          </p:stCondLst>
                                        </p:cTn>
                                        <p:tgtEl>
                                          <p:spTgt spid="157810"/>
                                        </p:tgtEl>
                                        <p:attrNameLst>
                                          <p:attrName>style.visibility</p:attrName>
                                        </p:attrNameLst>
                                      </p:cBhvr>
                                      <p:to>
                                        <p:strVal val="visible"/>
                                      </p:to>
                                    </p:set>
                                    <p:animEffect transition="in" filter="fade">
                                      <p:cBhvr>
                                        <p:cTn id="502" dur="1600" decel="100000"/>
                                        <p:tgtEl>
                                          <p:spTgt spid="157810"/>
                                        </p:tgtEl>
                                      </p:cBhvr>
                                    </p:animEffect>
                                    <p:anim calcmode="lin" valueType="num">
                                      <p:cBhvr>
                                        <p:cTn id="503" dur="1600" decel="100000" fill="hold"/>
                                        <p:tgtEl>
                                          <p:spTgt spid="157810"/>
                                        </p:tgtEl>
                                        <p:attrNameLst>
                                          <p:attrName>style.rotation</p:attrName>
                                        </p:attrNameLst>
                                      </p:cBhvr>
                                      <p:tavLst>
                                        <p:tav tm="0">
                                          <p:val>
                                            <p:fltVal val="-90"/>
                                          </p:val>
                                        </p:tav>
                                        <p:tav tm="100000">
                                          <p:val>
                                            <p:fltVal val="0"/>
                                          </p:val>
                                        </p:tav>
                                      </p:tavLst>
                                    </p:anim>
                                    <p:anim calcmode="lin" valueType="num">
                                      <p:cBhvr>
                                        <p:cTn id="504" dur="1600" decel="100000" fill="hold"/>
                                        <p:tgtEl>
                                          <p:spTgt spid="157810"/>
                                        </p:tgtEl>
                                        <p:attrNameLst>
                                          <p:attrName>ppt_x</p:attrName>
                                        </p:attrNameLst>
                                      </p:cBhvr>
                                      <p:tavLst>
                                        <p:tav tm="0">
                                          <p:val>
                                            <p:strVal val="#ppt_x+0.4"/>
                                          </p:val>
                                        </p:tav>
                                        <p:tav tm="100000">
                                          <p:val>
                                            <p:strVal val="#ppt_x-0.05"/>
                                          </p:val>
                                        </p:tav>
                                      </p:tavLst>
                                    </p:anim>
                                    <p:anim calcmode="lin" valueType="num">
                                      <p:cBhvr>
                                        <p:cTn id="505" dur="1600" decel="100000" fill="hold"/>
                                        <p:tgtEl>
                                          <p:spTgt spid="157810"/>
                                        </p:tgtEl>
                                        <p:attrNameLst>
                                          <p:attrName>ppt_y</p:attrName>
                                        </p:attrNameLst>
                                      </p:cBhvr>
                                      <p:tavLst>
                                        <p:tav tm="0">
                                          <p:val>
                                            <p:strVal val="#ppt_y-0.4"/>
                                          </p:val>
                                        </p:tav>
                                        <p:tav tm="100000">
                                          <p:val>
                                            <p:strVal val="#ppt_y+0.1"/>
                                          </p:val>
                                        </p:tav>
                                      </p:tavLst>
                                    </p:anim>
                                    <p:anim calcmode="lin" valueType="num">
                                      <p:cBhvr>
                                        <p:cTn id="506" dur="400" accel="100000" fill="hold">
                                          <p:stCondLst>
                                            <p:cond delay="1600"/>
                                          </p:stCondLst>
                                        </p:cTn>
                                        <p:tgtEl>
                                          <p:spTgt spid="157810"/>
                                        </p:tgtEl>
                                        <p:attrNameLst>
                                          <p:attrName>ppt_x</p:attrName>
                                        </p:attrNameLst>
                                      </p:cBhvr>
                                      <p:tavLst>
                                        <p:tav tm="0">
                                          <p:val>
                                            <p:strVal val="#ppt_x-0.05"/>
                                          </p:val>
                                        </p:tav>
                                        <p:tav tm="100000">
                                          <p:val>
                                            <p:strVal val="#ppt_x"/>
                                          </p:val>
                                        </p:tav>
                                      </p:tavLst>
                                    </p:anim>
                                    <p:anim calcmode="lin" valueType="num">
                                      <p:cBhvr>
                                        <p:cTn id="507" dur="400" accel="100000" fill="hold">
                                          <p:stCondLst>
                                            <p:cond delay="1600"/>
                                          </p:stCondLst>
                                        </p:cTn>
                                        <p:tgtEl>
                                          <p:spTgt spid="157810"/>
                                        </p:tgtEl>
                                        <p:attrNameLst>
                                          <p:attrName>ppt_y</p:attrName>
                                        </p:attrNameLst>
                                      </p:cBhvr>
                                      <p:tavLst>
                                        <p:tav tm="0">
                                          <p:val>
                                            <p:strVal val="#ppt_y+0.1"/>
                                          </p:val>
                                        </p:tav>
                                        <p:tav tm="100000">
                                          <p:val>
                                            <p:strVal val="#ppt_y"/>
                                          </p:val>
                                        </p:tav>
                                      </p:tavLst>
                                    </p:anim>
                                  </p:childTnLst>
                                </p:cTn>
                              </p:par>
                            </p:childTnLst>
                          </p:cTn>
                        </p:par>
                        <p:par>
                          <p:cTn id="508" fill="hold">
                            <p:stCondLst>
                              <p:cond delay="127000"/>
                            </p:stCondLst>
                            <p:childTnLst>
                              <p:par>
                                <p:cTn id="509" presetID="30" presetClass="entr" presetSubtype="0" fill="hold" grpId="0" nodeType="afterEffect">
                                  <p:stCondLst>
                                    <p:cond delay="0"/>
                                  </p:stCondLst>
                                  <p:childTnLst>
                                    <p:set>
                                      <p:cBhvr>
                                        <p:cTn id="510" dur="1" fill="hold">
                                          <p:stCondLst>
                                            <p:cond delay="0"/>
                                          </p:stCondLst>
                                        </p:cTn>
                                        <p:tgtEl>
                                          <p:spTgt spid="157811"/>
                                        </p:tgtEl>
                                        <p:attrNameLst>
                                          <p:attrName>style.visibility</p:attrName>
                                        </p:attrNameLst>
                                      </p:cBhvr>
                                      <p:to>
                                        <p:strVal val="visible"/>
                                      </p:to>
                                    </p:set>
                                    <p:animEffect transition="in" filter="fade">
                                      <p:cBhvr>
                                        <p:cTn id="511" dur="1600" decel="100000"/>
                                        <p:tgtEl>
                                          <p:spTgt spid="157811"/>
                                        </p:tgtEl>
                                      </p:cBhvr>
                                    </p:animEffect>
                                    <p:anim calcmode="lin" valueType="num">
                                      <p:cBhvr>
                                        <p:cTn id="512" dur="1600" decel="100000" fill="hold"/>
                                        <p:tgtEl>
                                          <p:spTgt spid="157811"/>
                                        </p:tgtEl>
                                        <p:attrNameLst>
                                          <p:attrName>style.rotation</p:attrName>
                                        </p:attrNameLst>
                                      </p:cBhvr>
                                      <p:tavLst>
                                        <p:tav tm="0">
                                          <p:val>
                                            <p:fltVal val="-90"/>
                                          </p:val>
                                        </p:tav>
                                        <p:tav tm="100000">
                                          <p:val>
                                            <p:fltVal val="0"/>
                                          </p:val>
                                        </p:tav>
                                      </p:tavLst>
                                    </p:anim>
                                    <p:anim calcmode="lin" valueType="num">
                                      <p:cBhvr>
                                        <p:cTn id="513" dur="1600" decel="100000" fill="hold"/>
                                        <p:tgtEl>
                                          <p:spTgt spid="157811"/>
                                        </p:tgtEl>
                                        <p:attrNameLst>
                                          <p:attrName>ppt_x</p:attrName>
                                        </p:attrNameLst>
                                      </p:cBhvr>
                                      <p:tavLst>
                                        <p:tav tm="0">
                                          <p:val>
                                            <p:strVal val="#ppt_x+0.4"/>
                                          </p:val>
                                        </p:tav>
                                        <p:tav tm="100000">
                                          <p:val>
                                            <p:strVal val="#ppt_x-0.05"/>
                                          </p:val>
                                        </p:tav>
                                      </p:tavLst>
                                    </p:anim>
                                    <p:anim calcmode="lin" valueType="num">
                                      <p:cBhvr>
                                        <p:cTn id="514" dur="1600" decel="100000" fill="hold"/>
                                        <p:tgtEl>
                                          <p:spTgt spid="157811"/>
                                        </p:tgtEl>
                                        <p:attrNameLst>
                                          <p:attrName>ppt_y</p:attrName>
                                        </p:attrNameLst>
                                      </p:cBhvr>
                                      <p:tavLst>
                                        <p:tav tm="0">
                                          <p:val>
                                            <p:strVal val="#ppt_y-0.4"/>
                                          </p:val>
                                        </p:tav>
                                        <p:tav tm="100000">
                                          <p:val>
                                            <p:strVal val="#ppt_y+0.1"/>
                                          </p:val>
                                        </p:tav>
                                      </p:tavLst>
                                    </p:anim>
                                    <p:anim calcmode="lin" valueType="num">
                                      <p:cBhvr>
                                        <p:cTn id="515" dur="400" accel="100000" fill="hold">
                                          <p:stCondLst>
                                            <p:cond delay="1600"/>
                                          </p:stCondLst>
                                        </p:cTn>
                                        <p:tgtEl>
                                          <p:spTgt spid="157811"/>
                                        </p:tgtEl>
                                        <p:attrNameLst>
                                          <p:attrName>ppt_x</p:attrName>
                                        </p:attrNameLst>
                                      </p:cBhvr>
                                      <p:tavLst>
                                        <p:tav tm="0">
                                          <p:val>
                                            <p:strVal val="#ppt_x-0.05"/>
                                          </p:val>
                                        </p:tav>
                                        <p:tav tm="100000">
                                          <p:val>
                                            <p:strVal val="#ppt_x"/>
                                          </p:val>
                                        </p:tav>
                                      </p:tavLst>
                                    </p:anim>
                                    <p:anim calcmode="lin" valueType="num">
                                      <p:cBhvr>
                                        <p:cTn id="516" dur="400" accel="100000" fill="hold">
                                          <p:stCondLst>
                                            <p:cond delay="1600"/>
                                          </p:stCondLst>
                                        </p:cTn>
                                        <p:tgtEl>
                                          <p:spTgt spid="157811"/>
                                        </p:tgtEl>
                                        <p:attrNameLst>
                                          <p:attrName>ppt_y</p:attrName>
                                        </p:attrNameLst>
                                      </p:cBhvr>
                                      <p:tavLst>
                                        <p:tav tm="0">
                                          <p:val>
                                            <p:strVal val="#ppt_y+0.1"/>
                                          </p:val>
                                        </p:tav>
                                        <p:tav tm="100000">
                                          <p:val>
                                            <p:strVal val="#ppt_y"/>
                                          </p:val>
                                        </p:tav>
                                      </p:tavLst>
                                    </p:anim>
                                  </p:childTnLst>
                                </p:cTn>
                              </p:par>
                            </p:childTnLst>
                          </p:cTn>
                        </p:par>
                        <p:par>
                          <p:cTn id="517" fill="hold">
                            <p:stCondLst>
                              <p:cond delay="129000"/>
                            </p:stCondLst>
                            <p:childTnLst>
                              <p:par>
                                <p:cTn id="518" presetID="30" presetClass="entr" presetSubtype="0" fill="hold" grpId="0" nodeType="afterEffect">
                                  <p:stCondLst>
                                    <p:cond delay="0"/>
                                  </p:stCondLst>
                                  <p:childTnLst>
                                    <p:set>
                                      <p:cBhvr>
                                        <p:cTn id="519" dur="1" fill="hold">
                                          <p:stCondLst>
                                            <p:cond delay="0"/>
                                          </p:stCondLst>
                                        </p:cTn>
                                        <p:tgtEl>
                                          <p:spTgt spid="157812"/>
                                        </p:tgtEl>
                                        <p:attrNameLst>
                                          <p:attrName>style.visibility</p:attrName>
                                        </p:attrNameLst>
                                      </p:cBhvr>
                                      <p:to>
                                        <p:strVal val="visible"/>
                                      </p:to>
                                    </p:set>
                                    <p:animEffect transition="in" filter="fade">
                                      <p:cBhvr>
                                        <p:cTn id="520" dur="1600" decel="100000"/>
                                        <p:tgtEl>
                                          <p:spTgt spid="157812"/>
                                        </p:tgtEl>
                                      </p:cBhvr>
                                    </p:animEffect>
                                    <p:anim calcmode="lin" valueType="num">
                                      <p:cBhvr>
                                        <p:cTn id="521" dur="1600" decel="100000" fill="hold"/>
                                        <p:tgtEl>
                                          <p:spTgt spid="157812"/>
                                        </p:tgtEl>
                                        <p:attrNameLst>
                                          <p:attrName>style.rotation</p:attrName>
                                        </p:attrNameLst>
                                      </p:cBhvr>
                                      <p:tavLst>
                                        <p:tav tm="0">
                                          <p:val>
                                            <p:fltVal val="-90"/>
                                          </p:val>
                                        </p:tav>
                                        <p:tav tm="100000">
                                          <p:val>
                                            <p:fltVal val="0"/>
                                          </p:val>
                                        </p:tav>
                                      </p:tavLst>
                                    </p:anim>
                                    <p:anim calcmode="lin" valueType="num">
                                      <p:cBhvr>
                                        <p:cTn id="522" dur="1600" decel="100000" fill="hold"/>
                                        <p:tgtEl>
                                          <p:spTgt spid="157812"/>
                                        </p:tgtEl>
                                        <p:attrNameLst>
                                          <p:attrName>ppt_x</p:attrName>
                                        </p:attrNameLst>
                                      </p:cBhvr>
                                      <p:tavLst>
                                        <p:tav tm="0">
                                          <p:val>
                                            <p:strVal val="#ppt_x+0.4"/>
                                          </p:val>
                                        </p:tav>
                                        <p:tav tm="100000">
                                          <p:val>
                                            <p:strVal val="#ppt_x-0.05"/>
                                          </p:val>
                                        </p:tav>
                                      </p:tavLst>
                                    </p:anim>
                                    <p:anim calcmode="lin" valueType="num">
                                      <p:cBhvr>
                                        <p:cTn id="523" dur="1600" decel="100000" fill="hold"/>
                                        <p:tgtEl>
                                          <p:spTgt spid="157812"/>
                                        </p:tgtEl>
                                        <p:attrNameLst>
                                          <p:attrName>ppt_y</p:attrName>
                                        </p:attrNameLst>
                                      </p:cBhvr>
                                      <p:tavLst>
                                        <p:tav tm="0">
                                          <p:val>
                                            <p:strVal val="#ppt_y-0.4"/>
                                          </p:val>
                                        </p:tav>
                                        <p:tav tm="100000">
                                          <p:val>
                                            <p:strVal val="#ppt_y+0.1"/>
                                          </p:val>
                                        </p:tav>
                                      </p:tavLst>
                                    </p:anim>
                                    <p:anim calcmode="lin" valueType="num">
                                      <p:cBhvr>
                                        <p:cTn id="524" dur="400" accel="100000" fill="hold">
                                          <p:stCondLst>
                                            <p:cond delay="1600"/>
                                          </p:stCondLst>
                                        </p:cTn>
                                        <p:tgtEl>
                                          <p:spTgt spid="157812"/>
                                        </p:tgtEl>
                                        <p:attrNameLst>
                                          <p:attrName>ppt_x</p:attrName>
                                        </p:attrNameLst>
                                      </p:cBhvr>
                                      <p:tavLst>
                                        <p:tav tm="0">
                                          <p:val>
                                            <p:strVal val="#ppt_x-0.05"/>
                                          </p:val>
                                        </p:tav>
                                        <p:tav tm="100000">
                                          <p:val>
                                            <p:strVal val="#ppt_x"/>
                                          </p:val>
                                        </p:tav>
                                      </p:tavLst>
                                    </p:anim>
                                    <p:anim calcmode="lin" valueType="num">
                                      <p:cBhvr>
                                        <p:cTn id="525" dur="400" accel="100000" fill="hold">
                                          <p:stCondLst>
                                            <p:cond delay="1600"/>
                                          </p:stCondLst>
                                        </p:cTn>
                                        <p:tgtEl>
                                          <p:spTgt spid="157812"/>
                                        </p:tgtEl>
                                        <p:attrNameLst>
                                          <p:attrName>ppt_y</p:attrName>
                                        </p:attrNameLst>
                                      </p:cBhvr>
                                      <p:tavLst>
                                        <p:tav tm="0">
                                          <p:val>
                                            <p:strVal val="#ppt_y+0.1"/>
                                          </p:val>
                                        </p:tav>
                                        <p:tav tm="100000">
                                          <p:val>
                                            <p:strVal val="#ppt_y"/>
                                          </p:val>
                                        </p:tav>
                                      </p:tavLst>
                                    </p:anim>
                                  </p:childTnLst>
                                </p:cTn>
                              </p:par>
                            </p:childTnLst>
                          </p:cTn>
                        </p:par>
                        <p:par>
                          <p:cTn id="526" fill="hold">
                            <p:stCondLst>
                              <p:cond delay="131000"/>
                            </p:stCondLst>
                            <p:childTnLst>
                              <p:par>
                                <p:cTn id="527" presetID="30" presetClass="entr" presetSubtype="0" fill="hold" grpId="0" nodeType="afterEffect">
                                  <p:stCondLst>
                                    <p:cond delay="0"/>
                                  </p:stCondLst>
                                  <p:childTnLst>
                                    <p:set>
                                      <p:cBhvr>
                                        <p:cTn id="528" dur="1" fill="hold">
                                          <p:stCondLst>
                                            <p:cond delay="0"/>
                                          </p:stCondLst>
                                        </p:cTn>
                                        <p:tgtEl>
                                          <p:spTgt spid="157813"/>
                                        </p:tgtEl>
                                        <p:attrNameLst>
                                          <p:attrName>style.visibility</p:attrName>
                                        </p:attrNameLst>
                                      </p:cBhvr>
                                      <p:to>
                                        <p:strVal val="visible"/>
                                      </p:to>
                                    </p:set>
                                    <p:animEffect transition="in" filter="fade">
                                      <p:cBhvr>
                                        <p:cTn id="529" dur="1600" decel="100000"/>
                                        <p:tgtEl>
                                          <p:spTgt spid="157813"/>
                                        </p:tgtEl>
                                      </p:cBhvr>
                                    </p:animEffect>
                                    <p:anim calcmode="lin" valueType="num">
                                      <p:cBhvr>
                                        <p:cTn id="530" dur="1600" decel="100000" fill="hold"/>
                                        <p:tgtEl>
                                          <p:spTgt spid="157813"/>
                                        </p:tgtEl>
                                        <p:attrNameLst>
                                          <p:attrName>style.rotation</p:attrName>
                                        </p:attrNameLst>
                                      </p:cBhvr>
                                      <p:tavLst>
                                        <p:tav tm="0">
                                          <p:val>
                                            <p:fltVal val="-90"/>
                                          </p:val>
                                        </p:tav>
                                        <p:tav tm="100000">
                                          <p:val>
                                            <p:fltVal val="0"/>
                                          </p:val>
                                        </p:tav>
                                      </p:tavLst>
                                    </p:anim>
                                    <p:anim calcmode="lin" valueType="num">
                                      <p:cBhvr>
                                        <p:cTn id="531" dur="1600" decel="100000" fill="hold"/>
                                        <p:tgtEl>
                                          <p:spTgt spid="157813"/>
                                        </p:tgtEl>
                                        <p:attrNameLst>
                                          <p:attrName>ppt_x</p:attrName>
                                        </p:attrNameLst>
                                      </p:cBhvr>
                                      <p:tavLst>
                                        <p:tav tm="0">
                                          <p:val>
                                            <p:strVal val="#ppt_x+0.4"/>
                                          </p:val>
                                        </p:tav>
                                        <p:tav tm="100000">
                                          <p:val>
                                            <p:strVal val="#ppt_x-0.05"/>
                                          </p:val>
                                        </p:tav>
                                      </p:tavLst>
                                    </p:anim>
                                    <p:anim calcmode="lin" valueType="num">
                                      <p:cBhvr>
                                        <p:cTn id="532" dur="1600" decel="100000" fill="hold"/>
                                        <p:tgtEl>
                                          <p:spTgt spid="157813"/>
                                        </p:tgtEl>
                                        <p:attrNameLst>
                                          <p:attrName>ppt_y</p:attrName>
                                        </p:attrNameLst>
                                      </p:cBhvr>
                                      <p:tavLst>
                                        <p:tav tm="0">
                                          <p:val>
                                            <p:strVal val="#ppt_y-0.4"/>
                                          </p:val>
                                        </p:tav>
                                        <p:tav tm="100000">
                                          <p:val>
                                            <p:strVal val="#ppt_y+0.1"/>
                                          </p:val>
                                        </p:tav>
                                      </p:tavLst>
                                    </p:anim>
                                    <p:anim calcmode="lin" valueType="num">
                                      <p:cBhvr>
                                        <p:cTn id="533" dur="400" accel="100000" fill="hold">
                                          <p:stCondLst>
                                            <p:cond delay="1600"/>
                                          </p:stCondLst>
                                        </p:cTn>
                                        <p:tgtEl>
                                          <p:spTgt spid="157813"/>
                                        </p:tgtEl>
                                        <p:attrNameLst>
                                          <p:attrName>ppt_x</p:attrName>
                                        </p:attrNameLst>
                                      </p:cBhvr>
                                      <p:tavLst>
                                        <p:tav tm="0">
                                          <p:val>
                                            <p:strVal val="#ppt_x-0.05"/>
                                          </p:val>
                                        </p:tav>
                                        <p:tav tm="100000">
                                          <p:val>
                                            <p:strVal val="#ppt_x"/>
                                          </p:val>
                                        </p:tav>
                                      </p:tavLst>
                                    </p:anim>
                                    <p:anim calcmode="lin" valueType="num">
                                      <p:cBhvr>
                                        <p:cTn id="534" dur="400" accel="100000" fill="hold">
                                          <p:stCondLst>
                                            <p:cond delay="1600"/>
                                          </p:stCondLst>
                                        </p:cTn>
                                        <p:tgtEl>
                                          <p:spTgt spid="157813"/>
                                        </p:tgtEl>
                                        <p:attrNameLst>
                                          <p:attrName>ppt_y</p:attrName>
                                        </p:attrNameLst>
                                      </p:cBhvr>
                                      <p:tavLst>
                                        <p:tav tm="0">
                                          <p:val>
                                            <p:strVal val="#ppt_y+0.1"/>
                                          </p:val>
                                        </p:tav>
                                        <p:tav tm="100000">
                                          <p:val>
                                            <p:strVal val="#ppt_y"/>
                                          </p:val>
                                        </p:tav>
                                      </p:tavLst>
                                    </p:anim>
                                  </p:childTnLst>
                                </p:cTn>
                              </p:par>
                            </p:childTnLst>
                          </p:cTn>
                        </p:par>
                        <p:par>
                          <p:cTn id="535" fill="hold">
                            <p:stCondLst>
                              <p:cond delay="133000"/>
                            </p:stCondLst>
                            <p:childTnLst>
                              <p:par>
                                <p:cTn id="536" presetID="30" presetClass="entr" presetSubtype="0" fill="hold" grpId="0" nodeType="afterEffect">
                                  <p:stCondLst>
                                    <p:cond delay="0"/>
                                  </p:stCondLst>
                                  <p:childTnLst>
                                    <p:set>
                                      <p:cBhvr>
                                        <p:cTn id="537" dur="1" fill="hold">
                                          <p:stCondLst>
                                            <p:cond delay="0"/>
                                          </p:stCondLst>
                                        </p:cTn>
                                        <p:tgtEl>
                                          <p:spTgt spid="157814"/>
                                        </p:tgtEl>
                                        <p:attrNameLst>
                                          <p:attrName>style.visibility</p:attrName>
                                        </p:attrNameLst>
                                      </p:cBhvr>
                                      <p:to>
                                        <p:strVal val="visible"/>
                                      </p:to>
                                    </p:set>
                                    <p:animEffect transition="in" filter="fade">
                                      <p:cBhvr>
                                        <p:cTn id="538" dur="1600" decel="100000"/>
                                        <p:tgtEl>
                                          <p:spTgt spid="157814"/>
                                        </p:tgtEl>
                                      </p:cBhvr>
                                    </p:animEffect>
                                    <p:anim calcmode="lin" valueType="num">
                                      <p:cBhvr>
                                        <p:cTn id="539" dur="1600" decel="100000" fill="hold"/>
                                        <p:tgtEl>
                                          <p:spTgt spid="157814"/>
                                        </p:tgtEl>
                                        <p:attrNameLst>
                                          <p:attrName>style.rotation</p:attrName>
                                        </p:attrNameLst>
                                      </p:cBhvr>
                                      <p:tavLst>
                                        <p:tav tm="0">
                                          <p:val>
                                            <p:fltVal val="-90"/>
                                          </p:val>
                                        </p:tav>
                                        <p:tav tm="100000">
                                          <p:val>
                                            <p:fltVal val="0"/>
                                          </p:val>
                                        </p:tav>
                                      </p:tavLst>
                                    </p:anim>
                                    <p:anim calcmode="lin" valueType="num">
                                      <p:cBhvr>
                                        <p:cTn id="540" dur="1600" decel="100000" fill="hold"/>
                                        <p:tgtEl>
                                          <p:spTgt spid="157814"/>
                                        </p:tgtEl>
                                        <p:attrNameLst>
                                          <p:attrName>ppt_x</p:attrName>
                                        </p:attrNameLst>
                                      </p:cBhvr>
                                      <p:tavLst>
                                        <p:tav tm="0">
                                          <p:val>
                                            <p:strVal val="#ppt_x+0.4"/>
                                          </p:val>
                                        </p:tav>
                                        <p:tav tm="100000">
                                          <p:val>
                                            <p:strVal val="#ppt_x-0.05"/>
                                          </p:val>
                                        </p:tav>
                                      </p:tavLst>
                                    </p:anim>
                                    <p:anim calcmode="lin" valueType="num">
                                      <p:cBhvr>
                                        <p:cTn id="541" dur="1600" decel="100000" fill="hold"/>
                                        <p:tgtEl>
                                          <p:spTgt spid="157814"/>
                                        </p:tgtEl>
                                        <p:attrNameLst>
                                          <p:attrName>ppt_y</p:attrName>
                                        </p:attrNameLst>
                                      </p:cBhvr>
                                      <p:tavLst>
                                        <p:tav tm="0">
                                          <p:val>
                                            <p:strVal val="#ppt_y-0.4"/>
                                          </p:val>
                                        </p:tav>
                                        <p:tav tm="100000">
                                          <p:val>
                                            <p:strVal val="#ppt_y+0.1"/>
                                          </p:val>
                                        </p:tav>
                                      </p:tavLst>
                                    </p:anim>
                                    <p:anim calcmode="lin" valueType="num">
                                      <p:cBhvr>
                                        <p:cTn id="542" dur="400" accel="100000" fill="hold">
                                          <p:stCondLst>
                                            <p:cond delay="1600"/>
                                          </p:stCondLst>
                                        </p:cTn>
                                        <p:tgtEl>
                                          <p:spTgt spid="157814"/>
                                        </p:tgtEl>
                                        <p:attrNameLst>
                                          <p:attrName>ppt_x</p:attrName>
                                        </p:attrNameLst>
                                      </p:cBhvr>
                                      <p:tavLst>
                                        <p:tav tm="0">
                                          <p:val>
                                            <p:strVal val="#ppt_x-0.05"/>
                                          </p:val>
                                        </p:tav>
                                        <p:tav tm="100000">
                                          <p:val>
                                            <p:strVal val="#ppt_x"/>
                                          </p:val>
                                        </p:tav>
                                      </p:tavLst>
                                    </p:anim>
                                    <p:anim calcmode="lin" valueType="num">
                                      <p:cBhvr>
                                        <p:cTn id="543" dur="400" accel="100000" fill="hold">
                                          <p:stCondLst>
                                            <p:cond delay="1600"/>
                                          </p:stCondLst>
                                        </p:cTn>
                                        <p:tgtEl>
                                          <p:spTgt spid="157814"/>
                                        </p:tgtEl>
                                        <p:attrNameLst>
                                          <p:attrName>ppt_y</p:attrName>
                                        </p:attrNameLst>
                                      </p:cBhvr>
                                      <p:tavLst>
                                        <p:tav tm="0">
                                          <p:val>
                                            <p:strVal val="#ppt_y+0.1"/>
                                          </p:val>
                                        </p:tav>
                                        <p:tav tm="100000">
                                          <p:val>
                                            <p:strVal val="#ppt_y"/>
                                          </p:val>
                                        </p:tav>
                                      </p:tavLst>
                                    </p:anim>
                                  </p:childTnLst>
                                </p:cTn>
                              </p:par>
                            </p:childTnLst>
                          </p:cTn>
                        </p:par>
                        <p:par>
                          <p:cTn id="544" fill="hold">
                            <p:stCondLst>
                              <p:cond delay="135000"/>
                            </p:stCondLst>
                            <p:childTnLst>
                              <p:par>
                                <p:cTn id="545" presetID="30" presetClass="entr" presetSubtype="0" fill="hold" nodeType="afterEffect">
                                  <p:stCondLst>
                                    <p:cond delay="0"/>
                                  </p:stCondLst>
                                  <p:childTnLst>
                                    <p:set>
                                      <p:cBhvr>
                                        <p:cTn id="546" dur="1" fill="hold">
                                          <p:stCondLst>
                                            <p:cond delay="0"/>
                                          </p:stCondLst>
                                        </p:cTn>
                                        <p:tgtEl>
                                          <p:spTgt spid="157815"/>
                                        </p:tgtEl>
                                        <p:attrNameLst>
                                          <p:attrName>style.visibility</p:attrName>
                                        </p:attrNameLst>
                                      </p:cBhvr>
                                      <p:to>
                                        <p:strVal val="visible"/>
                                      </p:to>
                                    </p:set>
                                    <p:animEffect transition="in" filter="fade">
                                      <p:cBhvr>
                                        <p:cTn id="547" dur="1600" decel="100000"/>
                                        <p:tgtEl>
                                          <p:spTgt spid="157815"/>
                                        </p:tgtEl>
                                      </p:cBhvr>
                                    </p:animEffect>
                                    <p:anim calcmode="lin" valueType="num">
                                      <p:cBhvr>
                                        <p:cTn id="548" dur="1600" decel="100000" fill="hold"/>
                                        <p:tgtEl>
                                          <p:spTgt spid="157815"/>
                                        </p:tgtEl>
                                        <p:attrNameLst>
                                          <p:attrName>style.rotation</p:attrName>
                                        </p:attrNameLst>
                                      </p:cBhvr>
                                      <p:tavLst>
                                        <p:tav tm="0">
                                          <p:val>
                                            <p:fltVal val="-90"/>
                                          </p:val>
                                        </p:tav>
                                        <p:tav tm="100000">
                                          <p:val>
                                            <p:fltVal val="0"/>
                                          </p:val>
                                        </p:tav>
                                      </p:tavLst>
                                    </p:anim>
                                    <p:anim calcmode="lin" valueType="num">
                                      <p:cBhvr>
                                        <p:cTn id="549" dur="1600" decel="100000" fill="hold"/>
                                        <p:tgtEl>
                                          <p:spTgt spid="157815"/>
                                        </p:tgtEl>
                                        <p:attrNameLst>
                                          <p:attrName>ppt_x</p:attrName>
                                        </p:attrNameLst>
                                      </p:cBhvr>
                                      <p:tavLst>
                                        <p:tav tm="0">
                                          <p:val>
                                            <p:strVal val="#ppt_x+0.4"/>
                                          </p:val>
                                        </p:tav>
                                        <p:tav tm="100000">
                                          <p:val>
                                            <p:strVal val="#ppt_x-0.05"/>
                                          </p:val>
                                        </p:tav>
                                      </p:tavLst>
                                    </p:anim>
                                    <p:anim calcmode="lin" valueType="num">
                                      <p:cBhvr>
                                        <p:cTn id="550" dur="1600" decel="100000" fill="hold"/>
                                        <p:tgtEl>
                                          <p:spTgt spid="157815"/>
                                        </p:tgtEl>
                                        <p:attrNameLst>
                                          <p:attrName>ppt_y</p:attrName>
                                        </p:attrNameLst>
                                      </p:cBhvr>
                                      <p:tavLst>
                                        <p:tav tm="0">
                                          <p:val>
                                            <p:strVal val="#ppt_y-0.4"/>
                                          </p:val>
                                        </p:tav>
                                        <p:tav tm="100000">
                                          <p:val>
                                            <p:strVal val="#ppt_y+0.1"/>
                                          </p:val>
                                        </p:tav>
                                      </p:tavLst>
                                    </p:anim>
                                    <p:anim calcmode="lin" valueType="num">
                                      <p:cBhvr>
                                        <p:cTn id="551" dur="400" accel="100000" fill="hold">
                                          <p:stCondLst>
                                            <p:cond delay="1600"/>
                                          </p:stCondLst>
                                        </p:cTn>
                                        <p:tgtEl>
                                          <p:spTgt spid="157815"/>
                                        </p:tgtEl>
                                        <p:attrNameLst>
                                          <p:attrName>ppt_x</p:attrName>
                                        </p:attrNameLst>
                                      </p:cBhvr>
                                      <p:tavLst>
                                        <p:tav tm="0">
                                          <p:val>
                                            <p:strVal val="#ppt_x-0.05"/>
                                          </p:val>
                                        </p:tav>
                                        <p:tav tm="100000">
                                          <p:val>
                                            <p:strVal val="#ppt_x"/>
                                          </p:val>
                                        </p:tav>
                                      </p:tavLst>
                                    </p:anim>
                                    <p:anim calcmode="lin" valueType="num">
                                      <p:cBhvr>
                                        <p:cTn id="552" dur="400" accel="100000" fill="hold">
                                          <p:stCondLst>
                                            <p:cond delay="1600"/>
                                          </p:stCondLst>
                                        </p:cTn>
                                        <p:tgtEl>
                                          <p:spTgt spid="157815"/>
                                        </p:tgtEl>
                                        <p:attrNameLst>
                                          <p:attrName>ppt_y</p:attrName>
                                        </p:attrNameLst>
                                      </p:cBhvr>
                                      <p:tavLst>
                                        <p:tav tm="0">
                                          <p:val>
                                            <p:strVal val="#ppt_y+0.1"/>
                                          </p:val>
                                        </p:tav>
                                        <p:tav tm="100000">
                                          <p:val>
                                            <p:strVal val="#ppt_y"/>
                                          </p:val>
                                        </p:tav>
                                      </p:tavLst>
                                    </p:anim>
                                  </p:childTnLst>
                                </p:cTn>
                              </p:par>
                            </p:childTnLst>
                          </p:cTn>
                        </p:par>
                        <p:par>
                          <p:cTn id="553" fill="hold">
                            <p:stCondLst>
                              <p:cond delay="137000"/>
                            </p:stCondLst>
                            <p:childTnLst>
                              <p:par>
                                <p:cTn id="554" presetID="30" presetClass="entr" presetSubtype="0" fill="hold" grpId="0" nodeType="afterEffect">
                                  <p:stCondLst>
                                    <p:cond delay="0"/>
                                  </p:stCondLst>
                                  <p:childTnLst>
                                    <p:set>
                                      <p:cBhvr>
                                        <p:cTn id="555" dur="1" fill="hold">
                                          <p:stCondLst>
                                            <p:cond delay="0"/>
                                          </p:stCondLst>
                                        </p:cTn>
                                        <p:tgtEl>
                                          <p:spTgt spid="157816"/>
                                        </p:tgtEl>
                                        <p:attrNameLst>
                                          <p:attrName>style.visibility</p:attrName>
                                        </p:attrNameLst>
                                      </p:cBhvr>
                                      <p:to>
                                        <p:strVal val="visible"/>
                                      </p:to>
                                    </p:set>
                                    <p:animEffect transition="in" filter="fade">
                                      <p:cBhvr>
                                        <p:cTn id="556" dur="1600" decel="100000"/>
                                        <p:tgtEl>
                                          <p:spTgt spid="157816"/>
                                        </p:tgtEl>
                                      </p:cBhvr>
                                    </p:animEffect>
                                    <p:anim calcmode="lin" valueType="num">
                                      <p:cBhvr>
                                        <p:cTn id="557" dur="1600" decel="100000" fill="hold"/>
                                        <p:tgtEl>
                                          <p:spTgt spid="157816"/>
                                        </p:tgtEl>
                                        <p:attrNameLst>
                                          <p:attrName>style.rotation</p:attrName>
                                        </p:attrNameLst>
                                      </p:cBhvr>
                                      <p:tavLst>
                                        <p:tav tm="0">
                                          <p:val>
                                            <p:fltVal val="-90"/>
                                          </p:val>
                                        </p:tav>
                                        <p:tav tm="100000">
                                          <p:val>
                                            <p:fltVal val="0"/>
                                          </p:val>
                                        </p:tav>
                                      </p:tavLst>
                                    </p:anim>
                                    <p:anim calcmode="lin" valueType="num">
                                      <p:cBhvr>
                                        <p:cTn id="558" dur="1600" decel="100000" fill="hold"/>
                                        <p:tgtEl>
                                          <p:spTgt spid="157816"/>
                                        </p:tgtEl>
                                        <p:attrNameLst>
                                          <p:attrName>ppt_x</p:attrName>
                                        </p:attrNameLst>
                                      </p:cBhvr>
                                      <p:tavLst>
                                        <p:tav tm="0">
                                          <p:val>
                                            <p:strVal val="#ppt_x+0.4"/>
                                          </p:val>
                                        </p:tav>
                                        <p:tav tm="100000">
                                          <p:val>
                                            <p:strVal val="#ppt_x-0.05"/>
                                          </p:val>
                                        </p:tav>
                                      </p:tavLst>
                                    </p:anim>
                                    <p:anim calcmode="lin" valueType="num">
                                      <p:cBhvr>
                                        <p:cTn id="559" dur="1600" decel="100000" fill="hold"/>
                                        <p:tgtEl>
                                          <p:spTgt spid="157816"/>
                                        </p:tgtEl>
                                        <p:attrNameLst>
                                          <p:attrName>ppt_y</p:attrName>
                                        </p:attrNameLst>
                                      </p:cBhvr>
                                      <p:tavLst>
                                        <p:tav tm="0">
                                          <p:val>
                                            <p:strVal val="#ppt_y-0.4"/>
                                          </p:val>
                                        </p:tav>
                                        <p:tav tm="100000">
                                          <p:val>
                                            <p:strVal val="#ppt_y+0.1"/>
                                          </p:val>
                                        </p:tav>
                                      </p:tavLst>
                                    </p:anim>
                                    <p:anim calcmode="lin" valueType="num">
                                      <p:cBhvr>
                                        <p:cTn id="560" dur="400" accel="100000" fill="hold">
                                          <p:stCondLst>
                                            <p:cond delay="1600"/>
                                          </p:stCondLst>
                                        </p:cTn>
                                        <p:tgtEl>
                                          <p:spTgt spid="157816"/>
                                        </p:tgtEl>
                                        <p:attrNameLst>
                                          <p:attrName>ppt_x</p:attrName>
                                        </p:attrNameLst>
                                      </p:cBhvr>
                                      <p:tavLst>
                                        <p:tav tm="0">
                                          <p:val>
                                            <p:strVal val="#ppt_x-0.05"/>
                                          </p:val>
                                        </p:tav>
                                        <p:tav tm="100000">
                                          <p:val>
                                            <p:strVal val="#ppt_x"/>
                                          </p:val>
                                        </p:tav>
                                      </p:tavLst>
                                    </p:anim>
                                    <p:anim calcmode="lin" valueType="num">
                                      <p:cBhvr>
                                        <p:cTn id="561" dur="400" accel="100000" fill="hold">
                                          <p:stCondLst>
                                            <p:cond delay="1600"/>
                                          </p:stCondLst>
                                        </p:cTn>
                                        <p:tgtEl>
                                          <p:spTgt spid="157816"/>
                                        </p:tgtEl>
                                        <p:attrNameLst>
                                          <p:attrName>ppt_y</p:attrName>
                                        </p:attrNameLst>
                                      </p:cBhvr>
                                      <p:tavLst>
                                        <p:tav tm="0">
                                          <p:val>
                                            <p:strVal val="#ppt_y+0.1"/>
                                          </p:val>
                                        </p:tav>
                                        <p:tav tm="100000">
                                          <p:val>
                                            <p:strVal val="#ppt_y"/>
                                          </p:val>
                                        </p:tav>
                                      </p:tavLst>
                                    </p:anim>
                                  </p:childTnLst>
                                </p:cTn>
                              </p:par>
                            </p:childTnLst>
                          </p:cTn>
                        </p:par>
                        <p:par>
                          <p:cTn id="562" fill="hold">
                            <p:stCondLst>
                              <p:cond delay="139000"/>
                            </p:stCondLst>
                            <p:childTnLst>
                              <p:par>
                                <p:cTn id="563" presetID="30" presetClass="entr" presetSubtype="0" fill="hold" grpId="0" nodeType="afterEffect">
                                  <p:stCondLst>
                                    <p:cond delay="0"/>
                                  </p:stCondLst>
                                  <p:childTnLst>
                                    <p:set>
                                      <p:cBhvr>
                                        <p:cTn id="564" dur="1" fill="hold">
                                          <p:stCondLst>
                                            <p:cond delay="0"/>
                                          </p:stCondLst>
                                        </p:cTn>
                                        <p:tgtEl>
                                          <p:spTgt spid="157817"/>
                                        </p:tgtEl>
                                        <p:attrNameLst>
                                          <p:attrName>style.visibility</p:attrName>
                                        </p:attrNameLst>
                                      </p:cBhvr>
                                      <p:to>
                                        <p:strVal val="visible"/>
                                      </p:to>
                                    </p:set>
                                    <p:animEffect transition="in" filter="fade">
                                      <p:cBhvr>
                                        <p:cTn id="565" dur="1600" decel="100000"/>
                                        <p:tgtEl>
                                          <p:spTgt spid="157817"/>
                                        </p:tgtEl>
                                      </p:cBhvr>
                                    </p:animEffect>
                                    <p:anim calcmode="lin" valueType="num">
                                      <p:cBhvr>
                                        <p:cTn id="566" dur="1600" decel="100000" fill="hold"/>
                                        <p:tgtEl>
                                          <p:spTgt spid="157817"/>
                                        </p:tgtEl>
                                        <p:attrNameLst>
                                          <p:attrName>style.rotation</p:attrName>
                                        </p:attrNameLst>
                                      </p:cBhvr>
                                      <p:tavLst>
                                        <p:tav tm="0">
                                          <p:val>
                                            <p:fltVal val="-90"/>
                                          </p:val>
                                        </p:tav>
                                        <p:tav tm="100000">
                                          <p:val>
                                            <p:fltVal val="0"/>
                                          </p:val>
                                        </p:tav>
                                      </p:tavLst>
                                    </p:anim>
                                    <p:anim calcmode="lin" valueType="num">
                                      <p:cBhvr>
                                        <p:cTn id="567" dur="1600" decel="100000" fill="hold"/>
                                        <p:tgtEl>
                                          <p:spTgt spid="157817"/>
                                        </p:tgtEl>
                                        <p:attrNameLst>
                                          <p:attrName>ppt_x</p:attrName>
                                        </p:attrNameLst>
                                      </p:cBhvr>
                                      <p:tavLst>
                                        <p:tav tm="0">
                                          <p:val>
                                            <p:strVal val="#ppt_x+0.4"/>
                                          </p:val>
                                        </p:tav>
                                        <p:tav tm="100000">
                                          <p:val>
                                            <p:strVal val="#ppt_x-0.05"/>
                                          </p:val>
                                        </p:tav>
                                      </p:tavLst>
                                    </p:anim>
                                    <p:anim calcmode="lin" valueType="num">
                                      <p:cBhvr>
                                        <p:cTn id="568" dur="1600" decel="100000" fill="hold"/>
                                        <p:tgtEl>
                                          <p:spTgt spid="157817"/>
                                        </p:tgtEl>
                                        <p:attrNameLst>
                                          <p:attrName>ppt_y</p:attrName>
                                        </p:attrNameLst>
                                      </p:cBhvr>
                                      <p:tavLst>
                                        <p:tav tm="0">
                                          <p:val>
                                            <p:strVal val="#ppt_y-0.4"/>
                                          </p:val>
                                        </p:tav>
                                        <p:tav tm="100000">
                                          <p:val>
                                            <p:strVal val="#ppt_y+0.1"/>
                                          </p:val>
                                        </p:tav>
                                      </p:tavLst>
                                    </p:anim>
                                    <p:anim calcmode="lin" valueType="num">
                                      <p:cBhvr>
                                        <p:cTn id="569" dur="400" accel="100000" fill="hold">
                                          <p:stCondLst>
                                            <p:cond delay="1600"/>
                                          </p:stCondLst>
                                        </p:cTn>
                                        <p:tgtEl>
                                          <p:spTgt spid="157817"/>
                                        </p:tgtEl>
                                        <p:attrNameLst>
                                          <p:attrName>ppt_x</p:attrName>
                                        </p:attrNameLst>
                                      </p:cBhvr>
                                      <p:tavLst>
                                        <p:tav tm="0">
                                          <p:val>
                                            <p:strVal val="#ppt_x-0.05"/>
                                          </p:val>
                                        </p:tav>
                                        <p:tav tm="100000">
                                          <p:val>
                                            <p:strVal val="#ppt_x"/>
                                          </p:val>
                                        </p:tav>
                                      </p:tavLst>
                                    </p:anim>
                                    <p:anim calcmode="lin" valueType="num">
                                      <p:cBhvr>
                                        <p:cTn id="570" dur="400" accel="100000" fill="hold">
                                          <p:stCondLst>
                                            <p:cond delay="1600"/>
                                          </p:stCondLst>
                                        </p:cTn>
                                        <p:tgtEl>
                                          <p:spTgt spid="157817"/>
                                        </p:tgtEl>
                                        <p:attrNameLst>
                                          <p:attrName>ppt_y</p:attrName>
                                        </p:attrNameLst>
                                      </p:cBhvr>
                                      <p:tavLst>
                                        <p:tav tm="0">
                                          <p:val>
                                            <p:strVal val="#ppt_y+0.1"/>
                                          </p:val>
                                        </p:tav>
                                        <p:tav tm="100000">
                                          <p:val>
                                            <p:strVal val="#ppt_y"/>
                                          </p:val>
                                        </p:tav>
                                      </p:tavLst>
                                    </p:anim>
                                  </p:childTnLst>
                                </p:cTn>
                              </p:par>
                            </p:childTnLst>
                          </p:cTn>
                        </p:par>
                        <p:par>
                          <p:cTn id="571" fill="hold">
                            <p:stCondLst>
                              <p:cond delay="141000"/>
                            </p:stCondLst>
                            <p:childTnLst>
                              <p:par>
                                <p:cTn id="572" presetID="30" presetClass="entr" presetSubtype="0" fill="hold" grpId="0" nodeType="afterEffect">
                                  <p:stCondLst>
                                    <p:cond delay="0"/>
                                  </p:stCondLst>
                                  <p:childTnLst>
                                    <p:set>
                                      <p:cBhvr>
                                        <p:cTn id="573" dur="1" fill="hold">
                                          <p:stCondLst>
                                            <p:cond delay="0"/>
                                          </p:stCondLst>
                                        </p:cTn>
                                        <p:tgtEl>
                                          <p:spTgt spid="157818"/>
                                        </p:tgtEl>
                                        <p:attrNameLst>
                                          <p:attrName>style.visibility</p:attrName>
                                        </p:attrNameLst>
                                      </p:cBhvr>
                                      <p:to>
                                        <p:strVal val="visible"/>
                                      </p:to>
                                    </p:set>
                                    <p:animEffect transition="in" filter="fade">
                                      <p:cBhvr>
                                        <p:cTn id="574" dur="1600" decel="100000"/>
                                        <p:tgtEl>
                                          <p:spTgt spid="157818"/>
                                        </p:tgtEl>
                                      </p:cBhvr>
                                    </p:animEffect>
                                    <p:anim calcmode="lin" valueType="num">
                                      <p:cBhvr>
                                        <p:cTn id="575" dur="1600" decel="100000" fill="hold"/>
                                        <p:tgtEl>
                                          <p:spTgt spid="157818"/>
                                        </p:tgtEl>
                                        <p:attrNameLst>
                                          <p:attrName>style.rotation</p:attrName>
                                        </p:attrNameLst>
                                      </p:cBhvr>
                                      <p:tavLst>
                                        <p:tav tm="0">
                                          <p:val>
                                            <p:fltVal val="-90"/>
                                          </p:val>
                                        </p:tav>
                                        <p:tav tm="100000">
                                          <p:val>
                                            <p:fltVal val="0"/>
                                          </p:val>
                                        </p:tav>
                                      </p:tavLst>
                                    </p:anim>
                                    <p:anim calcmode="lin" valueType="num">
                                      <p:cBhvr>
                                        <p:cTn id="576" dur="1600" decel="100000" fill="hold"/>
                                        <p:tgtEl>
                                          <p:spTgt spid="157818"/>
                                        </p:tgtEl>
                                        <p:attrNameLst>
                                          <p:attrName>ppt_x</p:attrName>
                                        </p:attrNameLst>
                                      </p:cBhvr>
                                      <p:tavLst>
                                        <p:tav tm="0">
                                          <p:val>
                                            <p:strVal val="#ppt_x+0.4"/>
                                          </p:val>
                                        </p:tav>
                                        <p:tav tm="100000">
                                          <p:val>
                                            <p:strVal val="#ppt_x-0.05"/>
                                          </p:val>
                                        </p:tav>
                                      </p:tavLst>
                                    </p:anim>
                                    <p:anim calcmode="lin" valueType="num">
                                      <p:cBhvr>
                                        <p:cTn id="577" dur="1600" decel="100000" fill="hold"/>
                                        <p:tgtEl>
                                          <p:spTgt spid="157818"/>
                                        </p:tgtEl>
                                        <p:attrNameLst>
                                          <p:attrName>ppt_y</p:attrName>
                                        </p:attrNameLst>
                                      </p:cBhvr>
                                      <p:tavLst>
                                        <p:tav tm="0">
                                          <p:val>
                                            <p:strVal val="#ppt_y-0.4"/>
                                          </p:val>
                                        </p:tav>
                                        <p:tav tm="100000">
                                          <p:val>
                                            <p:strVal val="#ppt_y+0.1"/>
                                          </p:val>
                                        </p:tav>
                                      </p:tavLst>
                                    </p:anim>
                                    <p:anim calcmode="lin" valueType="num">
                                      <p:cBhvr>
                                        <p:cTn id="578" dur="400" accel="100000" fill="hold">
                                          <p:stCondLst>
                                            <p:cond delay="1600"/>
                                          </p:stCondLst>
                                        </p:cTn>
                                        <p:tgtEl>
                                          <p:spTgt spid="157818"/>
                                        </p:tgtEl>
                                        <p:attrNameLst>
                                          <p:attrName>ppt_x</p:attrName>
                                        </p:attrNameLst>
                                      </p:cBhvr>
                                      <p:tavLst>
                                        <p:tav tm="0">
                                          <p:val>
                                            <p:strVal val="#ppt_x-0.05"/>
                                          </p:val>
                                        </p:tav>
                                        <p:tav tm="100000">
                                          <p:val>
                                            <p:strVal val="#ppt_x"/>
                                          </p:val>
                                        </p:tav>
                                      </p:tavLst>
                                    </p:anim>
                                    <p:anim calcmode="lin" valueType="num">
                                      <p:cBhvr>
                                        <p:cTn id="579" dur="400" accel="100000" fill="hold">
                                          <p:stCondLst>
                                            <p:cond delay="1600"/>
                                          </p:stCondLst>
                                        </p:cTn>
                                        <p:tgtEl>
                                          <p:spTgt spid="157818"/>
                                        </p:tgtEl>
                                        <p:attrNameLst>
                                          <p:attrName>ppt_y</p:attrName>
                                        </p:attrNameLst>
                                      </p:cBhvr>
                                      <p:tavLst>
                                        <p:tav tm="0">
                                          <p:val>
                                            <p:strVal val="#ppt_y+0.1"/>
                                          </p:val>
                                        </p:tav>
                                        <p:tav tm="100000">
                                          <p:val>
                                            <p:strVal val="#ppt_y"/>
                                          </p:val>
                                        </p:tav>
                                      </p:tavLst>
                                    </p:anim>
                                  </p:childTnLst>
                                </p:cTn>
                              </p:par>
                            </p:childTnLst>
                          </p:cTn>
                        </p:par>
                        <p:par>
                          <p:cTn id="580" fill="hold">
                            <p:stCondLst>
                              <p:cond delay="143000"/>
                            </p:stCondLst>
                            <p:childTnLst>
                              <p:par>
                                <p:cTn id="581" presetID="30" presetClass="entr" presetSubtype="0" fill="hold" grpId="0" nodeType="afterEffect">
                                  <p:stCondLst>
                                    <p:cond delay="0"/>
                                  </p:stCondLst>
                                  <p:childTnLst>
                                    <p:set>
                                      <p:cBhvr>
                                        <p:cTn id="582" dur="1" fill="hold">
                                          <p:stCondLst>
                                            <p:cond delay="0"/>
                                          </p:stCondLst>
                                        </p:cTn>
                                        <p:tgtEl>
                                          <p:spTgt spid="157819"/>
                                        </p:tgtEl>
                                        <p:attrNameLst>
                                          <p:attrName>style.visibility</p:attrName>
                                        </p:attrNameLst>
                                      </p:cBhvr>
                                      <p:to>
                                        <p:strVal val="visible"/>
                                      </p:to>
                                    </p:set>
                                    <p:animEffect transition="in" filter="fade">
                                      <p:cBhvr>
                                        <p:cTn id="583" dur="1600" decel="100000"/>
                                        <p:tgtEl>
                                          <p:spTgt spid="157819"/>
                                        </p:tgtEl>
                                      </p:cBhvr>
                                    </p:animEffect>
                                    <p:anim calcmode="lin" valueType="num">
                                      <p:cBhvr>
                                        <p:cTn id="584" dur="1600" decel="100000" fill="hold"/>
                                        <p:tgtEl>
                                          <p:spTgt spid="157819"/>
                                        </p:tgtEl>
                                        <p:attrNameLst>
                                          <p:attrName>style.rotation</p:attrName>
                                        </p:attrNameLst>
                                      </p:cBhvr>
                                      <p:tavLst>
                                        <p:tav tm="0">
                                          <p:val>
                                            <p:fltVal val="-90"/>
                                          </p:val>
                                        </p:tav>
                                        <p:tav tm="100000">
                                          <p:val>
                                            <p:fltVal val="0"/>
                                          </p:val>
                                        </p:tav>
                                      </p:tavLst>
                                    </p:anim>
                                    <p:anim calcmode="lin" valueType="num">
                                      <p:cBhvr>
                                        <p:cTn id="585" dur="1600" decel="100000" fill="hold"/>
                                        <p:tgtEl>
                                          <p:spTgt spid="157819"/>
                                        </p:tgtEl>
                                        <p:attrNameLst>
                                          <p:attrName>ppt_x</p:attrName>
                                        </p:attrNameLst>
                                      </p:cBhvr>
                                      <p:tavLst>
                                        <p:tav tm="0">
                                          <p:val>
                                            <p:strVal val="#ppt_x+0.4"/>
                                          </p:val>
                                        </p:tav>
                                        <p:tav tm="100000">
                                          <p:val>
                                            <p:strVal val="#ppt_x-0.05"/>
                                          </p:val>
                                        </p:tav>
                                      </p:tavLst>
                                    </p:anim>
                                    <p:anim calcmode="lin" valueType="num">
                                      <p:cBhvr>
                                        <p:cTn id="586" dur="1600" decel="100000" fill="hold"/>
                                        <p:tgtEl>
                                          <p:spTgt spid="157819"/>
                                        </p:tgtEl>
                                        <p:attrNameLst>
                                          <p:attrName>ppt_y</p:attrName>
                                        </p:attrNameLst>
                                      </p:cBhvr>
                                      <p:tavLst>
                                        <p:tav tm="0">
                                          <p:val>
                                            <p:strVal val="#ppt_y-0.4"/>
                                          </p:val>
                                        </p:tav>
                                        <p:tav tm="100000">
                                          <p:val>
                                            <p:strVal val="#ppt_y+0.1"/>
                                          </p:val>
                                        </p:tav>
                                      </p:tavLst>
                                    </p:anim>
                                    <p:anim calcmode="lin" valueType="num">
                                      <p:cBhvr>
                                        <p:cTn id="587" dur="400" accel="100000" fill="hold">
                                          <p:stCondLst>
                                            <p:cond delay="1600"/>
                                          </p:stCondLst>
                                        </p:cTn>
                                        <p:tgtEl>
                                          <p:spTgt spid="157819"/>
                                        </p:tgtEl>
                                        <p:attrNameLst>
                                          <p:attrName>ppt_x</p:attrName>
                                        </p:attrNameLst>
                                      </p:cBhvr>
                                      <p:tavLst>
                                        <p:tav tm="0">
                                          <p:val>
                                            <p:strVal val="#ppt_x-0.05"/>
                                          </p:val>
                                        </p:tav>
                                        <p:tav tm="100000">
                                          <p:val>
                                            <p:strVal val="#ppt_x"/>
                                          </p:val>
                                        </p:tav>
                                      </p:tavLst>
                                    </p:anim>
                                    <p:anim calcmode="lin" valueType="num">
                                      <p:cBhvr>
                                        <p:cTn id="588" dur="400" accel="100000" fill="hold">
                                          <p:stCondLst>
                                            <p:cond delay="1600"/>
                                          </p:stCondLst>
                                        </p:cTn>
                                        <p:tgtEl>
                                          <p:spTgt spid="157819"/>
                                        </p:tgtEl>
                                        <p:attrNameLst>
                                          <p:attrName>ppt_y</p:attrName>
                                        </p:attrNameLst>
                                      </p:cBhvr>
                                      <p:tavLst>
                                        <p:tav tm="0">
                                          <p:val>
                                            <p:strVal val="#ppt_y+0.1"/>
                                          </p:val>
                                        </p:tav>
                                        <p:tav tm="100000">
                                          <p:val>
                                            <p:strVal val="#ppt_y"/>
                                          </p:val>
                                        </p:tav>
                                      </p:tavLst>
                                    </p:anim>
                                  </p:childTnLst>
                                </p:cTn>
                              </p:par>
                            </p:childTnLst>
                          </p:cTn>
                        </p:par>
                        <p:par>
                          <p:cTn id="589" fill="hold">
                            <p:stCondLst>
                              <p:cond delay="145000"/>
                            </p:stCondLst>
                            <p:childTnLst>
                              <p:par>
                                <p:cTn id="590" presetID="30" presetClass="entr" presetSubtype="0" fill="hold" grpId="0" nodeType="afterEffect">
                                  <p:stCondLst>
                                    <p:cond delay="0"/>
                                  </p:stCondLst>
                                  <p:childTnLst>
                                    <p:set>
                                      <p:cBhvr>
                                        <p:cTn id="591" dur="1" fill="hold">
                                          <p:stCondLst>
                                            <p:cond delay="0"/>
                                          </p:stCondLst>
                                        </p:cTn>
                                        <p:tgtEl>
                                          <p:spTgt spid="157820"/>
                                        </p:tgtEl>
                                        <p:attrNameLst>
                                          <p:attrName>style.visibility</p:attrName>
                                        </p:attrNameLst>
                                      </p:cBhvr>
                                      <p:to>
                                        <p:strVal val="visible"/>
                                      </p:to>
                                    </p:set>
                                    <p:animEffect transition="in" filter="fade">
                                      <p:cBhvr>
                                        <p:cTn id="592" dur="1600" decel="100000"/>
                                        <p:tgtEl>
                                          <p:spTgt spid="157820"/>
                                        </p:tgtEl>
                                      </p:cBhvr>
                                    </p:animEffect>
                                    <p:anim calcmode="lin" valueType="num">
                                      <p:cBhvr>
                                        <p:cTn id="593" dur="1600" decel="100000" fill="hold"/>
                                        <p:tgtEl>
                                          <p:spTgt spid="157820"/>
                                        </p:tgtEl>
                                        <p:attrNameLst>
                                          <p:attrName>style.rotation</p:attrName>
                                        </p:attrNameLst>
                                      </p:cBhvr>
                                      <p:tavLst>
                                        <p:tav tm="0">
                                          <p:val>
                                            <p:fltVal val="-90"/>
                                          </p:val>
                                        </p:tav>
                                        <p:tav tm="100000">
                                          <p:val>
                                            <p:fltVal val="0"/>
                                          </p:val>
                                        </p:tav>
                                      </p:tavLst>
                                    </p:anim>
                                    <p:anim calcmode="lin" valueType="num">
                                      <p:cBhvr>
                                        <p:cTn id="594" dur="1600" decel="100000" fill="hold"/>
                                        <p:tgtEl>
                                          <p:spTgt spid="157820"/>
                                        </p:tgtEl>
                                        <p:attrNameLst>
                                          <p:attrName>ppt_x</p:attrName>
                                        </p:attrNameLst>
                                      </p:cBhvr>
                                      <p:tavLst>
                                        <p:tav tm="0">
                                          <p:val>
                                            <p:strVal val="#ppt_x+0.4"/>
                                          </p:val>
                                        </p:tav>
                                        <p:tav tm="100000">
                                          <p:val>
                                            <p:strVal val="#ppt_x-0.05"/>
                                          </p:val>
                                        </p:tav>
                                      </p:tavLst>
                                    </p:anim>
                                    <p:anim calcmode="lin" valueType="num">
                                      <p:cBhvr>
                                        <p:cTn id="595" dur="1600" decel="100000" fill="hold"/>
                                        <p:tgtEl>
                                          <p:spTgt spid="157820"/>
                                        </p:tgtEl>
                                        <p:attrNameLst>
                                          <p:attrName>ppt_y</p:attrName>
                                        </p:attrNameLst>
                                      </p:cBhvr>
                                      <p:tavLst>
                                        <p:tav tm="0">
                                          <p:val>
                                            <p:strVal val="#ppt_y-0.4"/>
                                          </p:val>
                                        </p:tav>
                                        <p:tav tm="100000">
                                          <p:val>
                                            <p:strVal val="#ppt_y+0.1"/>
                                          </p:val>
                                        </p:tav>
                                      </p:tavLst>
                                    </p:anim>
                                    <p:anim calcmode="lin" valueType="num">
                                      <p:cBhvr>
                                        <p:cTn id="596" dur="400" accel="100000" fill="hold">
                                          <p:stCondLst>
                                            <p:cond delay="1600"/>
                                          </p:stCondLst>
                                        </p:cTn>
                                        <p:tgtEl>
                                          <p:spTgt spid="157820"/>
                                        </p:tgtEl>
                                        <p:attrNameLst>
                                          <p:attrName>ppt_x</p:attrName>
                                        </p:attrNameLst>
                                      </p:cBhvr>
                                      <p:tavLst>
                                        <p:tav tm="0">
                                          <p:val>
                                            <p:strVal val="#ppt_x-0.05"/>
                                          </p:val>
                                        </p:tav>
                                        <p:tav tm="100000">
                                          <p:val>
                                            <p:strVal val="#ppt_x"/>
                                          </p:val>
                                        </p:tav>
                                      </p:tavLst>
                                    </p:anim>
                                    <p:anim calcmode="lin" valueType="num">
                                      <p:cBhvr>
                                        <p:cTn id="597" dur="400" accel="100000" fill="hold">
                                          <p:stCondLst>
                                            <p:cond delay="1600"/>
                                          </p:stCondLst>
                                        </p:cTn>
                                        <p:tgtEl>
                                          <p:spTgt spid="157820"/>
                                        </p:tgtEl>
                                        <p:attrNameLst>
                                          <p:attrName>ppt_y</p:attrName>
                                        </p:attrNameLst>
                                      </p:cBhvr>
                                      <p:tavLst>
                                        <p:tav tm="0">
                                          <p:val>
                                            <p:strVal val="#ppt_y+0.1"/>
                                          </p:val>
                                        </p:tav>
                                        <p:tav tm="100000">
                                          <p:val>
                                            <p:strVal val="#ppt_y"/>
                                          </p:val>
                                        </p:tav>
                                      </p:tavLst>
                                    </p:anim>
                                  </p:childTnLst>
                                </p:cTn>
                              </p:par>
                            </p:childTnLst>
                          </p:cTn>
                        </p:par>
                        <p:par>
                          <p:cTn id="598" fill="hold">
                            <p:stCondLst>
                              <p:cond delay="147000"/>
                            </p:stCondLst>
                            <p:childTnLst>
                              <p:par>
                                <p:cTn id="599" presetID="30" presetClass="entr" presetSubtype="0" fill="hold" grpId="0" nodeType="afterEffect">
                                  <p:stCondLst>
                                    <p:cond delay="0"/>
                                  </p:stCondLst>
                                  <p:childTnLst>
                                    <p:set>
                                      <p:cBhvr>
                                        <p:cTn id="600" dur="1" fill="hold">
                                          <p:stCondLst>
                                            <p:cond delay="0"/>
                                          </p:stCondLst>
                                        </p:cTn>
                                        <p:tgtEl>
                                          <p:spTgt spid="157821"/>
                                        </p:tgtEl>
                                        <p:attrNameLst>
                                          <p:attrName>style.visibility</p:attrName>
                                        </p:attrNameLst>
                                      </p:cBhvr>
                                      <p:to>
                                        <p:strVal val="visible"/>
                                      </p:to>
                                    </p:set>
                                    <p:animEffect transition="in" filter="fade">
                                      <p:cBhvr>
                                        <p:cTn id="601" dur="1600" decel="100000"/>
                                        <p:tgtEl>
                                          <p:spTgt spid="157821"/>
                                        </p:tgtEl>
                                      </p:cBhvr>
                                    </p:animEffect>
                                    <p:anim calcmode="lin" valueType="num">
                                      <p:cBhvr>
                                        <p:cTn id="602" dur="1600" decel="100000" fill="hold"/>
                                        <p:tgtEl>
                                          <p:spTgt spid="157821"/>
                                        </p:tgtEl>
                                        <p:attrNameLst>
                                          <p:attrName>style.rotation</p:attrName>
                                        </p:attrNameLst>
                                      </p:cBhvr>
                                      <p:tavLst>
                                        <p:tav tm="0">
                                          <p:val>
                                            <p:fltVal val="-90"/>
                                          </p:val>
                                        </p:tav>
                                        <p:tav tm="100000">
                                          <p:val>
                                            <p:fltVal val="0"/>
                                          </p:val>
                                        </p:tav>
                                      </p:tavLst>
                                    </p:anim>
                                    <p:anim calcmode="lin" valueType="num">
                                      <p:cBhvr>
                                        <p:cTn id="603" dur="1600" decel="100000" fill="hold"/>
                                        <p:tgtEl>
                                          <p:spTgt spid="157821"/>
                                        </p:tgtEl>
                                        <p:attrNameLst>
                                          <p:attrName>ppt_x</p:attrName>
                                        </p:attrNameLst>
                                      </p:cBhvr>
                                      <p:tavLst>
                                        <p:tav tm="0">
                                          <p:val>
                                            <p:strVal val="#ppt_x+0.4"/>
                                          </p:val>
                                        </p:tav>
                                        <p:tav tm="100000">
                                          <p:val>
                                            <p:strVal val="#ppt_x-0.05"/>
                                          </p:val>
                                        </p:tav>
                                      </p:tavLst>
                                    </p:anim>
                                    <p:anim calcmode="lin" valueType="num">
                                      <p:cBhvr>
                                        <p:cTn id="604" dur="1600" decel="100000" fill="hold"/>
                                        <p:tgtEl>
                                          <p:spTgt spid="157821"/>
                                        </p:tgtEl>
                                        <p:attrNameLst>
                                          <p:attrName>ppt_y</p:attrName>
                                        </p:attrNameLst>
                                      </p:cBhvr>
                                      <p:tavLst>
                                        <p:tav tm="0">
                                          <p:val>
                                            <p:strVal val="#ppt_y-0.4"/>
                                          </p:val>
                                        </p:tav>
                                        <p:tav tm="100000">
                                          <p:val>
                                            <p:strVal val="#ppt_y+0.1"/>
                                          </p:val>
                                        </p:tav>
                                      </p:tavLst>
                                    </p:anim>
                                    <p:anim calcmode="lin" valueType="num">
                                      <p:cBhvr>
                                        <p:cTn id="605" dur="400" accel="100000" fill="hold">
                                          <p:stCondLst>
                                            <p:cond delay="1600"/>
                                          </p:stCondLst>
                                        </p:cTn>
                                        <p:tgtEl>
                                          <p:spTgt spid="157821"/>
                                        </p:tgtEl>
                                        <p:attrNameLst>
                                          <p:attrName>ppt_x</p:attrName>
                                        </p:attrNameLst>
                                      </p:cBhvr>
                                      <p:tavLst>
                                        <p:tav tm="0">
                                          <p:val>
                                            <p:strVal val="#ppt_x-0.05"/>
                                          </p:val>
                                        </p:tav>
                                        <p:tav tm="100000">
                                          <p:val>
                                            <p:strVal val="#ppt_x"/>
                                          </p:val>
                                        </p:tav>
                                      </p:tavLst>
                                    </p:anim>
                                    <p:anim calcmode="lin" valueType="num">
                                      <p:cBhvr>
                                        <p:cTn id="606" dur="400" accel="100000" fill="hold">
                                          <p:stCondLst>
                                            <p:cond delay="1600"/>
                                          </p:stCondLst>
                                        </p:cTn>
                                        <p:tgtEl>
                                          <p:spTgt spid="157821"/>
                                        </p:tgtEl>
                                        <p:attrNameLst>
                                          <p:attrName>ppt_y</p:attrName>
                                        </p:attrNameLst>
                                      </p:cBhvr>
                                      <p:tavLst>
                                        <p:tav tm="0">
                                          <p:val>
                                            <p:strVal val="#ppt_y+0.1"/>
                                          </p:val>
                                        </p:tav>
                                        <p:tav tm="100000">
                                          <p:val>
                                            <p:strVal val="#ppt_y"/>
                                          </p:val>
                                        </p:tav>
                                      </p:tavLst>
                                    </p:anim>
                                  </p:childTnLst>
                                </p:cTn>
                              </p:par>
                            </p:childTnLst>
                          </p:cTn>
                        </p:par>
                        <p:par>
                          <p:cTn id="607" fill="hold">
                            <p:stCondLst>
                              <p:cond delay="149000"/>
                            </p:stCondLst>
                            <p:childTnLst>
                              <p:par>
                                <p:cTn id="608" presetID="30" presetClass="entr" presetSubtype="0" fill="hold" grpId="0" nodeType="afterEffect">
                                  <p:stCondLst>
                                    <p:cond delay="0"/>
                                  </p:stCondLst>
                                  <p:childTnLst>
                                    <p:set>
                                      <p:cBhvr>
                                        <p:cTn id="609" dur="1" fill="hold">
                                          <p:stCondLst>
                                            <p:cond delay="0"/>
                                          </p:stCondLst>
                                        </p:cTn>
                                        <p:tgtEl>
                                          <p:spTgt spid="157822"/>
                                        </p:tgtEl>
                                        <p:attrNameLst>
                                          <p:attrName>style.visibility</p:attrName>
                                        </p:attrNameLst>
                                      </p:cBhvr>
                                      <p:to>
                                        <p:strVal val="visible"/>
                                      </p:to>
                                    </p:set>
                                    <p:animEffect transition="in" filter="fade">
                                      <p:cBhvr>
                                        <p:cTn id="610" dur="1600" decel="100000"/>
                                        <p:tgtEl>
                                          <p:spTgt spid="157822"/>
                                        </p:tgtEl>
                                      </p:cBhvr>
                                    </p:animEffect>
                                    <p:anim calcmode="lin" valueType="num">
                                      <p:cBhvr>
                                        <p:cTn id="611" dur="1600" decel="100000" fill="hold"/>
                                        <p:tgtEl>
                                          <p:spTgt spid="157822"/>
                                        </p:tgtEl>
                                        <p:attrNameLst>
                                          <p:attrName>style.rotation</p:attrName>
                                        </p:attrNameLst>
                                      </p:cBhvr>
                                      <p:tavLst>
                                        <p:tav tm="0">
                                          <p:val>
                                            <p:fltVal val="-90"/>
                                          </p:val>
                                        </p:tav>
                                        <p:tav tm="100000">
                                          <p:val>
                                            <p:fltVal val="0"/>
                                          </p:val>
                                        </p:tav>
                                      </p:tavLst>
                                    </p:anim>
                                    <p:anim calcmode="lin" valueType="num">
                                      <p:cBhvr>
                                        <p:cTn id="612" dur="1600" decel="100000" fill="hold"/>
                                        <p:tgtEl>
                                          <p:spTgt spid="157822"/>
                                        </p:tgtEl>
                                        <p:attrNameLst>
                                          <p:attrName>ppt_x</p:attrName>
                                        </p:attrNameLst>
                                      </p:cBhvr>
                                      <p:tavLst>
                                        <p:tav tm="0">
                                          <p:val>
                                            <p:strVal val="#ppt_x+0.4"/>
                                          </p:val>
                                        </p:tav>
                                        <p:tav tm="100000">
                                          <p:val>
                                            <p:strVal val="#ppt_x-0.05"/>
                                          </p:val>
                                        </p:tav>
                                      </p:tavLst>
                                    </p:anim>
                                    <p:anim calcmode="lin" valueType="num">
                                      <p:cBhvr>
                                        <p:cTn id="613" dur="1600" decel="100000" fill="hold"/>
                                        <p:tgtEl>
                                          <p:spTgt spid="157822"/>
                                        </p:tgtEl>
                                        <p:attrNameLst>
                                          <p:attrName>ppt_y</p:attrName>
                                        </p:attrNameLst>
                                      </p:cBhvr>
                                      <p:tavLst>
                                        <p:tav tm="0">
                                          <p:val>
                                            <p:strVal val="#ppt_y-0.4"/>
                                          </p:val>
                                        </p:tav>
                                        <p:tav tm="100000">
                                          <p:val>
                                            <p:strVal val="#ppt_y+0.1"/>
                                          </p:val>
                                        </p:tav>
                                      </p:tavLst>
                                    </p:anim>
                                    <p:anim calcmode="lin" valueType="num">
                                      <p:cBhvr>
                                        <p:cTn id="614" dur="400" accel="100000" fill="hold">
                                          <p:stCondLst>
                                            <p:cond delay="1600"/>
                                          </p:stCondLst>
                                        </p:cTn>
                                        <p:tgtEl>
                                          <p:spTgt spid="157822"/>
                                        </p:tgtEl>
                                        <p:attrNameLst>
                                          <p:attrName>ppt_x</p:attrName>
                                        </p:attrNameLst>
                                      </p:cBhvr>
                                      <p:tavLst>
                                        <p:tav tm="0">
                                          <p:val>
                                            <p:strVal val="#ppt_x-0.05"/>
                                          </p:val>
                                        </p:tav>
                                        <p:tav tm="100000">
                                          <p:val>
                                            <p:strVal val="#ppt_x"/>
                                          </p:val>
                                        </p:tav>
                                      </p:tavLst>
                                    </p:anim>
                                    <p:anim calcmode="lin" valueType="num">
                                      <p:cBhvr>
                                        <p:cTn id="615" dur="400" accel="100000" fill="hold">
                                          <p:stCondLst>
                                            <p:cond delay="1600"/>
                                          </p:stCondLst>
                                        </p:cTn>
                                        <p:tgtEl>
                                          <p:spTgt spid="157822"/>
                                        </p:tgtEl>
                                        <p:attrNameLst>
                                          <p:attrName>ppt_y</p:attrName>
                                        </p:attrNameLst>
                                      </p:cBhvr>
                                      <p:tavLst>
                                        <p:tav tm="0">
                                          <p:val>
                                            <p:strVal val="#ppt_y+0.1"/>
                                          </p:val>
                                        </p:tav>
                                        <p:tav tm="100000">
                                          <p:val>
                                            <p:strVal val="#ppt_y"/>
                                          </p:val>
                                        </p:tav>
                                      </p:tavLst>
                                    </p:anim>
                                  </p:childTnLst>
                                </p:cTn>
                              </p:par>
                            </p:childTnLst>
                          </p:cTn>
                        </p:par>
                        <p:par>
                          <p:cTn id="616" fill="hold">
                            <p:stCondLst>
                              <p:cond delay="151000"/>
                            </p:stCondLst>
                            <p:childTnLst>
                              <p:par>
                                <p:cTn id="617" presetID="30" presetClass="entr" presetSubtype="0" fill="hold" grpId="0" nodeType="afterEffect">
                                  <p:stCondLst>
                                    <p:cond delay="0"/>
                                  </p:stCondLst>
                                  <p:childTnLst>
                                    <p:set>
                                      <p:cBhvr>
                                        <p:cTn id="618" dur="1" fill="hold">
                                          <p:stCondLst>
                                            <p:cond delay="0"/>
                                          </p:stCondLst>
                                        </p:cTn>
                                        <p:tgtEl>
                                          <p:spTgt spid="157823"/>
                                        </p:tgtEl>
                                        <p:attrNameLst>
                                          <p:attrName>style.visibility</p:attrName>
                                        </p:attrNameLst>
                                      </p:cBhvr>
                                      <p:to>
                                        <p:strVal val="visible"/>
                                      </p:to>
                                    </p:set>
                                    <p:animEffect transition="in" filter="fade">
                                      <p:cBhvr>
                                        <p:cTn id="619" dur="1600" decel="100000"/>
                                        <p:tgtEl>
                                          <p:spTgt spid="157823"/>
                                        </p:tgtEl>
                                      </p:cBhvr>
                                    </p:animEffect>
                                    <p:anim calcmode="lin" valueType="num">
                                      <p:cBhvr>
                                        <p:cTn id="620" dur="1600" decel="100000" fill="hold"/>
                                        <p:tgtEl>
                                          <p:spTgt spid="157823"/>
                                        </p:tgtEl>
                                        <p:attrNameLst>
                                          <p:attrName>style.rotation</p:attrName>
                                        </p:attrNameLst>
                                      </p:cBhvr>
                                      <p:tavLst>
                                        <p:tav tm="0">
                                          <p:val>
                                            <p:fltVal val="-90"/>
                                          </p:val>
                                        </p:tav>
                                        <p:tav tm="100000">
                                          <p:val>
                                            <p:fltVal val="0"/>
                                          </p:val>
                                        </p:tav>
                                      </p:tavLst>
                                    </p:anim>
                                    <p:anim calcmode="lin" valueType="num">
                                      <p:cBhvr>
                                        <p:cTn id="621" dur="1600" decel="100000" fill="hold"/>
                                        <p:tgtEl>
                                          <p:spTgt spid="157823"/>
                                        </p:tgtEl>
                                        <p:attrNameLst>
                                          <p:attrName>ppt_x</p:attrName>
                                        </p:attrNameLst>
                                      </p:cBhvr>
                                      <p:tavLst>
                                        <p:tav tm="0">
                                          <p:val>
                                            <p:strVal val="#ppt_x+0.4"/>
                                          </p:val>
                                        </p:tav>
                                        <p:tav tm="100000">
                                          <p:val>
                                            <p:strVal val="#ppt_x-0.05"/>
                                          </p:val>
                                        </p:tav>
                                      </p:tavLst>
                                    </p:anim>
                                    <p:anim calcmode="lin" valueType="num">
                                      <p:cBhvr>
                                        <p:cTn id="622" dur="1600" decel="100000" fill="hold"/>
                                        <p:tgtEl>
                                          <p:spTgt spid="157823"/>
                                        </p:tgtEl>
                                        <p:attrNameLst>
                                          <p:attrName>ppt_y</p:attrName>
                                        </p:attrNameLst>
                                      </p:cBhvr>
                                      <p:tavLst>
                                        <p:tav tm="0">
                                          <p:val>
                                            <p:strVal val="#ppt_y-0.4"/>
                                          </p:val>
                                        </p:tav>
                                        <p:tav tm="100000">
                                          <p:val>
                                            <p:strVal val="#ppt_y+0.1"/>
                                          </p:val>
                                        </p:tav>
                                      </p:tavLst>
                                    </p:anim>
                                    <p:anim calcmode="lin" valueType="num">
                                      <p:cBhvr>
                                        <p:cTn id="623" dur="400" accel="100000" fill="hold">
                                          <p:stCondLst>
                                            <p:cond delay="1600"/>
                                          </p:stCondLst>
                                        </p:cTn>
                                        <p:tgtEl>
                                          <p:spTgt spid="157823"/>
                                        </p:tgtEl>
                                        <p:attrNameLst>
                                          <p:attrName>ppt_x</p:attrName>
                                        </p:attrNameLst>
                                      </p:cBhvr>
                                      <p:tavLst>
                                        <p:tav tm="0">
                                          <p:val>
                                            <p:strVal val="#ppt_x-0.05"/>
                                          </p:val>
                                        </p:tav>
                                        <p:tav tm="100000">
                                          <p:val>
                                            <p:strVal val="#ppt_x"/>
                                          </p:val>
                                        </p:tav>
                                      </p:tavLst>
                                    </p:anim>
                                    <p:anim calcmode="lin" valueType="num">
                                      <p:cBhvr>
                                        <p:cTn id="624" dur="400" accel="100000" fill="hold">
                                          <p:stCondLst>
                                            <p:cond delay="1600"/>
                                          </p:stCondLst>
                                        </p:cTn>
                                        <p:tgtEl>
                                          <p:spTgt spid="157823"/>
                                        </p:tgtEl>
                                        <p:attrNameLst>
                                          <p:attrName>ppt_y</p:attrName>
                                        </p:attrNameLst>
                                      </p:cBhvr>
                                      <p:tavLst>
                                        <p:tav tm="0">
                                          <p:val>
                                            <p:strVal val="#ppt_y+0.1"/>
                                          </p:val>
                                        </p:tav>
                                        <p:tav tm="100000">
                                          <p:val>
                                            <p:strVal val="#ppt_y"/>
                                          </p:val>
                                        </p:tav>
                                      </p:tavLst>
                                    </p:anim>
                                  </p:childTnLst>
                                </p:cTn>
                              </p:par>
                            </p:childTnLst>
                          </p:cTn>
                        </p:par>
                        <p:par>
                          <p:cTn id="625" fill="hold">
                            <p:stCondLst>
                              <p:cond delay="153000"/>
                            </p:stCondLst>
                            <p:childTnLst>
                              <p:par>
                                <p:cTn id="626" presetID="30" presetClass="entr" presetSubtype="0" fill="hold" grpId="0" nodeType="afterEffect">
                                  <p:stCondLst>
                                    <p:cond delay="0"/>
                                  </p:stCondLst>
                                  <p:childTnLst>
                                    <p:set>
                                      <p:cBhvr>
                                        <p:cTn id="627" dur="1" fill="hold">
                                          <p:stCondLst>
                                            <p:cond delay="0"/>
                                          </p:stCondLst>
                                        </p:cTn>
                                        <p:tgtEl>
                                          <p:spTgt spid="157824"/>
                                        </p:tgtEl>
                                        <p:attrNameLst>
                                          <p:attrName>style.visibility</p:attrName>
                                        </p:attrNameLst>
                                      </p:cBhvr>
                                      <p:to>
                                        <p:strVal val="visible"/>
                                      </p:to>
                                    </p:set>
                                    <p:animEffect transition="in" filter="fade">
                                      <p:cBhvr>
                                        <p:cTn id="628" dur="1600" decel="100000"/>
                                        <p:tgtEl>
                                          <p:spTgt spid="157824"/>
                                        </p:tgtEl>
                                      </p:cBhvr>
                                    </p:animEffect>
                                    <p:anim calcmode="lin" valueType="num">
                                      <p:cBhvr>
                                        <p:cTn id="629" dur="1600" decel="100000" fill="hold"/>
                                        <p:tgtEl>
                                          <p:spTgt spid="157824"/>
                                        </p:tgtEl>
                                        <p:attrNameLst>
                                          <p:attrName>style.rotation</p:attrName>
                                        </p:attrNameLst>
                                      </p:cBhvr>
                                      <p:tavLst>
                                        <p:tav tm="0">
                                          <p:val>
                                            <p:fltVal val="-90"/>
                                          </p:val>
                                        </p:tav>
                                        <p:tav tm="100000">
                                          <p:val>
                                            <p:fltVal val="0"/>
                                          </p:val>
                                        </p:tav>
                                      </p:tavLst>
                                    </p:anim>
                                    <p:anim calcmode="lin" valueType="num">
                                      <p:cBhvr>
                                        <p:cTn id="630" dur="1600" decel="100000" fill="hold"/>
                                        <p:tgtEl>
                                          <p:spTgt spid="157824"/>
                                        </p:tgtEl>
                                        <p:attrNameLst>
                                          <p:attrName>ppt_x</p:attrName>
                                        </p:attrNameLst>
                                      </p:cBhvr>
                                      <p:tavLst>
                                        <p:tav tm="0">
                                          <p:val>
                                            <p:strVal val="#ppt_x+0.4"/>
                                          </p:val>
                                        </p:tav>
                                        <p:tav tm="100000">
                                          <p:val>
                                            <p:strVal val="#ppt_x-0.05"/>
                                          </p:val>
                                        </p:tav>
                                      </p:tavLst>
                                    </p:anim>
                                    <p:anim calcmode="lin" valueType="num">
                                      <p:cBhvr>
                                        <p:cTn id="631" dur="1600" decel="100000" fill="hold"/>
                                        <p:tgtEl>
                                          <p:spTgt spid="157824"/>
                                        </p:tgtEl>
                                        <p:attrNameLst>
                                          <p:attrName>ppt_y</p:attrName>
                                        </p:attrNameLst>
                                      </p:cBhvr>
                                      <p:tavLst>
                                        <p:tav tm="0">
                                          <p:val>
                                            <p:strVal val="#ppt_y-0.4"/>
                                          </p:val>
                                        </p:tav>
                                        <p:tav tm="100000">
                                          <p:val>
                                            <p:strVal val="#ppt_y+0.1"/>
                                          </p:val>
                                        </p:tav>
                                      </p:tavLst>
                                    </p:anim>
                                    <p:anim calcmode="lin" valueType="num">
                                      <p:cBhvr>
                                        <p:cTn id="632" dur="400" accel="100000" fill="hold">
                                          <p:stCondLst>
                                            <p:cond delay="1600"/>
                                          </p:stCondLst>
                                        </p:cTn>
                                        <p:tgtEl>
                                          <p:spTgt spid="157824"/>
                                        </p:tgtEl>
                                        <p:attrNameLst>
                                          <p:attrName>ppt_x</p:attrName>
                                        </p:attrNameLst>
                                      </p:cBhvr>
                                      <p:tavLst>
                                        <p:tav tm="0">
                                          <p:val>
                                            <p:strVal val="#ppt_x-0.05"/>
                                          </p:val>
                                        </p:tav>
                                        <p:tav tm="100000">
                                          <p:val>
                                            <p:strVal val="#ppt_x"/>
                                          </p:val>
                                        </p:tav>
                                      </p:tavLst>
                                    </p:anim>
                                    <p:anim calcmode="lin" valueType="num">
                                      <p:cBhvr>
                                        <p:cTn id="633" dur="400" accel="100000" fill="hold">
                                          <p:stCondLst>
                                            <p:cond delay="1600"/>
                                          </p:stCondLst>
                                        </p:cTn>
                                        <p:tgtEl>
                                          <p:spTgt spid="157824"/>
                                        </p:tgtEl>
                                        <p:attrNameLst>
                                          <p:attrName>ppt_y</p:attrName>
                                        </p:attrNameLst>
                                      </p:cBhvr>
                                      <p:tavLst>
                                        <p:tav tm="0">
                                          <p:val>
                                            <p:strVal val="#ppt_y+0.1"/>
                                          </p:val>
                                        </p:tav>
                                        <p:tav tm="100000">
                                          <p:val>
                                            <p:strVal val="#ppt_y"/>
                                          </p:val>
                                        </p:tav>
                                      </p:tavLst>
                                    </p:anim>
                                  </p:childTnLst>
                                </p:cTn>
                              </p:par>
                            </p:childTnLst>
                          </p:cTn>
                        </p:par>
                        <p:par>
                          <p:cTn id="634" fill="hold">
                            <p:stCondLst>
                              <p:cond delay="155000"/>
                            </p:stCondLst>
                            <p:childTnLst>
                              <p:par>
                                <p:cTn id="635" presetID="30" presetClass="entr" presetSubtype="0" fill="hold" grpId="0" nodeType="afterEffect">
                                  <p:stCondLst>
                                    <p:cond delay="0"/>
                                  </p:stCondLst>
                                  <p:childTnLst>
                                    <p:set>
                                      <p:cBhvr>
                                        <p:cTn id="636" dur="1" fill="hold">
                                          <p:stCondLst>
                                            <p:cond delay="0"/>
                                          </p:stCondLst>
                                        </p:cTn>
                                        <p:tgtEl>
                                          <p:spTgt spid="157825"/>
                                        </p:tgtEl>
                                        <p:attrNameLst>
                                          <p:attrName>style.visibility</p:attrName>
                                        </p:attrNameLst>
                                      </p:cBhvr>
                                      <p:to>
                                        <p:strVal val="visible"/>
                                      </p:to>
                                    </p:set>
                                    <p:animEffect transition="in" filter="fade">
                                      <p:cBhvr>
                                        <p:cTn id="637" dur="1600" decel="100000"/>
                                        <p:tgtEl>
                                          <p:spTgt spid="157825"/>
                                        </p:tgtEl>
                                      </p:cBhvr>
                                    </p:animEffect>
                                    <p:anim calcmode="lin" valueType="num">
                                      <p:cBhvr>
                                        <p:cTn id="638" dur="1600" decel="100000" fill="hold"/>
                                        <p:tgtEl>
                                          <p:spTgt spid="157825"/>
                                        </p:tgtEl>
                                        <p:attrNameLst>
                                          <p:attrName>style.rotation</p:attrName>
                                        </p:attrNameLst>
                                      </p:cBhvr>
                                      <p:tavLst>
                                        <p:tav tm="0">
                                          <p:val>
                                            <p:fltVal val="-90"/>
                                          </p:val>
                                        </p:tav>
                                        <p:tav tm="100000">
                                          <p:val>
                                            <p:fltVal val="0"/>
                                          </p:val>
                                        </p:tav>
                                      </p:tavLst>
                                    </p:anim>
                                    <p:anim calcmode="lin" valueType="num">
                                      <p:cBhvr>
                                        <p:cTn id="639" dur="1600" decel="100000" fill="hold"/>
                                        <p:tgtEl>
                                          <p:spTgt spid="157825"/>
                                        </p:tgtEl>
                                        <p:attrNameLst>
                                          <p:attrName>ppt_x</p:attrName>
                                        </p:attrNameLst>
                                      </p:cBhvr>
                                      <p:tavLst>
                                        <p:tav tm="0">
                                          <p:val>
                                            <p:strVal val="#ppt_x+0.4"/>
                                          </p:val>
                                        </p:tav>
                                        <p:tav tm="100000">
                                          <p:val>
                                            <p:strVal val="#ppt_x-0.05"/>
                                          </p:val>
                                        </p:tav>
                                      </p:tavLst>
                                    </p:anim>
                                    <p:anim calcmode="lin" valueType="num">
                                      <p:cBhvr>
                                        <p:cTn id="640" dur="1600" decel="100000" fill="hold"/>
                                        <p:tgtEl>
                                          <p:spTgt spid="157825"/>
                                        </p:tgtEl>
                                        <p:attrNameLst>
                                          <p:attrName>ppt_y</p:attrName>
                                        </p:attrNameLst>
                                      </p:cBhvr>
                                      <p:tavLst>
                                        <p:tav tm="0">
                                          <p:val>
                                            <p:strVal val="#ppt_y-0.4"/>
                                          </p:val>
                                        </p:tav>
                                        <p:tav tm="100000">
                                          <p:val>
                                            <p:strVal val="#ppt_y+0.1"/>
                                          </p:val>
                                        </p:tav>
                                      </p:tavLst>
                                    </p:anim>
                                    <p:anim calcmode="lin" valueType="num">
                                      <p:cBhvr>
                                        <p:cTn id="641" dur="400" accel="100000" fill="hold">
                                          <p:stCondLst>
                                            <p:cond delay="1600"/>
                                          </p:stCondLst>
                                        </p:cTn>
                                        <p:tgtEl>
                                          <p:spTgt spid="157825"/>
                                        </p:tgtEl>
                                        <p:attrNameLst>
                                          <p:attrName>ppt_x</p:attrName>
                                        </p:attrNameLst>
                                      </p:cBhvr>
                                      <p:tavLst>
                                        <p:tav tm="0">
                                          <p:val>
                                            <p:strVal val="#ppt_x-0.05"/>
                                          </p:val>
                                        </p:tav>
                                        <p:tav tm="100000">
                                          <p:val>
                                            <p:strVal val="#ppt_x"/>
                                          </p:val>
                                        </p:tav>
                                      </p:tavLst>
                                    </p:anim>
                                    <p:anim calcmode="lin" valueType="num">
                                      <p:cBhvr>
                                        <p:cTn id="642" dur="400" accel="100000" fill="hold">
                                          <p:stCondLst>
                                            <p:cond delay="1600"/>
                                          </p:stCondLst>
                                        </p:cTn>
                                        <p:tgtEl>
                                          <p:spTgt spid="157825"/>
                                        </p:tgtEl>
                                        <p:attrNameLst>
                                          <p:attrName>ppt_y</p:attrName>
                                        </p:attrNameLst>
                                      </p:cBhvr>
                                      <p:tavLst>
                                        <p:tav tm="0">
                                          <p:val>
                                            <p:strVal val="#ppt_y+0.1"/>
                                          </p:val>
                                        </p:tav>
                                        <p:tav tm="100000">
                                          <p:val>
                                            <p:strVal val="#ppt_y"/>
                                          </p:val>
                                        </p:tav>
                                      </p:tavLst>
                                    </p:anim>
                                  </p:childTnLst>
                                </p:cTn>
                              </p:par>
                            </p:childTnLst>
                          </p:cTn>
                        </p:par>
                        <p:par>
                          <p:cTn id="643" fill="hold">
                            <p:stCondLst>
                              <p:cond delay="157000"/>
                            </p:stCondLst>
                            <p:childTnLst>
                              <p:par>
                                <p:cTn id="644" presetID="30" presetClass="entr" presetSubtype="0" fill="hold" grpId="0" nodeType="afterEffect">
                                  <p:stCondLst>
                                    <p:cond delay="0"/>
                                  </p:stCondLst>
                                  <p:childTnLst>
                                    <p:set>
                                      <p:cBhvr>
                                        <p:cTn id="645" dur="1" fill="hold">
                                          <p:stCondLst>
                                            <p:cond delay="0"/>
                                          </p:stCondLst>
                                        </p:cTn>
                                        <p:tgtEl>
                                          <p:spTgt spid="157826"/>
                                        </p:tgtEl>
                                        <p:attrNameLst>
                                          <p:attrName>style.visibility</p:attrName>
                                        </p:attrNameLst>
                                      </p:cBhvr>
                                      <p:to>
                                        <p:strVal val="visible"/>
                                      </p:to>
                                    </p:set>
                                    <p:animEffect transition="in" filter="fade">
                                      <p:cBhvr>
                                        <p:cTn id="646" dur="1600" decel="100000"/>
                                        <p:tgtEl>
                                          <p:spTgt spid="157826"/>
                                        </p:tgtEl>
                                      </p:cBhvr>
                                    </p:animEffect>
                                    <p:anim calcmode="lin" valueType="num">
                                      <p:cBhvr>
                                        <p:cTn id="647" dur="1600" decel="100000" fill="hold"/>
                                        <p:tgtEl>
                                          <p:spTgt spid="157826"/>
                                        </p:tgtEl>
                                        <p:attrNameLst>
                                          <p:attrName>style.rotation</p:attrName>
                                        </p:attrNameLst>
                                      </p:cBhvr>
                                      <p:tavLst>
                                        <p:tav tm="0">
                                          <p:val>
                                            <p:fltVal val="-90"/>
                                          </p:val>
                                        </p:tav>
                                        <p:tav tm="100000">
                                          <p:val>
                                            <p:fltVal val="0"/>
                                          </p:val>
                                        </p:tav>
                                      </p:tavLst>
                                    </p:anim>
                                    <p:anim calcmode="lin" valueType="num">
                                      <p:cBhvr>
                                        <p:cTn id="648" dur="1600" decel="100000" fill="hold"/>
                                        <p:tgtEl>
                                          <p:spTgt spid="157826"/>
                                        </p:tgtEl>
                                        <p:attrNameLst>
                                          <p:attrName>ppt_x</p:attrName>
                                        </p:attrNameLst>
                                      </p:cBhvr>
                                      <p:tavLst>
                                        <p:tav tm="0">
                                          <p:val>
                                            <p:strVal val="#ppt_x+0.4"/>
                                          </p:val>
                                        </p:tav>
                                        <p:tav tm="100000">
                                          <p:val>
                                            <p:strVal val="#ppt_x-0.05"/>
                                          </p:val>
                                        </p:tav>
                                      </p:tavLst>
                                    </p:anim>
                                    <p:anim calcmode="lin" valueType="num">
                                      <p:cBhvr>
                                        <p:cTn id="649" dur="1600" decel="100000" fill="hold"/>
                                        <p:tgtEl>
                                          <p:spTgt spid="157826"/>
                                        </p:tgtEl>
                                        <p:attrNameLst>
                                          <p:attrName>ppt_y</p:attrName>
                                        </p:attrNameLst>
                                      </p:cBhvr>
                                      <p:tavLst>
                                        <p:tav tm="0">
                                          <p:val>
                                            <p:strVal val="#ppt_y-0.4"/>
                                          </p:val>
                                        </p:tav>
                                        <p:tav tm="100000">
                                          <p:val>
                                            <p:strVal val="#ppt_y+0.1"/>
                                          </p:val>
                                        </p:tav>
                                      </p:tavLst>
                                    </p:anim>
                                    <p:anim calcmode="lin" valueType="num">
                                      <p:cBhvr>
                                        <p:cTn id="650" dur="400" accel="100000" fill="hold">
                                          <p:stCondLst>
                                            <p:cond delay="1600"/>
                                          </p:stCondLst>
                                        </p:cTn>
                                        <p:tgtEl>
                                          <p:spTgt spid="157826"/>
                                        </p:tgtEl>
                                        <p:attrNameLst>
                                          <p:attrName>ppt_x</p:attrName>
                                        </p:attrNameLst>
                                      </p:cBhvr>
                                      <p:tavLst>
                                        <p:tav tm="0">
                                          <p:val>
                                            <p:strVal val="#ppt_x-0.05"/>
                                          </p:val>
                                        </p:tav>
                                        <p:tav tm="100000">
                                          <p:val>
                                            <p:strVal val="#ppt_x"/>
                                          </p:val>
                                        </p:tav>
                                      </p:tavLst>
                                    </p:anim>
                                    <p:anim calcmode="lin" valueType="num">
                                      <p:cBhvr>
                                        <p:cTn id="651" dur="400" accel="100000" fill="hold">
                                          <p:stCondLst>
                                            <p:cond delay="1600"/>
                                          </p:stCondLst>
                                        </p:cTn>
                                        <p:tgtEl>
                                          <p:spTgt spid="157826"/>
                                        </p:tgtEl>
                                        <p:attrNameLst>
                                          <p:attrName>ppt_y</p:attrName>
                                        </p:attrNameLst>
                                      </p:cBhvr>
                                      <p:tavLst>
                                        <p:tav tm="0">
                                          <p:val>
                                            <p:strVal val="#ppt_y+0.1"/>
                                          </p:val>
                                        </p:tav>
                                        <p:tav tm="100000">
                                          <p:val>
                                            <p:strVal val="#ppt_y"/>
                                          </p:val>
                                        </p:tav>
                                      </p:tavLst>
                                    </p:anim>
                                  </p:childTnLst>
                                </p:cTn>
                              </p:par>
                            </p:childTnLst>
                          </p:cTn>
                        </p:par>
                        <p:par>
                          <p:cTn id="652" fill="hold">
                            <p:stCondLst>
                              <p:cond delay="159000"/>
                            </p:stCondLst>
                            <p:childTnLst>
                              <p:par>
                                <p:cTn id="653" presetID="30" presetClass="entr" presetSubtype="0" fill="hold" nodeType="afterEffect">
                                  <p:stCondLst>
                                    <p:cond delay="0"/>
                                  </p:stCondLst>
                                  <p:childTnLst>
                                    <p:set>
                                      <p:cBhvr>
                                        <p:cTn id="654" dur="1" fill="hold">
                                          <p:stCondLst>
                                            <p:cond delay="0"/>
                                          </p:stCondLst>
                                        </p:cTn>
                                        <p:tgtEl>
                                          <p:spTgt spid="157827"/>
                                        </p:tgtEl>
                                        <p:attrNameLst>
                                          <p:attrName>style.visibility</p:attrName>
                                        </p:attrNameLst>
                                      </p:cBhvr>
                                      <p:to>
                                        <p:strVal val="visible"/>
                                      </p:to>
                                    </p:set>
                                    <p:animEffect transition="in" filter="fade">
                                      <p:cBhvr>
                                        <p:cTn id="655" dur="1600" decel="100000"/>
                                        <p:tgtEl>
                                          <p:spTgt spid="157827"/>
                                        </p:tgtEl>
                                      </p:cBhvr>
                                    </p:animEffect>
                                    <p:anim calcmode="lin" valueType="num">
                                      <p:cBhvr>
                                        <p:cTn id="656" dur="1600" decel="100000" fill="hold"/>
                                        <p:tgtEl>
                                          <p:spTgt spid="157827"/>
                                        </p:tgtEl>
                                        <p:attrNameLst>
                                          <p:attrName>style.rotation</p:attrName>
                                        </p:attrNameLst>
                                      </p:cBhvr>
                                      <p:tavLst>
                                        <p:tav tm="0">
                                          <p:val>
                                            <p:fltVal val="-90"/>
                                          </p:val>
                                        </p:tav>
                                        <p:tav tm="100000">
                                          <p:val>
                                            <p:fltVal val="0"/>
                                          </p:val>
                                        </p:tav>
                                      </p:tavLst>
                                    </p:anim>
                                    <p:anim calcmode="lin" valueType="num">
                                      <p:cBhvr>
                                        <p:cTn id="657" dur="1600" decel="100000" fill="hold"/>
                                        <p:tgtEl>
                                          <p:spTgt spid="157827"/>
                                        </p:tgtEl>
                                        <p:attrNameLst>
                                          <p:attrName>ppt_x</p:attrName>
                                        </p:attrNameLst>
                                      </p:cBhvr>
                                      <p:tavLst>
                                        <p:tav tm="0">
                                          <p:val>
                                            <p:strVal val="#ppt_x+0.4"/>
                                          </p:val>
                                        </p:tav>
                                        <p:tav tm="100000">
                                          <p:val>
                                            <p:strVal val="#ppt_x-0.05"/>
                                          </p:val>
                                        </p:tav>
                                      </p:tavLst>
                                    </p:anim>
                                    <p:anim calcmode="lin" valueType="num">
                                      <p:cBhvr>
                                        <p:cTn id="658" dur="1600" decel="100000" fill="hold"/>
                                        <p:tgtEl>
                                          <p:spTgt spid="157827"/>
                                        </p:tgtEl>
                                        <p:attrNameLst>
                                          <p:attrName>ppt_y</p:attrName>
                                        </p:attrNameLst>
                                      </p:cBhvr>
                                      <p:tavLst>
                                        <p:tav tm="0">
                                          <p:val>
                                            <p:strVal val="#ppt_y-0.4"/>
                                          </p:val>
                                        </p:tav>
                                        <p:tav tm="100000">
                                          <p:val>
                                            <p:strVal val="#ppt_y+0.1"/>
                                          </p:val>
                                        </p:tav>
                                      </p:tavLst>
                                    </p:anim>
                                    <p:anim calcmode="lin" valueType="num">
                                      <p:cBhvr>
                                        <p:cTn id="659" dur="400" accel="100000" fill="hold">
                                          <p:stCondLst>
                                            <p:cond delay="1600"/>
                                          </p:stCondLst>
                                        </p:cTn>
                                        <p:tgtEl>
                                          <p:spTgt spid="157827"/>
                                        </p:tgtEl>
                                        <p:attrNameLst>
                                          <p:attrName>ppt_x</p:attrName>
                                        </p:attrNameLst>
                                      </p:cBhvr>
                                      <p:tavLst>
                                        <p:tav tm="0">
                                          <p:val>
                                            <p:strVal val="#ppt_x-0.05"/>
                                          </p:val>
                                        </p:tav>
                                        <p:tav tm="100000">
                                          <p:val>
                                            <p:strVal val="#ppt_x"/>
                                          </p:val>
                                        </p:tav>
                                      </p:tavLst>
                                    </p:anim>
                                    <p:anim calcmode="lin" valueType="num">
                                      <p:cBhvr>
                                        <p:cTn id="660" dur="400" accel="100000" fill="hold">
                                          <p:stCondLst>
                                            <p:cond delay="1600"/>
                                          </p:stCondLst>
                                        </p:cTn>
                                        <p:tgtEl>
                                          <p:spTgt spid="157827"/>
                                        </p:tgtEl>
                                        <p:attrNameLst>
                                          <p:attrName>ppt_y</p:attrName>
                                        </p:attrNameLst>
                                      </p:cBhvr>
                                      <p:tavLst>
                                        <p:tav tm="0">
                                          <p:val>
                                            <p:strVal val="#ppt_y+0.1"/>
                                          </p:val>
                                        </p:tav>
                                        <p:tav tm="100000">
                                          <p:val>
                                            <p:strVal val="#ppt_y"/>
                                          </p:val>
                                        </p:tav>
                                      </p:tavLst>
                                    </p:anim>
                                  </p:childTnLst>
                                </p:cTn>
                              </p:par>
                            </p:childTnLst>
                          </p:cTn>
                        </p:par>
                        <p:par>
                          <p:cTn id="661" fill="hold">
                            <p:stCondLst>
                              <p:cond delay="161000"/>
                            </p:stCondLst>
                            <p:childTnLst>
                              <p:par>
                                <p:cTn id="662" presetID="30" presetClass="entr" presetSubtype="0" fill="hold" grpId="0" nodeType="afterEffect">
                                  <p:stCondLst>
                                    <p:cond delay="0"/>
                                  </p:stCondLst>
                                  <p:childTnLst>
                                    <p:set>
                                      <p:cBhvr>
                                        <p:cTn id="663" dur="1" fill="hold">
                                          <p:stCondLst>
                                            <p:cond delay="0"/>
                                          </p:stCondLst>
                                        </p:cTn>
                                        <p:tgtEl>
                                          <p:spTgt spid="157829"/>
                                        </p:tgtEl>
                                        <p:attrNameLst>
                                          <p:attrName>style.visibility</p:attrName>
                                        </p:attrNameLst>
                                      </p:cBhvr>
                                      <p:to>
                                        <p:strVal val="visible"/>
                                      </p:to>
                                    </p:set>
                                    <p:animEffect transition="in" filter="fade">
                                      <p:cBhvr>
                                        <p:cTn id="664" dur="1600" decel="100000"/>
                                        <p:tgtEl>
                                          <p:spTgt spid="157829"/>
                                        </p:tgtEl>
                                      </p:cBhvr>
                                    </p:animEffect>
                                    <p:anim calcmode="lin" valueType="num">
                                      <p:cBhvr>
                                        <p:cTn id="665" dur="1600" decel="100000" fill="hold"/>
                                        <p:tgtEl>
                                          <p:spTgt spid="157829"/>
                                        </p:tgtEl>
                                        <p:attrNameLst>
                                          <p:attrName>style.rotation</p:attrName>
                                        </p:attrNameLst>
                                      </p:cBhvr>
                                      <p:tavLst>
                                        <p:tav tm="0">
                                          <p:val>
                                            <p:fltVal val="-90"/>
                                          </p:val>
                                        </p:tav>
                                        <p:tav tm="100000">
                                          <p:val>
                                            <p:fltVal val="0"/>
                                          </p:val>
                                        </p:tav>
                                      </p:tavLst>
                                    </p:anim>
                                    <p:anim calcmode="lin" valueType="num">
                                      <p:cBhvr>
                                        <p:cTn id="666" dur="1600" decel="100000" fill="hold"/>
                                        <p:tgtEl>
                                          <p:spTgt spid="157829"/>
                                        </p:tgtEl>
                                        <p:attrNameLst>
                                          <p:attrName>ppt_x</p:attrName>
                                        </p:attrNameLst>
                                      </p:cBhvr>
                                      <p:tavLst>
                                        <p:tav tm="0">
                                          <p:val>
                                            <p:strVal val="#ppt_x+0.4"/>
                                          </p:val>
                                        </p:tav>
                                        <p:tav tm="100000">
                                          <p:val>
                                            <p:strVal val="#ppt_x-0.05"/>
                                          </p:val>
                                        </p:tav>
                                      </p:tavLst>
                                    </p:anim>
                                    <p:anim calcmode="lin" valueType="num">
                                      <p:cBhvr>
                                        <p:cTn id="667" dur="1600" decel="100000" fill="hold"/>
                                        <p:tgtEl>
                                          <p:spTgt spid="157829"/>
                                        </p:tgtEl>
                                        <p:attrNameLst>
                                          <p:attrName>ppt_y</p:attrName>
                                        </p:attrNameLst>
                                      </p:cBhvr>
                                      <p:tavLst>
                                        <p:tav tm="0">
                                          <p:val>
                                            <p:strVal val="#ppt_y-0.4"/>
                                          </p:val>
                                        </p:tav>
                                        <p:tav tm="100000">
                                          <p:val>
                                            <p:strVal val="#ppt_y+0.1"/>
                                          </p:val>
                                        </p:tav>
                                      </p:tavLst>
                                    </p:anim>
                                    <p:anim calcmode="lin" valueType="num">
                                      <p:cBhvr>
                                        <p:cTn id="668" dur="400" accel="100000" fill="hold">
                                          <p:stCondLst>
                                            <p:cond delay="1600"/>
                                          </p:stCondLst>
                                        </p:cTn>
                                        <p:tgtEl>
                                          <p:spTgt spid="157829"/>
                                        </p:tgtEl>
                                        <p:attrNameLst>
                                          <p:attrName>ppt_x</p:attrName>
                                        </p:attrNameLst>
                                      </p:cBhvr>
                                      <p:tavLst>
                                        <p:tav tm="0">
                                          <p:val>
                                            <p:strVal val="#ppt_x-0.05"/>
                                          </p:val>
                                        </p:tav>
                                        <p:tav tm="100000">
                                          <p:val>
                                            <p:strVal val="#ppt_x"/>
                                          </p:val>
                                        </p:tav>
                                      </p:tavLst>
                                    </p:anim>
                                    <p:anim calcmode="lin" valueType="num">
                                      <p:cBhvr>
                                        <p:cTn id="669" dur="400" accel="100000" fill="hold">
                                          <p:stCondLst>
                                            <p:cond delay="1600"/>
                                          </p:stCondLst>
                                        </p:cTn>
                                        <p:tgtEl>
                                          <p:spTgt spid="157829"/>
                                        </p:tgtEl>
                                        <p:attrNameLst>
                                          <p:attrName>ppt_y</p:attrName>
                                        </p:attrNameLst>
                                      </p:cBhvr>
                                      <p:tavLst>
                                        <p:tav tm="0">
                                          <p:val>
                                            <p:strVal val="#ppt_y+0.1"/>
                                          </p:val>
                                        </p:tav>
                                        <p:tav tm="100000">
                                          <p:val>
                                            <p:strVal val="#ppt_y"/>
                                          </p:val>
                                        </p:tav>
                                      </p:tavLst>
                                    </p:anim>
                                  </p:childTnLst>
                                </p:cTn>
                              </p:par>
                            </p:childTnLst>
                          </p:cTn>
                        </p:par>
                        <p:par>
                          <p:cTn id="670" fill="hold">
                            <p:stCondLst>
                              <p:cond delay="163000"/>
                            </p:stCondLst>
                            <p:childTnLst>
                              <p:par>
                                <p:cTn id="671" presetID="30" presetClass="entr" presetSubtype="0" fill="hold" grpId="0" nodeType="afterEffect">
                                  <p:stCondLst>
                                    <p:cond delay="0"/>
                                  </p:stCondLst>
                                  <p:childTnLst>
                                    <p:set>
                                      <p:cBhvr>
                                        <p:cTn id="672" dur="1" fill="hold">
                                          <p:stCondLst>
                                            <p:cond delay="0"/>
                                          </p:stCondLst>
                                        </p:cTn>
                                        <p:tgtEl>
                                          <p:spTgt spid="157830"/>
                                        </p:tgtEl>
                                        <p:attrNameLst>
                                          <p:attrName>style.visibility</p:attrName>
                                        </p:attrNameLst>
                                      </p:cBhvr>
                                      <p:to>
                                        <p:strVal val="visible"/>
                                      </p:to>
                                    </p:set>
                                    <p:animEffect transition="in" filter="fade">
                                      <p:cBhvr>
                                        <p:cTn id="673" dur="1600" decel="100000"/>
                                        <p:tgtEl>
                                          <p:spTgt spid="157830"/>
                                        </p:tgtEl>
                                      </p:cBhvr>
                                    </p:animEffect>
                                    <p:anim calcmode="lin" valueType="num">
                                      <p:cBhvr>
                                        <p:cTn id="674" dur="1600" decel="100000" fill="hold"/>
                                        <p:tgtEl>
                                          <p:spTgt spid="157830"/>
                                        </p:tgtEl>
                                        <p:attrNameLst>
                                          <p:attrName>style.rotation</p:attrName>
                                        </p:attrNameLst>
                                      </p:cBhvr>
                                      <p:tavLst>
                                        <p:tav tm="0">
                                          <p:val>
                                            <p:fltVal val="-90"/>
                                          </p:val>
                                        </p:tav>
                                        <p:tav tm="100000">
                                          <p:val>
                                            <p:fltVal val="0"/>
                                          </p:val>
                                        </p:tav>
                                      </p:tavLst>
                                    </p:anim>
                                    <p:anim calcmode="lin" valueType="num">
                                      <p:cBhvr>
                                        <p:cTn id="675" dur="1600" decel="100000" fill="hold"/>
                                        <p:tgtEl>
                                          <p:spTgt spid="157830"/>
                                        </p:tgtEl>
                                        <p:attrNameLst>
                                          <p:attrName>ppt_x</p:attrName>
                                        </p:attrNameLst>
                                      </p:cBhvr>
                                      <p:tavLst>
                                        <p:tav tm="0">
                                          <p:val>
                                            <p:strVal val="#ppt_x+0.4"/>
                                          </p:val>
                                        </p:tav>
                                        <p:tav tm="100000">
                                          <p:val>
                                            <p:strVal val="#ppt_x-0.05"/>
                                          </p:val>
                                        </p:tav>
                                      </p:tavLst>
                                    </p:anim>
                                    <p:anim calcmode="lin" valueType="num">
                                      <p:cBhvr>
                                        <p:cTn id="676" dur="1600" decel="100000" fill="hold"/>
                                        <p:tgtEl>
                                          <p:spTgt spid="157830"/>
                                        </p:tgtEl>
                                        <p:attrNameLst>
                                          <p:attrName>ppt_y</p:attrName>
                                        </p:attrNameLst>
                                      </p:cBhvr>
                                      <p:tavLst>
                                        <p:tav tm="0">
                                          <p:val>
                                            <p:strVal val="#ppt_y-0.4"/>
                                          </p:val>
                                        </p:tav>
                                        <p:tav tm="100000">
                                          <p:val>
                                            <p:strVal val="#ppt_y+0.1"/>
                                          </p:val>
                                        </p:tav>
                                      </p:tavLst>
                                    </p:anim>
                                    <p:anim calcmode="lin" valueType="num">
                                      <p:cBhvr>
                                        <p:cTn id="677" dur="400" accel="100000" fill="hold">
                                          <p:stCondLst>
                                            <p:cond delay="1600"/>
                                          </p:stCondLst>
                                        </p:cTn>
                                        <p:tgtEl>
                                          <p:spTgt spid="157830"/>
                                        </p:tgtEl>
                                        <p:attrNameLst>
                                          <p:attrName>ppt_x</p:attrName>
                                        </p:attrNameLst>
                                      </p:cBhvr>
                                      <p:tavLst>
                                        <p:tav tm="0">
                                          <p:val>
                                            <p:strVal val="#ppt_x-0.05"/>
                                          </p:val>
                                        </p:tav>
                                        <p:tav tm="100000">
                                          <p:val>
                                            <p:strVal val="#ppt_x"/>
                                          </p:val>
                                        </p:tav>
                                      </p:tavLst>
                                    </p:anim>
                                    <p:anim calcmode="lin" valueType="num">
                                      <p:cBhvr>
                                        <p:cTn id="678" dur="400" accel="100000" fill="hold">
                                          <p:stCondLst>
                                            <p:cond delay="1600"/>
                                          </p:stCondLst>
                                        </p:cTn>
                                        <p:tgtEl>
                                          <p:spTgt spid="157830"/>
                                        </p:tgtEl>
                                        <p:attrNameLst>
                                          <p:attrName>ppt_y</p:attrName>
                                        </p:attrNameLst>
                                      </p:cBhvr>
                                      <p:tavLst>
                                        <p:tav tm="0">
                                          <p:val>
                                            <p:strVal val="#ppt_y+0.1"/>
                                          </p:val>
                                        </p:tav>
                                        <p:tav tm="100000">
                                          <p:val>
                                            <p:strVal val="#ppt_y"/>
                                          </p:val>
                                        </p:tav>
                                      </p:tavLst>
                                    </p:anim>
                                  </p:childTnLst>
                                </p:cTn>
                              </p:par>
                            </p:childTnLst>
                          </p:cTn>
                        </p:par>
                        <p:par>
                          <p:cTn id="679" fill="hold">
                            <p:stCondLst>
                              <p:cond delay="165000"/>
                            </p:stCondLst>
                            <p:childTnLst>
                              <p:par>
                                <p:cTn id="680" presetID="30" presetClass="entr" presetSubtype="0" fill="hold" grpId="0" nodeType="afterEffect">
                                  <p:stCondLst>
                                    <p:cond delay="0"/>
                                  </p:stCondLst>
                                  <p:childTnLst>
                                    <p:set>
                                      <p:cBhvr>
                                        <p:cTn id="681" dur="1" fill="hold">
                                          <p:stCondLst>
                                            <p:cond delay="0"/>
                                          </p:stCondLst>
                                        </p:cTn>
                                        <p:tgtEl>
                                          <p:spTgt spid="157831"/>
                                        </p:tgtEl>
                                        <p:attrNameLst>
                                          <p:attrName>style.visibility</p:attrName>
                                        </p:attrNameLst>
                                      </p:cBhvr>
                                      <p:to>
                                        <p:strVal val="visible"/>
                                      </p:to>
                                    </p:set>
                                    <p:animEffect transition="in" filter="fade">
                                      <p:cBhvr>
                                        <p:cTn id="682" dur="1600" decel="100000"/>
                                        <p:tgtEl>
                                          <p:spTgt spid="157831"/>
                                        </p:tgtEl>
                                      </p:cBhvr>
                                    </p:animEffect>
                                    <p:anim calcmode="lin" valueType="num">
                                      <p:cBhvr>
                                        <p:cTn id="683" dur="1600" decel="100000" fill="hold"/>
                                        <p:tgtEl>
                                          <p:spTgt spid="157831"/>
                                        </p:tgtEl>
                                        <p:attrNameLst>
                                          <p:attrName>style.rotation</p:attrName>
                                        </p:attrNameLst>
                                      </p:cBhvr>
                                      <p:tavLst>
                                        <p:tav tm="0">
                                          <p:val>
                                            <p:fltVal val="-90"/>
                                          </p:val>
                                        </p:tav>
                                        <p:tav tm="100000">
                                          <p:val>
                                            <p:fltVal val="0"/>
                                          </p:val>
                                        </p:tav>
                                      </p:tavLst>
                                    </p:anim>
                                    <p:anim calcmode="lin" valueType="num">
                                      <p:cBhvr>
                                        <p:cTn id="684" dur="1600" decel="100000" fill="hold"/>
                                        <p:tgtEl>
                                          <p:spTgt spid="157831"/>
                                        </p:tgtEl>
                                        <p:attrNameLst>
                                          <p:attrName>ppt_x</p:attrName>
                                        </p:attrNameLst>
                                      </p:cBhvr>
                                      <p:tavLst>
                                        <p:tav tm="0">
                                          <p:val>
                                            <p:strVal val="#ppt_x+0.4"/>
                                          </p:val>
                                        </p:tav>
                                        <p:tav tm="100000">
                                          <p:val>
                                            <p:strVal val="#ppt_x-0.05"/>
                                          </p:val>
                                        </p:tav>
                                      </p:tavLst>
                                    </p:anim>
                                    <p:anim calcmode="lin" valueType="num">
                                      <p:cBhvr>
                                        <p:cTn id="685" dur="1600" decel="100000" fill="hold"/>
                                        <p:tgtEl>
                                          <p:spTgt spid="157831"/>
                                        </p:tgtEl>
                                        <p:attrNameLst>
                                          <p:attrName>ppt_y</p:attrName>
                                        </p:attrNameLst>
                                      </p:cBhvr>
                                      <p:tavLst>
                                        <p:tav tm="0">
                                          <p:val>
                                            <p:strVal val="#ppt_y-0.4"/>
                                          </p:val>
                                        </p:tav>
                                        <p:tav tm="100000">
                                          <p:val>
                                            <p:strVal val="#ppt_y+0.1"/>
                                          </p:val>
                                        </p:tav>
                                      </p:tavLst>
                                    </p:anim>
                                    <p:anim calcmode="lin" valueType="num">
                                      <p:cBhvr>
                                        <p:cTn id="686" dur="400" accel="100000" fill="hold">
                                          <p:stCondLst>
                                            <p:cond delay="1600"/>
                                          </p:stCondLst>
                                        </p:cTn>
                                        <p:tgtEl>
                                          <p:spTgt spid="157831"/>
                                        </p:tgtEl>
                                        <p:attrNameLst>
                                          <p:attrName>ppt_x</p:attrName>
                                        </p:attrNameLst>
                                      </p:cBhvr>
                                      <p:tavLst>
                                        <p:tav tm="0">
                                          <p:val>
                                            <p:strVal val="#ppt_x-0.05"/>
                                          </p:val>
                                        </p:tav>
                                        <p:tav tm="100000">
                                          <p:val>
                                            <p:strVal val="#ppt_x"/>
                                          </p:val>
                                        </p:tav>
                                      </p:tavLst>
                                    </p:anim>
                                    <p:anim calcmode="lin" valueType="num">
                                      <p:cBhvr>
                                        <p:cTn id="687" dur="400" accel="100000" fill="hold">
                                          <p:stCondLst>
                                            <p:cond delay="1600"/>
                                          </p:stCondLst>
                                        </p:cTn>
                                        <p:tgtEl>
                                          <p:spTgt spid="157831"/>
                                        </p:tgtEl>
                                        <p:attrNameLst>
                                          <p:attrName>ppt_y</p:attrName>
                                        </p:attrNameLst>
                                      </p:cBhvr>
                                      <p:tavLst>
                                        <p:tav tm="0">
                                          <p:val>
                                            <p:strVal val="#ppt_y+0.1"/>
                                          </p:val>
                                        </p:tav>
                                        <p:tav tm="100000">
                                          <p:val>
                                            <p:strVal val="#ppt_y"/>
                                          </p:val>
                                        </p:tav>
                                      </p:tavLst>
                                    </p:anim>
                                  </p:childTnLst>
                                </p:cTn>
                              </p:par>
                            </p:childTnLst>
                          </p:cTn>
                        </p:par>
                        <p:par>
                          <p:cTn id="688" fill="hold">
                            <p:stCondLst>
                              <p:cond delay="167000"/>
                            </p:stCondLst>
                            <p:childTnLst>
                              <p:par>
                                <p:cTn id="689" presetID="30" presetClass="entr" presetSubtype="0" fill="hold" grpId="0" nodeType="afterEffect">
                                  <p:stCondLst>
                                    <p:cond delay="0"/>
                                  </p:stCondLst>
                                  <p:childTnLst>
                                    <p:set>
                                      <p:cBhvr>
                                        <p:cTn id="690" dur="1" fill="hold">
                                          <p:stCondLst>
                                            <p:cond delay="0"/>
                                          </p:stCondLst>
                                        </p:cTn>
                                        <p:tgtEl>
                                          <p:spTgt spid="157833"/>
                                        </p:tgtEl>
                                        <p:attrNameLst>
                                          <p:attrName>style.visibility</p:attrName>
                                        </p:attrNameLst>
                                      </p:cBhvr>
                                      <p:to>
                                        <p:strVal val="visible"/>
                                      </p:to>
                                    </p:set>
                                    <p:animEffect transition="in" filter="fade">
                                      <p:cBhvr>
                                        <p:cTn id="691" dur="1600" decel="100000"/>
                                        <p:tgtEl>
                                          <p:spTgt spid="157833"/>
                                        </p:tgtEl>
                                      </p:cBhvr>
                                    </p:animEffect>
                                    <p:anim calcmode="lin" valueType="num">
                                      <p:cBhvr>
                                        <p:cTn id="692" dur="1600" decel="100000" fill="hold"/>
                                        <p:tgtEl>
                                          <p:spTgt spid="157833"/>
                                        </p:tgtEl>
                                        <p:attrNameLst>
                                          <p:attrName>style.rotation</p:attrName>
                                        </p:attrNameLst>
                                      </p:cBhvr>
                                      <p:tavLst>
                                        <p:tav tm="0">
                                          <p:val>
                                            <p:fltVal val="-90"/>
                                          </p:val>
                                        </p:tav>
                                        <p:tav tm="100000">
                                          <p:val>
                                            <p:fltVal val="0"/>
                                          </p:val>
                                        </p:tav>
                                      </p:tavLst>
                                    </p:anim>
                                    <p:anim calcmode="lin" valueType="num">
                                      <p:cBhvr>
                                        <p:cTn id="693" dur="1600" decel="100000" fill="hold"/>
                                        <p:tgtEl>
                                          <p:spTgt spid="157833"/>
                                        </p:tgtEl>
                                        <p:attrNameLst>
                                          <p:attrName>ppt_x</p:attrName>
                                        </p:attrNameLst>
                                      </p:cBhvr>
                                      <p:tavLst>
                                        <p:tav tm="0">
                                          <p:val>
                                            <p:strVal val="#ppt_x+0.4"/>
                                          </p:val>
                                        </p:tav>
                                        <p:tav tm="100000">
                                          <p:val>
                                            <p:strVal val="#ppt_x-0.05"/>
                                          </p:val>
                                        </p:tav>
                                      </p:tavLst>
                                    </p:anim>
                                    <p:anim calcmode="lin" valueType="num">
                                      <p:cBhvr>
                                        <p:cTn id="694" dur="1600" decel="100000" fill="hold"/>
                                        <p:tgtEl>
                                          <p:spTgt spid="157833"/>
                                        </p:tgtEl>
                                        <p:attrNameLst>
                                          <p:attrName>ppt_y</p:attrName>
                                        </p:attrNameLst>
                                      </p:cBhvr>
                                      <p:tavLst>
                                        <p:tav tm="0">
                                          <p:val>
                                            <p:strVal val="#ppt_y-0.4"/>
                                          </p:val>
                                        </p:tav>
                                        <p:tav tm="100000">
                                          <p:val>
                                            <p:strVal val="#ppt_y+0.1"/>
                                          </p:val>
                                        </p:tav>
                                      </p:tavLst>
                                    </p:anim>
                                    <p:anim calcmode="lin" valueType="num">
                                      <p:cBhvr>
                                        <p:cTn id="695" dur="400" accel="100000" fill="hold">
                                          <p:stCondLst>
                                            <p:cond delay="1600"/>
                                          </p:stCondLst>
                                        </p:cTn>
                                        <p:tgtEl>
                                          <p:spTgt spid="157833"/>
                                        </p:tgtEl>
                                        <p:attrNameLst>
                                          <p:attrName>ppt_x</p:attrName>
                                        </p:attrNameLst>
                                      </p:cBhvr>
                                      <p:tavLst>
                                        <p:tav tm="0">
                                          <p:val>
                                            <p:strVal val="#ppt_x-0.05"/>
                                          </p:val>
                                        </p:tav>
                                        <p:tav tm="100000">
                                          <p:val>
                                            <p:strVal val="#ppt_x"/>
                                          </p:val>
                                        </p:tav>
                                      </p:tavLst>
                                    </p:anim>
                                    <p:anim calcmode="lin" valueType="num">
                                      <p:cBhvr>
                                        <p:cTn id="696" dur="400" accel="100000" fill="hold">
                                          <p:stCondLst>
                                            <p:cond delay="1600"/>
                                          </p:stCondLst>
                                        </p:cTn>
                                        <p:tgtEl>
                                          <p:spTgt spid="157833"/>
                                        </p:tgtEl>
                                        <p:attrNameLst>
                                          <p:attrName>ppt_y</p:attrName>
                                        </p:attrNameLst>
                                      </p:cBhvr>
                                      <p:tavLst>
                                        <p:tav tm="0">
                                          <p:val>
                                            <p:strVal val="#ppt_y+0.1"/>
                                          </p:val>
                                        </p:tav>
                                        <p:tav tm="100000">
                                          <p:val>
                                            <p:strVal val="#ppt_y"/>
                                          </p:val>
                                        </p:tav>
                                      </p:tavLst>
                                    </p:anim>
                                  </p:childTnLst>
                                </p:cTn>
                              </p:par>
                            </p:childTnLst>
                          </p:cTn>
                        </p:par>
                        <p:par>
                          <p:cTn id="697" fill="hold">
                            <p:stCondLst>
                              <p:cond delay="169000"/>
                            </p:stCondLst>
                            <p:childTnLst>
                              <p:par>
                                <p:cTn id="698" presetID="30" presetClass="entr" presetSubtype="0" fill="hold" grpId="0" nodeType="afterEffect">
                                  <p:stCondLst>
                                    <p:cond delay="0"/>
                                  </p:stCondLst>
                                  <p:childTnLst>
                                    <p:set>
                                      <p:cBhvr>
                                        <p:cTn id="699" dur="1" fill="hold">
                                          <p:stCondLst>
                                            <p:cond delay="0"/>
                                          </p:stCondLst>
                                        </p:cTn>
                                        <p:tgtEl>
                                          <p:spTgt spid="157834"/>
                                        </p:tgtEl>
                                        <p:attrNameLst>
                                          <p:attrName>style.visibility</p:attrName>
                                        </p:attrNameLst>
                                      </p:cBhvr>
                                      <p:to>
                                        <p:strVal val="visible"/>
                                      </p:to>
                                    </p:set>
                                    <p:animEffect transition="in" filter="fade">
                                      <p:cBhvr>
                                        <p:cTn id="700" dur="1600" decel="100000"/>
                                        <p:tgtEl>
                                          <p:spTgt spid="157834"/>
                                        </p:tgtEl>
                                      </p:cBhvr>
                                    </p:animEffect>
                                    <p:anim calcmode="lin" valueType="num">
                                      <p:cBhvr>
                                        <p:cTn id="701" dur="1600" decel="100000" fill="hold"/>
                                        <p:tgtEl>
                                          <p:spTgt spid="157834"/>
                                        </p:tgtEl>
                                        <p:attrNameLst>
                                          <p:attrName>style.rotation</p:attrName>
                                        </p:attrNameLst>
                                      </p:cBhvr>
                                      <p:tavLst>
                                        <p:tav tm="0">
                                          <p:val>
                                            <p:fltVal val="-90"/>
                                          </p:val>
                                        </p:tav>
                                        <p:tav tm="100000">
                                          <p:val>
                                            <p:fltVal val="0"/>
                                          </p:val>
                                        </p:tav>
                                      </p:tavLst>
                                    </p:anim>
                                    <p:anim calcmode="lin" valueType="num">
                                      <p:cBhvr>
                                        <p:cTn id="702" dur="1600" decel="100000" fill="hold"/>
                                        <p:tgtEl>
                                          <p:spTgt spid="157834"/>
                                        </p:tgtEl>
                                        <p:attrNameLst>
                                          <p:attrName>ppt_x</p:attrName>
                                        </p:attrNameLst>
                                      </p:cBhvr>
                                      <p:tavLst>
                                        <p:tav tm="0">
                                          <p:val>
                                            <p:strVal val="#ppt_x+0.4"/>
                                          </p:val>
                                        </p:tav>
                                        <p:tav tm="100000">
                                          <p:val>
                                            <p:strVal val="#ppt_x-0.05"/>
                                          </p:val>
                                        </p:tav>
                                      </p:tavLst>
                                    </p:anim>
                                    <p:anim calcmode="lin" valueType="num">
                                      <p:cBhvr>
                                        <p:cTn id="703" dur="1600" decel="100000" fill="hold"/>
                                        <p:tgtEl>
                                          <p:spTgt spid="157834"/>
                                        </p:tgtEl>
                                        <p:attrNameLst>
                                          <p:attrName>ppt_y</p:attrName>
                                        </p:attrNameLst>
                                      </p:cBhvr>
                                      <p:tavLst>
                                        <p:tav tm="0">
                                          <p:val>
                                            <p:strVal val="#ppt_y-0.4"/>
                                          </p:val>
                                        </p:tav>
                                        <p:tav tm="100000">
                                          <p:val>
                                            <p:strVal val="#ppt_y+0.1"/>
                                          </p:val>
                                        </p:tav>
                                      </p:tavLst>
                                    </p:anim>
                                    <p:anim calcmode="lin" valueType="num">
                                      <p:cBhvr>
                                        <p:cTn id="704" dur="400" accel="100000" fill="hold">
                                          <p:stCondLst>
                                            <p:cond delay="1600"/>
                                          </p:stCondLst>
                                        </p:cTn>
                                        <p:tgtEl>
                                          <p:spTgt spid="157834"/>
                                        </p:tgtEl>
                                        <p:attrNameLst>
                                          <p:attrName>ppt_x</p:attrName>
                                        </p:attrNameLst>
                                      </p:cBhvr>
                                      <p:tavLst>
                                        <p:tav tm="0">
                                          <p:val>
                                            <p:strVal val="#ppt_x-0.05"/>
                                          </p:val>
                                        </p:tav>
                                        <p:tav tm="100000">
                                          <p:val>
                                            <p:strVal val="#ppt_x"/>
                                          </p:val>
                                        </p:tav>
                                      </p:tavLst>
                                    </p:anim>
                                    <p:anim calcmode="lin" valueType="num">
                                      <p:cBhvr>
                                        <p:cTn id="705" dur="400" accel="100000" fill="hold">
                                          <p:stCondLst>
                                            <p:cond delay="1600"/>
                                          </p:stCondLst>
                                        </p:cTn>
                                        <p:tgtEl>
                                          <p:spTgt spid="157834"/>
                                        </p:tgtEl>
                                        <p:attrNameLst>
                                          <p:attrName>ppt_y</p:attrName>
                                        </p:attrNameLst>
                                      </p:cBhvr>
                                      <p:tavLst>
                                        <p:tav tm="0">
                                          <p:val>
                                            <p:strVal val="#ppt_y+0.1"/>
                                          </p:val>
                                        </p:tav>
                                        <p:tav tm="100000">
                                          <p:val>
                                            <p:strVal val="#ppt_y"/>
                                          </p:val>
                                        </p:tav>
                                      </p:tavLst>
                                    </p:anim>
                                  </p:childTnLst>
                                </p:cTn>
                              </p:par>
                            </p:childTnLst>
                          </p:cTn>
                        </p:par>
                        <p:par>
                          <p:cTn id="706" fill="hold">
                            <p:stCondLst>
                              <p:cond delay="171000"/>
                            </p:stCondLst>
                            <p:childTnLst>
                              <p:par>
                                <p:cTn id="707" presetID="30" presetClass="entr" presetSubtype="0" fill="hold" grpId="0" nodeType="afterEffect">
                                  <p:stCondLst>
                                    <p:cond delay="0"/>
                                  </p:stCondLst>
                                  <p:childTnLst>
                                    <p:set>
                                      <p:cBhvr>
                                        <p:cTn id="708" dur="1" fill="hold">
                                          <p:stCondLst>
                                            <p:cond delay="0"/>
                                          </p:stCondLst>
                                        </p:cTn>
                                        <p:tgtEl>
                                          <p:spTgt spid="157835"/>
                                        </p:tgtEl>
                                        <p:attrNameLst>
                                          <p:attrName>style.visibility</p:attrName>
                                        </p:attrNameLst>
                                      </p:cBhvr>
                                      <p:to>
                                        <p:strVal val="visible"/>
                                      </p:to>
                                    </p:set>
                                    <p:animEffect transition="in" filter="fade">
                                      <p:cBhvr>
                                        <p:cTn id="709" dur="1600" decel="100000"/>
                                        <p:tgtEl>
                                          <p:spTgt spid="157835"/>
                                        </p:tgtEl>
                                      </p:cBhvr>
                                    </p:animEffect>
                                    <p:anim calcmode="lin" valueType="num">
                                      <p:cBhvr>
                                        <p:cTn id="710" dur="1600" decel="100000" fill="hold"/>
                                        <p:tgtEl>
                                          <p:spTgt spid="157835"/>
                                        </p:tgtEl>
                                        <p:attrNameLst>
                                          <p:attrName>style.rotation</p:attrName>
                                        </p:attrNameLst>
                                      </p:cBhvr>
                                      <p:tavLst>
                                        <p:tav tm="0">
                                          <p:val>
                                            <p:fltVal val="-90"/>
                                          </p:val>
                                        </p:tav>
                                        <p:tav tm="100000">
                                          <p:val>
                                            <p:fltVal val="0"/>
                                          </p:val>
                                        </p:tav>
                                      </p:tavLst>
                                    </p:anim>
                                    <p:anim calcmode="lin" valueType="num">
                                      <p:cBhvr>
                                        <p:cTn id="711" dur="1600" decel="100000" fill="hold"/>
                                        <p:tgtEl>
                                          <p:spTgt spid="157835"/>
                                        </p:tgtEl>
                                        <p:attrNameLst>
                                          <p:attrName>ppt_x</p:attrName>
                                        </p:attrNameLst>
                                      </p:cBhvr>
                                      <p:tavLst>
                                        <p:tav tm="0">
                                          <p:val>
                                            <p:strVal val="#ppt_x+0.4"/>
                                          </p:val>
                                        </p:tav>
                                        <p:tav tm="100000">
                                          <p:val>
                                            <p:strVal val="#ppt_x-0.05"/>
                                          </p:val>
                                        </p:tav>
                                      </p:tavLst>
                                    </p:anim>
                                    <p:anim calcmode="lin" valueType="num">
                                      <p:cBhvr>
                                        <p:cTn id="712" dur="1600" decel="100000" fill="hold"/>
                                        <p:tgtEl>
                                          <p:spTgt spid="157835"/>
                                        </p:tgtEl>
                                        <p:attrNameLst>
                                          <p:attrName>ppt_y</p:attrName>
                                        </p:attrNameLst>
                                      </p:cBhvr>
                                      <p:tavLst>
                                        <p:tav tm="0">
                                          <p:val>
                                            <p:strVal val="#ppt_y-0.4"/>
                                          </p:val>
                                        </p:tav>
                                        <p:tav tm="100000">
                                          <p:val>
                                            <p:strVal val="#ppt_y+0.1"/>
                                          </p:val>
                                        </p:tav>
                                      </p:tavLst>
                                    </p:anim>
                                    <p:anim calcmode="lin" valueType="num">
                                      <p:cBhvr>
                                        <p:cTn id="713" dur="400" accel="100000" fill="hold">
                                          <p:stCondLst>
                                            <p:cond delay="1600"/>
                                          </p:stCondLst>
                                        </p:cTn>
                                        <p:tgtEl>
                                          <p:spTgt spid="157835"/>
                                        </p:tgtEl>
                                        <p:attrNameLst>
                                          <p:attrName>ppt_x</p:attrName>
                                        </p:attrNameLst>
                                      </p:cBhvr>
                                      <p:tavLst>
                                        <p:tav tm="0">
                                          <p:val>
                                            <p:strVal val="#ppt_x-0.05"/>
                                          </p:val>
                                        </p:tav>
                                        <p:tav tm="100000">
                                          <p:val>
                                            <p:strVal val="#ppt_x"/>
                                          </p:val>
                                        </p:tav>
                                      </p:tavLst>
                                    </p:anim>
                                    <p:anim calcmode="lin" valueType="num">
                                      <p:cBhvr>
                                        <p:cTn id="714" dur="400" accel="100000" fill="hold">
                                          <p:stCondLst>
                                            <p:cond delay="1600"/>
                                          </p:stCondLst>
                                        </p:cTn>
                                        <p:tgtEl>
                                          <p:spTgt spid="157835"/>
                                        </p:tgtEl>
                                        <p:attrNameLst>
                                          <p:attrName>ppt_y</p:attrName>
                                        </p:attrNameLst>
                                      </p:cBhvr>
                                      <p:tavLst>
                                        <p:tav tm="0">
                                          <p:val>
                                            <p:strVal val="#ppt_y+0.1"/>
                                          </p:val>
                                        </p:tav>
                                        <p:tav tm="100000">
                                          <p:val>
                                            <p:strVal val="#ppt_y"/>
                                          </p:val>
                                        </p:tav>
                                      </p:tavLst>
                                    </p:anim>
                                  </p:childTnLst>
                                </p:cTn>
                              </p:par>
                            </p:childTnLst>
                          </p:cTn>
                        </p:par>
                        <p:par>
                          <p:cTn id="715" fill="hold">
                            <p:stCondLst>
                              <p:cond delay="173000"/>
                            </p:stCondLst>
                            <p:childTnLst>
                              <p:par>
                                <p:cTn id="716" presetID="30" presetClass="entr" presetSubtype="0" fill="hold" grpId="0" nodeType="afterEffect">
                                  <p:stCondLst>
                                    <p:cond delay="0"/>
                                  </p:stCondLst>
                                  <p:childTnLst>
                                    <p:set>
                                      <p:cBhvr>
                                        <p:cTn id="717" dur="1" fill="hold">
                                          <p:stCondLst>
                                            <p:cond delay="0"/>
                                          </p:stCondLst>
                                        </p:cTn>
                                        <p:tgtEl>
                                          <p:spTgt spid="157836"/>
                                        </p:tgtEl>
                                        <p:attrNameLst>
                                          <p:attrName>style.visibility</p:attrName>
                                        </p:attrNameLst>
                                      </p:cBhvr>
                                      <p:to>
                                        <p:strVal val="visible"/>
                                      </p:to>
                                    </p:set>
                                    <p:animEffect transition="in" filter="fade">
                                      <p:cBhvr>
                                        <p:cTn id="718" dur="1600" decel="100000"/>
                                        <p:tgtEl>
                                          <p:spTgt spid="157836"/>
                                        </p:tgtEl>
                                      </p:cBhvr>
                                    </p:animEffect>
                                    <p:anim calcmode="lin" valueType="num">
                                      <p:cBhvr>
                                        <p:cTn id="719" dur="1600" decel="100000" fill="hold"/>
                                        <p:tgtEl>
                                          <p:spTgt spid="157836"/>
                                        </p:tgtEl>
                                        <p:attrNameLst>
                                          <p:attrName>style.rotation</p:attrName>
                                        </p:attrNameLst>
                                      </p:cBhvr>
                                      <p:tavLst>
                                        <p:tav tm="0">
                                          <p:val>
                                            <p:fltVal val="-90"/>
                                          </p:val>
                                        </p:tav>
                                        <p:tav tm="100000">
                                          <p:val>
                                            <p:fltVal val="0"/>
                                          </p:val>
                                        </p:tav>
                                      </p:tavLst>
                                    </p:anim>
                                    <p:anim calcmode="lin" valueType="num">
                                      <p:cBhvr>
                                        <p:cTn id="720" dur="1600" decel="100000" fill="hold"/>
                                        <p:tgtEl>
                                          <p:spTgt spid="157836"/>
                                        </p:tgtEl>
                                        <p:attrNameLst>
                                          <p:attrName>ppt_x</p:attrName>
                                        </p:attrNameLst>
                                      </p:cBhvr>
                                      <p:tavLst>
                                        <p:tav tm="0">
                                          <p:val>
                                            <p:strVal val="#ppt_x+0.4"/>
                                          </p:val>
                                        </p:tav>
                                        <p:tav tm="100000">
                                          <p:val>
                                            <p:strVal val="#ppt_x-0.05"/>
                                          </p:val>
                                        </p:tav>
                                      </p:tavLst>
                                    </p:anim>
                                    <p:anim calcmode="lin" valueType="num">
                                      <p:cBhvr>
                                        <p:cTn id="721" dur="1600" decel="100000" fill="hold"/>
                                        <p:tgtEl>
                                          <p:spTgt spid="157836"/>
                                        </p:tgtEl>
                                        <p:attrNameLst>
                                          <p:attrName>ppt_y</p:attrName>
                                        </p:attrNameLst>
                                      </p:cBhvr>
                                      <p:tavLst>
                                        <p:tav tm="0">
                                          <p:val>
                                            <p:strVal val="#ppt_y-0.4"/>
                                          </p:val>
                                        </p:tav>
                                        <p:tav tm="100000">
                                          <p:val>
                                            <p:strVal val="#ppt_y+0.1"/>
                                          </p:val>
                                        </p:tav>
                                      </p:tavLst>
                                    </p:anim>
                                    <p:anim calcmode="lin" valueType="num">
                                      <p:cBhvr>
                                        <p:cTn id="722" dur="400" accel="100000" fill="hold">
                                          <p:stCondLst>
                                            <p:cond delay="1600"/>
                                          </p:stCondLst>
                                        </p:cTn>
                                        <p:tgtEl>
                                          <p:spTgt spid="157836"/>
                                        </p:tgtEl>
                                        <p:attrNameLst>
                                          <p:attrName>ppt_x</p:attrName>
                                        </p:attrNameLst>
                                      </p:cBhvr>
                                      <p:tavLst>
                                        <p:tav tm="0">
                                          <p:val>
                                            <p:strVal val="#ppt_x-0.05"/>
                                          </p:val>
                                        </p:tav>
                                        <p:tav tm="100000">
                                          <p:val>
                                            <p:strVal val="#ppt_x"/>
                                          </p:val>
                                        </p:tav>
                                      </p:tavLst>
                                    </p:anim>
                                    <p:anim calcmode="lin" valueType="num">
                                      <p:cBhvr>
                                        <p:cTn id="723" dur="400" accel="100000" fill="hold">
                                          <p:stCondLst>
                                            <p:cond delay="1600"/>
                                          </p:stCondLst>
                                        </p:cTn>
                                        <p:tgtEl>
                                          <p:spTgt spid="157836"/>
                                        </p:tgtEl>
                                        <p:attrNameLst>
                                          <p:attrName>ppt_y</p:attrName>
                                        </p:attrNameLst>
                                      </p:cBhvr>
                                      <p:tavLst>
                                        <p:tav tm="0">
                                          <p:val>
                                            <p:strVal val="#ppt_y+0.1"/>
                                          </p:val>
                                        </p:tav>
                                        <p:tav tm="100000">
                                          <p:val>
                                            <p:strVal val="#ppt_y"/>
                                          </p:val>
                                        </p:tav>
                                      </p:tavLst>
                                    </p:anim>
                                  </p:childTnLst>
                                </p:cTn>
                              </p:par>
                            </p:childTnLst>
                          </p:cTn>
                        </p:par>
                        <p:par>
                          <p:cTn id="724" fill="hold">
                            <p:stCondLst>
                              <p:cond delay="175000"/>
                            </p:stCondLst>
                            <p:childTnLst>
                              <p:par>
                                <p:cTn id="725" presetID="30" presetClass="entr" presetSubtype="0" fill="hold" grpId="0" nodeType="afterEffect">
                                  <p:stCondLst>
                                    <p:cond delay="0"/>
                                  </p:stCondLst>
                                  <p:childTnLst>
                                    <p:set>
                                      <p:cBhvr>
                                        <p:cTn id="726" dur="1" fill="hold">
                                          <p:stCondLst>
                                            <p:cond delay="0"/>
                                          </p:stCondLst>
                                        </p:cTn>
                                        <p:tgtEl>
                                          <p:spTgt spid="157837"/>
                                        </p:tgtEl>
                                        <p:attrNameLst>
                                          <p:attrName>style.visibility</p:attrName>
                                        </p:attrNameLst>
                                      </p:cBhvr>
                                      <p:to>
                                        <p:strVal val="visible"/>
                                      </p:to>
                                    </p:set>
                                    <p:animEffect transition="in" filter="fade">
                                      <p:cBhvr>
                                        <p:cTn id="727" dur="1600" decel="100000"/>
                                        <p:tgtEl>
                                          <p:spTgt spid="157837"/>
                                        </p:tgtEl>
                                      </p:cBhvr>
                                    </p:animEffect>
                                    <p:anim calcmode="lin" valueType="num">
                                      <p:cBhvr>
                                        <p:cTn id="728" dur="1600" decel="100000" fill="hold"/>
                                        <p:tgtEl>
                                          <p:spTgt spid="157837"/>
                                        </p:tgtEl>
                                        <p:attrNameLst>
                                          <p:attrName>style.rotation</p:attrName>
                                        </p:attrNameLst>
                                      </p:cBhvr>
                                      <p:tavLst>
                                        <p:tav tm="0">
                                          <p:val>
                                            <p:fltVal val="-90"/>
                                          </p:val>
                                        </p:tav>
                                        <p:tav tm="100000">
                                          <p:val>
                                            <p:fltVal val="0"/>
                                          </p:val>
                                        </p:tav>
                                      </p:tavLst>
                                    </p:anim>
                                    <p:anim calcmode="lin" valueType="num">
                                      <p:cBhvr>
                                        <p:cTn id="729" dur="1600" decel="100000" fill="hold"/>
                                        <p:tgtEl>
                                          <p:spTgt spid="157837"/>
                                        </p:tgtEl>
                                        <p:attrNameLst>
                                          <p:attrName>ppt_x</p:attrName>
                                        </p:attrNameLst>
                                      </p:cBhvr>
                                      <p:tavLst>
                                        <p:tav tm="0">
                                          <p:val>
                                            <p:strVal val="#ppt_x+0.4"/>
                                          </p:val>
                                        </p:tav>
                                        <p:tav tm="100000">
                                          <p:val>
                                            <p:strVal val="#ppt_x-0.05"/>
                                          </p:val>
                                        </p:tav>
                                      </p:tavLst>
                                    </p:anim>
                                    <p:anim calcmode="lin" valueType="num">
                                      <p:cBhvr>
                                        <p:cTn id="730" dur="1600" decel="100000" fill="hold"/>
                                        <p:tgtEl>
                                          <p:spTgt spid="157837"/>
                                        </p:tgtEl>
                                        <p:attrNameLst>
                                          <p:attrName>ppt_y</p:attrName>
                                        </p:attrNameLst>
                                      </p:cBhvr>
                                      <p:tavLst>
                                        <p:tav tm="0">
                                          <p:val>
                                            <p:strVal val="#ppt_y-0.4"/>
                                          </p:val>
                                        </p:tav>
                                        <p:tav tm="100000">
                                          <p:val>
                                            <p:strVal val="#ppt_y+0.1"/>
                                          </p:val>
                                        </p:tav>
                                      </p:tavLst>
                                    </p:anim>
                                    <p:anim calcmode="lin" valueType="num">
                                      <p:cBhvr>
                                        <p:cTn id="731" dur="400" accel="100000" fill="hold">
                                          <p:stCondLst>
                                            <p:cond delay="1600"/>
                                          </p:stCondLst>
                                        </p:cTn>
                                        <p:tgtEl>
                                          <p:spTgt spid="157837"/>
                                        </p:tgtEl>
                                        <p:attrNameLst>
                                          <p:attrName>ppt_x</p:attrName>
                                        </p:attrNameLst>
                                      </p:cBhvr>
                                      <p:tavLst>
                                        <p:tav tm="0">
                                          <p:val>
                                            <p:strVal val="#ppt_x-0.05"/>
                                          </p:val>
                                        </p:tav>
                                        <p:tav tm="100000">
                                          <p:val>
                                            <p:strVal val="#ppt_x"/>
                                          </p:val>
                                        </p:tav>
                                      </p:tavLst>
                                    </p:anim>
                                    <p:anim calcmode="lin" valueType="num">
                                      <p:cBhvr>
                                        <p:cTn id="732" dur="400" accel="100000" fill="hold">
                                          <p:stCondLst>
                                            <p:cond delay="1600"/>
                                          </p:stCondLst>
                                        </p:cTn>
                                        <p:tgtEl>
                                          <p:spTgt spid="157837"/>
                                        </p:tgtEl>
                                        <p:attrNameLst>
                                          <p:attrName>ppt_y</p:attrName>
                                        </p:attrNameLst>
                                      </p:cBhvr>
                                      <p:tavLst>
                                        <p:tav tm="0">
                                          <p:val>
                                            <p:strVal val="#ppt_y+0.1"/>
                                          </p:val>
                                        </p:tav>
                                        <p:tav tm="100000">
                                          <p:val>
                                            <p:strVal val="#ppt_y"/>
                                          </p:val>
                                        </p:tav>
                                      </p:tavLst>
                                    </p:anim>
                                  </p:childTnLst>
                                </p:cTn>
                              </p:par>
                            </p:childTnLst>
                          </p:cTn>
                        </p:par>
                        <p:par>
                          <p:cTn id="733" fill="hold">
                            <p:stCondLst>
                              <p:cond delay="177000"/>
                            </p:stCondLst>
                            <p:childTnLst>
                              <p:par>
                                <p:cTn id="734" presetID="30" presetClass="entr" presetSubtype="0" fill="hold" grpId="0" nodeType="afterEffect">
                                  <p:stCondLst>
                                    <p:cond delay="0"/>
                                  </p:stCondLst>
                                  <p:childTnLst>
                                    <p:set>
                                      <p:cBhvr>
                                        <p:cTn id="735" dur="1" fill="hold">
                                          <p:stCondLst>
                                            <p:cond delay="0"/>
                                          </p:stCondLst>
                                        </p:cTn>
                                        <p:tgtEl>
                                          <p:spTgt spid="157838"/>
                                        </p:tgtEl>
                                        <p:attrNameLst>
                                          <p:attrName>style.visibility</p:attrName>
                                        </p:attrNameLst>
                                      </p:cBhvr>
                                      <p:to>
                                        <p:strVal val="visible"/>
                                      </p:to>
                                    </p:set>
                                    <p:animEffect transition="in" filter="fade">
                                      <p:cBhvr>
                                        <p:cTn id="736" dur="1600" decel="100000"/>
                                        <p:tgtEl>
                                          <p:spTgt spid="157838"/>
                                        </p:tgtEl>
                                      </p:cBhvr>
                                    </p:animEffect>
                                    <p:anim calcmode="lin" valueType="num">
                                      <p:cBhvr>
                                        <p:cTn id="737" dur="1600" decel="100000" fill="hold"/>
                                        <p:tgtEl>
                                          <p:spTgt spid="157838"/>
                                        </p:tgtEl>
                                        <p:attrNameLst>
                                          <p:attrName>style.rotation</p:attrName>
                                        </p:attrNameLst>
                                      </p:cBhvr>
                                      <p:tavLst>
                                        <p:tav tm="0">
                                          <p:val>
                                            <p:fltVal val="-90"/>
                                          </p:val>
                                        </p:tav>
                                        <p:tav tm="100000">
                                          <p:val>
                                            <p:fltVal val="0"/>
                                          </p:val>
                                        </p:tav>
                                      </p:tavLst>
                                    </p:anim>
                                    <p:anim calcmode="lin" valueType="num">
                                      <p:cBhvr>
                                        <p:cTn id="738" dur="1600" decel="100000" fill="hold"/>
                                        <p:tgtEl>
                                          <p:spTgt spid="157838"/>
                                        </p:tgtEl>
                                        <p:attrNameLst>
                                          <p:attrName>ppt_x</p:attrName>
                                        </p:attrNameLst>
                                      </p:cBhvr>
                                      <p:tavLst>
                                        <p:tav tm="0">
                                          <p:val>
                                            <p:strVal val="#ppt_x+0.4"/>
                                          </p:val>
                                        </p:tav>
                                        <p:tav tm="100000">
                                          <p:val>
                                            <p:strVal val="#ppt_x-0.05"/>
                                          </p:val>
                                        </p:tav>
                                      </p:tavLst>
                                    </p:anim>
                                    <p:anim calcmode="lin" valueType="num">
                                      <p:cBhvr>
                                        <p:cTn id="739" dur="1600" decel="100000" fill="hold"/>
                                        <p:tgtEl>
                                          <p:spTgt spid="157838"/>
                                        </p:tgtEl>
                                        <p:attrNameLst>
                                          <p:attrName>ppt_y</p:attrName>
                                        </p:attrNameLst>
                                      </p:cBhvr>
                                      <p:tavLst>
                                        <p:tav tm="0">
                                          <p:val>
                                            <p:strVal val="#ppt_y-0.4"/>
                                          </p:val>
                                        </p:tav>
                                        <p:tav tm="100000">
                                          <p:val>
                                            <p:strVal val="#ppt_y+0.1"/>
                                          </p:val>
                                        </p:tav>
                                      </p:tavLst>
                                    </p:anim>
                                    <p:anim calcmode="lin" valueType="num">
                                      <p:cBhvr>
                                        <p:cTn id="740" dur="400" accel="100000" fill="hold">
                                          <p:stCondLst>
                                            <p:cond delay="1600"/>
                                          </p:stCondLst>
                                        </p:cTn>
                                        <p:tgtEl>
                                          <p:spTgt spid="157838"/>
                                        </p:tgtEl>
                                        <p:attrNameLst>
                                          <p:attrName>ppt_x</p:attrName>
                                        </p:attrNameLst>
                                      </p:cBhvr>
                                      <p:tavLst>
                                        <p:tav tm="0">
                                          <p:val>
                                            <p:strVal val="#ppt_x-0.05"/>
                                          </p:val>
                                        </p:tav>
                                        <p:tav tm="100000">
                                          <p:val>
                                            <p:strVal val="#ppt_x"/>
                                          </p:val>
                                        </p:tav>
                                      </p:tavLst>
                                    </p:anim>
                                    <p:anim calcmode="lin" valueType="num">
                                      <p:cBhvr>
                                        <p:cTn id="741" dur="400" accel="100000" fill="hold">
                                          <p:stCondLst>
                                            <p:cond delay="1600"/>
                                          </p:stCondLst>
                                        </p:cTn>
                                        <p:tgtEl>
                                          <p:spTgt spid="157838"/>
                                        </p:tgtEl>
                                        <p:attrNameLst>
                                          <p:attrName>ppt_y</p:attrName>
                                        </p:attrNameLst>
                                      </p:cBhvr>
                                      <p:tavLst>
                                        <p:tav tm="0">
                                          <p:val>
                                            <p:strVal val="#ppt_y+0.1"/>
                                          </p:val>
                                        </p:tav>
                                        <p:tav tm="100000">
                                          <p:val>
                                            <p:strVal val="#ppt_y"/>
                                          </p:val>
                                        </p:tav>
                                      </p:tavLst>
                                    </p:anim>
                                  </p:childTnLst>
                                </p:cTn>
                              </p:par>
                            </p:childTnLst>
                          </p:cTn>
                        </p:par>
                        <p:par>
                          <p:cTn id="742" fill="hold">
                            <p:stCondLst>
                              <p:cond delay="179000"/>
                            </p:stCondLst>
                            <p:childTnLst>
                              <p:par>
                                <p:cTn id="743" presetID="30" presetClass="entr" presetSubtype="0" fill="hold" grpId="0" nodeType="afterEffect">
                                  <p:stCondLst>
                                    <p:cond delay="0"/>
                                  </p:stCondLst>
                                  <p:childTnLst>
                                    <p:set>
                                      <p:cBhvr>
                                        <p:cTn id="744" dur="1" fill="hold">
                                          <p:stCondLst>
                                            <p:cond delay="0"/>
                                          </p:stCondLst>
                                        </p:cTn>
                                        <p:tgtEl>
                                          <p:spTgt spid="157839"/>
                                        </p:tgtEl>
                                        <p:attrNameLst>
                                          <p:attrName>style.visibility</p:attrName>
                                        </p:attrNameLst>
                                      </p:cBhvr>
                                      <p:to>
                                        <p:strVal val="visible"/>
                                      </p:to>
                                    </p:set>
                                    <p:animEffect transition="in" filter="fade">
                                      <p:cBhvr>
                                        <p:cTn id="745" dur="1600" decel="100000"/>
                                        <p:tgtEl>
                                          <p:spTgt spid="157839"/>
                                        </p:tgtEl>
                                      </p:cBhvr>
                                    </p:animEffect>
                                    <p:anim calcmode="lin" valueType="num">
                                      <p:cBhvr>
                                        <p:cTn id="746" dur="1600" decel="100000" fill="hold"/>
                                        <p:tgtEl>
                                          <p:spTgt spid="157839"/>
                                        </p:tgtEl>
                                        <p:attrNameLst>
                                          <p:attrName>style.rotation</p:attrName>
                                        </p:attrNameLst>
                                      </p:cBhvr>
                                      <p:tavLst>
                                        <p:tav tm="0">
                                          <p:val>
                                            <p:fltVal val="-90"/>
                                          </p:val>
                                        </p:tav>
                                        <p:tav tm="100000">
                                          <p:val>
                                            <p:fltVal val="0"/>
                                          </p:val>
                                        </p:tav>
                                      </p:tavLst>
                                    </p:anim>
                                    <p:anim calcmode="lin" valueType="num">
                                      <p:cBhvr>
                                        <p:cTn id="747" dur="1600" decel="100000" fill="hold"/>
                                        <p:tgtEl>
                                          <p:spTgt spid="157839"/>
                                        </p:tgtEl>
                                        <p:attrNameLst>
                                          <p:attrName>ppt_x</p:attrName>
                                        </p:attrNameLst>
                                      </p:cBhvr>
                                      <p:tavLst>
                                        <p:tav tm="0">
                                          <p:val>
                                            <p:strVal val="#ppt_x+0.4"/>
                                          </p:val>
                                        </p:tav>
                                        <p:tav tm="100000">
                                          <p:val>
                                            <p:strVal val="#ppt_x-0.05"/>
                                          </p:val>
                                        </p:tav>
                                      </p:tavLst>
                                    </p:anim>
                                    <p:anim calcmode="lin" valueType="num">
                                      <p:cBhvr>
                                        <p:cTn id="748" dur="1600" decel="100000" fill="hold"/>
                                        <p:tgtEl>
                                          <p:spTgt spid="157839"/>
                                        </p:tgtEl>
                                        <p:attrNameLst>
                                          <p:attrName>ppt_y</p:attrName>
                                        </p:attrNameLst>
                                      </p:cBhvr>
                                      <p:tavLst>
                                        <p:tav tm="0">
                                          <p:val>
                                            <p:strVal val="#ppt_y-0.4"/>
                                          </p:val>
                                        </p:tav>
                                        <p:tav tm="100000">
                                          <p:val>
                                            <p:strVal val="#ppt_y+0.1"/>
                                          </p:val>
                                        </p:tav>
                                      </p:tavLst>
                                    </p:anim>
                                    <p:anim calcmode="lin" valueType="num">
                                      <p:cBhvr>
                                        <p:cTn id="749" dur="400" accel="100000" fill="hold">
                                          <p:stCondLst>
                                            <p:cond delay="1600"/>
                                          </p:stCondLst>
                                        </p:cTn>
                                        <p:tgtEl>
                                          <p:spTgt spid="157839"/>
                                        </p:tgtEl>
                                        <p:attrNameLst>
                                          <p:attrName>ppt_x</p:attrName>
                                        </p:attrNameLst>
                                      </p:cBhvr>
                                      <p:tavLst>
                                        <p:tav tm="0">
                                          <p:val>
                                            <p:strVal val="#ppt_x-0.05"/>
                                          </p:val>
                                        </p:tav>
                                        <p:tav tm="100000">
                                          <p:val>
                                            <p:strVal val="#ppt_x"/>
                                          </p:val>
                                        </p:tav>
                                      </p:tavLst>
                                    </p:anim>
                                    <p:anim calcmode="lin" valueType="num">
                                      <p:cBhvr>
                                        <p:cTn id="750" dur="400" accel="100000" fill="hold">
                                          <p:stCondLst>
                                            <p:cond delay="1600"/>
                                          </p:stCondLst>
                                        </p:cTn>
                                        <p:tgtEl>
                                          <p:spTgt spid="157839"/>
                                        </p:tgtEl>
                                        <p:attrNameLst>
                                          <p:attrName>ppt_y</p:attrName>
                                        </p:attrNameLst>
                                      </p:cBhvr>
                                      <p:tavLst>
                                        <p:tav tm="0">
                                          <p:val>
                                            <p:strVal val="#ppt_y+0.1"/>
                                          </p:val>
                                        </p:tav>
                                        <p:tav tm="100000">
                                          <p:val>
                                            <p:strVal val="#ppt_y"/>
                                          </p:val>
                                        </p:tav>
                                      </p:tavLst>
                                    </p:anim>
                                  </p:childTnLst>
                                </p:cTn>
                              </p:par>
                            </p:childTnLst>
                          </p:cTn>
                        </p:par>
                        <p:par>
                          <p:cTn id="751" fill="hold">
                            <p:stCondLst>
                              <p:cond delay="181000"/>
                            </p:stCondLst>
                            <p:childTnLst>
                              <p:par>
                                <p:cTn id="752" presetID="30" presetClass="entr" presetSubtype="0" fill="hold" grpId="0" nodeType="afterEffect">
                                  <p:stCondLst>
                                    <p:cond delay="0"/>
                                  </p:stCondLst>
                                  <p:childTnLst>
                                    <p:set>
                                      <p:cBhvr>
                                        <p:cTn id="753" dur="1" fill="hold">
                                          <p:stCondLst>
                                            <p:cond delay="0"/>
                                          </p:stCondLst>
                                        </p:cTn>
                                        <p:tgtEl>
                                          <p:spTgt spid="157840"/>
                                        </p:tgtEl>
                                        <p:attrNameLst>
                                          <p:attrName>style.visibility</p:attrName>
                                        </p:attrNameLst>
                                      </p:cBhvr>
                                      <p:to>
                                        <p:strVal val="visible"/>
                                      </p:to>
                                    </p:set>
                                    <p:animEffect transition="in" filter="fade">
                                      <p:cBhvr>
                                        <p:cTn id="754" dur="1600" decel="100000"/>
                                        <p:tgtEl>
                                          <p:spTgt spid="157840"/>
                                        </p:tgtEl>
                                      </p:cBhvr>
                                    </p:animEffect>
                                    <p:anim calcmode="lin" valueType="num">
                                      <p:cBhvr>
                                        <p:cTn id="755" dur="1600" decel="100000" fill="hold"/>
                                        <p:tgtEl>
                                          <p:spTgt spid="157840"/>
                                        </p:tgtEl>
                                        <p:attrNameLst>
                                          <p:attrName>style.rotation</p:attrName>
                                        </p:attrNameLst>
                                      </p:cBhvr>
                                      <p:tavLst>
                                        <p:tav tm="0">
                                          <p:val>
                                            <p:fltVal val="-90"/>
                                          </p:val>
                                        </p:tav>
                                        <p:tav tm="100000">
                                          <p:val>
                                            <p:fltVal val="0"/>
                                          </p:val>
                                        </p:tav>
                                      </p:tavLst>
                                    </p:anim>
                                    <p:anim calcmode="lin" valueType="num">
                                      <p:cBhvr>
                                        <p:cTn id="756" dur="1600" decel="100000" fill="hold"/>
                                        <p:tgtEl>
                                          <p:spTgt spid="157840"/>
                                        </p:tgtEl>
                                        <p:attrNameLst>
                                          <p:attrName>ppt_x</p:attrName>
                                        </p:attrNameLst>
                                      </p:cBhvr>
                                      <p:tavLst>
                                        <p:tav tm="0">
                                          <p:val>
                                            <p:strVal val="#ppt_x+0.4"/>
                                          </p:val>
                                        </p:tav>
                                        <p:tav tm="100000">
                                          <p:val>
                                            <p:strVal val="#ppt_x-0.05"/>
                                          </p:val>
                                        </p:tav>
                                      </p:tavLst>
                                    </p:anim>
                                    <p:anim calcmode="lin" valueType="num">
                                      <p:cBhvr>
                                        <p:cTn id="757" dur="1600" decel="100000" fill="hold"/>
                                        <p:tgtEl>
                                          <p:spTgt spid="157840"/>
                                        </p:tgtEl>
                                        <p:attrNameLst>
                                          <p:attrName>ppt_y</p:attrName>
                                        </p:attrNameLst>
                                      </p:cBhvr>
                                      <p:tavLst>
                                        <p:tav tm="0">
                                          <p:val>
                                            <p:strVal val="#ppt_y-0.4"/>
                                          </p:val>
                                        </p:tav>
                                        <p:tav tm="100000">
                                          <p:val>
                                            <p:strVal val="#ppt_y+0.1"/>
                                          </p:val>
                                        </p:tav>
                                      </p:tavLst>
                                    </p:anim>
                                    <p:anim calcmode="lin" valueType="num">
                                      <p:cBhvr>
                                        <p:cTn id="758" dur="400" accel="100000" fill="hold">
                                          <p:stCondLst>
                                            <p:cond delay="1600"/>
                                          </p:stCondLst>
                                        </p:cTn>
                                        <p:tgtEl>
                                          <p:spTgt spid="157840"/>
                                        </p:tgtEl>
                                        <p:attrNameLst>
                                          <p:attrName>ppt_x</p:attrName>
                                        </p:attrNameLst>
                                      </p:cBhvr>
                                      <p:tavLst>
                                        <p:tav tm="0">
                                          <p:val>
                                            <p:strVal val="#ppt_x-0.05"/>
                                          </p:val>
                                        </p:tav>
                                        <p:tav tm="100000">
                                          <p:val>
                                            <p:strVal val="#ppt_x"/>
                                          </p:val>
                                        </p:tav>
                                      </p:tavLst>
                                    </p:anim>
                                    <p:anim calcmode="lin" valueType="num">
                                      <p:cBhvr>
                                        <p:cTn id="759" dur="400" accel="100000" fill="hold">
                                          <p:stCondLst>
                                            <p:cond delay="1600"/>
                                          </p:stCondLst>
                                        </p:cTn>
                                        <p:tgtEl>
                                          <p:spTgt spid="157840"/>
                                        </p:tgtEl>
                                        <p:attrNameLst>
                                          <p:attrName>ppt_y</p:attrName>
                                        </p:attrNameLst>
                                      </p:cBhvr>
                                      <p:tavLst>
                                        <p:tav tm="0">
                                          <p:val>
                                            <p:strVal val="#ppt_y+0.1"/>
                                          </p:val>
                                        </p:tav>
                                        <p:tav tm="100000">
                                          <p:val>
                                            <p:strVal val="#ppt_y"/>
                                          </p:val>
                                        </p:tav>
                                      </p:tavLst>
                                    </p:anim>
                                  </p:childTnLst>
                                </p:cTn>
                              </p:par>
                            </p:childTnLst>
                          </p:cTn>
                        </p:par>
                        <p:par>
                          <p:cTn id="760" fill="hold">
                            <p:stCondLst>
                              <p:cond delay="183000"/>
                            </p:stCondLst>
                            <p:childTnLst>
                              <p:par>
                                <p:cTn id="761" presetID="30" presetClass="entr" presetSubtype="0" fill="hold" grpId="0" nodeType="afterEffect">
                                  <p:stCondLst>
                                    <p:cond delay="0"/>
                                  </p:stCondLst>
                                  <p:childTnLst>
                                    <p:set>
                                      <p:cBhvr>
                                        <p:cTn id="762" dur="1" fill="hold">
                                          <p:stCondLst>
                                            <p:cond delay="0"/>
                                          </p:stCondLst>
                                        </p:cTn>
                                        <p:tgtEl>
                                          <p:spTgt spid="157842"/>
                                        </p:tgtEl>
                                        <p:attrNameLst>
                                          <p:attrName>style.visibility</p:attrName>
                                        </p:attrNameLst>
                                      </p:cBhvr>
                                      <p:to>
                                        <p:strVal val="visible"/>
                                      </p:to>
                                    </p:set>
                                    <p:animEffect transition="in" filter="fade">
                                      <p:cBhvr>
                                        <p:cTn id="763" dur="1600" decel="100000"/>
                                        <p:tgtEl>
                                          <p:spTgt spid="157842"/>
                                        </p:tgtEl>
                                      </p:cBhvr>
                                    </p:animEffect>
                                    <p:anim calcmode="lin" valueType="num">
                                      <p:cBhvr>
                                        <p:cTn id="764" dur="1600" decel="100000" fill="hold"/>
                                        <p:tgtEl>
                                          <p:spTgt spid="157842"/>
                                        </p:tgtEl>
                                        <p:attrNameLst>
                                          <p:attrName>style.rotation</p:attrName>
                                        </p:attrNameLst>
                                      </p:cBhvr>
                                      <p:tavLst>
                                        <p:tav tm="0">
                                          <p:val>
                                            <p:fltVal val="-90"/>
                                          </p:val>
                                        </p:tav>
                                        <p:tav tm="100000">
                                          <p:val>
                                            <p:fltVal val="0"/>
                                          </p:val>
                                        </p:tav>
                                      </p:tavLst>
                                    </p:anim>
                                    <p:anim calcmode="lin" valueType="num">
                                      <p:cBhvr>
                                        <p:cTn id="765" dur="1600" decel="100000" fill="hold"/>
                                        <p:tgtEl>
                                          <p:spTgt spid="157842"/>
                                        </p:tgtEl>
                                        <p:attrNameLst>
                                          <p:attrName>ppt_x</p:attrName>
                                        </p:attrNameLst>
                                      </p:cBhvr>
                                      <p:tavLst>
                                        <p:tav tm="0">
                                          <p:val>
                                            <p:strVal val="#ppt_x+0.4"/>
                                          </p:val>
                                        </p:tav>
                                        <p:tav tm="100000">
                                          <p:val>
                                            <p:strVal val="#ppt_x-0.05"/>
                                          </p:val>
                                        </p:tav>
                                      </p:tavLst>
                                    </p:anim>
                                    <p:anim calcmode="lin" valueType="num">
                                      <p:cBhvr>
                                        <p:cTn id="766" dur="1600" decel="100000" fill="hold"/>
                                        <p:tgtEl>
                                          <p:spTgt spid="157842"/>
                                        </p:tgtEl>
                                        <p:attrNameLst>
                                          <p:attrName>ppt_y</p:attrName>
                                        </p:attrNameLst>
                                      </p:cBhvr>
                                      <p:tavLst>
                                        <p:tav tm="0">
                                          <p:val>
                                            <p:strVal val="#ppt_y-0.4"/>
                                          </p:val>
                                        </p:tav>
                                        <p:tav tm="100000">
                                          <p:val>
                                            <p:strVal val="#ppt_y+0.1"/>
                                          </p:val>
                                        </p:tav>
                                      </p:tavLst>
                                    </p:anim>
                                    <p:anim calcmode="lin" valueType="num">
                                      <p:cBhvr>
                                        <p:cTn id="767" dur="400" accel="100000" fill="hold">
                                          <p:stCondLst>
                                            <p:cond delay="1600"/>
                                          </p:stCondLst>
                                        </p:cTn>
                                        <p:tgtEl>
                                          <p:spTgt spid="157842"/>
                                        </p:tgtEl>
                                        <p:attrNameLst>
                                          <p:attrName>ppt_x</p:attrName>
                                        </p:attrNameLst>
                                      </p:cBhvr>
                                      <p:tavLst>
                                        <p:tav tm="0">
                                          <p:val>
                                            <p:strVal val="#ppt_x-0.05"/>
                                          </p:val>
                                        </p:tav>
                                        <p:tav tm="100000">
                                          <p:val>
                                            <p:strVal val="#ppt_x"/>
                                          </p:val>
                                        </p:tav>
                                      </p:tavLst>
                                    </p:anim>
                                    <p:anim calcmode="lin" valueType="num">
                                      <p:cBhvr>
                                        <p:cTn id="768" dur="400" accel="100000" fill="hold">
                                          <p:stCondLst>
                                            <p:cond delay="1600"/>
                                          </p:stCondLst>
                                        </p:cTn>
                                        <p:tgtEl>
                                          <p:spTgt spid="157842"/>
                                        </p:tgtEl>
                                        <p:attrNameLst>
                                          <p:attrName>ppt_y</p:attrName>
                                        </p:attrNameLst>
                                      </p:cBhvr>
                                      <p:tavLst>
                                        <p:tav tm="0">
                                          <p:val>
                                            <p:strVal val="#ppt_y+0.1"/>
                                          </p:val>
                                        </p:tav>
                                        <p:tav tm="100000">
                                          <p:val>
                                            <p:strVal val="#ppt_y"/>
                                          </p:val>
                                        </p:tav>
                                      </p:tavLst>
                                    </p:anim>
                                  </p:childTnLst>
                                </p:cTn>
                              </p:par>
                            </p:childTnLst>
                          </p:cTn>
                        </p:par>
                        <p:par>
                          <p:cTn id="769" fill="hold">
                            <p:stCondLst>
                              <p:cond delay="185000"/>
                            </p:stCondLst>
                            <p:childTnLst>
                              <p:par>
                                <p:cTn id="770" presetID="30" presetClass="entr" presetSubtype="0" fill="hold" grpId="0" nodeType="afterEffect">
                                  <p:stCondLst>
                                    <p:cond delay="0"/>
                                  </p:stCondLst>
                                  <p:childTnLst>
                                    <p:set>
                                      <p:cBhvr>
                                        <p:cTn id="771" dur="1" fill="hold">
                                          <p:stCondLst>
                                            <p:cond delay="0"/>
                                          </p:stCondLst>
                                        </p:cTn>
                                        <p:tgtEl>
                                          <p:spTgt spid="157843"/>
                                        </p:tgtEl>
                                        <p:attrNameLst>
                                          <p:attrName>style.visibility</p:attrName>
                                        </p:attrNameLst>
                                      </p:cBhvr>
                                      <p:to>
                                        <p:strVal val="visible"/>
                                      </p:to>
                                    </p:set>
                                    <p:animEffect transition="in" filter="fade">
                                      <p:cBhvr>
                                        <p:cTn id="772" dur="1600" decel="100000"/>
                                        <p:tgtEl>
                                          <p:spTgt spid="157843"/>
                                        </p:tgtEl>
                                      </p:cBhvr>
                                    </p:animEffect>
                                    <p:anim calcmode="lin" valueType="num">
                                      <p:cBhvr>
                                        <p:cTn id="773" dur="1600" decel="100000" fill="hold"/>
                                        <p:tgtEl>
                                          <p:spTgt spid="157843"/>
                                        </p:tgtEl>
                                        <p:attrNameLst>
                                          <p:attrName>style.rotation</p:attrName>
                                        </p:attrNameLst>
                                      </p:cBhvr>
                                      <p:tavLst>
                                        <p:tav tm="0">
                                          <p:val>
                                            <p:fltVal val="-90"/>
                                          </p:val>
                                        </p:tav>
                                        <p:tav tm="100000">
                                          <p:val>
                                            <p:fltVal val="0"/>
                                          </p:val>
                                        </p:tav>
                                      </p:tavLst>
                                    </p:anim>
                                    <p:anim calcmode="lin" valueType="num">
                                      <p:cBhvr>
                                        <p:cTn id="774" dur="1600" decel="100000" fill="hold"/>
                                        <p:tgtEl>
                                          <p:spTgt spid="157843"/>
                                        </p:tgtEl>
                                        <p:attrNameLst>
                                          <p:attrName>ppt_x</p:attrName>
                                        </p:attrNameLst>
                                      </p:cBhvr>
                                      <p:tavLst>
                                        <p:tav tm="0">
                                          <p:val>
                                            <p:strVal val="#ppt_x+0.4"/>
                                          </p:val>
                                        </p:tav>
                                        <p:tav tm="100000">
                                          <p:val>
                                            <p:strVal val="#ppt_x-0.05"/>
                                          </p:val>
                                        </p:tav>
                                      </p:tavLst>
                                    </p:anim>
                                    <p:anim calcmode="lin" valueType="num">
                                      <p:cBhvr>
                                        <p:cTn id="775" dur="1600" decel="100000" fill="hold"/>
                                        <p:tgtEl>
                                          <p:spTgt spid="157843"/>
                                        </p:tgtEl>
                                        <p:attrNameLst>
                                          <p:attrName>ppt_y</p:attrName>
                                        </p:attrNameLst>
                                      </p:cBhvr>
                                      <p:tavLst>
                                        <p:tav tm="0">
                                          <p:val>
                                            <p:strVal val="#ppt_y-0.4"/>
                                          </p:val>
                                        </p:tav>
                                        <p:tav tm="100000">
                                          <p:val>
                                            <p:strVal val="#ppt_y+0.1"/>
                                          </p:val>
                                        </p:tav>
                                      </p:tavLst>
                                    </p:anim>
                                    <p:anim calcmode="lin" valueType="num">
                                      <p:cBhvr>
                                        <p:cTn id="776" dur="400" accel="100000" fill="hold">
                                          <p:stCondLst>
                                            <p:cond delay="1600"/>
                                          </p:stCondLst>
                                        </p:cTn>
                                        <p:tgtEl>
                                          <p:spTgt spid="157843"/>
                                        </p:tgtEl>
                                        <p:attrNameLst>
                                          <p:attrName>ppt_x</p:attrName>
                                        </p:attrNameLst>
                                      </p:cBhvr>
                                      <p:tavLst>
                                        <p:tav tm="0">
                                          <p:val>
                                            <p:strVal val="#ppt_x-0.05"/>
                                          </p:val>
                                        </p:tav>
                                        <p:tav tm="100000">
                                          <p:val>
                                            <p:strVal val="#ppt_x"/>
                                          </p:val>
                                        </p:tav>
                                      </p:tavLst>
                                    </p:anim>
                                    <p:anim calcmode="lin" valueType="num">
                                      <p:cBhvr>
                                        <p:cTn id="777" dur="400" accel="100000" fill="hold">
                                          <p:stCondLst>
                                            <p:cond delay="1600"/>
                                          </p:stCondLst>
                                        </p:cTn>
                                        <p:tgtEl>
                                          <p:spTgt spid="157843"/>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723" grpId="0" animBg="1"/>
      <p:bldP spid="157736" grpId="0"/>
      <p:bldP spid="157737" grpId="0"/>
      <p:bldP spid="157738" grpId="0"/>
      <p:bldP spid="157740" grpId="0"/>
      <p:bldP spid="157741" grpId="0"/>
      <p:bldP spid="157742" grpId="0" animBg="1"/>
      <p:bldP spid="157744" grpId="0"/>
      <p:bldP spid="157745" grpId="0"/>
      <p:bldP spid="157746" grpId="0" animBg="1"/>
      <p:bldP spid="157748" grpId="0"/>
      <p:bldP spid="157749" grpId="0"/>
      <p:bldP spid="157750" grpId="0"/>
      <p:bldP spid="157751" grpId="0" animBg="1"/>
      <p:bldP spid="157762" grpId="0"/>
      <p:bldP spid="157763" grpId="0"/>
      <p:bldP spid="157765" grpId="0"/>
      <p:bldP spid="157766" grpId="0"/>
      <p:bldP spid="157767" grpId="0" animBg="1"/>
      <p:bldP spid="157768" grpId="0"/>
      <p:bldP spid="157769" grpId="0"/>
      <p:bldP spid="157770" grpId="0" animBg="1"/>
      <p:bldP spid="157772" grpId="0"/>
      <p:bldP spid="157773" grpId="0"/>
      <p:bldP spid="157774" grpId="0"/>
      <p:bldP spid="157775" grpId="0" animBg="1"/>
      <p:bldP spid="157777" grpId="0"/>
      <p:bldP spid="157778" grpId="0"/>
      <p:bldP spid="157779" grpId="0" animBg="1"/>
      <p:bldP spid="157780" grpId="0"/>
      <p:bldP spid="157781" grpId="0"/>
      <p:bldP spid="157782" grpId="0" animBg="1"/>
      <p:bldP spid="157793" grpId="0"/>
      <p:bldP spid="157795" grpId="0"/>
      <p:bldP spid="157796" grpId="0"/>
      <p:bldP spid="157797" grpId="0" animBg="1"/>
      <p:bldP spid="157798" grpId="0"/>
      <p:bldP spid="157800" grpId="0"/>
      <p:bldP spid="157801" grpId="0"/>
      <p:bldP spid="157802" grpId="0"/>
      <p:bldP spid="157803" grpId="0"/>
      <p:bldP spid="157804" grpId="0" animBg="1"/>
      <p:bldP spid="157806" grpId="0"/>
      <p:bldP spid="157807" grpId="0"/>
      <p:bldP spid="157808" grpId="0"/>
      <p:bldP spid="157809" grpId="0" animBg="1"/>
      <p:bldP spid="157810" grpId="0"/>
      <p:bldP spid="157811" grpId="0"/>
      <p:bldP spid="157812" grpId="0"/>
      <p:bldP spid="157813" grpId="0" animBg="1"/>
      <p:bldP spid="157814" grpId="0"/>
      <p:bldP spid="157816" grpId="0"/>
      <p:bldP spid="157817" grpId="0"/>
      <p:bldP spid="157818" grpId="0"/>
      <p:bldP spid="157819" grpId="0" animBg="1"/>
      <p:bldP spid="157820" grpId="0"/>
      <p:bldP spid="157821" grpId="0"/>
      <p:bldP spid="157822" grpId="0"/>
      <p:bldP spid="157823" grpId="0"/>
      <p:bldP spid="157824" grpId="0"/>
      <p:bldP spid="157825" grpId="0" animBg="1"/>
      <p:bldP spid="157826" grpId="0"/>
      <p:bldP spid="157829" grpId="0"/>
      <p:bldP spid="157830" grpId="0"/>
      <p:bldP spid="157831" grpId="0" animBg="1"/>
      <p:bldP spid="157833" grpId="0"/>
      <p:bldP spid="157834" grpId="0"/>
      <p:bldP spid="157835" grpId="0"/>
      <p:bldP spid="157836" grpId="0"/>
      <p:bldP spid="157837" grpId="0" animBg="1"/>
      <p:bldP spid="157838" grpId="0"/>
      <p:bldP spid="157839" grpId="0"/>
      <p:bldP spid="157840" grpId="0" animBg="1"/>
      <p:bldP spid="157842" grpId="0"/>
      <p:bldP spid="157843" grpId="0"/>
    </p:bldLst>
  </p:timing>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2820" name="AutoShape 4"/>
          <p:cNvSpPr>
            <a:spLocks noChangeArrowheads="1"/>
          </p:cNvSpPr>
          <p:nvPr/>
        </p:nvSpPr>
        <p:spPr bwMode="auto">
          <a:xfrm>
            <a:off x="611188" y="0"/>
            <a:ext cx="8713787" cy="5373688"/>
          </a:xfrm>
          <a:prstGeom prst="star32">
            <a:avLst>
              <a:gd name="adj" fmla="val 37500"/>
            </a:avLst>
          </a:prstGeom>
          <a:noFill/>
          <a:ln w="9525" algn="ctr">
            <a:noFill/>
            <a:miter lim="800000"/>
            <a:headEnd/>
            <a:tailEnd/>
          </a:ln>
          <a:effectLst/>
        </p:spPr>
        <p:txBody>
          <a:bodyPr wrap="none" anchor="ctr">
            <a:spAutoFit/>
          </a:bodyPr>
          <a:lstStyle/>
          <a:p>
            <a:endParaRPr lang="ar-JO"/>
          </a:p>
        </p:txBody>
      </p:sp>
      <p:sp>
        <p:nvSpPr>
          <p:cNvPr id="162821" name="AutoShape 5"/>
          <p:cNvSpPr>
            <a:spLocks noChangeArrowheads="1"/>
          </p:cNvSpPr>
          <p:nvPr/>
        </p:nvSpPr>
        <p:spPr bwMode="auto">
          <a:xfrm>
            <a:off x="323850" y="333375"/>
            <a:ext cx="8820150" cy="6048375"/>
          </a:xfrm>
          <a:prstGeom prst="star32">
            <a:avLst>
              <a:gd name="adj" fmla="val 37500"/>
            </a:avLst>
          </a:prstGeom>
          <a:gradFill rotWithShape="1">
            <a:gsLst>
              <a:gs pos="0">
                <a:schemeClr val="bg2"/>
              </a:gs>
              <a:gs pos="100000">
                <a:srgbClr val="9CFCFC"/>
              </a:gs>
            </a:gsLst>
            <a:path path="shape">
              <a:fillToRect l="50000" t="50000" r="50000" b="50000"/>
            </a:path>
          </a:gradFill>
          <a:ln w="9525" algn="ctr">
            <a:solidFill>
              <a:schemeClr val="tx2"/>
            </a:solidFill>
            <a:miter lim="800000"/>
            <a:headEnd/>
            <a:tailEnd/>
          </a:ln>
          <a:effectLst/>
        </p:spPr>
        <p:txBody>
          <a:bodyPr wrap="none" anchor="ctr">
            <a:spAutoFit/>
          </a:bodyPr>
          <a:lstStyle/>
          <a:p>
            <a:endParaRPr lang="ar-JO"/>
          </a:p>
        </p:txBody>
      </p:sp>
      <p:sp>
        <p:nvSpPr>
          <p:cNvPr id="162822" name="Text Box 6"/>
          <p:cNvSpPr txBox="1">
            <a:spLocks noChangeArrowheads="1"/>
          </p:cNvSpPr>
          <p:nvPr/>
        </p:nvSpPr>
        <p:spPr bwMode="auto">
          <a:xfrm>
            <a:off x="3421063" y="1773238"/>
            <a:ext cx="576262" cy="457200"/>
          </a:xfrm>
          <a:prstGeom prst="rect">
            <a:avLst/>
          </a:prstGeom>
          <a:noFill/>
          <a:ln w="9525" algn="ctr">
            <a:noFill/>
            <a:miter lim="800000"/>
            <a:headEnd/>
            <a:tailEnd/>
          </a:ln>
          <a:effectLst/>
        </p:spPr>
        <p:txBody>
          <a:bodyPr>
            <a:spAutoFit/>
          </a:bodyPr>
          <a:lstStyle/>
          <a:p>
            <a:r>
              <a:rPr lang="ar-SA" sz="2400" b="0"/>
              <a:t>،</a:t>
            </a:r>
            <a:endParaRPr lang="en-US" sz="2400" b="0"/>
          </a:p>
        </p:txBody>
      </p:sp>
      <p:sp>
        <p:nvSpPr>
          <p:cNvPr id="162823" name="Line 7"/>
          <p:cNvSpPr>
            <a:spLocks noChangeShapeType="1"/>
          </p:cNvSpPr>
          <p:nvPr/>
        </p:nvSpPr>
        <p:spPr bwMode="auto">
          <a:xfrm flipH="1">
            <a:off x="2916238" y="1989138"/>
            <a:ext cx="649287" cy="0"/>
          </a:xfrm>
          <a:prstGeom prst="line">
            <a:avLst/>
          </a:prstGeom>
          <a:noFill/>
          <a:ln w="38100">
            <a:solidFill>
              <a:schemeClr val="tx1"/>
            </a:solidFill>
            <a:round/>
            <a:headEnd/>
            <a:tailEnd/>
          </a:ln>
          <a:effectLst/>
        </p:spPr>
        <p:txBody>
          <a:bodyPr>
            <a:spAutoFit/>
          </a:bodyPr>
          <a:lstStyle/>
          <a:p>
            <a:endParaRPr lang="ar-JO"/>
          </a:p>
        </p:txBody>
      </p:sp>
      <p:sp>
        <p:nvSpPr>
          <p:cNvPr id="162824" name="Line 8"/>
          <p:cNvSpPr>
            <a:spLocks noChangeShapeType="1"/>
          </p:cNvSpPr>
          <p:nvPr/>
        </p:nvSpPr>
        <p:spPr bwMode="auto">
          <a:xfrm flipH="1">
            <a:off x="3924300" y="1989138"/>
            <a:ext cx="649288" cy="0"/>
          </a:xfrm>
          <a:prstGeom prst="line">
            <a:avLst/>
          </a:prstGeom>
          <a:noFill/>
          <a:ln w="38100">
            <a:solidFill>
              <a:schemeClr val="tx1"/>
            </a:solidFill>
            <a:round/>
            <a:headEnd/>
            <a:tailEnd/>
          </a:ln>
          <a:effectLst/>
        </p:spPr>
        <p:txBody>
          <a:bodyPr>
            <a:spAutoFit/>
          </a:bodyPr>
          <a:lstStyle/>
          <a:p>
            <a:endParaRPr lang="ar-JO"/>
          </a:p>
        </p:txBody>
      </p:sp>
      <p:sp>
        <p:nvSpPr>
          <p:cNvPr id="162825" name="Text Box 9"/>
          <p:cNvSpPr txBox="1">
            <a:spLocks noChangeArrowheads="1"/>
          </p:cNvSpPr>
          <p:nvPr/>
        </p:nvSpPr>
        <p:spPr bwMode="auto">
          <a:xfrm>
            <a:off x="3995738" y="1916113"/>
            <a:ext cx="576262" cy="457200"/>
          </a:xfrm>
          <a:prstGeom prst="rect">
            <a:avLst/>
          </a:prstGeom>
          <a:noFill/>
          <a:ln w="9525" algn="ctr">
            <a:noFill/>
            <a:miter lim="800000"/>
            <a:headEnd/>
            <a:tailEnd/>
          </a:ln>
          <a:effectLst/>
        </p:spPr>
        <p:txBody>
          <a:bodyPr>
            <a:spAutoFit/>
          </a:bodyPr>
          <a:lstStyle/>
          <a:p>
            <a:r>
              <a:rPr lang="ar-SA" sz="2400" b="0"/>
              <a:t>ب</a:t>
            </a:r>
            <a:endParaRPr lang="en-US" sz="2400" b="0"/>
          </a:p>
        </p:txBody>
      </p:sp>
      <p:sp>
        <p:nvSpPr>
          <p:cNvPr id="162826" name="Text Box 10"/>
          <p:cNvSpPr txBox="1">
            <a:spLocks noChangeArrowheads="1"/>
          </p:cNvSpPr>
          <p:nvPr/>
        </p:nvSpPr>
        <p:spPr bwMode="auto">
          <a:xfrm>
            <a:off x="2987675" y="1916113"/>
            <a:ext cx="576263" cy="457200"/>
          </a:xfrm>
          <a:prstGeom prst="rect">
            <a:avLst/>
          </a:prstGeom>
          <a:noFill/>
          <a:ln w="9525" algn="ctr">
            <a:noFill/>
            <a:miter lim="800000"/>
            <a:headEnd/>
            <a:tailEnd/>
          </a:ln>
          <a:effectLst/>
        </p:spPr>
        <p:txBody>
          <a:bodyPr>
            <a:spAutoFit/>
          </a:bodyPr>
          <a:lstStyle/>
          <a:p>
            <a:r>
              <a:rPr lang="ar-SA" sz="2400" b="0"/>
              <a:t>د</a:t>
            </a:r>
            <a:endParaRPr lang="en-US" sz="2400" b="0"/>
          </a:p>
        </p:txBody>
      </p:sp>
      <p:sp>
        <p:nvSpPr>
          <p:cNvPr id="162827" name="Text Box 11"/>
          <p:cNvSpPr txBox="1">
            <a:spLocks noChangeArrowheads="1"/>
          </p:cNvSpPr>
          <p:nvPr/>
        </p:nvSpPr>
        <p:spPr bwMode="auto">
          <a:xfrm>
            <a:off x="3924300" y="1557338"/>
            <a:ext cx="576263" cy="457200"/>
          </a:xfrm>
          <a:prstGeom prst="rect">
            <a:avLst/>
          </a:prstGeom>
          <a:noFill/>
          <a:ln w="9525" algn="ctr">
            <a:noFill/>
            <a:miter lim="800000"/>
            <a:headEnd/>
            <a:tailEnd/>
          </a:ln>
          <a:effectLst/>
        </p:spPr>
        <p:txBody>
          <a:bodyPr>
            <a:spAutoFit/>
          </a:bodyPr>
          <a:lstStyle/>
          <a:p>
            <a:r>
              <a:rPr lang="ar-SA" sz="2400" b="0"/>
              <a:t>أ</a:t>
            </a:r>
            <a:endParaRPr lang="en-US" sz="2400" b="0"/>
          </a:p>
        </p:txBody>
      </p:sp>
      <p:sp>
        <p:nvSpPr>
          <p:cNvPr id="162828" name="Text Box 12"/>
          <p:cNvSpPr txBox="1">
            <a:spLocks noChangeArrowheads="1"/>
          </p:cNvSpPr>
          <p:nvPr/>
        </p:nvSpPr>
        <p:spPr bwMode="auto">
          <a:xfrm>
            <a:off x="2987675" y="1557338"/>
            <a:ext cx="576263" cy="457200"/>
          </a:xfrm>
          <a:prstGeom prst="rect">
            <a:avLst/>
          </a:prstGeom>
          <a:noFill/>
          <a:ln w="9525" algn="ctr">
            <a:noFill/>
            <a:miter lim="800000"/>
            <a:headEnd/>
            <a:tailEnd/>
          </a:ln>
          <a:effectLst/>
        </p:spPr>
        <p:txBody>
          <a:bodyPr>
            <a:spAutoFit/>
          </a:bodyPr>
          <a:lstStyle/>
          <a:p>
            <a:r>
              <a:rPr lang="ar-SA" sz="2400" b="0"/>
              <a:t>ج</a:t>
            </a:r>
            <a:endParaRPr lang="en-US" sz="2400" b="0"/>
          </a:p>
        </p:txBody>
      </p:sp>
      <p:graphicFrame>
        <p:nvGraphicFramePr>
          <p:cNvPr id="162829" name="Object 13"/>
          <p:cNvGraphicFramePr>
            <a:graphicFrameLocks noChangeAspect="1"/>
          </p:cNvGraphicFramePr>
          <p:nvPr/>
        </p:nvGraphicFramePr>
        <p:xfrm>
          <a:off x="2627313" y="1771650"/>
          <a:ext cx="330200" cy="403225"/>
        </p:xfrm>
        <a:graphic>
          <a:graphicData uri="http://schemas.openxmlformats.org/presentationml/2006/ole">
            <mc:AlternateContent xmlns:mc="http://schemas.openxmlformats.org/markup-compatibility/2006">
              <mc:Choice xmlns:v="urn:schemas-microsoft-com:vml" Requires="v">
                <p:oleObj spid="_x0000_s162859" name="Equation" r:id="rId4" imgW="114120" imgH="139680" progId="Equation.3">
                  <p:embed/>
                </p:oleObj>
              </mc:Choice>
              <mc:Fallback>
                <p:oleObj name="Equation" r:id="rId4" imgW="114120" imgH="139680" progId="Equation.3">
                  <p:embed/>
                  <p:pic>
                    <p:nvPicPr>
                      <p:cNvPr id="0" name="Picture 1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27313" y="1771650"/>
                        <a:ext cx="330200" cy="403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2830" name="Text Box 14"/>
          <p:cNvSpPr txBox="1">
            <a:spLocks noChangeArrowheads="1"/>
          </p:cNvSpPr>
          <p:nvPr/>
        </p:nvSpPr>
        <p:spPr bwMode="auto">
          <a:xfrm>
            <a:off x="4787900" y="2997200"/>
            <a:ext cx="576263" cy="457200"/>
          </a:xfrm>
          <a:prstGeom prst="rect">
            <a:avLst/>
          </a:prstGeom>
          <a:noFill/>
          <a:ln w="9525" algn="ctr">
            <a:noFill/>
            <a:miter lim="800000"/>
            <a:headEnd/>
            <a:tailEnd/>
          </a:ln>
          <a:effectLst/>
        </p:spPr>
        <p:txBody>
          <a:bodyPr>
            <a:spAutoFit/>
          </a:bodyPr>
          <a:lstStyle/>
          <a:p>
            <a:r>
              <a:rPr lang="ar-SA" sz="2400" b="0"/>
              <a:t>أ</a:t>
            </a:r>
            <a:endParaRPr lang="en-US" sz="2400" b="0"/>
          </a:p>
        </p:txBody>
      </p:sp>
      <p:sp>
        <p:nvSpPr>
          <p:cNvPr id="162831" name="Text Box 15"/>
          <p:cNvSpPr txBox="1">
            <a:spLocks noChangeArrowheads="1"/>
          </p:cNvSpPr>
          <p:nvPr/>
        </p:nvSpPr>
        <p:spPr bwMode="auto">
          <a:xfrm>
            <a:off x="4787900" y="3429000"/>
            <a:ext cx="576263" cy="457200"/>
          </a:xfrm>
          <a:prstGeom prst="rect">
            <a:avLst/>
          </a:prstGeom>
          <a:noFill/>
          <a:ln w="9525" algn="ctr">
            <a:noFill/>
            <a:miter lim="800000"/>
            <a:headEnd/>
            <a:tailEnd/>
          </a:ln>
          <a:effectLst/>
        </p:spPr>
        <p:txBody>
          <a:bodyPr>
            <a:spAutoFit/>
          </a:bodyPr>
          <a:lstStyle/>
          <a:p>
            <a:r>
              <a:rPr lang="ar-SA" sz="2400" b="0"/>
              <a:t>ب</a:t>
            </a:r>
            <a:endParaRPr lang="en-US" sz="2400" b="0"/>
          </a:p>
        </p:txBody>
      </p:sp>
      <p:sp>
        <p:nvSpPr>
          <p:cNvPr id="162832" name="Line 16"/>
          <p:cNvSpPr>
            <a:spLocks noChangeShapeType="1"/>
          </p:cNvSpPr>
          <p:nvPr/>
        </p:nvSpPr>
        <p:spPr bwMode="auto">
          <a:xfrm flipH="1">
            <a:off x="4714875" y="3429000"/>
            <a:ext cx="649288" cy="0"/>
          </a:xfrm>
          <a:prstGeom prst="line">
            <a:avLst/>
          </a:prstGeom>
          <a:noFill/>
          <a:ln w="38100">
            <a:solidFill>
              <a:schemeClr val="tx1"/>
            </a:solidFill>
            <a:round/>
            <a:headEnd/>
            <a:tailEnd/>
          </a:ln>
          <a:effectLst/>
        </p:spPr>
        <p:txBody>
          <a:bodyPr>
            <a:spAutoFit/>
          </a:bodyPr>
          <a:lstStyle/>
          <a:p>
            <a:endParaRPr lang="ar-JO"/>
          </a:p>
        </p:txBody>
      </p:sp>
      <p:sp>
        <p:nvSpPr>
          <p:cNvPr id="162833" name="Text Box 17"/>
          <p:cNvSpPr txBox="1">
            <a:spLocks noChangeArrowheads="1"/>
          </p:cNvSpPr>
          <p:nvPr/>
        </p:nvSpPr>
        <p:spPr bwMode="auto">
          <a:xfrm>
            <a:off x="3852863" y="2997200"/>
            <a:ext cx="576262" cy="457200"/>
          </a:xfrm>
          <a:prstGeom prst="rect">
            <a:avLst/>
          </a:prstGeom>
          <a:noFill/>
          <a:ln w="9525" algn="ctr">
            <a:noFill/>
            <a:miter lim="800000"/>
            <a:headEnd/>
            <a:tailEnd/>
          </a:ln>
          <a:effectLst/>
        </p:spPr>
        <p:txBody>
          <a:bodyPr>
            <a:spAutoFit/>
          </a:bodyPr>
          <a:lstStyle/>
          <a:p>
            <a:r>
              <a:rPr lang="ar-SA" sz="2400" b="0"/>
              <a:t>ج</a:t>
            </a:r>
            <a:endParaRPr lang="en-US" sz="2400" b="0"/>
          </a:p>
        </p:txBody>
      </p:sp>
      <p:sp>
        <p:nvSpPr>
          <p:cNvPr id="162834" name="Text Box 18"/>
          <p:cNvSpPr txBox="1">
            <a:spLocks noChangeArrowheads="1"/>
          </p:cNvSpPr>
          <p:nvPr/>
        </p:nvSpPr>
        <p:spPr bwMode="auto">
          <a:xfrm>
            <a:off x="3852863" y="3429000"/>
            <a:ext cx="576262" cy="457200"/>
          </a:xfrm>
          <a:prstGeom prst="rect">
            <a:avLst/>
          </a:prstGeom>
          <a:noFill/>
          <a:ln w="9525" algn="ctr">
            <a:noFill/>
            <a:miter lim="800000"/>
            <a:headEnd/>
            <a:tailEnd/>
          </a:ln>
          <a:effectLst/>
        </p:spPr>
        <p:txBody>
          <a:bodyPr>
            <a:spAutoFit/>
          </a:bodyPr>
          <a:lstStyle/>
          <a:p>
            <a:r>
              <a:rPr lang="ar-SA" sz="2400" b="0"/>
              <a:t>د</a:t>
            </a:r>
            <a:endParaRPr lang="en-US" sz="2400" b="0"/>
          </a:p>
        </p:txBody>
      </p:sp>
      <p:sp>
        <p:nvSpPr>
          <p:cNvPr id="162835" name="Line 19"/>
          <p:cNvSpPr>
            <a:spLocks noChangeShapeType="1"/>
          </p:cNvSpPr>
          <p:nvPr/>
        </p:nvSpPr>
        <p:spPr bwMode="auto">
          <a:xfrm flipH="1">
            <a:off x="3779838" y="3429000"/>
            <a:ext cx="649287" cy="0"/>
          </a:xfrm>
          <a:prstGeom prst="line">
            <a:avLst/>
          </a:prstGeom>
          <a:noFill/>
          <a:ln w="38100">
            <a:solidFill>
              <a:schemeClr val="tx1"/>
            </a:solidFill>
            <a:round/>
            <a:headEnd/>
            <a:tailEnd/>
          </a:ln>
          <a:effectLst/>
        </p:spPr>
        <p:txBody>
          <a:bodyPr>
            <a:spAutoFit/>
          </a:bodyPr>
          <a:lstStyle/>
          <a:p>
            <a:endParaRPr lang="ar-JO"/>
          </a:p>
        </p:txBody>
      </p:sp>
      <p:sp>
        <p:nvSpPr>
          <p:cNvPr id="162839" name="Text Box 23"/>
          <p:cNvSpPr txBox="1">
            <a:spLocks noChangeArrowheads="1"/>
          </p:cNvSpPr>
          <p:nvPr/>
        </p:nvSpPr>
        <p:spPr bwMode="auto">
          <a:xfrm>
            <a:off x="3130550" y="3213100"/>
            <a:ext cx="576263" cy="396875"/>
          </a:xfrm>
          <a:prstGeom prst="rect">
            <a:avLst/>
          </a:prstGeom>
          <a:noFill/>
          <a:ln w="9525" algn="ctr">
            <a:noFill/>
            <a:miter lim="800000"/>
            <a:headEnd/>
            <a:tailEnd/>
          </a:ln>
          <a:effectLst/>
        </p:spPr>
        <p:txBody>
          <a:bodyPr>
            <a:spAutoFit/>
          </a:bodyPr>
          <a:lstStyle/>
          <a:p>
            <a:r>
              <a:rPr lang="ar-SA"/>
              <a:t>=</a:t>
            </a:r>
            <a:endParaRPr lang="en-US"/>
          </a:p>
        </p:txBody>
      </p:sp>
      <p:graphicFrame>
        <p:nvGraphicFramePr>
          <p:cNvPr id="162842" name="Object 26"/>
          <p:cNvGraphicFramePr>
            <a:graphicFrameLocks noChangeAspect="1"/>
          </p:cNvGraphicFramePr>
          <p:nvPr/>
        </p:nvGraphicFramePr>
        <p:xfrm>
          <a:off x="4410075" y="3213100"/>
          <a:ext cx="358775" cy="360363"/>
        </p:xfrm>
        <a:graphic>
          <a:graphicData uri="http://schemas.openxmlformats.org/presentationml/2006/ole">
            <mc:AlternateContent xmlns:mc="http://schemas.openxmlformats.org/markup-compatibility/2006">
              <mc:Choice xmlns:v="urn:schemas-microsoft-com:vml" Requires="v">
                <p:oleObj spid="_x0000_s162860" name="Equation" r:id="rId6" imgW="126720" imgH="126720" progId="Equation.3">
                  <p:embed/>
                </p:oleObj>
              </mc:Choice>
              <mc:Fallback>
                <p:oleObj name="Equation" r:id="rId6" imgW="126720" imgH="126720" progId="Equation.3">
                  <p:embed/>
                  <p:pic>
                    <p:nvPicPr>
                      <p:cNvPr id="0" name="Picture 2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10075" y="3213100"/>
                        <a:ext cx="358775" cy="3603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2844" name="Text Box 28"/>
          <p:cNvSpPr txBox="1">
            <a:spLocks noChangeArrowheads="1"/>
          </p:cNvSpPr>
          <p:nvPr/>
        </p:nvSpPr>
        <p:spPr bwMode="auto">
          <a:xfrm>
            <a:off x="1258888" y="1628775"/>
            <a:ext cx="6048375" cy="579438"/>
          </a:xfrm>
          <a:prstGeom prst="rect">
            <a:avLst/>
          </a:prstGeom>
          <a:noFill/>
          <a:ln w="9525" algn="ctr">
            <a:noFill/>
            <a:miter lim="800000"/>
            <a:headEnd/>
            <a:tailEnd/>
          </a:ln>
          <a:effectLst/>
        </p:spPr>
        <p:txBody>
          <a:bodyPr>
            <a:spAutoFit/>
          </a:bodyPr>
          <a:lstStyle/>
          <a:p>
            <a:pPr algn="r"/>
            <a:r>
              <a:rPr lang="ar-SA" sz="3200"/>
              <a:t>بصورة عامة</a:t>
            </a:r>
            <a:r>
              <a:rPr lang="ar-SA" sz="2400"/>
              <a:t> : اذا كان                       ن</a:t>
            </a:r>
            <a:endParaRPr lang="en-US" sz="2400"/>
          </a:p>
        </p:txBody>
      </p:sp>
      <p:sp>
        <p:nvSpPr>
          <p:cNvPr id="162845" name="Line 29"/>
          <p:cNvSpPr>
            <a:spLocks noChangeShapeType="1"/>
          </p:cNvSpPr>
          <p:nvPr/>
        </p:nvSpPr>
        <p:spPr bwMode="auto">
          <a:xfrm flipH="1">
            <a:off x="7094538" y="3429000"/>
            <a:ext cx="649287" cy="0"/>
          </a:xfrm>
          <a:prstGeom prst="line">
            <a:avLst/>
          </a:prstGeom>
          <a:noFill/>
          <a:ln w="38100">
            <a:solidFill>
              <a:schemeClr val="tx1"/>
            </a:solidFill>
            <a:round/>
            <a:headEnd/>
            <a:tailEnd/>
          </a:ln>
          <a:effectLst/>
        </p:spPr>
        <p:txBody>
          <a:bodyPr>
            <a:spAutoFit/>
          </a:bodyPr>
          <a:lstStyle/>
          <a:p>
            <a:endParaRPr lang="ar-JO"/>
          </a:p>
        </p:txBody>
      </p:sp>
      <p:sp>
        <p:nvSpPr>
          <p:cNvPr id="162846" name="Text Box 30"/>
          <p:cNvSpPr txBox="1">
            <a:spLocks noChangeArrowheads="1"/>
          </p:cNvSpPr>
          <p:nvPr/>
        </p:nvSpPr>
        <p:spPr bwMode="auto">
          <a:xfrm>
            <a:off x="7165975" y="3355975"/>
            <a:ext cx="576263" cy="457200"/>
          </a:xfrm>
          <a:prstGeom prst="rect">
            <a:avLst/>
          </a:prstGeom>
          <a:noFill/>
          <a:ln w="9525" algn="ctr">
            <a:noFill/>
            <a:miter lim="800000"/>
            <a:headEnd/>
            <a:tailEnd/>
          </a:ln>
          <a:effectLst/>
        </p:spPr>
        <p:txBody>
          <a:bodyPr>
            <a:spAutoFit/>
          </a:bodyPr>
          <a:lstStyle/>
          <a:p>
            <a:r>
              <a:rPr lang="ar-SA" sz="2400" b="0"/>
              <a:t>د</a:t>
            </a:r>
            <a:endParaRPr lang="en-US" sz="2400" b="0"/>
          </a:p>
        </p:txBody>
      </p:sp>
      <p:sp>
        <p:nvSpPr>
          <p:cNvPr id="162847" name="Text Box 31"/>
          <p:cNvSpPr txBox="1">
            <a:spLocks noChangeArrowheads="1"/>
          </p:cNvSpPr>
          <p:nvPr/>
        </p:nvSpPr>
        <p:spPr bwMode="auto">
          <a:xfrm>
            <a:off x="7165975" y="2997200"/>
            <a:ext cx="576263" cy="457200"/>
          </a:xfrm>
          <a:prstGeom prst="rect">
            <a:avLst/>
          </a:prstGeom>
          <a:noFill/>
          <a:ln w="9525" algn="ctr">
            <a:noFill/>
            <a:miter lim="800000"/>
            <a:headEnd/>
            <a:tailEnd/>
          </a:ln>
          <a:effectLst/>
        </p:spPr>
        <p:txBody>
          <a:bodyPr>
            <a:spAutoFit/>
          </a:bodyPr>
          <a:lstStyle/>
          <a:p>
            <a:r>
              <a:rPr lang="ar-SA" sz="2400" b="0"/>
              <a:t>ج</a:t>
            </a:r>
            <a:endParaRPr lang="en-US" sz="2400" b="0"/>
          </a:p>
        </p:txBody>
      </p:sp>
      <p:sp>
        <p:nvSpPr>
          <p:cNvPr id="162848" name="Text Box 32"/>
          <p:cNvSpPr txBox="1">
            <a:spLocks noChangeArrowheads="1"/>
          </p:cNvSpPr>
          <p:nvPr/>
        </p:nvSpPr>
        <p:spPr bwMode="auto">
          <a:xfrm>
            <a:off x="6445250" y="3211513"/>
            <a:ext cx="576263" cy="396875"/>
          </a:xfrm>
          <a:prstGeom prst="rect">
            <a:avLst/>
          </a:prstGeom>
          <a:noFill/>
          <a:ln w="9525" algn="ctr">
            <a:noFill/>
            <a:miter lim="800000"/>
            <a:headEnd/>
            <a:tailEnd/>
          </a:ln>
          <a:effectLst/>
        </p:spPr>
        <p:txBody>
          <a:bodyPr>
            <a:spAutoFit/>
          </a:bodyPr>
          <a:lstStyle/>
          <a:p>
            <a:r>
              <a:rPr lang="ar-SA"/>
              <a:t>0</a:t>
            </a:r>
            <a:endParaRPr lang="en-US"/>
          </a:p>
        </p:txBody>
      </p:sp>
      <p:graphicFrame>
        <p:nvGraphicFramePr>
          <p:cNvPr id="162849" name="Object 33"/>
          <p:cNvGraphicFramePr>
            <a:graphicFrameLocks noGrp="1" noChangeAspect="1"/>
          </p:cNvGraphicFramePr>
          <p:nvPr>
            <p:ph/>
          </p:nvPr>
        </p:nvGraphicFramePr>
        <p:xfrm>
          <a:off x="6734175" y="3211513"/>
          <a:ext cx="400050" cy="400050"/>
        </p:xfrm>
        <a:graphic>
          <a:graphicData uri="http://schemas.openxmlformats.org/presentationml/2006/ole">
            <mc:AlternateContent xmlns:mc="http://schemas.openxmlformats.org/markup-compatibility/2006">
              <mc:Choice xmlns:v="urn:schemas-microsoft-com:vml" Requires="v">
                <p:oleObj spid="_x0000_s162861" name="Equation" r:id="rId8" imgW="139680" imgH="139680" progId="Equation.3">
                  <p:embed/>
                </p:oleObj>
              </mc:Choice>
              <mc:Fallback>
                <p:oleObj name="Equation" r:id="rId8" imgW="139680" imgH="139680" progId="Equation.3">
                  <p:embed/>
                  <p:pic>
                    <p:nvPicPr>
                      <p:cNvPr id="0" name="Picture 3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734175" y="3211513"/>
                        <a:ext cx="400050" cy="400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2851" name="Text Box 35"/>
          <p:cNvSpPr txBox="1">
            <a:spLocks noChangeArrowheads="1"/>
          </p:cNvSpPr>
          <p:nvPr/>
        </p:nvSpPr>
        <p:spPr bwMode="auto">
          <a:xfrm>
            <a:off x="5581650" y="3213100"/>
            <a:ext cx="936625" cy="396875"/>
          </a:xfrm>
          <a:prstGeom prst="rect">
            <a:avLst/>
          </a:prstGeom>
          <a:noFill/>
          <a:ln w="9525" algn="ctr">
            <a:noFill/>
            <a:miter lim="800000"/>
            <a:headEnd/>
            <a:tailEnd/>
          </a:ln>
          <a:effectLst/>
        </p:spPr>
        <p:txBody>
          <a:bodyPr>
            <a:spAutoFit/>
          </a:bodyPr>
          <a:lstStyle/>
          <a:p>
            <a:r>
              <a:rPr lang="ar-SA"/>
              <a:t>فان :</a:t>
            </a:r>
            <a:endParaRPr lang="en-US"/>
          </a:p>
        </p:txBody>
      </p:sp>
      <p:sp>
        <p:nvSpPr>
          <p:cNvPr id="162852" name="Text Box 36"/>
          <p:cNvSpPr txBox="1">
            <a:spLocks noChangeArrowheads="1"/>
          </p:cNvSpPr>
          <p:nvPr/>
        </p:nvSpPr>
        <p:spPr bwMode="auto">
          <a:xfrm>
            <a:off x="2628900" y="3070225"/>
            <a:ext cx="576263" cy="457200"/>
          </a:xfrm>
          <a:prstGeom prst="rect">
            <a:avLst/>
          </a:prstGeom>
          <a:noFill/>
          <a:ln w="9525" algn="ctr">
            <a:noFill/>
            <a:miter lim="800000"/>
            <a:headEnd/>
            <a:tailEnd/>
          </a:ln>
          <a:effectLst/>
        </p:spPr>
        <p:txBody>
          <a:bodyPr>
            <a:spAutoFit/>
          </a:bodyPr>
          <a:lstStyle/>
          <a:p>
            <a:r>
              <a:rPr lang="ar-SA" sz="2400" b="0"/>
              <a:t>أ</a:t>
            </a:r>
            <a:endParaRPr lang="en-US" sz="2400" b="0"/>
          </a:p>
        </p:txBody>
      </p:sp>
      <p:sp>
        <p:nvSpPr>
          <p:cNvPr id="162853" name="Text Box 37"/>
          <p:cNvSpPr txBox="1">
            <a:spLocks noChangeArrowheads="1"/>
          </p:cNvSpPr>
          <p:nvPr/>
        </p:nvSpPr>
        <p:spPr bwMode="auto">
          <a:xfrm>
            <a:off x="2628900" y="3502025"/>
            <a:ext cx="576263" cy="457200"/>
          </a:xfrm>
          <a:prstGeom prst="rect">
            <a:avLst/>
          </a:prstGeom>
          <a:noFill/>
          <a:ln w="9525" algn="ctr">
            <a:noFill/>
            <a:miter lim="800000"/>
            <a:headEnd/>
            <a:tailEnd/>
          </a:ln>
          <a:effectLst/>
        </p:spPr>
        <p:txBody>
          <a:bodyPr>
            <a:spAutoFit/>
          </a:bodyPr>
          <a:lstStyle/>
          <a:p>
            <a:r>
              <a:rPr lang="ar-SA" sz="2400" b="0"/>
              <a:t>ب</a:t>
            </a:r>
            <a:endParaRPr lang="en-US" sz="2400" b="0"/>
          </a:p>
        </p:txBody>
      </p:sp>
      <p:sp>
        <p:nvSpPr>
          <p:cNvPr id="162854" name="Line 38"/>
          <p:cNvSpPr>
            <a:spLocks noChangeShapeType="1"/>
          </p:cNvSpPr>
          <p:nvPr/>
        </p:nvSpPr>
        <p:spPr bwMode="auto">
          <a:xfrm flipH="1">
            <a:off x="2555875" y="3502025"/>
            <a:ext cx="649288" cy="0"/>
          </a:xfrm>
          <a:prstGeom prst="line">
            <a:avLst/>
          </a:prstGeom>
          <a:noFill/>
          <a:ln w="38100">
            <a:solidFill>
              <a:schemeClr val="tx1"/>
            </a:solidFill>
            <a:round/>
            <a:headEnd/>
            <a:tailEnd/>
          </a:ln>
          <a:effectLst/>
        </p:spPr>
        <p:txBody>
          <a:bodyPr>
            <a:spAutoFit/>
          </a:bodyPr>
          <a:lstStyle/>
          <a:p>
            <a:endParaRPr lang="ar-JO"/>
          </a:p>
        </p:txBody>
      </p:sp>
      <p:sp>
        <p:nvSpPr>
          <p:cNvPr id="162855" name="Text Box 39"/>
          <p:cNvSpPr txBox="1">
            <a:spLocks noChangeArrowheads="1"/>
          </p:cNvSpPr>
          <p:nvPr/>
        </p:nvSpPr>
        <p:spPr bwMode="auto">
          <a:xfrm>
            <a:off x="1693863" y="3070225"/>
            <a:ext cx="576262" cy="457200"/>
          </a:xfrm>
          <a:prstGeom prst="rect">
            <a:avLst/>
          </a:prstGeom>
          <a:noFill/>
          <a:ln w="9525" algn="ctr">
            <a:noFill/>
            <a:miter lim="800000"/>
            <a:headEnd/>
            <a:tailEnd/>
          </a:ln>
          <a:effectLst/>
        </p:spPr>
        <p:txBody>
          <a:bodyPr>
            <a:spAutoFit/>
          </a:bodyPr>
          <a:lstStyle/>
          <a:p>
            <a:r>
              <a:rPr lang="ar-SA" sz="2400" b="0"/>
              <a:t>د</a:t>
            </a:r>
            <a:endParaRPr lang="en-US" sz="2400" b="0"/>
          </a:p>
        </p:txBody>
      </p:sp>
      <p:sp>
        <p:nvSpPr>
          <p:cNvPr id="162856" name="Text Box 40"/>
          <p:cNvSpPr txBox="1">
            <a:spLocks noChangeArrowheads="1"/>
          </p:cNvSpPr>
          <p:nvPr/>
        </p:nvSpPr>
        <p:spPr bwMode="auto">
          <a:xfrm>
            <a:off x="1693863" y="3502025"/>
            <a:ext cx="576262" cy="457200"/>
          </a:xfrm>
          <a:prstGeom prst="rect">
            <a:avLst/>
          </a:prstGeom>
          <a:noFill/>
          <a:ln w="9525" algn="ctr">
            <a:noFill/>
            <a:miter lim="800000"/>
            <a:headEnd/>
            <a:tailEnd/>
          </a:ln>
          <a:effectLst/>
        </p:spPr>
        <p:txBody>
          <a:bodyPr>
            <a:spAutoFit/>
          </a:bodyPr>
          <a:lstStyle/>
          <a:p>
            <a:r>
              <a:rPr lang="ar-SA" sz="2400" b="0"/>
              <a:t>ج</a:t>
            </a:r>
            <a:endParaRPr lang="en-US" sz="2400" b="0"/>
          </a:p>
        </p:txBody>
      </p:sp>
      <p:sp>
        <p:nvSpPr>
          <p:cNvPr id="162857" name="Line 41"/>
          <p:cNvSpPr>
            <a:spLocks noChangeShapeType="1"/>
          </p:cNvSpPr>
          <p:nvPr/>
        </p:nvSpPr>
        <p:spPr bwMode="auto">
          <a:xfrm flipH="1">
            <a:off x="1620838" y="3502025"/>
            <a:ext cx="649287" cy="0"/>
          </a:xfrm>
          <a:prstGeom prst="line">
            <a:avLst/>
          </a:prstGeom>
          <a:noFill/>
          <a:ln w="38100">
            <a:solidFill>
              <a:schemeClr val="tx1"/>
            </a:solidFill>
            <a:round/>
            <a:headEnd/>
            <a:tailEnd/>
          </a:ln>
          <a:effectLst/>
        </p:spPr>
        <p:txBody>
          <a:bodyPr>
            <a:spAutoFit/>
          </a:bodyPr>
          <a:lstStyle/>
          <a:p>
            <a:endParaRPr lang="ar-JO"/>
          </a:p>
        </p:txBody>
      </p:sp>
      <p:graphicFrame>
        <p:nvGraphicFramePr>
          <p:cNvPr id="162858" name="Object 42"/>
          <p:cNvGraphicFramePr>
            <a:graphicFrameLocks noChangeAspect="1"/>
          </p:cNvGraphicFramePr>
          <p:nvPr/>
        </p:nvGraphicFramePr>
        <p:xfrm>
          <a:off x="2268538" y="3286125"/>
          <a:ext cx="322262" cy="360363"/>
        </p:xfrm>
        <a:graphic>
          <a:graphicData uri="http://schemas.openxmlformats.org/presentationml/2006/ole">
            <mc:AlternateContent xmlns:mc="http://schemas.openxmlformats.org/markup-compatibility/2006">
              <mc:Choice xmlns:v="urn:schemas-microsoft-com:vml" Requires="v">
                <p:oleObj spid="_x0000_s162862" name="Equation" r:id="rId10" imgW="114120" imgH="126720" progId="Equation.3">
                  <p:embed/>
                </p:oleObj>
              </mc:Choice>
              <mc:Fallback>
                <p:oleObj name="Equation" r:id="rId10" imgW="114120" imgH="126720" progId="Equation.3">
                  <p:embed/>
                  <p:pic>
                    <p:nvPicPr>
                      <p:cNvPr id="0" name="Picture 4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268538" y="3286125"/>
                        <a:ext cx="322262" cy="3603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2859" name="AutoShape 43">
            <a:hlinkClick r:id="rId12" action="ppaction://hlinksldjump" highlightClick="1"/>
          </p:cNvPr>
          <p:cNvSpPr>
            <a:spLocks noChangeArrowheads="1"/>
          </p:cNvSpPr>
          <p:nvPr/>
        </p:nvSpPr>
        <p:spPr bwMode="auto">
          <a:xfrm>
            <a:off x="0" y="6453188"/>
            <a:ext cx="539750" cy="404812"/>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slow">
    <p:newsflash/>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afterEffect">
                                  <p:stCondLst>
                                    <p:cond delay="0"/>
                                  </p:stCondLst>
                                  <p:childTnLst>
                                    <p:animRot by="21600000">
                                      <p:cBhvr>
                                        <p:cTn id="6" dur="2000" fill="hold"/>
                                        <p:tgtEl>
                                          <p:spTgt spid="162822"/>
                                        </p:tgtEl>
                                        <p:attrNameLst>
                                          <p:attrName>r</p:attrName>
                                        </p:attrNameLst>
                                      </p:cBhvr>
                                    </p:animRot>
                                  </p:childTnLst>
                                </p:cTn>
                              </p:par>
                            </p:childTnLst>
                          </p:cTn>
                        </p:par>
                        <p:par>
                          <p:cTn id="7" fill="hold">
                            <p:stCondLst>
                              <p:cond delay="2000"/>
                            </p:stCondLst>
                            <p:childTnLst>
                              <p:par>
                                <p:cTn id="8" presetID="8" presetClass="emph" presetSubtype="0" fill="hold" grpId="0" nodeType="afterEffect">
                                  <p:stCondLst>
                                    <p:cond delay="0"/>
                                  </p:stCondLst>
                                  <p:childTnLst>
                                    <p:animRot by="21600000">
                                      <p:cBhvr>
                                        <p:cTn id="9" dur="2000" fill="hold"/>
                                        <p:tgtEl>
                                          <p:spTgt spid="162823"/>
                                        </p:tgtEl>
                                        <p:attrNameLst>
                                          <p:attrName>r</p:attrName>
                                        </p:attrNameLst>
                                      </p:cBhvr>
                                    </p:animRot>
                                  </p:childTnLst>
                                </p:cTn>
                              </p:par>
                            </p:childTnLst>
                          </p:cTn>
                        </p:par>
                        <p:par>
                          <p:cTn id="10" fill="hold">
                            <p:stCondLst>
                              <p:cond delay="4000"/>
                            </p:stCondLst>
                            <p:childTnLst>
                              <p:par>
                                <p:cTn id="11" presetID="8" presetClass="emph" presetSubtype="0" fill="hold" grpId="0" nodeType="afterEffect">
                                  <p:stCondLst>
                                    <p:cond delay="0"/>
                                  </p:stCondLst>
                                  <p:childTnLst>
                                    <p:animRot by="21600000">
                                      <p:cBhvr>
                                        <p:cTn id="12" dur="2000" fill="hold"/>
                                        <p:tgtEl>
                                          <p:spTgt spid="162824"/>
                                        </p:tgtEl>
                                        <p:attrNameLst>
                                          <p:attrName>r</p:attrName>
                                        </p:attrNameLst>
                                      </p:cBhvr>
                                    </p:animRot>
                                  </p:childTnLst>
                                </p:cTn>
                              </p:par>
                            </p:childTnLst>
                          </p:cTn>
                        </p:par>
                        <p:par>
                          <p:cTn id="13" fill="hold">
                            <p:stCondLst>
                              <p:cond delay="6000"/>
                            </p:stCondLst>
                            <p:childTnLst>
                              <p:par>
                                <p:cTn id="14" presetID="8" presetClass="emph" presetSubtype="0" fill="hold" grpId="0" nodeType="afterEffect">
                                  <p:stCondLst>
                                    <p:cond delay="0"/>
                                  </p:stCondLst>
                                  <p:childTnLst>
                                    <p:animRot by="21600000">
                                      <p:cBhvr>
                                        <p:cTn id="15" dur="2000" fill="hold"/>
                                        <p:tgtEl>
                                          <p:spTgt spid="162825"/>
                                        </p:tgtEl>
                                        <p:attrNameLst>
                                          <p:attrName>r</p:attrName>
                                        </p:attrNameLst>
                                      </p:cBhvr>
                                    </p:animRot>
                                  </p:childTnLst>
                                </p:cTn>
                              </p:par>
                            </p:childTnLst>
                          </p:cTn>
                        </p:par>
                        <p:par>
                          <p:cTn id="16" fill="hold">
                            <p:stCondLst>
                              <p:cond delay="8000"/>
                            </p:stCondLst>
                            <p:childTnLst>
                              <p:par>
                                <p:cTn id="17" presetID="8" presetClass="emph" presetSubtype="0" fill="hold" grpId="0" nodeType="afterEffect">
                                  <p:stCondLst>
                                    <p:cond delay="0"/>
                                  </p:stCondLst>
                                  <p:childTnLst>
                                    <p:animRot by="21600000">
                                      <p:cBhvr>
                                        <p:cTn id="18" dur="2000" fill="hold"/>
                                        <p:tgtEl>
                                          <p:spTgt spid="162826"/>
                                        </p:tgtEl>
                                        <p:attrNameLst>
                                          <p:attrName>r</p:attrName>
                                        </p:attrNameLst>
                                      </p:cBhvr>
                                    </p:animRot>
                                  </p:childTnLst>
                                </p:cTn>
                              </p:par>
                            </p:childTnLst>
                          </p:cTn>
                        </p:par>
                        <p:par>
                          <p:cTn id="19" fill="hold">
                            <p:stCondLst>
                              <p:cond delay="10000"/>
                            </p:stCondLst>
                            <p:childTnLst>
                              <p:par>
                                <p:cTn id="20" presetID="8" presetClass="emph" presetSubtype="0" fill="hold" grpId="0" nodeType="afterEffect">
                                  <p:stCondLst>
                                    <p:cond delay="0"/>
                                  </p:stCondLst>
                                  <p:childTnLst>
                                    <p:animRot by="21600000">
                                      <p:cBhvr>
                                        <p:cTn id="21" dur="2000" fill="hold"/>
                                        <p:tgtEl>
                                          <p:spTgt spid="162827"/>
                                        </p:tgtEl>
                                        <p:attrNameLst>
                                          <p:attrName>r</p:attrName>
                                        </p:attrNameLst>
                                      </p:cBhvr>
                                    </p:animRot>
                                  </p:childTnLst>
                                </p:cTn>
                              </p:par>
                            </p:childTnLst>
                          </p:cTn>
                        </p:par>
                        <p:par>
                          <p:cTn id="22" fill="hold">
                            <p:stCondLst>
                              <p:cond delay="12000"/>
                            </p:stCondLst>
                            <p:childTnLst>
                              <p:par>
                                <p:cTn id="23" presetID="8" presetClass="emph" presetSubtype="0" fill="hold" grpId="0" nodeType="afterEffect">
                                  <p:stCondLst>
                                    <p:cond delay="0"/>
                                  </p:stCondLst>
                                  <p:childTnLst>
                                    <p:animRot by="21600000">
                                      <p:cBhvr>
                                        <p:cTn id="24" dur="2000" fill="hold"/>
                                        <p:tgtEl>
                                          <p:spTgt spid="162828"/>
                                        </p:tgtEl>
                                        <p:attrNameLst>
                                          <p:attrName>r</p:attrName>
                                        </p:attrNameLst>
                                      </p:cBhvr>
                                    </p:animRot>
                                  </p:childTnLst>
                                </p:cTn>
                              </p:par>
                            </p:childTnLst>
                          </p:cTn>
                        </p:par>
                        <p:par>
                          <p:cTn id="25" fill="hold">
                            <p:stCondLst>
                              <p:cond delay="14000"/>
                            </p:stCondLst>
                            <p:childTnLst>
                              <p:par>
                                <p:cTn id="26" presetID="8" presetClass="emph" presetSubtype="0" fill="hold" grpId="0" nodeType="afterEffect">
                                  <p:stCondLst>
                                    <p:cond delay="0"/>
                                  </p:stCondLst>
                                  <p:childTnLst>
                                    <p:animRot by="21600000">
                                      <p:cBhvr>
                                        <p:cTn id="27" dur="2000" fill="hold"/>
                                        <p:tgtEl>
                                          <p:spTgt spid="162830"/>
                                        </p:tgtEl>
                                        <p:attrNameLst>
                                          <p:attrName>r</p:attrName>
                                        </p:attrNameLst>
                                      </p:cBhvr>
                                    </p:animRot>
                                  </p:childTnLst>
                                </p:cTn>
                              </p:par>
                            </p:childTnLst>
                          </p:cTn>
                        </p:par>
                        <p:par>
                          <p:cTn id="28" fill="hold">
                            <p:stCondLst>
                              <p:cond delay="16000"/>
                            </p:stCondLst>
                            <p:childTnLst>
                              <p:par>
                                <p:cTn id="29" presetID="8" presetClass="emph" presetSubtype="0" fill="hold" grpId="0" nodeType="afterEffect">
                                  <p:stCondLst>
                                    <p:cond delay="0"/>
                                  </p:stCondLst>
                                  <p:childTnLst>
                                    <p:animRot by="21600000">
                                      <p:cBhvr>
                                        <p:cTn id="30" dur="2000" fill="hold"/>
                                        <p:tgtEl>
                                          <p:spTgt spid="162831"/>
                                        </p:tgtEl>
                                        <p:attrNameLst>
                                          <p:attrName>r</p:attrName>
                                        </p:attrNameLst>
                                      </p:cBhvr>
                                    </p:animRot>
                                  </p:childTnLst>
                                </p:cTn>
                              </p:par>
                            </p:childTnLst>
                          </p:cTn>
                        </p:par>
                        <p:par>
                          <p:cTn id="31" fill="hold">
                            <p:stCondLst>
                              <p:cond delay="18000"/>
                            </p:stCondLst>
                            <p:childTnLst>
                              <p:par>
                                <p:cTn id="32" presetID="8" presetClass="emph" presetSubtype="0" fill="hold" grpId="0" nodeType="afterEffect">
                                  <p:stCondLst>
                                    <p:cond delay="0"/>
                                  </p:stCondLst>
                                  <p:childTnLst>
                                    <p:animRot by="21600000">
                                      <p:cBhvr>
                                        <p:cTn id="33" dur="2000" fill="hold"/>
                                        <p:tgtEl>
                                          <p:spTgt spid="162832"/>
                                        </p:tgtEl>
                                        <p:attrNameLst>
                                          <p:attrName>r</p:attrName>
                                        </p:attrNameLst>
                                      </p:cBhvr>
                                    </p:animRot>
                                  </p:childTnLst>
                                </p:cTn>
                              </p:par>
                            </p:childTnLst>
                          </p:cTn>
                        </p:par>
                        <p:par>
                          <p:cTn id="34" fill="hold">
                            <p:stCondLst>
                              <p:cond delay="20000"/>
                            </p:stCondLst>
                            <p:childTnLst>
                              <p:par>
                                <p:cTn id="35" presetID="8" presetClass="emph" presetSubtype="0" fill="hold" grpId="0" nodeType="afterEffect">
                                  <p:stCondLst>
                                    <p:cond delay="0"/>
                                  </p:stCondLst>
                                  <p:childTnLst>
                                    <p:animRot by="21600000">
                                      <p:cBhvr>
                                        <p:cTn id="36" dur="2000" fill="hold"/>
                                        <p:tgtEl>
                                          <p:spTgt spid="162833"/>
                                        </p:tgtEl>
                                        <p:attrNameLst>
                                          <p:attrName>r</p:attrName>
                                        </p:attrNameLst>
                                      </p:cBhvr>
                                    </p:animRot>
                                  </p:childTnLst>
                                </p:cTn>
                              </p:par>
                            </p:childTnLst>
                          </p:cTn>
                        </p:par>
                        <p:par>
                          <p:cTn id="37" fill="hold">
                            <p:stCondLst>
                              <p:cond delay="22000"/>
                            </p:stCondLst>
                            <p:childTnLst>
                              <p:par>
                                <p:cTn id="38" presetID="8" presetClass="emph" presetSubtype="0" fill="hold" grpId="0" nodeType="afterEffect">
                                  <p:stCondLst>
                                    <p:cond delay="0"/>
                                  </p:stCondLst>
                                  <p:childTnLst>
                                    <p:animRot by="21600000">
                                      <p:cBhvr>
                                        <p:cTn id="39" dur="2000" fill="hold"/>
                                        <p:tgtEl>
                                          <p:spTgt spid="162834"/>
                                        </p:tgtEl>
                                        <p:attrNameLst>
                                          <p:attrName>r</p:attrName>
                                        </p:attrNameLst>
                                      </p:cBhvr>
                                    </p:animRot>
                                  </p:childTnLst>
                                </p:cTn>
                              </p:par>
                            </p:childTnLst>
                          </p:cTn>
                        </p:par>
                        <p:par>
                          <p:cTn id="40" fill="hold">
                            <p:stCondLst>
                              <p:cond delay="24000"/>
                            </p:stCondLst>
                            <p:childTnLst>
                              <p:par>
                                <p:cTn id="41" presetID="8" presetClass="emph" presetSubtype="0" fill="hold" grpId="0" nodeType="afterEffect">
                                  <p:stCondLst>
                                    <p:cond delay="0"/>
                                  </p:stCondLst>
                                  <p:childTnLst>
                                    <p:animRot by="21600000">
                                      <p:cBhvr>
                                        <p:cTn id="42" dur="2000" fill="hold"/>
                                        <p:tgtEl>
                                          <p:spTgt spid="162835"/>
                                        </p:tgtEl>
                                        <p:attrNameLst>
                                          <p:attrName>r</p:attrName>
                                        </p:attrNameLst>
                                      </p:cBhvr>
                                    </p:animRot>
                                  </p:childTnLst>
                                </p:cTn>
                              </p:par>
                            </p:childTnLst>
                          </p:cTn>
                        </p:par>
                        <p:par>
                          <p:cTn id="43" fill="hold">
                            <p:stCondLst>
                              <p:cond delay="26000"/>
                            </p:stCondLst>
                            <p:childTnLst>
                              <p:par>
                                <p:cTn id="44" presetID="8" presetClass="emph" presetSubtype="0" fill="hold" grpId="0" nodeType="afterEffect">
                                  <p:stCondLst>
                                    <p:cond delay="0"/>
                                  </p:stCondLst>
                                  <p:childTnLst>
                                    <p:animRot by="21600000">
                                      <p:cBhvr>
                                        <p:cTn id="45" dur="2000" fill="hold"/>
                                        <p:tgtEl>
                                          <p:spTgt spid="162845"/>
                                        </p:tgtEl>
                                        <p:attrNameLst>
                                          <p:attrName>r</p:attrName>
                                        </p:attrNameLst>
                                      </p:cBhvr>
                                    </p:animRot>
                                  </p:childTnLst>
                                </p:cTn>
                              </p:par>
                            </p:childTnLst>
                          </p:cTn>
                        </p:par>
                        <p:par>
                          <p:cTn id="46" fill="hold">
                            <p:stCondLst>
                              <p:cond delay="28000"/>
                            </p:stCondLst>
                            <p:childTnLst>
                              <p:par>
                                <p:cTn id="47" presetID="8" presetClass="emph" presetSubtype="0" fill="hold" grpId="0" nodeType="afterEffect">
                                  <p:stCondLst>
                                    <p:cond delay="0"/>
                                  </p:stCondLst>
                                  <p:childTnLst>
                                    <p:animRot by="21600000">
                                      <p:cBhvr>
                                        <p:cTn id="48" dur="2000" fill="hold"/>
                                        <p:tgtEl>
                                          <p:spTgt spid="162846"/>
                                        </p:tgtEl>
                                        <p:attrNameLst>
                                          <p:attrName>r</p:attrName>
                                        </p:attrNameLst>
                                      </p:cBhvr>
                                    </p:animRot>
                                  </p:childTnLst>
                                </p:cTn>
                              </p:par>
                            </p:childTnLst>
                          </p:cTn>
                        </p:par>
                        <p:par>
                          <p:cTn id="49" fill="hold">
                            <p:stCondLst>
                              <p:cond delay="30000"/>
                            </p:stCondLst>
                            <p:childTnLst>
                              <p:par>
                                <p:cTn id="50" presetID="8" presetClass="emph" presetSubtype="0" fill="hold" grpId="0" nodeType="afterEffect">
                                  <p:stCondLst>
                                    <p:cond delay="0"/>
                                  </p:stCondLst>
                                  <p:childTnLst>
                                    <p:animRot by="21600000">
                                      <p:cBhvr>
                                        <p:cTn id="51" dur="2000" fill="hold"/>
                                        <p:tgtEl>
                                          <p:spTgt spid="162847"/>
                                        </p:tgtEl>
                                        <p:attrNameLst>
                                          <p:attrName>r</p:attrName>
                                        </p:attrNameLst>
                                      </p:cBhvr>
                                    </p:animRot>
                                  </p:childTnLst>
                                </p:cTn>
                              </p:par>
                            </p:childTnLst>
                          </p:cTn>
                        </p:par>
                        <p:par>
                          <p:cTn id="52" fill="hold">
                            <p:stCondLst>
                              <p:cond delay="32000"/>
                            </p:stCondLst>
                            <p:childTnLst>
                              <p:par>
                                <p:cTn id="53" presetID="8" presetClass="emph" presetSubtype="0" fill="hold" grpId="0" nodeType="afterEffect">
                                  <p:stCondLst>
                                    <p:cond delay="0"/>
                                  </p:stCondLst>
                                  <p:childTnLst>
                                    <p:animRot by="21600000">
                                      <p:cBhvr>
                                        <p:cTn id="54" dur="2000" fill="hold"/>
                                        <p:tgtEl>
                                          <p:spTgt spid="162852"/>
                                        </p:tgtEl>
                                        <p:attrNameLst>
                                          <p:attrName>r</p:attrName>
                                        </p:attrNameLst>
                                      </p:cBhvr>
                                    </p:animRot>
                                  </p:childTnLst>
                                </p:cTn>
                              </p:par>
                            </p:childTnLst>
                          </p:cTn>
                        </p:par>
                        <p:par>
                          <p:cTn id="55" fill="hold">
                            <p:stCondLst>
                              <p:cond delay="34000"/>
                            </p:stCondLst>
                            <p:childTnLst>
                              <p:par>
                                <p:cTn id="56" presetID="8" presetClass="emph" presetSubtype="0" fill="hold" grpId="0" nodeType="afterEffect">
                                  <p:stCondLst>
                                    <p:cond delay="0"/>
                                  </p:stCondLst>
                                  <p:childTnLst>
                                    <p:animRot by="21600000">
                                      <p:cBhvr>
                                        <p:cTn id="57" dur="2000" fill="hold"/>
                                        <p:tgtEl>
                                          <p:spTgt spid="162853"/>
                                        </p:tgtEl>
                                        <p:attrNameLst>
                                          <p:attrName>r</p:attrName>
                                        </p:attrNameLst>
                                      </p:cBhvr>
                                    </p:animRot>
                                  </p:childTnLst>
                                </p:cTn>
                              </p:par>
                            </p:childTnLst>
                          </p:cTn>
                        </p:par>
                        <p:par>
                          <p:cTn id="58" fill="hold">
                            <p:stCondLst>
                              <p:cond delay="36000"/>
                            </p:stCondLst>
                            <p:childTnLst>
                              <p:par>
                                <p:cTn id="59" presetID="8" presetClass="emph" presetSubtype="0" fill="hold" grpId="0" nodeType="afterEffect">
                                  <p:stCondLst>
                                    <p:cond delay="0"/>
                                  </p:stCondLst>
                                  <p:childTnLst>
                                    <p:animRot by="21600000">
                                      <p:cBhvr>
                                        <p:cTn id="60" dur="2000" fill="hold"/>
                                        <p:tgtEl>
                                          <p:spTgt spid="162854"/>
                                        </p:tgtEl>
                                        <p:attrNameLst>
                                          <p:attrName>r</p:attrName>
                                        </p:attrNameLst>
                                      </p:cBhvr>
                                    </p:animRot>
                                  </p:childTnLst>
                                </p:cTn>
                              </p:par>
                            </p:childTnLst>
                          </p:cTn>
                        </p:par>
                        <p:par>
                          <p:cTn id="61" fill="hold">
                            <p:stCondLst>
                              <p:cond delay="38000"/>
                            </p:stCondLst>
                            <p:childTnLst>
                              <p:par>
                                <p:cTn id="62" presetID="8" presetClass="emph" presetSubtype="0" fill="hold" grpId="0" nodeType="afterEffect">
                                  <p:stCondLst>
                                    <p:cond delay="0"/>
                                  </p:stCondLst>
                                  <p:childTnLst>
                                    <p:animRot by="21600000">
                                      <p:cBhvr>
                                        <p:cTn id="63" dur="2000" fill="hold"/>
                                        <p:tgtEl>
                                          <p:spTgt spid="162855"/>
                                        </p:tgtEl>
                                        <p:attrNameLst>
                                          <p:attrName>r</p:attrName>
                                        </p:attrNameLst>
                                      </p:cBhvr>
                                    </p:animRot>
                                  </p:childTnLst>
                                </p:cTn>
                              </p:par>
                            </p:childTnLst>
                          </p:cTn>
                        </p:par>
                        <p:par>
                          <p:cTn id="64" fill="hold">
                            <p:stCondLst>
                              <p:cond delay="40000"/>
                            </p:stCondLst>
                            <p:childTnLst>
                              <p:par>
                                <p:cTn id="65" presetID="8" presetClass="emph" presetSubtype="0" fill="hold" grpId="0" nodeType="afterEffect">
                                  <p:stCondLst>
                                    <p:cond delay="0"/>
                                  </p:stCondLst>
                                  <p:childTnLst>
                                    <p:animRot by="21600000">
                                      <p:cBhvr>
                                        <p:cTn id="66" dur="2000" fill="hold"/>
                                        <p:tgtEl>
                                          <p:spTgt spid="162856"/>
                                        </p:tgtEl>
                                        <p:attrNameLst>
                                          <p:attrName>r</p:attrName>
                                        </p:attrNameLst>
                                      </p:cBhvr>
                                    </p:animRot>
                                  </p:childTnLst>
                                </p:cTn>
                              </p:par>
                            </p:childTnLst>
                          </p:cTn>
                        </p:par>
                        <p:par>
                          <p:cTn id="67" fill="hold">
                            <p:stCondLst>
                              <p:cond delay="42000"/>
                            </p:stCondLst>
                            <p:childTnLst>
                              <p:par>
                                <p:cTn id="68" presetID="8" presetClass="emph" presetSubtype="0" fill="hold" grpId="0" nodeType="afterEffect">
                                  <p:stCondLst>
                                    <p:cond delay="0"/>
                                  </p:stCondLst>
                                  <p:childTnLst>
                                    <p:animRot by="21600000">
                                      <p:cBhvr>
                                        <p:cTn id="69" dur="2000" fill="hold"/>
                                        <p:tgtEl>
                                          <p:spTgt spid="16285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22" grpId="0"/>
      <p:bldP spid="162823" grpId="0" animBg="1"/>
      <p:bldP spid="162824" grpId="0" animBg="1"/>
      <p:bldP spid="162825" grpId="0"/>
      <p:bldP spid="162826" grpId="0"/>
      <p:bldP spid="162827" grpId="0"/>
      <p:bldP spid="162828" grpId="0"/>
      <p:bldP spid="162830" grpId="0"/>
      <p:bldP spid="162831" grpId="0"/>
      <p:bldP spid="162832" grpId="0" animBg="1"/>
      <p:bldP spid="162833" grpId="0"/>
      <p:bldP spid="162834" grpId="0"/>
      <p:bldP spid="162835" grpId="0" animBg="1"/>
      <p:bldP spid="162845" grpId="0" animBg="1"/>
      <p:bldP spid="162846" grpId="0"/>
      <p:bldP spid="162847" grpId="0"/>
      <p:bldP spid="162852" grpId="0"/>
      <p:bldP spid="162853" grpId="0"/>
      <p:bldP spid="162854" grpId="0" animBg="1"/>
      <p:bldP spid="162855" grpId="0"/>
      <p:bldP spid="162856" grpId="0"/>
      <p:bldP spid="162857"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chemeClr val="bg1"/>
            </a:gs>
            <a:gs pos="100000">
              <a:schemeClr val="hlink"/>
            </a:gs>
          </a:gsLst>
          <a:path path="shape">
            <a:fillToRect l="50000" t="50000" r="50000" b="50000"/>
          </a:path>
        </a:gradFill>
        <a:effectLst/>
      </p:bgPr>
    </p:bg>
    <p:spTree>
      <p:nvGrpSpPr>
        <p:cNvPr id="1" name=""/>
        <p:cNvGrpSpPr/>
        <p:nvPr/>
      </p:nvGrpSpPr>
      <p:grpSpPr>
        <a:xfrm>
          <a:off x="0" y="0"/>
          <a:ext cx="0" cy="0"/>
          <a:chOff x="0" y="0"/>
          <a:chExt cx="0" cy="0"/>
        </a:xfrm>
      </p:grpSpPr>
      <p:sp>
        <p:nvSpPr>
          <p:cNvPr id="164868" name="WordArt 4"/>
          <p:cNvSpPr>
            <a:spLocks noChangeArrowheads="1" noChangeShapeType="1" noTextEdit="1"/>
          </p:cNvSpPr>
          <p:nvPr/>
        </p:nvSpPr>
        <p:spPr bwMode="auto">
          <a:xfrm>
            <a:off x="3492500" y="188913"/>
            <a:ext cx="1819275" cy="647700"/>
          </a:xfrm>
          <a:prstGeom prst="rect">
            <a:avLst/>
          </a:prstGeom>
        </p:spPr>
        <p:txBody>
          <a:bodyPr wrap="none" fromWordArt="1">
            <a:prstTxWarp prst="textPlain">
              <a:avLst>
                <a:gd name="adj" fmla="val 50000"/>
              </a:avLst>
            </a:prstTxWarp>
          </a:bodyPr>
          <a:lstStyle/>
          <a:p>
            <a:pPr rtl="1"/>
            <a:r>
              <a:rPr lang="ar-JO"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الدرس الثاني عشر</a:t>
            </a:r>
          </a:p>
        </p:txBody>
      </p:sp>
      <p:sp>
        <p:nvSpPr>
          <p:cNvPr id="164869" name="WordArt 5"/>
          <p:cNvSpPr>
            <a:spLocks noChangeArrowheads="1" noChangeShapeType="1" noTextEdit="1"/>
          </p:cNvSpPr>
          <p:nvPr/>
        </p:nvSpPr>
        <p:spPr bwMode="auto">
          <a:xfrm>
            <a:off x="1763713" y="981075"/>
            <a:ext cx="5667375" cy="571500"/>
          </a:xfrm>
          <a:prstGeom prst="rect">
            <a:avLst/>
          </a:prstGeom>
        </p:spPr>
        <p:txBody>
          <a:bodyPr spcFirstLastPara="1" wrap="none" fromWordArt="1">
            <a:prstTxWarp prst="textArchUp">
              <a:avLst>
                <a:gd name="adj" fmla="val 10800000"/>
              </a:avLst>
            </a:prstTxWarp>
          </a:bodyPr>
          <a:lstStyle/>
          <a:p>
            <a:pPr rtl="1"/>
            <a:r>
              <a:rPr lang="ar-JO" sz="3200" kern="10">
                <a:ln w="9525">
                  <a:solidFill>
                    <a:srgbClr val="000000"/>
                  </a:solidFill>
                  <a:round/>
                  <a:headEnd/>
                  <a:tailEnd/>
                </a:ln>
                <a:solidFill>
                  <a:srgbClr val="000000"/>
                </a:solidFill>
                <a:latin typeface="Arial Black"/>
              </a:rPr>
              <a:t>الجذر التربيعي والجذر التكعيبي لعدد نسبي </a:t>
            </a:r>
          </a:p>
        </p:txBody>
      </p:sp>
      <p:sp>
        <p:nvSpPr>
          <p:cNvPr id="164870" name="WordArt 6" descr="عمودي ضيق"/>
          <p:cNvSpPr>
            <a:spLocks noChangeArrowheads="1" noChangeShapeType="1" noTextEdit="1"/>
          </p:cNvSpPr>
          <p:nvPr/>
        </p:nvSpPr>
        <p:spPr bwMode="auto">
          <a:xfrm>
            <a:off x="3203575" y="1196975"/>
            <a:ext cx="2019300" cy="1084263"/>
          </a:xfrm>
          <a:prstGeom prst="rect">
            <a:avLst/>
          </a:prstGeom>
        </p:spPr>
        <p:txBody>
          <a:bodyPr wrap="none" fromWordArt="1">
            <a:prstTxWarp prst="textCurveUp">
              <a:avLst>
                <a:gd name="adj" fmla="val 40356"/>
              </a:avLst>
            </a:prstTxWarp>
          </a:bodyPr>
          <a:lstStyle/>
          <a:p>
            <a:pPr rtl="1"/>
            <a:r>
              <a:rPr lang="ar-JO" sz="3600" kern="10">
                <a:ln w="12700">
                  <a:solidFill>
                    <a:srgbClr val="000000"/>
                  </a:solidFill>
                  <a:round/>
                  <a:headEnd/>
                  <a:tailEnd/>
                </a:ln>
                <a:pattFill prst="dashHorz">
                  <a:fgClr>
                    <a:srgbClr val="808080"/>
                  </a:fgClr>
                  <a:bgClr>
                    <a:srgbClr val="FFFF00"/>
                  </a:bgClr>
                </a:pattFill>
                <a:effectLst>
                  <a:outerShdw dist="45791" dir="2021404" algn="ctr" rotWithShape="0">
                    <a:srgbClr val="808080">
                      <a:alpha val="80000"/>
                    </a:srgbClr>
                  </a:outerShdw>
                </a:effectLst>
                <a:latin typeface="Arial Black"/>
              </a:rPr>
              <a:t>مثال ((1)) :</a:t>
            </a:r>
          </a:p>
        </p:txBody>
      </p:sp>
      <p:sp>
        <p:nvSpPr>
          <p:cNvPr id="164872" name="Text Box 8"/>
          <p:cNvSpPr txBox="1">
            <a:spLocks noChangeArrowheads="1"/>
          </p:cNvSpPr>
          <p:nvPr/>
        </p:nvSpPr>
        <p:spPr bwMode="auto">
          <a:xfrm>
            <a:off x="0" y="1628775"/>
            <a:ext cx="3148013" cy="396875"/>
          </a:xfrm>
          <a:prstGeom prst="rect">
            <a:avLst/>
          </a:prstGeom>
          <a:noFill/>
          <a:ln w="9525" algn="ctr">
            <a:noFill/>
            <a:miter lim="800000"/>
            <a:headEnd/>
            <a:tailEnd/>
          </a:ln>
          <a:effectLst/>
        </p:spPr>
        <p:txBody>
          <a:bodyPr wrap="none">
            <a:spAutoFit/>
          </a:bodyPr>
          <a:lstStyle/>
          <a:p>
            <a:r>
              <a:rPr lang="ar-SA"/>
              <a:t>أوجد ناتج كل مما يلي ما أمكن ذلك :</a:t>
            </a:r>
            <a:endParaRPr lang="en-US"/>
          </a:p>
        </p:txBody>
      </p:sp>
      <p:graphicFrame>
        <p:nvGraphicFramePr>
          <p:cNvPr id="164874" name="Object 10"/>
          <p:cNvGraphicFramePr>
            <a:graphicFrameLocks noGrp="1" noChangeAspect="1"/>
          </p:cNvGraphicFramePr>
          <p:nvPr>
            <p:ph sz="quarter" idx="1"/>
          </p:nvPr>
        </p:nvGraphicFramePr>
        <p:xfrm>
          <a:off x="0" y="2276475"/>
          <a:ext cx="1239838" cy="1571625"/>
        </p:xfrm>
        <a:graphic>
          <a:graphicData uri="http://schemas.openxmlformats.org/presentationml/2006/ole">
            <mc:AlternateContent xmlns:mc="http://schemas.openxmlformats.org/markup-compatibility/2006">
              <mc:Choice xmlns:v="urn:schemas-microsoft-com:vml" Requires="v">
                <p:oleObj spid="_x0000_s164890" name="Equation" r:id="rId4" imgW="520560" imgH="660240" progId="Equation.3">
                  <p:embed/>
                </p:oleObj>
              </mc:Choice>
              <mc:Fallback>
                <p:oleObj name="Equation" r:id="rId4" imgW="520560" imgH="660240" progId="Equation.3">
                  <p:embed/>
                  <p:pic>
                    <p:nvPicPr>
                      <p:cNvPr id="0" name="Picture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2276475"/>
                        <a:ext cx="1239838" cy="1571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4876" name="Object 12"/>
          <p:cNvGraphicFramePr>
            <a:graphicFrameLocks noGrp="1" noChangeAspect="1"/>
          </p:cNvGraphicFramePr>
          <p:nvPr>
            <p:ph sz="quarter" idx="2"/>
          </p:nvPr>
        </p:nvGraphicFramePr>
        <p:xfrm>
          <a:off x="1331913" y="2349500"/>
          <a:ext cx="1844675" cy="977900"/>
        </p:xfrm>
        <a:graphic>
          <a:graphicData uri="http://schemas.openxmlformats.org/presentationml/2006/ole">
            <mc:AlternateContent xmlns:mc="http://schemas.openxmlformats.org/markup-compatibility/2006">
              <mc:Choice xmlns:v="urn:schemas-microsoft-com:vml" Requires="v">
                <p:oleObj spid="_x0000_s164891" name="Equation" r:id="rId6" imgW="838080" imgH="444240" progId="Equation.3">
                  <p:embed/>
                </p:oleObj>
              </mc:Choice>
              <mc:Fallback>
                <p:oleObj name="Equation" r:id="rId6" imgW="838080" imgH="444240" progId="Equation.3">
                  <p:embed/>
                  <p:pic>
                    <p:nvPicPr>
                      <p:cNvPr id="0" name="Picture 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31913" y="2349500"/>
                        <a:ext cx="1844675" cy="977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4883" name="Object 19"/>
          <p:cNvGraphicFramePr>
            <a:graphicFrameLocks noGrp="1" noChangeAspect="1"/>
          </p:cNvGraphicFramePr>
          <p:nvPr>
            <p:ph sz="quarter" idx="3"/>
          </p:nvPr>
        </p:nvGraphicFramePr>
        <p:xfrm>
          <a:off x="0" y="3357563"/>
          <a:ext cx="1003300" cy="877887"/>
        </p:xfrm>
        <a:graphic>
          <a:graphicData uri="http://schemas.openxmlformats.org/presentationml/2006/ole">
            <mc:AlternateContent xmlns:mc="http://schemas.openxmlformats.org/markup-compatibility/2006">
              <mc:Choice xmlns:v="urn:schemas-microsoft-com:vml" Requires="v">
                <p:oleObj spid="_x0000_s164892" name="Equation" r:id="rId8" imgW="507960" imgH="444240" progId="Equation.3">
                  <p:embed/>
                </p:oleObj>
              </mc:Choice>
              <mc:Fallback>
                <p:oleObj name="Equation" r:id="rId8" imgW="507960" imgH="444240" progId="Equation.3">
                  <p:embed/>
                  <p:pic>
                    <p:nvPicPr>
                      <p:cNvPr id="0" name="Picture 1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3357563"/>
                        <a:ext cx="1003300" cy="8778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4885" name="Object 21"/>
          <p:cNvGraphicFramePr>
            <a:graphicFrameLocks noGrp="1" noChangeAspect="1"/>
          </p:cNvGraphicFramePr>
          <p:nvPr>
            <p:ph sz="quarter" idx="4"/>
          </p:nvPr>
        </p:nvGraphicFramePr>
        <p:xfrm>
          <a:off x="0" y="4437063"/>
          <a:ext cx="1733550" cy="701675"/>
        </p:xfrm>
        <a:graphic>
          <a:graphicData uri="http://schemas.openxmlformats.org/presentationml/2006/ole">
            <mc:AlternateContent xmlns:mc="http://schemas.openxmlformats.org/markup-compatibility/2006">
              <mc:Choice xmlns:v="urn:schemas-microsoft-com:vml" Requires="v">
                <p:oleObj spid="_x0000_s164893" name="Equation" r:id="rId10" imgW="596880" imgH="241200" progId="Equation.3">
                  <p:embed/>
                </p:oleObj>
              </mc:Choice>
              <mc:Fallback>
                <p:oleObj name="Equation" r:id="rId10" imgW="596880" imgH="241200" progId="Equation.3">
                  <p:embed/>
                  <p:pic>
                    <p:nvPicPr>
                      <p:cNvPr id="0" name="Picture 2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4437063"/>
                        <a:ext cx="1733550" cy="701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4888" name="Object 24"/>
          <p:cNvGraphicFramePr>
            <a:graphicFrameLocks noChangeAspect="1"/>
          </p:cNvGraphicFramePr>
          <p:nvPr/>
        </p:nvGraphicFramePr>
        <p:xfrm>
          <a:off x="1763713" y="4221163"/>
          <a:ext cx="2562225" cy="1042987"/>
        </p:xfrm>
        <a:graphic>
          <a:graphicData uri="http://schemas.openxmlformats.org/presentationml/2006/ole">
            <mc:AlternateContent xmlns:mc="http://schemas.openxmlformats.org/markup-compatibility/2006">
              <mc:Choice xmlns:v="urn:schemas-microsoft-com:vml" Requires="v">
                <p:oleObj spid="_x0000_s164894" name="Equation" r:id="rId12" imgW="1091880" imgH="444240" progId="Equation.3">
                  <p:embed/>
                </p:oleObj>
              </mc:Choice>
              <mc:Fallback>
                <p:oleObj name="Equation" r:id="rId12" imgW="1091880" imgH="444240" progId="Equation.3">
                  <p:embed/>
                  <p:pic>
                    <p:nvPicPr>
                      <p:cNvPr id="0" name="Picture 2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763713" y="4221163"/>
                        <a:ext cx="2562225" cy="10429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4889" name="Object 25"/>
          <p:cNvGraphicFramePr>
            <a:graphicFrameLocks noChangeAspect="1"/>
          </p:cNvGraphicFramePr>
          <p:nvPr/>
        </p:nvGraphicFramePr>
        <p:xfrm>
          <a:off x="0" y="5373688"/>
          <a:ext cx="1403350" cy="963612"/>
        </p:xfrm>
        <a:graphic>
          <a:graphicData uri="http://schemas.openxmlformats.org/presentationml/2006/ole">
            <mc:AlternateContent xmlns:mc="http://schemas.openxmlformats.org/markup-compatibility/2006">
              <mc:Choice xmlns:v="urn:schemas-microsoft-com:vml" Requires="v">
                <p:oleObj spid="_x0000_s164895" name="Equation" r:id="rId14" imgW="647640" imgH="444240" progId="Equation.3">
                  <p:embed/>
                </p:oleObj>
              </mc:Choice>
              <mc:Fallback>
                <p:oleObj name="Equation" r:id="rId14" imgW="647640" imgH="444240" progId="Equation.3">
                  <p:embed/>
                  <p:pic>
                    <p:nvPicPr>
                      <p:cNvPr id="0" name="Picture 25"/>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5373688"/>
                        <a:ext cx="1403350" cy="9636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4890" name="Text Box 26"/>
          <p:cNvSpPr txBox="1">
            <a:spLocks noChangeArrowheads="1"/>
          </p:cNvSpPr>
          <p:nvPr/>
        </p:nvSpPr>
        <p:spPr bwMode="auto">
          <a:xfrm>
            <a:off x="4859338" y="2997200"/>
            <a:ext cx="3960812" cy="396875"/>
          </a:xfrm>
          <a:prstGeom prst="rect">
            <a:avLst/>
          </a:prstGeom>
          <a:noFill/>
          <a:ln w="9525" algn="ctr">
            <a:noFill/>
            <a:miter lim="800000"/>
            <a:headEnd/>
            <a:tailEnd/>
          </a:ln>
          <a:effectLst/>
        </p:spPr>
        <p:txBody>
          <a:bodyPr>
            <a:spAutoFit/>
          </a:bodyPr>
          <a:lstStyle/>
          <a:p>
            <a:endParaRPr lang="ar-JO"/>
          </a:p>
        </p:txBody>
      </p:sp>
      <p:sp>
        <p:nvSpPr>
          <p:cNvPr id="164891" name="Text Box 27"/>
          <p:cNvSpPr txBox="1">
            <a:spLocks noChangeArrowheads="1"/>
          </p:cNvSpPr>
          <p:nvPr/>
        </p:nvSpPr>
        <p:spPr bwMode="auto">
          <a:xfrm>
            <a:off x="1116013" y="3716338"/>
            <a:ext cx="3168650" cy="406400"/>
          </a:xfrm>
          <a:prstGeom prst="rect">
            <a:avLst/>
          </a:prstGeom>
          <a:gradFill rotWithShape="1">
            <a:gsLst>
              <a:gs pos="0">
                <a:srgbClr val="99FFCC"/>
              </a:gs>
              <a:gs pos="100000">
                <a:schemeClr val="bg1"/>
              </a:gs>
            </a:gsLst>
            <a:path path="shape">
              <a:fillToRect l="50000" t="50000" r="50000" b="50000"/>
            </a:path>
          </a:gradFill>
          <a:ln w="9525" algn="ctr">
            <a:solidFill>
              <a:schemeClr val="tx1"/>
            </a:solidFill>
            <a:miter lim="800000"/>
            <a:headEnd/>
            <a:tailEnd/>
          </a:ln>
          <a:effectLst/>
        </p:spPr>
        <p:txBody>
          <a:bodyPr>
            <a:spAutoFit/>
          </a:bodyPr>
          <a:lstStyle/>
          <a:p>
            <a:r>
              <a:rPr lang="ar-SA"/>
              <a:t>لا يوجد جواب في ن .</a:t>
            </a:r>
            <a:endParaRPr lang="en-US"/>
          </a:p>
        </p:txBody>
      </p:sp>
      <p:sp>
        <p:nvSpPr>
          <p:cNvPr id="164892" name="Text Box 28"/>
          <p:cNvSpPr txBox="1">
            <a:spLocks noChangeArrowheads="1"/>
          </p:cNvSpPr>
          <p:nvPr/>
        </p:nvSpPr>
        <p:spPr bwMode="auto">
          <a:xfrm>
            <a:off x="1692275" y="5589588"/>
            <a:ext cx="3168650" cy="711200"/>
          </a:xfrm>
          <a:prstGeom prst="rect">
            <a:avLst/>
          </a:prstGeom>
          <a:gradFill rotWithShape="1">
            <a:gsLst>
              <a:gs pos="0">
                <a:srgbClr val="99FFCC"/>
              </a:gs>
              <a:gs pos="100000">
                <a:schemeClr val="bg1"/>
              </a:gs>
            </a:gsLst>
            <a:path path="shape">
              <a:fillToRect l="50000" t="50000" r="50000" b="50000"/>
            </a:path>
          </a:gradFill>
          <a:ln w="9525" algn="ctr">
            <a:solidFill>
              <a:schemeClr val="tx1"/>
            </a:solidFill>
            <a:miter lim="800000"/>
            <a:headEnd/>
            <a:tailEnd/>
          </a:ln>
          <a:effectLst/>
        </p:spPr>
        <p:txBody>
          <a:bodyPr>
            <a:spAutoFit/>
          </a:bodyPr>
          <a:lstStyle/>
          <a:p>
            <a:r>
              <a:rPr lang="ar-SA"/>
              <a:t>لا يوجد جواب في ن ، لأنه لا يوجد جذر تربيعي للعدد السالب.</a:t>
            </a:r>
            <a:endParaRPr lang="en-US"/>
          </a:p>
        </p:txBody>
      </p:sp>
      <p:sp>
        <p:nvSpPr>
          <p:cNvPr id="164893" name="AutoShape 29">
            <a:hlinkClick r:id="rId16" action="ppaction://hlinksldjump" highlightClick="1"/>
          </p:cNvPr>
          <p:cNvSpPr>
            <a:spLocks noChangeArrowheads="1"/>
          </p:cNvSpPr>
          <p:nvPr/>
        </p:nvSpPr>
        <p:spPr bwMode="auto">
          <a:xfrm>
            <a:off x="0" y="6453188"/>
            <a:ext cx="539750" cy="404812"/>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slow">
    <p:comb/>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afterEffect">
                                  <p:stCondLst>
                                    <p:cond delay="0"/>
                                  </p:stCondLst>
                                  <p:childTnLst>
                                    <p:set>
                                      <p:cBhvr>
                                        <p:cTn id="6" dur="1" fill="hold">
                                          <p:stCondLst>
                                            <p:cond delay="0"/>
                                          </p:stCondLst>
                                        </p:cTn>
                                        <p:tgtEl>
                                          <p:spTgt spid="164876"/>
                                        </p:tgtEl>
                                        <p:attrNameLst>
                                          <p:attrName>style.visibility</p:attrName>
                                        </p:attrNameLst>
                                      </p:cBhvr>
                                      <p:to>
                                        <p:strVal val="visible"/>
                                      </p:to>
                                    </p:set>
                                    <p:animEffect transition="in" filter="wedge">
                                      <p:cBhvr>
                                        <p:cTn id="7" dur="2000"/>
                                        <p:tgtEl>
                                          <p:spTgt spid="164876"/>
                                        </p:tgtEl>
                                      </p:cBhvr>
                                    </p:animEffect>
                                  </p:childTnLst>
                                </p:cTn>
                              </p:par>
                            </p:childTnLst>
                          </p:cTn>
                        </p:par>
                        <p:par>
                          <p:cTn id="8" fill="hold">
                            <p:stCondLst>
                              <p:cond delay="2000"/>
                            </p:stCondLst>
                            <p:childTnLst>
                              <p:par>
                                <p:cTn id="9" presetID="56" presetClass="entr" presetSubtype="0" fill="hold" grpId="0" nodeType="afterEffect">
                                  <p:stCondLst>
                                    <p:cond delay="0"/>
                                  </p:stCondLst>
                                  <p:iterate type="lt">
                                    <p:tmPct val="10000"/>
                                  </p:iterate>
                                  <p:childTnLst>
                                    <p:set>
                                      <p:cBhvr>
                                        <p:cTn id="10" dur="1" fill="hold">
                                          <p:stCondLst>
                                            <p:cond delay="0"/>
                                          </p:stCondLst>
                                        </p:cTn>
                                        <p:tgtEl>
                                          <p:spTgt spid="164891"/>
                                        </p:tgtEl>
                                        <p:attrNameLst>
                                          <p:attrName>style.visibility</p:attrName>
                                        </p:attrNameLst>
                                      </p:cBhvr>
                                      <p:to>
                                        <p:strVal val="visible"/>
                                      </p:to>
                                    </p:set>
                                    <p:anim by="(-#ppt_w*2)" calcmode="lin" valueType="num">
                                      <p:cBhvr rctx="PPT">
                                        <p:cTn id="11" dur="500" autoRev="1" fill="hold">
                                          <p:stCondLst>
                                            <p:cond delay="0"/>
                                          </p:stCondLst>
                                        </p:cTn>
                                        <p:tgtEl>
                                          <p:spTgt spid="164891"/>
                                        </p:tgtEl>
                                        <p:attrNameLst>
                                          <p:attrName>ppt_w</p:attrName>
                                        </p:attrNameLst>
                                      </p:cBhvr>
                                    </p:anim>
                                    <p:anim by="(#ppt_w*0.50)" calcmode="lin" valueType="num">
                                      <p:cBhvr>
                                        <p:cTn id="12" dur="500" decel="50000" autoRev="1" fill="hold">
                                          <p:stCondLst>
                                            <p:cond delay="0"/>
                                          </p:stCondLst>
                                        </p:cTn>
                                        <p:tgtEl>
                                          <p:spTgt spid="164891"/>
                                        </p:tgtEl>
                                        <p:attrNameLst>
                                          <p:attrName>ppt_x</p:attrName>
                                        </p:attrNameLst>
                                      </p:cBhvr>
                                    </p:anim>
                                    <p:anim from="(-#ppt_h/2)" to="(#ppt_y)" calcmode="lin" valueType="num">
                                      <p:cBhvr>
                                        <p:cTn id="13" dur="1000" fill="hold">
                                          <p:stCondLst>
                                            <p:cond delay="0"/>
                                          </p:stCondLst>
                                        </p:cTn>
                                        <p:tgtEl>
                                          <p:spTgt spid="164891"/>
                                        </p:tgtEl>
                                        <p:attrNameLst>
                                          <p:attrName>ppt_y</p:attrName>
                                        </p:attrNameLst>
                                      </p:cBhvr>
                                    </p:anim>
                                    <p:animRot by="21600000">
                                      <p:cBhvr>
                                        <p:cTn id="14" dur="1000" fill="hold">
                                          <p:stCondLst>
                                            <p:cond delay="0"/>
                                          </p:stCondLst>
                                        </p:cTn>
                                        <p:tgtEl>
                                          <p:spTgt spid="164891"/>
                                        </p:tgtEl>
                                        <p:attrNameLst>
                                          <p:attrName>r</p:attrName>
                                        </p:attrNameLst>
                                      </p:cBhvr>
                                    </p:animRot>
                                  </p:childTnLst>
                                </p:cTn>
                              </p:par>
                            </p:childTnLst>
                          </p:cTn>
                        </p:par>
                        <p:par>
                          <p:cTn id="15" fill="hold">
                            <p:stCondLst>
                              <p:cond delay="4300"/>
                            </p:stCondLst>
                            <p:childTnLst>
                              <p:par>
                                <p:cTn id="16" presetID="13" presetClass="entr" presetSubtype="16" fill="hold" nodeType="afterEffect">
                                  <p:stCondLst>
                                    <p:cond delay="0"/>
                                  </p:stCondLst>
                                  <p:childTnLst>
                                    <p:set>
                                      <p:cBhvr>
                                        <p:cTn id="17" dur="1" fill="hold">
                                          <p:stCondLst>
                                            <p:cond delay="0"/>
                                          </p:stCondLst>
                                        </p:cTn>
                                        <p:tgtEl>
                                          <p:spTgt spid="164888"/>
                                        </p:tgtEl>
                                        <p:attrNameLst>
                                          <p:attrName>style.visibility</p:attrName>
                                        </p:attrNameLst>
                                      </p:cBhvr>
                                      <p:to>
                                        <p:strVal val="visible"/>
                                      </p:to>
                                    </p:set>
                                    <p:animEffect transition="in" filter="plus(in)">
                                      <p:cBhvr>
                                        <p:cTn id="18" dur="2000"/>
                                        <p:tgtEl>
                                          <p:spTgt spid="164888"/>
                                        </p:tgtEl>
                                      </p:cBhvr>
                                    </p:animEffect>
                                  </p:childTnLst>
                                </p:cTn>
                              </p:par>
                            </p:childTnLst>
                          </p:cTn>
                        </p:par>
                        <p:par>
                          <p:cTn id="19" fill="hold">
                            <p:stCondLst>
                              <p:cond delay="6300"/>
                            </p:stCondLst>
                            <p:childTnLst>
                              <p:par>
                                <p:cTn id="20" presetID="56" presetClass="entr" presetSubtype="0" fill="hold" grpId="0" nodeType="afterEffect">
                                  <p:stCondLst>
                                    <p:cond delay="0"/>
                                  </p:stCondLst>
                                  <p:iterate type="lt">
                                    <p:tmPct val="10000"/>
                                  </p:iterate>
                                  <p:childTnLst>
                                    <p:set>
                                      <p:cBhvr>
                                        <p:cTn id="21" dur="1" fill="hold">
                                          <p:stCondLst>
                                            <p:cond delay="0"/>
                                          </p:stCondLst>
                                        </p:cTn>
                                        <p:tgtEl>
                                          <p:spTgt spid="164892"/>
                                        </p:tgtEl>
                                        <p:attrNameLst>
                                          <p:attrName>style.visibility</p:attrName>
                                        </p:attrNameLst>
                                      </p:cBhvr>
                                      <p:to>
                                        <p:strVal val="visible"/>
                                      </p:to>
                                    </p:set>
                                    <p:anim by="(-#ppt_w*2)" calcmode="lin" valueType="num">
                                      <p:cBhvr rctx="PPT">
                                        <p:cTn id="22" dur="500" autoRev="1" fill="hold">
                                          <p:stCondLst>
                                            <p:cond delay="0"/>
                                          </p:stCondLst>
                                        </p:cTn>
                                        <p:tgtEl>
                                          <p:spTgt spid="164892"/>
                                        </p:tgtEl>
                                        <p:attrNameLst>
                                          <p:attrName>ppt_w</p:attrName>
                                        </p:attrNameLst>
                                      </p:cBhvr>
                                    </p:anim>
                                    <p:anim by="(#ppt_w*0.50)" calcmode="lin" valueType="num">
                                      <p:cBhvr>
                                        <p:cTn id="23" dur="500" decel="50000" autoRev="1" fill="hold">
                                          <p:stCondLst>
                                            <p:cond delay="0"/>
                                          </p:stCondLst>
                                        </p:cTn>
                                        <p:tgtEl>
                                          <p:spTgt spid="164892"/>
                                        </p:tgtEl>
                                        <p:attrNameLst>
                                          <p:attrName>ppt_x</p:attrName>
                                        </p:attrNameLst>
                                      </p:cBhvr>
                                    </p:anim>
                                    <p:anim from="(-#ppt_h/2)" to="(#ppt_y)" calcmode="lin" valueType="num">
                                      <p:cBhvr>
                                        <p:cTn id="24" dur="1000" fill="hold">
                                          <p:stCondLst>
                                            <p:cond delay="0"/>
                                          </p:stCondLst>
                                        </p:cTn>
                                        <p:tgtEl>
                                          <p:spTgt spid="164892"/>
                                        </p:tgtEl>
                                        <p:attrNameLst>
                                          <p:attrName>ppt_y</p:attrName>
                                        </p:attrNameLst>
                                      </p:cBhvr>
                                    </p:anim>
                                    <p:animRot by="21600000">
                                      <p:cBhvr>
                                        <p:cTn id="25" dur="1000" fill="hold">
                                          <p:stCondLst>
                                            <p:cond delay="0"/>
                                          </p:stCondLst>
                                        </p:cTn>
                                        <p:tgtEl>
                                          <p:spTgt spid="16489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891" grpId="0" animBg="1"/>
      <p:bldP spid="164892"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chemeClr val="bg1"/>
            </a:gs>
            <a:gs pos="100000">
              <a:schemeClr val="hlink"/>
            </a:gs>
          </a:gsLst>
          <a:path path="shape">
            <a:fillToRect l="50000" t="50000" r="50000" b="50000"/>
          </a:path>
        </a:gradFill>
        <a:effectLst/>
      </p:bgPr>
    </p:bg>
    <p:spTree>
      <p:nvGrpSpPr>
        <p:cNvPr id="1" name=""/>
        <p:cNvGrpSpPr/>
        <p:nvPr/>
      </p:nvGrpSpPr>
      <p:grpSpPr>
        <a:xfrm>
          <a:off x="0" y="0"/>
          <a:ext cx="0" cy="0"/>
          <a:chOff x="0" y="0"/>
          <a:chExt cx="0" cy="0"/>
        </a:xfrm>
      </p:grpSpPr>
      <p:sp>
        <p:nvSpPr>
          <p:cNvPr id="165892" name="WordArt 4" descr="عمودي ضيق"/>
          <p:cNvSpPr>
            <a:spLocks noChangeArrowheads="1" noChangeShapeType="1" noTextEdit="1"/>
          </p:cNvSpPr>
          <p:nvPr/>
        </p:nvSpPr>
        <p:spPr bwMode="auto">
          <a:xfrm>
            <a:off x="4572000" y="0"/>
            <a:ext cx="2019300" cy="1084263"/>
          </a:xfrm>
          <a:prstGeom prst="rect">
            <a:avLst/>
          </a:prstGeom>
        </p:spPr>
        <p:txBody>
          <a:bodyPr wrap="none" fromWordArt="1">
            <a:prstTxWarp prst="textCurveUp">
              <a:avLst>
                <a:gd name="adj" fmla="val 40356"/>
              </a:avLst>
            </a:prstTxWarp>
          </a:bodyPr>
          <a:lstStyle/>
          <a:p>
            <a:pPr rtl="1"/>
            <a:r>
              <a:rPr lang="ar-JO" sz="3600" kern="10">
                <a:ln w="12700">
                  <a:solidFill>
                    <a:srgbClr val="000000"/>
                  </a:solidFill>
                  <a:round/>
                  <a:headEnd/>
                  <a:tailEnd/>
                </a:ln>
                <a:pattFill prst="dashHorz">
                  <a:fgClr>
                    <a:srgbClr val="808080"/>
                  </a:fgClr>
                  <a:bgClr>
                    <a:srgbClr val="FFFF00"/>
                  </a:bgClr>
                </a:pattFill>
                <a:effectLst>
                  <a:outerShdw dist="45791" dir="2021404" algn="ctr" rotWithShape="0">
                    <a:srgbClr val="808080">
                      <a:alpha val="80000"/>
                    </a:srgbClr>
                  </a:outerShdw>
                </a:effectLst>
                <a:latin typeface="Arial Black"/>
              </a:rPr>
              <a:t>مثال ((2)) :</a:t>
            </a:r>
          </a:p>
        </p:txBody>
      </p:sp>
      <p:sp>
        <p:nvSpPr>
          <p:cNvPr id="165893" name="Text Box 5"/>
          <p:cNvSpPr txBox="1">
            <a:spLocks noChangeArrowheads="1"/>
          </p:cNvSpPr>
          <p:nvPr/>
        </p:nvSpPr>
        <p:spPr bwMode="auto">
          <a:xfrm>
            <a:off x="1187450" y="476250"/>
            <a:ext cx="3148013" cy="396875"/>
          </a:xfrm>
          <a:prstGeom prst="rect">
            <a:avLst/>
          </a:prstGeom>
          <a:noFill/>
          <a:ln w="9525" algn="ctr">
            <a:noFill/>
            <a:miter lim="800000"/>
            <a:headEnd/>
            <a:tailEnd/>
          </a:ln>
          <a:effectLst/>
        </p:spPr>
        <p:txBody>
          <a:bodyPr wrap="none">
            <a:spAutoFit/>
          </a:bodyPr>
          <a:lstStyle/>
          <a:p>
            <a:r>
              <a:rPr lang="ar-SA"/>
              <a:t>أوجد ناتج كل مما يلي ما أمكن ذلك :</a:t>
            </a:r>
            <a:endParaRPr lang="en-US"/>
          </a:p>
        </p:txBody>
      </p:sp>
      <p:graphicFrame>
        <p:nvGraphicFramePr>
          <p:cNvPr id="165894" name="Object 6"/>
          <p:cNvGraphicFramePr>
            <a:graphicFrameLocks noGrp="1" noChangeAspect="1"/>
          </p:cNvGraphicFramePr>
          <p:nvPr>
            <p:ph sz="quarter" idx="1"/>
          </p:nvPr>
        </p:nvGraphicFramePr>
        <p:xfrm>
          <a:off x="0" y="1484313"/>
          <a:ext cx="2700338" cy="814387"/>
        </p:xfrm>
        <a:graphic>
          <a:graphicData uri="http://schemas.openxmlformats.org/presentationml/2006/ole">
            <mc:AlternateContent xmlns:mc="http://schemas.openxmlformats.org/markup-compatibility/2006">
              <mc:Choice xmlns:v="urn:schemas-microsoft-com:vml" Requires="v">
                <p:oleObj spid="_x0000_s165906" name="Equation" r:id="rId4" imgW="799920" imgH="241200" progId="Equation.3">
                  <p:embed/>
                </p:oleObj>
              </mc:Choice>
              <mc:Fallback>
                <p:oleObj name="Equation" r:id="rId4" imgW="799920" imgH="241200" progId="Equation.3">
                  <p:embed/>
                  <p:pic>
                    <p:nvPicPr>
                      <p:cNvPr id="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1484313"/>
                        <a:ext cx="2700338" cy="8143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5896" name="Object 8"/>
          <p:cNvGraphicFramePr>
            <a:graphicFrameLocks noGrp="1" noChangeAspect="1"/>
          </p:cNvGraphicFramePr>
          <p:nvPr>
            <p:ph sz="quarter" idx="2"/>
          </p:nvPr>
        </p:nvGraphicFramePr>
        <p:xfrm>
          <a:off x="2700338" y="1196975"/>
          <a:ext cx="4679950" cy="1435100"/>
        </p:xfrm>
        <a:graphic>
          <a:graphicData uri="http://schemas.openxmlformats.org/presentationml/2006/ole">
            <mc:AlternateContent xmlns:mc="http://schemas.openxmlformats.org/markup-compatibility/2006">
              <mc:Choice xmlns:v="urn:schemas-microsoft-com:vml" Requires="v">
                <p:oleObj spid="_x0000_s165907" name="Equation" r:id="rId6" imgW="1447560" imgH="444240" progId="Equation.3">
                  <p:embed/>
                </p:oleObj>
              </mc:Choice>
              <mc:Fallback>
                <p:oleObj name="Equation" r:id="rId6" imgW="1447560" imgH="444240" progId="Equation.3">
                  <p:embed/>
                  <p:pic>
                    <p:nvPicPr>
                      <p:cNvPr id="0" name="Picture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00338" y="1196975"/>
                        <a:ext cx="4679950" cy="1435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5899" name="Object 11"/>
          <p:cNvGraphicFramePr>
            <a:graphicFrameLocks noGrp="1" noChangeAspect="1"/>
          </p:cNvGraphicFramePr>
          <p:nvPr>
            <p:ph sz="quarter" idx="3"/>
          </p:nvPr>
        </p:nvGraphicFramePr>
        <p:xfrm>
          <a:off x="0" y="3213100"/>
          <a:ext cx="1862138" cy="1447800"/>
        </p:xfrm>
        <a:graphic>
          <a:graphicData uri="http://schemas.openxmlformats.org/presentationml/2006/ole">
            <mc:AlternateContent xmlns:mc="http://schemas.openxmlformats.org/markup-compatibility/2006">
              <mc:Choice xmlns:v="urn:schemas-microsoft-com:vml" Requires="v">
                <p:oleObj spid="_x0000_s165908" name="Equation" r:id="rId8" imgW="571320" imgH="444240" progId="Equation.3">
                  <p:embed/>
                </p:oleObj>
              </mc:Choice>
              <mc:Fallback>
                <p:oleObj name="Equation" r:id="rId8" imgW="571320" imgH="444240" progId="Equation.3">
                  <p:embed/>
                  <p:pic>
                    <p:nvPicPr>
                      <p:cNvPr id="0" name="Picture 1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3213100"/>
                        <a:ext cx="1862138" cy="144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5902" name="Object 14"/>
          <p:cNvGraphicFramePr>
            <a:graphicFrameLocks noGrp="1" noChangeAspect="1"/>
          </p:cNvGraphicFramePr>
          <p:nvPr>
            <p:ph sz="quarter" idx="4"/>
          </p:nvPr>
        </p:nvGraphicFramePr>
        <p:xfrm>
          <a:off x="1835150" y="3213100"/>
          <a:ext cx="3098800" cy="1858963"/>
        </p:xfrm>
        <a:graphic>
          <a:graphicData uri="http://schemas.openxmlformats.org/presentationml/2006/ole">
            <mc:AlternateContent xmlns:mc="http://schemas.openxmlformats.org/markup-compatibility/2006">
              <mc:Choice xmlns:v="urn:schemas-microsoft-com:vml" Requires="v">
                <p:oleObj spid="_x0000_s165909" name="Equation" r:id="rId10" imgW="761760" imgH="457200" progId="Equation.3">
                  <p:embed/>
                </p:oleObj>
              </mc:Choice>
              <mc:Fallback>
                <p:oleObj name="Equation" r:id="rId10" imgW="761760" imgH="457200" progId="Equation.3">
                  <p:embed/>
                  <p:pic>
                    <p:nvPicPr>
                      <p:cNvPr id="0" name="Picture 1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835150" y="3213100"/>
                        <a:ext cx="3098800" cy="1858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5905" name="Object 17"/>
          <p:cNvGraphicFramePr>
            <a:graphicFrameLocks noChangeAspect="1"/>
          </p:cNvGraphicFramePr>
          <p:nvPr/>
        </p:nvGraphicFramePr>
        <p:xfrm>
          <a:off x="0" y="5126038"/>
          <a:ext cx="1979613" cy="1731962"/>
        </p:xfrm>
        <a:graphic>
          <a:graphicData uri="http://schemas.openxmlformats.org/presentationml/2006/ole">
            <mc:AlternateContent xmlns:mc="http://schemas.openxmlformats.org/markup-compatibility/2006">
              <mc:Choice xmlns:v="urn:schemas-microsoft-com:vml" Requires="v">
                <p:oleObj spid="_x0000_s165910" name="Equation" r:id="rId12" imgW="507960" imgH="444240" progId="Equation.3">
                  <p:embed/>
                </p:oleObj>
              </mc:Choice>
              <mc:Fallback>
                <p:oleObj name="Equation" r:id="rId12" imgW="507960" imgH="444240" progId="Equation.3">
                  <p:embed/>
                  <p:pic>
                    <p:nvPicPr>
                      <p:cNvPr id="0" name="Picture 1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5126038"/>
                        <a:ext cx="1979613" cy="17319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5907" name="Text Box 19"/>
          <p:cNvSpPr txBox="1">
            <a:spLocks noChangeArrowheads="1"/>
          </p:cNvSpPr>
          <p:nvPr/>
        </p:nvSpPr>
        <p:spPr bwMode="auto">
          <a:xfrm>
            <a:off x="2339975" y="5229225"/>
            <a:ext cx="4105275" cy="1382713"/>
          </a:xfrm>
          <a:prstGeom prst="rect">
            <a:avLst/>
          </a:prstGeom>
          <a:gradFill rotWithShape="1">
            <a:gsLst>
              <a:gs pos="0">
                <a:srgbClr val="99FFCC"/>
              </a:gs>
              <a:gs pos="100000">
                <a:schemeClr val="bg1"/>
              </a:gs>
            </a:gsLst>
            <a:path path="shape">
              <a:fillToRect l="50000" t="50000" r="50000" b="50000"/>
            </a:path>
          </a:gradFill>
          <a:ln w="9525" algn="ctr">
            <a:solidFill>
              <a:schemeClr val="tx1"/>
            </a:solidFill>
            <a:miter lim="800000"/>
            <a:headEnd/>
            <a:tailEnd/>
          </a:ln>
          <a:effectLst/>
        </p:spPr>
        <p:txBody>
          <a:bodyPr>
            <a:spAutoFit/>
          </a:bodyPr>
          <a:lstStyle/>
          <a:p>
            <a:r>
              <a:rPr lang="ar-SA" sz="2800"/>
              <a:t>لا يوجد جواب في ن لأنه لا يوجد عدد نسبي اذا ضرب في نفسه ثلاث مرات يعطي          .</a:t>
            </a:r>
            <a:endParaRPr lang="en-US" sz="2800"/>
          </a:p>
        </p:txBody>
      </p:sp>
      <p:sp>
        <p:nvSpPr>
          <p:cNvPr id="165908" name="Text Box 20"/>
          <p:cNvSpPr txBox="1">
            <a:spLocks noChangeArrowheads="1"/>
          </p:cNvSpPr>
          <p:nvPr/>
        </p:nvSpPr>
        <p:spPr bwMode="auto">
          <a:xfrm>
            <a:off x="2916238" y="6092825"/>
            <a:ext cx="936625" cy="406400"/>
          </a:xfrm>
          <a:prstGeom prst="rect">
            <a:avLst/>
          </a:prstGeom>
          <a:solidFill>
            <a:srgbClr val="FFFF99"/>
          </a:solidFill>
          <a:ln w="9525" algn="ctr">
            <a:solidFill>
              <a:schemeClr val="tx1"/>
            </a:solidFill>
            <a:miter lim="800000"/>
            <a:headEnd/>
            <a:tailEnd/>
          </a:ln>
          <a:effectLst/>
        </p:spPr>
        <p:txBody>
          <a:bodyPr>
            <a:spAutoFit/>
          </a:bodyPr>
          <a:lstStyle/>
          <a:p>
            <a:r>
              <a:rPr lang="ar-SA"/>
              <a:t>25</a:t>
            </a:r>
            <a:endParaRPr lang="en-US"/>
          </a:p>
        </p:txBody>
      </p:sp>
      <p:sp>
        <p:nvSpPr>
          <p:cNvPr id="165910" name="Text Box 22"/>
          <p:cNvSpPr txBox="1">
            <a:spLocks noChangeArrowheads="1"/>
          </p:cNvSpPr>
          <p:nvPr/>
        </p:nvSpPr>
        <p:spPr bwMode="auto">
          <a:xfrm>
            <a:off x="2916238" y="6451600"/>
            <a:ext cx="936625" cy="406400"/>
          </a:xfrm>
          <a:prstGeom prst="rect">
            <a:avLst/>
          </a:prstGeom>
          <a:solidFill>
            <a:srgbClr val="FFFF99"/>
          </a:solidFill>
          <a:ln w="9525" algn="ctr">
            <a:solidFill>
              <a:schemeClr val="tx1"/>
            </a:solidFill>
            <a:miter lim="800000"/>
            <a:headEnd/>
            <a:tailEnd/>
          </a:ln>
          <a:effectLst/>
        </p:spPr>
        <p:txBody>
          <a:bodyPr>
            <a:spAutoFit/>
          </a:bodyPr>
          <a:lstStyle/>
          <a:p>
            <a:r>
              <a:rPr lang="ar-SA"/>
              <a:t>64</a:t>
            </a:r>
            <a:endParaRPr lang="en-US"/>
          </a:p>
        </p:txBody>
      </p:sp>
      <p:sp>
        <p:nvSpPr>
          <p:cNvPr id="165911" name="Line 23"/>
          <p:cNvSpPr>
            <a:spLocks noChangeShapeType="1"/>
          </p:cNvSpPr>
          <p:nvPr/>
        </p:nvSpPr>
        <p:spPr bwMode="auto">
          <a:xfrm flipV="1">
            <a:off x="2916238" y="6453188"/>
            <a:ext cx="1006475" cy="0"/>
          </a:xfrm>
          <a:prstGeom prst="line">
            <a:avLst/>
          </a:prstGeom>
          <a:noFill/>
          <a:ln w="38100">
            <a:solidFill>
              <a:schemeClr val="tx2"/>
            </a:solidFill>
            <a:round/>
            <a:headEnd/>
            <a:tailEnd/>
          </a:ln>
          <a:effectLst/>
        </p:spPr>
        <p:txBody>
          <a:bodyPr>
            <a:spAutoFit/>
          </a:bodyPr>
          <a:lstStyle/>
          <a:p>
            <a:endParaRPr lang="ar-JO"/>
          </a:p>
        </p:txBody>
      </p:sp>
      <p:sp>
        <p:nvSpPr>
          <p:cNvPr id="165915" name="AutoShape 27">
            <a:hlinkClick r:id="rId14" action="ppaction://hlinksldjump" highlightClick="1"/>
          </p:cNvPr>
          <p:cNvSpPr>
            <a:spLocks noChangeArrowheads="1"/>
          </p:cNvSpPr>
          <p:nvPr/>
        </p:nvSpPr>
        <p:spPr bwMode="auto">
          <a:xfrm>
            <a:off x="0" y="6453188"/>
            <a:ext cx="539750" cy="404812"/>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slow">
    <p:cover dir="d"/>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165896"/>
                                        </p:tgtEl>
                                        <p:attrNameLst>
                                          <p:attrName>style.visibility</p:attrName>
                                        </p:attrNameLst>
                                      </p:cBhvr>
                                      <p:to>
                                        <p:strVal val="visible"/>
                                      </p:to>
                                    </p:set>
                                    <p:animEffect transition="in" filter="blinds(horizontal)">
                                      <p:cBhvr>
                                        <p:cTn id="7" dur="3000"/>
                                        <p:tgtEl>
                                          <p:spTgt spid="165896"/>
                                        </p:tgtEl>
                                      </p:cBhvr>
                                    </p:animEffect>
                                  </p:childTnLst>
                                </p:cTn>
                              </p:par>
                            </p:childTnLst>
                          </p:cTn>
                        </p:par>
                        <p:par>
                          <p:cTn id="8" fill="hold">
                            <p:stCondLst>
                              <p:cond delay="3000"/>
                            </p:stCondLst>
                            <p:childTnLst>
                              <p:par>
                                <p:cTn id="9" presetID="3" presetClass="entr" presetSubtype="10" fill="hold" nodeType="afterEffect">
                                  <p:stCondLst>
                                    <p:cond delay="0"/>
                                  </p:stCondLst>
                                  <p:childTnLst>
                                    <p:set>
                                      <p:cBhvr>
                                        <p:cTn id="10" dur="1" fill="hold">
                                          <p:stCondLst>
                                            <p:cond delay="0"/>
                                          </p:stCondLst>
                                        </p:cTn>
                                        <p:tgtEl>
                                          <p:spTgt spid="165902"/>
                                        </p:tgtEl>
                                        <p:attrNameLst>
                                          <p:attrName>style.visibility</p:attrName>
                                        </p:attrNameLst>
                                      </p:cBhvr>
                                      <p:to>
                                        <p:strVal val="visible"/>
                                      </p:to>
                                    </p:set>
                                    <p:animEffect transition="in" filter="blinds(horizontal)">
                                      <p:cBhvr>
                                        <p:cTn id="11" dur="3000"/>
                                        <p:tgtEl>
                                          <p:spTgt spid="165902"/>
                                        </p:tgtEl>
                                      </p:cBhvr>
                                    </p:animEffect>
                                  </p:childTnLst>
                                </p:cTn>
                              </p:par>
                            </p:childTnLst>
                          </p:cTn>
                        </p:par>
                        <p:par>
                          <p:cTn id="12" fill="hold">
                            <p:stCondLst>
                              <p:cond delay="6000"/>
                            </p:stCondLst>
                            <p:childTnLst>
                              <p:par>
                                <p:cTn id="13" presetID="56" presetClass="entr" presetSubtype="0" fill="hold" grpId="0" nodeType="afterEffect">
                                  <p:stCondLst>
                                    <p:cond delay="0"/>
                                  </p:stCondLst>
                                  <p:iterate type="lt">
                                    <p:tmPct val="10000"/>
                                  </p:iterate>
                                  <p:childTnLst>
                                    <p:set>
                                      <p:cBhvr>
                                        <p:cTn id="14" dur="1" fill="hold">
                                          <p:stCondLst>
                                            <p:cond delay="0"/>
                                          </p:stCondLst>
                                        </p:cTn>
                                        <p:tgtEl>
                                          <p:spTgt spid="165907"/>
                                        </p:tgtEl>
                                        <p:attrNameLst>
                                          <p:attrName>style.visibility</p:attrName>
                                        </p:attrNameLst>
                                      </p:cBhvr>
                                      <p:to>
                                        <p:strVal val="visible"/>
                                      </p:to>
                                    </p:set>
                                    <p:anim by="(-#ppt_w*2)" calcmode="lin" valueType="num">
                                      <p:cBhvr rctx="PPT">
                                        <p:cTn id="15" dur="500" autoRev="1" fill="hold">
                                          <p:stCondLst>
                                            <p:cond delay="0"/>
                                          </p:stCondLst>
                                        </p:cTn>
                                        <p:tgtEl>
                                          <p:spTgt spid="165907"/>
                                        </p:tgtEl>
                                        <p:attrNameLst>
                                          <p:attrName>ppt_w</p:attrName>
                                        </p:attrNameLst>
                                      </p:cBhvr>
                                    </p:anim>
                                    <p:anim by="(#ppt_w*0.50)" calcmode="lin" valueType="num">
                                      <p:cBhvr>
                                        <p:cTn id="16" dur="500" decel="50000" autoRev="1" fill="hold">
                                          <p:stCondLst>
                                            <p:cond delay="0"/>
                                          </p:stCondLst>
                                        </p:cTn>
                                        <p:tgtEl>
                                          <p:spTgt spid="165907"/>
                                        </p:tgtEl>
                                        <p:attrNameLst>
                                          <p:attrName>ppt_x</p:attrName>
                                        </p:attrNameLst>
                                      </p:cBhvr>
                                    </p:anim>
                                    <p:anim from="(-#ppt_h/2)" to="(#ppt_y)" calcmode="lin" valueType="num">
                                      <p:cBhvr>
                                        <p:cTn id="17" dur="1000" fill="hold">
                                          <p:stCondLst>
                                            <p:cond delay="0"/>
                                          </p:stCondLst>
                                        </p:cTn>
                                        <p:tgtEl>
                                          <p:spTgt spid="165907"/>
                                        </p:tgtEl>
                                        <p:attrNameLst>
                                          <p:attrName>ppt_y</p:attrName>
                                        </p:attrNameLst>
                                      </p:cBhvr>
                                    </p:anim>
                                    <p:animRot by="21600000">
                                      <p:cBhvr>
                                        <p:cTn id="18" dur="1000" fill="hold">
                                          <p:stCondLst>
                                            <p:cond delay="0"/>
                                          </p:stCondLst>
                                        </p:cTn>
                                        <p:tgtEl>
                                          <p:spTgt spid="16590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907"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chemeClr val="accent1"/>
            </a:gs>
            <a:gs pos="100000">
              <a:srgbClr val="9933FF"/>
            </a:gs>
          </a:gsLst>
          <a:path path="shape">
            <a:fillToRect l="50000" t="50000" r="50000" b="50000"/>
          </a:path>
        </a:gradFill>
        <a:effectLst/>
      </p:bgPr>
    </p:bg>
    <p:spTree>
      <p:nvGrpSpPr>
        <p:cNvPr id="1" name=""/>
        <p:cNvGrpSpPr/>
        <p:nvPr/>
      </p:nvGrpSpPr>
      <p:grpSpPr>
        <a:xfrm>
          <a:off x="0" y="0"/>
          <a:ext cx="0" cy="0"/>
          <a:chOff x="0" y="0"/>
          <a:chExt cx="0" cy="0"/>
        </a:xfrm>
      </p:grpSpPr>
      <p:sp>
        <p:nvSpPr>
          <p:cNvPr id="175108" name="WordArt 4"/>
          <p:cNvSpPr>
            <a:spLocks noChangeArrowheads="1" noChangeShapeType="1" noTextEdit="1"/>
          </p:cNvSpPr>
          <p:nvPr/>
        </p:nvSpPr>
        <p:spPr bwMode="auto">
          <a:xfrm>
            <a:off x="3492500" y="188913"/>
            <a:ext cx="1819275" cy="647700"/>
          </a:xfrm>
          <a:prstGeom prst="rect">
            <a:avLst/>
          </a:prstGeom>
        </p:spPr>
        <p:txBody>
          <a:bodyPr wrap="none" fromWordArt="1">
            <a:prstTxWarp prst="textPlain">
              <a:avLst>
                <a:gd name="adj" fmla="val 50000"/>
              </a:avLst>
            </a:prstTxWarp>
          </a:bodyPr>
          <a:lstStyle/>
          <a:p>
            <a:pPr rtl="1"/>
            <a:r>
              <a:rPr lang="ar-JO"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الدرس الثالث عشر</a:t>
            </a:r>
          </a:p>
        </p:txBody>
      </p:sp>
      <p:sp>
        <p:nvSpPr>
          <p:cNvPr id="175109" name="WordArt 5"/>
          <p:cNvSpPr>
            <a:spLocks noChangeArrowheads="1" noChangeShapeType="1" noTextEdit="1"/>
          </p:cNvSpPr>
          <p:nvPr/>
        </p:nvSpPr>
        <p:spPr bwMode="auto">
          <a:xfrm>
            <a:off x="1763713" y="981075"/>
            <a:ext cx="5486400" cy="495300"/>
          </a:xfrm>
          <a:prstGeom prst="rect">
            <a:avLst/>
          </a:prstGeom>
        </p:spPr>
        <p:txBody>
          <a:bodyPr spcFirstLastPara="1" wrap="none" fromWordArt="1">
            <a:prstTxWarp prst="textArchUp">
              <a:avLst>
                <a:gd name="adj" fmla="val 10800000"/>
              </a:avLst>
            </a:prstTxWarp>
          </a:bodyPr>
          <a:lstStyle/>
          <a:p>
            <a:pPr rtl="1"/>
            <a:r>
              <a:rPr lang="ar-JO" sz="2800" kern="10">
                <a:ln w="9525">
                  <a:solidFill>
                    <a:srgbClr val="000000"/>
                  </a:solidFill>
                  <a:round/>
                  <a:headEnd/>
                  <a:tailEnd/>
                </a:ln>
                <a:solidFill>
                  <a:srgbClr val="000000"/>
                </a:solidFill>
                <a:latin typeface="Arial Black"/>
              </a:rPr>
              <a:t>تقدير الجذر التربيعي والجذر التكعيبي لعدد نسبي </a:t>
            </a:r>
          </a:p>
        </p:txBody>
      </p:sp>
      <p:sp>
        <p:nvSpPr>
          <p:cNvPr id="175110" name="WordArt 6"/>
          <p:cNvSpPr>
            <a:spLocks noChangeArrowheads="1" noChangeShapeType="1" noTextEdit="1"/>
          </p:cNvSpPr>
          <p:nvPr/>
        </p:nvSpPr>
        <p:spPr bwMode="auto">
          <a:xfrm>
            <a:off x="900113" y="1412875"/>
            <a:ext cx="1733550" cy="831850"/>
          </a:xfrm>
          <a:prstGeom prst="rect">
            <a:avLst/>
          </a:prstGeom>
        </p:spPr>
        <p:txBody>
          <a:bodyPr wrap="none" fromWordArt="1">
            <a:prstTxWarp prst="textDeflateBottom">
              <a:avLst>
                <a:gd name="adj" fmla="val 76472"/>
              </a:avLst>
            </a:prstTxWarp>
            <a:scene3d>
              <a:camera prst="legacyPerspectiveFront">
                <a:rot lat="19799999" lon="19439998" rev="0"/>
              </a:camera>
              <a:lightRig rig="legacyNormal2" dir="t"/>
            </a:scene3d>
            <a:sp3d extrusionH="354000" prstMaterial="legacyMatte">
              <a:extrusionClr>
                <a:srgbClr val="939676"/>
              </a:extrusionClr>
            </a:sp3d>
          </a:bodyPr>
          <a:lstStyle/>
          <a:p>
            <a:pPr rtl="1"/>
            <a:r>
              <a:rPr lang="ar-JO" sz="3600" kern="10">
                <a:ln w="9525">
                  <a:round/>
                  <a:headEnd/>
                  <a:tailEnd/>
                </a:ln>
                <a:gradFill rotWithShape="0">
                  <a:gsLst>
                    <a:gs pos="0">
                      <a:srgbClr val="707070"/>
                    </a:gs>
                    <a:gs pos="50000">
                      <a:srgbClr val="FFFFFF"/>
                    </a:gs>
                    <a:gs pos="100000">
                      <a:srgbClr val="707070"/>
                    </a:gs>
                  </a:gsLst>
                  <a:lin ang="2700000" scaled="1"/>
                </a:gradFill>
                <a:latin typeface="Impact"/>
              </a:rPr>
              <a:t>مثال ((1)) :</a:t>
            </a:r>
          </a:p>
        </p:txBody>
      </p:sp>
      <p:sp>
        <p:nvSpPr>
          <p:cNvPr id="175111" name="Text Box 7"/>
          <p:cNvSpPr txBox="1">
            <a:spLocks noChangeArrowheads="1"/>
          </p:cNvSpPr>
          <p:nvPr/>
        </p:nvSpPr>
        <p:spPr bwMode="auto">
          <a:xfrm>
            <a:off x="2700338" y="1916113"/>
            <a:ext cx="3816350" cy="396875"/>
          </a:xfrm>
          <a:prstGeom prst="rect">
            <a:avLst/>
          </a:prstGeom>
          <a:noFill/>
          <a:ln w="9525" algn="ctr">
            <a:noFill/>
            <a:miter lim="800000"/>
            <a:headEnd/>
            <a:tailEnd/>
          </a:ln>
          <a:effectLst/>
        </p:spPr>
        <p:txBody>
          <a:bodyPr>
            <a:spAutoFit/>
          </a:bodyPr>
          <a:lstStyle/>
          <a:p>
            <a:r>
              <a:rPr lang="ar-SA"/>
              <a:t>قدّر قيمة                         :-</a:t>
            </a:r>
            <a:endParaRPr lang="en-US"/>
          </a:p>
        </p:txBody>
      </p:sp>
      <p:graphicFrame>
        <p:nvGraphicFramePr>
          <p:cNvPr id="175112" name="Object 8"/>
          <p:cNvGraphicFramePr>
            <a:graphicFrameLocks noGrp="1" noChangeAspect="1"/>
          </p:cNvGraphicFramePr>
          <p:nvPr>
            <p:ph sz="half" idx="1"/>
          </p:nvPr>
        </p:nvGraphicFramePr>
        <p:xfrm>
          <a:off x="3851275" y="1700213"/>
          <a:ext cx="1109663" cy="798512"/>
        </p:xfrm>
        <a:graphic>
          <a:graphicData uri="http://schemas.openxmlformats.org/presentationml/2006/ole">
            <mc:AlternateContent xmlns:mc="http://schemas.openxmlformats.org/markup-compatibility/2006">
              <mc:Choice xmlns:v="urn:schemas-microsoft-com:vml" Requires="v">
                <p:oleObj spid="_x0000_s175120" name="Equation" r:id="rId4" imgW="317160" imgH="228600" progId="Equation.3">
                  <p:embed/>
                </p:oleObj>
              </mc:Choice>
              <mc:Fallback>
                <p:oleObj name="Equation" r:id="rId4" imgW="317160" imgH="228600" progId="Equation.3">
                  <p:embed/>
                  <p:pic>
                    <p:nvPicPr>
                      <p:cNvPr id="0"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51275" y="1700213"/>
                        <a:ext cx="1109663" cy="7985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5114" name="Object 10"/>
          <p:cNvGraphicFramePr>
            <a:graphicFrameLocks noGrp="1" noChangeAspect="1"/>
          </p:cNvGraphicFramePr>
          <p:nvPr>
            <p:ph sz="quarter" idx="2"/>
          </p:nvPr>
        </p:nvGraphicFramePr>
        <p:xfrm>
          <a:off x="1331913" y="2852738"/>
          <a:ext cx="2498725" cy="2133600"/>
        </p:xfrm>
        <a:graphic>
          <a:graphicData uri="http://schemas.openxmlformats.org/presentationml/2006/ole">
            <mc:AlternateContent xmlns:mc="http://schemas.openxmlformats.org/markup-compatibility/2006">
              <mc:Choice xmlns:v="urn:schemas-microsoft-com:vml" Requires="v">
                <p:oleObj spid="_x0000_s175121" name="Equation" r:id="rId6" imgW="1130040" imgH="965160" progId="Equation.3">
                  <p:embed/>
                </p:oleObj>
              </mc:Choice>
              <mc:Fallback>
                <p:oleObj name="Equation" r:id="rId6" imgW="1130040" imgH="965160" progId="Equation.3">
                  <p:embed/>
                  <p:pic>
                    <p:nvPicPr>
                      <p:cNvPr id="0" name="Picture 1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31913" y="2852738"/>
                        <a:ext cx="2498725" cy="2133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75117" name="Text Box 13"/>
          <p:cNvSpPr txBox="1">
            <a:spLocks noChangeArrowheads="1"/>
          </p:cNvSpPr>
          <p:nvPr/>
        </p:nvSpPr>
        <p:spPr bwMode="auto">
          <a:xfrm>
            <a:off x="2411413" y="4508500"/>
            <a:ext cx="5040312" cy="1616075"/>
          </a:xfrm>
          <a:prstGeom prst="rect">
            <a:avLst/>
          </a:prstGeom>
          <a:noFill/>
          <a:ln w="9525" algn="ctr">
            <a:noFill/>
            <a:miter lim="800000"/>
            <a:headEnd/>
            <a:tailEnd/>
          </a:ln>
          <a:effectLst/>
        </p:spPr>
        <p:txBody>
          <a:bodyPr>
            <a:spAutoFit/>
          </a:bodyPr>
          <a:lstStyle/>
          <a:p>
            <a:pPr algn="l"/>
            <a:r>
              <a:rPr lang="ar-SA"/>
              <a:t>ينحصر بين 9، 8</a:t>
            </a:r>
          </a:p>
          <a:p>
            <a:pPr algn="r"/>
            <a:r>
              <a:rPr lang="ar-SA"/>
              <a:t>أي أن كلا من الأعداد 8.1 ،   8.2 ،   8.3 ،   8.4 ، 8.5   ، 8.8  ،  8.7   ، 8.11   ، 8.9    ،   8.6</a:t>
            </a:r>
          </a:p>
          <a:p>
            <a:pPr algn="r"/>
            <a:r>
              <a:rPr lang="ar-SA"/>
              <a:t>يمثل قيمة تقديرية للعدد </a:t>
            </a:r>
            <a:endParaRPr lang="en-US"/>
          </a:p>
        </p:txBody>
      </p:sp>
      <p:sp>
        <p:nvSpPr>
          <p:cNvPr id="175118" name="WordArt 14"/>
          <p:cNvSpPr>
            <a:spLocks noChangeArrowheads="1" noChangeShapeType="1" noTextEdit="1"/>
          </p:cNvSpPr>
          <p:nvPr/>
        </p:nvSpPr>
        <p:spPr bwMode="auto">
          <a:xfrm>
            <a:off x="468313" y="2852738"/>
            <a:ext cx="685800" cy="508000"/>
          </a:xfrm>
          <a:prstGeom prst="rect">
            <a:avLst/>
          </a:prstGeom>
        </p:spPr>
        <p:txBody>
          <a:bodyPr wrap="none" fromWordArt="1">
            <a:prstTxWarp prst="textDeflateBottom">
              <a:avLst>
                <a:gd name="adj" fmla="val 76472"/>
              </a:avLst>
            </a:prstTxWarp>
            <a:scene3d>
              <a:camera prst="legacyPerspectiveFront">
                <a:rot lat="19799999" lon="19439998" rev="0"/>
              </a:camera>
              <a:lightRig rig="legacyNormal2" dir="t"/>
            </a:scene3d>
            <a:sp3d extrusionH="354000" prstMaterial="legacyMatte">
              <a:extrusionClr>
                <a:srgbClr val="939676"/>
              </a:extrusionClr>
            </a:sp3d>
          </a:bodyPr>
          <a:lstStyle/>
          <a:p>
            <a:pPr rtl="1"/>
            <a:r>
              <a:rPr lang="ar-JO" sz="2800" kern="10">
                <a:ln w="9525">
                  <a:round/>
                  <a:headEnd/>
                  <a:tailEnd/>
                </a:ln>
                <a:gradFill rotWithShape="0">
                  <a:gsLst>
                    <a:gs pos="0">
                      <a:srgbClr val="707070"/>
                    </a:gs>
                    <a:gs pos="50000">
                      <a:srgbClr val="FFFFFF"/>
                    </a:gs>
                    <a:gs pos="100000">
                      <a:srgbClr val="707070"/>
                    </a:gs>
                  </a:gsLst>
                  <a:lin ang="2700000" scaled="1"/>
                </a:gradFill>
                <a:latin typeface="Impact"/>
              </a:rPr>
              <a:t>الحل :</a:t>
            </a:r>
          </a:p>
        </p:txBody>
      </p:sp>
      <p:graphicFrame>
        <p:nvGraphicFramePr>
          <p:cNvPr id="175119" name="Object 15"/>
          <p:cNvGraphicFramePr>
            <a:graphicFrameLocks noGrp="1" noChangeAspect="1"/>
          </p:cNvGraphicFramePr>
          <p:nvPr>
            <p:ph sz="quarter" idx="3"/>
          </p:nvPr>
        </p:nvGraphicFramePr>
        <p:xfrm>
          <a:off x="4500563" y="5734050"/>
          <a:ext cx="750887" cy="541338"/>
        </p:xfrm>
        <a:graphic>
          <a:graphicData uri="http://schemas.openxmlformats.org/presentationml/2006/ole">
            <mc:AlternateContent xmlns:mc="http://schemas.openxmlformats.org/markup-compatibility/2006">
              <mc:Choice xmlns:v="urn:schemas-microsoft-com:vml" Requires="v">
                <p:oleObj spid="_x0000_s175122" name="Equation" r:id="rId8" imgW="317160" imgH="228600" progId="Equation.3">
                  <p:embed/>
                </p:oleObj>
              </mc:Choice>
              <mc:Fallback>
                <p:oleObj name="Equation" r:id="rId8" imgW="317160" imgH="228600" progId="Equation.3">
                  <p:embed/>
                  <p:pic>
                    <p:nvPicPr>
                      <p:cNvPr id="0" name="Picture 1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00563" y="5734050"/>
                        <a:ext cx="750887" cy="5413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75122" name="AutoShape 18">
            <a:hlinkClick r:id="rId9" action="ppaction://hlinksldjump" highlightClick="1"/>
          </p:cNvPr>
          <p:cNvSpPr>
            <a:spLocks noChangeArrowheads="1"/>
          </p:cNvSpPr>
          <p:nvPr/>
        </p:nvSpPr>
        <p:spPr bwMode="auto">
          <a:xfrm>
            <a:off x="0" y="6453188"/>
            <a:ext cx="539750" cy="404812"/>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slow">
    <p:circle/>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afterEffect">
                                  <p:stCondLst>
                                    <p:cond delay="0"/>
                                  </p:stCondLst>
                                  <p:childTnLst>
                                    <p:set>
                                      <p:cBhvr>
                                        <p:cTn id="6" dur="1" fill="hold">
                                          <p:stCondLst>
                                            <p:cond delay="0"/>
                                          </p:stCondLst>
                                        </p:cTn>
                                        <p:tgtEl>
                                          <p:spTgt spid="175114"/>
                                        </p:tgtEl>
                                        <p:attrNameLst>
                                          <p:attrName>style.visibility</p:attrName>
                                        </p:attrNameLst>
                                      </p:cBhvr>
                                      <p:to>
                                        <p:strVal val="visible"/>
                                      </p:to>
                                    </p:set>
                                    <p:animEffect transition="in" filter="wedge">
                                      <p:cBhvr>
                                        <p:cTn id="7" dur="3000"/>
                                        <p:tgtEl>
                                          <p:spTgt spid="175114"/>
                                        </p:tgtEl>
                                      </p:cBhvr>
                                    </p:animEffect>
                                  </p:childTnLst>
                                </p:cTn>
                              </p:par>
                            </p:childTnLst>
                          </p:cTn>
                        </p:par>
                        <p:par>
                          <p:cTn id="8" fill="hold">
                            <p:stCondLst>
                              <p:cond delay="3000"/>
                            </p:stCondLst>
                            <p:childTnLst>
                              <p:par>
                                <p:cTn id="9" presetID="56" presetClass="entr" presetSubtype="0" fill="hold" grpId="0" nodeType="afterEffect">
                                  <p:stCondLst>
                                    <p:cond delay="0"/>
                                  </p:stCondLst>
                                  <p:iterate type="lt">
                                    <p:tmPct val="10000"/>
                                  </p:iterate>
                                  <p:childTnLst>
                                    <p:set>
                                      <p:cBhvr>
                                        <p:cTn id="10" dur="1" fill="hold">
                                          <p:stCondLst>
                                            <p:cond delay="0"/>
                                          </p:stCondLst>
                                        </p:cTn>
                                        <p:tgtEl>
                                          <p:spTgt spid="175117"/>
                                        </p:tgtEl>
                                        <p:attrNameLst>
                                          <p:attrName>style.visibility</p:attrName>
                                        </p:attrNameLst>
                                      </p:cBhvr>
                                      <p:to>
                                        <p:strVal val="visible"/>
                                      </p:to>
                                    </p:set>
                                    <p:anim by="(-#ppt_w*2)" calcmode="lin" valueType="num">
                                      <p:cBhvr rctx="PPT">
                                        <p:cTn id="11" dur="1000" autoRev="1" fill="hold">
                                          <p:stCondLst>
                                            <p:cond delay="0"/>
                                          </p:stCondLst>
                                        </p:cTn>
                                        <p:tgtEl>
                                          <p:spTgt spid="175117"/>
                                        </p:tgtEl>
                                        <p:attrNameLst>
                                          <p:attrName>ppt_w</p:attrName>
                                        </p:attrNameLst>
                                      </p:cBhvr>
                                    </p:anim>
                                    <p:anim by="(#ppt_w*0.50)" calcmode="lin" valueType="num">
                                      <p:cBhvr>
                                        <p:cTn id="12" dur="1000" decel="50000" autoRev="1" fill="hold">
                                          <p:stCondLst>
                                            <p:cond delay="0"/>
                                          </p:stCondLst>
                                        </p:cTn>
                                        <p:tgtEl>
                                          <p:spTgt spid="175117"/>
                                        </p:tgtEl>
                                        <p:attrNameLst>
                                          <p:attrName>ppt_x</p:attrName>
                                        </p:attrNameLst>
                                      </p:cBhvr>
                                    </p:anim>
                                    <p:anim from="(-#ppt_h/2)" to="(#ppt_y)" calcmode="lin" valueType="num">
                                      <p:cBhvr>
                                        <p:cTn id="13" dur="2000" fill="hold">
                                          <p:stCondLst>
                                            <p:cond delay="0"/>
                                          </p:stCondLst>
                                        </p:cTn>
                                        <p:tgtEl>
                                          <p:spTgt spid="175117"/>
                                        </p:tgtEl>
                                        <p:attrNameLst>
                                          <p:attrName>ppt_y</p:attrName>
                                        </p:attrNameLst>
                                      </p:cBhvr>
                                    </p:anim>
                                    <p:animRot by="21600000">
                                      <p:cBhvr>
                                        <p:cTn id="14" dur="2000" fill="hold">
                                          <p:stCondLst>
                                            <p:cond delay="0"/>
                                          </p:stCondLst>
                                        </p:cTn>
                                        <p:tgtEl>
                                          <p:spTgt spid="175117"/>
                                        </p:tgtEl>
                                        <p:attrNameLst>
                                          <p:attrName>r</p:attrName>
                                        </p:attrNameLst>
                                      </p:cBhvr>
                                    </p:animRot>
                                  </p:childTnLst>
                                </p:cTn>
                              </p:par>
                            </p:childTnLst>
                          </p:cTn>
                        </p:par>
                        <p:par>
                          <p:cTn id="15" fill="hold">
                            <p:stCondLst>
                              <p:cond delay="22200"/>
                            </p:stCondLst>
                            <p:childTnLst>
                              <p:par>
                                <p:cTn id="16" presetID="3" presetClass="entr" presetSubtype="10" fill="hold" nodeType="afterEffect">
                                  <p:stCondLst>
                                    <p:cond delay="0"/>
                                  </p:stCondLst>
                                  <p:childTnLst>
                                    <p:set>
                                      <p:cBhvr>
                                        <p:cTn id="17" dur="1" fill="hold">
                                          <p:stCondLst>
                                            <p:cond delay="0"/>
                                          </p:stCondLst>
                                        </p:cTn>
                                        <p:tgtEl>
                                          <p:spTgt spid="175119"/>
                                        </p:tgtEl>
                                        <p:attrNameLst>
                                          <p:attrName>style.visibility</p:attrName>
                                        </p:attrNameLst>
                                      </p:cBhvr>
                                      <p:to>
                                        <p:strVal val="visible"/>
                                      </p:to>
                                    </p:set>
                                    <p:animEffect transition="in" filter="blinds(horizontal)">
                                      <p:cBhvr>
                                        <p:cTn id="18" dur="5000"/>
                                        <p:tgtEl>
                                          <p:spTgt spid="1751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117" grpId="0"/>
    </p:bldLst>
  </p:timing>
</p:sld>
</file>

<file path=ppt/slides/slide58.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chemeClr val="accent1"/>
            </a:gs>
            <a:gs pos="100000">
              <a:srgbClr val="9933FF"/>
            </a:gs>
          </a:gsLst>
          <a:path path="shape">
            <a:fillToRect l="50000" t="50000" r="50000" b="50000"/>
          </a:path>
        </a:gradFill>
        <a:effectLst/>
      </p:bgPr>
    </p:bg>
    <p:spTree>
      <p:nvGrpSpPr>
        <p:cNvPr id="1" name=""/>
        <p:cNvGrpSpPr/>
        <p:nvPr/>
      </p:nvGrpSpPr>
      <p:grpSpPr>
        <a:xfrm>
          <a:off x="0" y="0"/>
          <a:ext cx="0" cy="0"/>
          <a:chOff x="0" y="0"/>
          <a:chExt cx="0" cy="0"/>
        </a:xfrm>
      </p:grpSpPr>
      <p:sp>
        <p:nvSpPr>
          <p:cNvPr id="179204" name="WordArt 4"/>
          <p:cNvSpPr>
            <a:spLocks noChangeArrowheads="1" noChangeShapeType="1" noTextEdit="1"/>
          </p:cNvSpPr>
          <p:nvPr/>
        </p:nvSpPr>
        <p:spPr bwMode="auto">
          <a:xfrm>
            <a:off x="395288" y="260350"/>
            <a:ext cx="1733550" cy="831850"/>
          </a:xfrm>
          <a:prstGeom prst="rect">
            <a:avLst/>
          </a:prstGeom>
        </p:spPr>
        <p:txBody>
          <a:bodyPr wrap="none" fromWordArt="1">
            <a:prstTxWarp prst="textDeflateBottom">
              <a:avLst>
                <a:gd name="adj" fmla="val 76472"/>
              </a:avLst>
            </a:prstTxWarp>
            <a:scene3d>
              <a:camera prst="legacyPerspectiveFront">
                <a:rot lat="19799999" lon="19439998" rev="0"/>
              </a:camera>
              <a:lightRig rig="legacyNormal2" dir="t"/>
            </a:scene3d>
            <a:sp3d extrusionH="354000" prstMaterial="legacyMatte">
              <a:extrusionClr>
                <a:srgbClr val="939676"/>
              </a:extrusionClr>
            </a:sp3d>
          </a:bodyPr>
          <a:lstStyle/>
          <a:p>
            <a:pPr rtl="1"/>
            <a:r>
              <a:rPr lang="ar-JO" sz="3600" kern="10">
                <a:ln w="9525">
                  <a:round/>
                  <a:headEnd/>
                  <a:tailEnd/>
                </a:ln>
                <a:gradFill rotWithShape="0">
                  <a:gsLst>
                    <a:gs pos="0">
                      <a:srgbClr val="707070"/>
                    </a:gs>
                    <a:gs pos="50000">
                      <a:srgbClr val="FFFFFF"/>
                    </a:gs>
                    <a:gs pos="100000">
                      <a:srgbClr val="707070"/>
                    </a:gs>
                  </a:gsLst>
                  <a:lin ang="2700000" scaled="1"/>
                </a:gradFill>
                <a:latin typeface="Impact"/>
              </a:rPr>
              <a:t>مثال ((1)) :</a:t>
            </a:r>
          </a:p>
        </p:txBody>
      </p:sp>
      <p:sp>
        <p:nvSpPr>
          <p:cNvPr id="179205" name="WordArt 5"/>
          <p:cNvSpPr>
            <a:spLocks noChangeArrowheads="1" noChangeShapeType="1" noTextEdit="1"/>
          </p:cNvSpPr>
          <p:nvPr/>
        </p:nvSpPr>
        <p:spPr bwMode="auto">
          <a:xfrm>
            <a:off x="468313" y="1412875"/>
            <a:ext cx="685800" cy="508000"/>
          </a:xfrm>
          <a:prstGeom prst="rect">
            <a:avLst/>
          </a:prstGeom>
        </p:spPr>
        <p:txBody>
          <a:bodyPr wrap="none" fromWordArt="1">
            <a:prstTxWarp prst="textDeflateBottom">
              <a:avLst>
                <a:gd name="adj" fmla="val 76472"/>
              </a:avLst>
            </a:prstTxWarp>
            <a:scene3d>
              <a:camera prst="legacyPerspectiveFront">
                <a:rot lat="19799999" lon="19439998" rev="0"/>
              </a:camera>
              <a:lightRig rig="legacyNormal2" dir="t"/>
            </a:scene3d>
            <a:sp3d extrusionH="354000" prstMaterial="legacyMatte">
              <a:extrusionClr>
                <a:srgbClr val="939676"/>
              </a:extrusionClr>
            </a:sp3d>
          </a:bodyPr>
          <a:lstStyle/>
          <a:p>
            <a:pPr rtl="1"/>
            <a:r>
              <a:rPr lang="ar-JO" sz="2800" kern="10">
                <a:ln w="9525">
                  <a:round/>
                  <a:headEnd/>
                  <a:tailEnd/>
                </a:ln>
                <a:gradFill rotWithShape="0">
                  <a:gsLst>
                    <a:gs pos="0">
                      <a:srgbClr val="707070"/>
                    </a:gs>
                    <a:gs pos="50000">
                      <a:srgbClr val="FFFFFF"/>
                    </a:gs>
                    <a:gs pos="100000">
                      <a:srgbClr val="707070"/>
                    </a:gs>
                  </a:gsLst>
                  <a:lin ang="2700000" scaled="1"/>
                </a:gradFill>
                <a:latin typeface="Impact"/>
              </a:rPr>
              <a:t>الحل :</a:t>
            </a:r>
          </a:p>
        </p:txBody>
      </p:sp>
      <p:sp>
        <p:nvSpPr>
          <p:cNvPr id="179206" name="Text Box 6"/>
          <p:cNvSpPr txBox="1">
            <a:spLocks noChangeArrowheads="1"/>
          </p:cNvSpPr>
          <p:nvPr/>
        </p:nvSpPr>
        <p:spPr bwMode="auto">
          <a:xfrm>
            <a:off x="2411413" y="549275"/>
            <a:ext cx="3816350" cy="396875"/>
          </a:xfrm>
          <a:prstGeom prst="rect">
            <a:avLst/>
          </a:prstGeom>
          <a:noFill/>
          <a:ln w="9525" algn="ctr">
            <a:noFill/>
            <a:miter lim="800000"/>
            <a:headEnd/>
            <a:tailEnd/>
          </a:ln>
          <a:effectLst/>
        </p:spPr>
        <p:txBody>
          <a:bodyPr>
            <a:spAutoFit/>
          </a:bodyPr>
          <a:lstStyle/>
          <a:p>
            <a:r>
              <a:rPr lang="ar-SA"/>
              <a:t>قدّر قيمة                         :-</a:t>
            </a:r>
            <a:endParaRPr lang="en-US"/>
          </a:p>
        </p:txBody>
      </p:sp>
      <p:graphicFrame>
        <p:nvGraphicFramePr>
          <p:cNvPr id="179207" name="Object 7"/>
          <p:cNvGraphicFramePr>
            <a:graphicFrameLocks noGrp="1" noChangeAspect="1"/>
          </p:cNvGraphicFramePr>
          <p:nvPr>
            <p:ph sz="quarter" idx="1"/>
          </p:nvPr>
        </p:nvGraphicFramePr>
        <p:xfrm>
          <a:off x="3419475" y="476250"/>
          <a:ext cx="1155700" cy="520700"/>
        </p:xfrm>
        <a:graphic>
          <a:graphicData uri="http://schemas.openxmlformats.org/presentationml/2006/ole">
            <mc:AlternateContent xmlns:mc="http://schemas.openxmlformats.org/markup-compatibility/2006">
              <mc:Choice xmlns:v="urn:schemas-microsoft-com:vml" Requires="v">
                <p:oleObj spid="_x0000_s179218" name="Equation" r:id="rId4" imgW="507960" imgH="228600" progId="Equation.3">
                  <p:embed/>
                </p:oleObj>
              </mc:Choice>
              <mc:Fallback>
                <p:oleObj name="Equation" r:id="rId4" imgW="507960" imgH="228600" progId="Equation.3">
                  <p:embed/>
                  <p:pic>
                    <p:nvPicPr>
                      <p:cNvPr id="0"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19475" y="476250"/>
                        <a:ext cx="1155700" cy="520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9209" name="Object 9"/>
          <p:cNvGraphicFramePr>
            <a:graphicFrameLocks noGrp="1" noChangeAspect="1"/>
          </p:cNvGraphicFramePr>
          <p:nvPr>
            <p:ph sz="quarter" idx="2"/>
          </p:nvPr>
        </p:nvGraphicFramePr>
        <p:xfrm>
          <a:off x="6610350" y="2584450"/>
          <a:ext cx="114300" cy="215900"/>
        </p:xfrm>
        <a:graphic>
          <a:graphicData uri="http://schemas.openxmlformats.org/presentationml/2006/ole">
            <mc:AlternateContent xmlns:mc="http://schemas.openxmlformats.org/markup-compatibility/2006">
              <mc:Choice xmlns:v="urn:schemas-microsoft-com:vml" Requires="v">
                <p:oleObj spid="_x0000_s179219" name="Equation" r:id="rId6" imgW="114120" imgH="215640" progId="Equation.3">
                  <p:embed/>
                </p:oleObj>
              </mc:Choice>
              <mc:Fallback>
                <p:oleObj name="Equation" r:id="rId6" imgW="114120" imgH="215640" progId="Equation.3">
                  <p:embed/>
                  <p:pic>
                    <p:nvPicPr>
                      <p:cNvPr id="0" name="Picture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610350" y="258445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9212" name="Object 12"/>
          <p:cNvGraphicFramePr>
            <a:graphicFrameLocks noGrp="1" noChangeAspect="1"/>
          </p:cNvGraphicFramePr>
          <p:nvPr>
            <p:ph sz="quarter" idx="3"/>
          </p:nvPr>
        </p:nvGraphicFramePr>
        <p:xfrm>
          <a:off x="1331913" y="1700213"/>
          <a:ext cx="3257550" cy="4392612"/>
        </p:xfrm>
        <a:graphic>
          <a:graphicData uri="http://schemas.openxmlformats.org/presentationml/2006/ole">
            <mc:AlternateContent xmlns:mc="http://schemas.openxmlformats.org/markup-compatibility/2006">
              <mc:Choice xmlns:v="urn:schemas-microsoft-com:vml" Requires="v">
                <p:oleObj spid="_x0000_s179220" name="Equation" r:id="rId8" imgW="1638000" imgH="2209680" progId="Equation.3">
                  <p:embed/>
                </p:oleObj>
              </mc:Choice>
              <mc:Fallback>
                <p:oleObj name="Equation" r:id="rId8" imgW="1638000" imgH="2209680" progId="Equation.3">
                  <p:embed/>
                  <p:pic>
                    <p:nvPicPr>
                      <p:cNvPr id="0" name="Picture 1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31913" y="1700213"/>
                        <a:ext cx="3257550" cy="43926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79215" name="Text Box 15"/>
          <p:cNvSpPr txBox="1">
            <a:spLocks noChangeArrowheads="1"/>
          </p:cNvSpPr>
          <p:nvPr/>
        </p:nvSpPr>
        <p:spPr bwMode="auto">
          <a:xfrm>
            <a:off x="2700338" y="5661025"/>
            <a:ext cx="6119812" cy="1616075"/>
          </a:xfrm>
          <a:prstGeom prst="rect">
            <a:avLst/>
          </a:prstGeom>
          <a:noFill/>
          <a:ln w="9525" algn="ctr">
            <a:noFill/>
            <a:miter lim="800000"/>
            <a:headEnd/>
            <a:tailEnd/>
          </a:ln>
          <a:effectLst/>
        </p:spPr>
        <p:txBody>
          <a:bodyPr>
            <a:spAutoFit/>
          </a:bodyPr>
          <a:lstStyle/>
          <a:p>
            <a:pPr algn="l"/>
            <a:r>
              <a:rPr lang="ar-SA"/>
              <a:t>ينحصر بين 0.3، 0.4</a:t>
            </a:r>
          </a:p>
          <a:p>
            <a:pPr algn="r"/>
            <a:r>
              <a:rPr lang="ar-SA"/>
              <a:t>أي أن كلا من الأعداد 0.32 ،   0.34 ،   0.36 ،   0.37 ، 0.38 0.39 يمثل قيمة تقديرية للعدد </a:t>
            </a:r>
          </a:p>
          <a:p>
            <a:endParaRPr lang="en-US"/>
          </a:p>
        </p:txBody>
      </p:sp>
      <p:graphicFrame>
        <p:nvGraphicFramePr>
          <p:cNvPr id="179217" name="Object 17"/>
          <p:cNvGraphicFramePr>
            <a:graphicFrameLocks noGrp="1" noChangeAspect="1"/>
          </p:cNvGraphicFramePr>
          <p:nvPr>
            <p:ph sz="quarter" idx="4"/>
          </p:nvPr>
        </p:nvGraphicFramePr>
        <p:xfrm>
          <a:off x="5148263" y="6408738"/>
          <a:ext cx="998537" cy="449262"/>
        </p:xfrm>
        <a:graphic>
          <a:graphicData uri="http://schemas.openxmlformats.org/presentationml/2006/ole">
            <mc:AlternateContent xmlns:mc="http://schemas.openxmlformats.org/markup-compatibility/2006">
              <mc:Choice xmlns:v="urn:schemas-microsoft-com:vml" Requires="v">
                <p:oleObj spid="_x0000_s179221" name="Equation" r:id="rId10" imgW="507960" imgH="228600" progId="Equation.3">
                  <p:embed/>
                </p:oleObj>
              </mc:Choice>
              <mc:Fallback>
                <p:oleObj name="Equation" r:id="rId10" imgW="507960" imgH="228600" progId="Equation.3">
                  <p:embed/>
                  <p:pic>
                    <p:nvPicPr>
                      <p:cNvPr id="0" name="Picture 1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148263" y="6408738"/>
                        <a:ext cx="998537" cy="4492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79220" name="AutoShape 20">
            <a:hlinkClick r:id="rId12" action="ppaction://hlinksldjump" highlightClick="1"/>
          </p:cNvPr>
          <p:cNvSpPr>
            <a:spLocks noChangeArrowheads="1"/>
          </p:cNvSpPr>
          <p:nvPr/>
        </p:nvSpPr>
        <p:spPr bwMode="auto">
          <a:xfrm>
            <a:off x="0" y="6453188"/>
            <a:ext cx="539750" cy="404812"/>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med">
    <p:checker dir="vert"/>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179212"/>
                                        </p:tgtEl>
                                        <p:attrNameLst>
                                          <p:attrName>style.visibility</p:attrName>
                                        </p:attrNameLst>
                                      </p:cBhvr>
                                      <p:to>
                                        <p:strVal val="visible"/>
                                      </p:to>
                                    </p:set>
                                    <p:animEffect transition="in" filter="blinds(horizontal)">
                                      <p:cBhvr>
                                        <p:cTn id="7" dur="3000"/>
                                        <p:tgtEl>
                                          <p:spTgt spid="179212"/>
                                        </p:tgtEl>
                                      </p:cBhvr>
                                    </p:animEffect>
                                  </p:childTnLst>
                                </p:cTn>
                              </p:par>
                            </p:childTnLst>
                          </p:cTn>
                        </p:par>
                        <p:par>
                          <p:cTn id="8" fill="hold">
                            <p:stCondLst>
                              <p:cond delay="3000"/>
                            </p:stCondLst>
                            <p:childTnLst>
                              <p:par>
                                <p:cTn id="9" presetID="3" presetClass="entr" presetSubtype="10" fill="hold" nodeType="afterEffect">
                                  <p:stCondLst>
                                    <p:cond delay="0"/>
                                  </p:stCondLst>
                                  <p:childTnLst>
                                    <p:set>
                                      <p:cBhvr>
                                        <p:cTn id="10" dur="1" fill="hold">
                                          <p:stCondLst>
                                            <p:cond delay="0"/>
                                          </p:stCondLst>
                                        </p:cTn>
                                        <p:tgtEl>
                                          <p:spTgt spid="179217"/>
                                        </p:tgtEl>
                                        <p:attrNameLst>
                                          <p:attrName>style.visibility</p:attrName>
                                        </p:attrNameLst>
                                      </p:cBhvr>
                                      <p:to>
                                        <p:strVal val="visible"/>
                                      </p:to>
                                    </p:set>
                                    <p:animEffect transition="in" filter="blinds(horizontal)">
                                      <p:cBhvr>
                                        <p:cTn id="11" dur="3000"/>
                                        <p:tgtEl>
                                          <p:spTgt spid="179217"/>
                                        </p:tgtEl>
                                      </p:cBhvr>
                                    </p:animEffect>
                                  </p:childTnLst>
                                </p:cTn>
                              </p:par>
                            </p:childTnLst>
                          </p:cTn>
                        </p:par>
                        <p:par>
                          <p:cTn id="12" fill="hold">
                            <p:stCondLst>
                              <p:cond delay="6000"/>
                            </p:stCondLst>
                            <p:childTnLst>
                              <p:par>
                                <p:cTn id="13" presetID="56" presetClass="entr" presetSubtype="0" fill="hold" nodeType="afterEffect">
                                  <p:stCondLst>
                                    <p:cond delay="0"/>
                                  </p:stCondLst>
                                  <p:iterate type="lt">
                                    <p:tmPct val="10000"/>
                                  </p:iterate>
                                  <p:childTnLst>
                                    <p:set>
                                      <p:cBhvr>
                                        <p:cTn id="14" dur="1" fill="hold">
                                          <p:stCondLst>
                                            <p:cond delay="0"/>
                                          </p:stCondLst>
                                        </p:cTn>
                                        <p:tgtEl>
                                          <p:spTgt spid="179215">
                                            <p:txEl>
                                              <p:pRg st="0" end="0"/>
                                            </p:txEl>
                                          </p:spTgt>
                                        </p:tgtEl>
                                        <p:attrNameLst>
                                          <p:attrName>style.visibility</p:attrName>
                                        </p:attrNameLst>
                                      </p:cBhvr>
                                      <p:to>
                                        <p:strVal val="visible"/>
                                      </p:to>
                                    </p:set>
                                    <p:anim by="(-#ppt_w*2)" calcmode="lin" valueType="num">
                                      <p:cBhvr rctx="PPT">
                                        <p:cTn id="15" dur="500" autoRev="1" fill="hold">
                                          <p:stCondLst>
                                            <p:cond delay="0"/>
                                          </p:stCondLst>
                                        </p:cTn>
                                        <p:tgtEl>
                                          <p:spTgt spid="179215">
                                            <p:txEl>
                                              <p:pRg st="0" end="0"/>
                                            </p:txEl>
                                          </p:spTgt>
                                        </p:tgtEl>
                                        <p:attrNameLst>
                                          <p:attrName>ppt_w</p:attrName>
                                        </p:attrNameLst>
                                      </p:cBhvr>
                                    </p:anim>
                                    <p:anim by="(#ppt_w*0.50)" calcmode="lin" valueType="num">
                                      <p:cBhvr>
                                        <p:cTn id="16" dur="500" decel="50000" autoRev="1" fill="hold">
                                          <p:stCondLst>
                                            <p:cond delay="0"/>
                                          </p:stCondLst>
                                        </p:cTn>
                                        <p:tgtEl>
                                          <p:spTgt spid="179215">
                                            <p:txEl>
                                              <p:pRg st="0" end="0"/>
                                            </p:txEl>
                                          </p:spTgt>
                                        </p:tgtEl>
                                        <p:attrNameLst>
                                          <p:attrName>ppt_x</p:attrName>
                                        </p:attrNameLst>
                                      </p:cBhvr>
                                    </p:anim>
                                    <p:anim from="(-#ppt_h/2)" to="(#ppt_y)" calcmode="lin" valueType="num">
                                      <p:cBhvr>
                                        <p:cTn id="17" dur="1000" fill="hold">
                                          <p:stCondLst>
                                            <p:cond delay="0"/>
                                          </p:stCondLst>
                                        </p:cTn>
                                        <p:tgtEl>
                                          <p:spTgt spid="179215">
                                            <p:txEl>
                                              <p:pRg st="0" end="0"/>
                                            </p:txEl>
                                          </p:spTgt>
                                        </p:tgtEl>
                                        <p:attrNameLst>
                                          <p:attrName>ppt_y</p:attrName>
                                        </p:attrNameLst>
                                      </p:cBhvr>
                                    </p:anim>
                                    <p:animRot by="21600000">
                                      <p:cBhvr>
                                        <p:cTn id="18" dur="1000" fill="hold">
                                          <p:stCondLst>
                                            <p:cond delay="0"/>
                                          </p:stCondLst>
                                        </p:cTn>
                                        <p:tgtEl>
                                          <p:spTgt spid="179215">
                                            <p:txEl>
                                              <p:pRg st="0" end="0"/>
                                            </p:txEl>
                                          </p:spTgt>
                                        </p:tgtEl>
                                        <p:attrNameLst>
                                          <p:attrName>r</p:attrName>
                                        </p:attrNameLst>
                                      </p:cBhvr>
                                    </p:animRot>
                                  </p:childTnLst>
                                </p:cTn>
                              </p:par>
                            </p:childTnLst>
                          </p:cTn>
                        </p:par>
                        <p:par>
                          <p:cTn id="19" fill="hold">
                            <p:stCondLst>
                              <p:cond delay="8400"/>
                            </p:stCondLst>
                            <p:childTnLst>
                              <p:par>
                                <p:cTn id="20" presetID="56" presetClass="entr" presetSubtype="0" fill="hold" nodeType="afterEffect">
                                  <p:stCondLst>
                                    <p:cond delay="0"/>
                                  </p:stCondLst>
                                  <p:iterate type="lt">
                                    <p:tmPct val="10000"/>
                                  </p:iterate>
                                  <p:childTnLst>
                                    <p:set>
                                      <p:cBhvr>
                                        <p:cTn id="21" dur="1" fill="hold">
                                          <p:stCondLst>
                                            <p:cond delay="0"/>
                                          </p:stCondLst>
                                        </p:cTn>
                                        <p:tgtEl>
                                          <p:spTgt spid="179215">
                                            <p:txEl>
                                              <p:pRg st="1" end="1"/>
                                            </p:txEl>
                                          </p:spTgt>
                                        </p:tgtEl>
                                        <p:attrNameLst>
                                          <p:attrName>style.visibility</p:attrName>
                                        </p:attrNameLst>
                                      </p:cBhvr>
                                      <p:to>
                                        <p:strVal val="visible"/>
                                      </p:to>
                                    </p:set>
                                    <p:anim by="(-#ppt_w*2)" calcmode="lin" valueType="num">
                                      <p:cBhvr rctx="PPT">
                                        <p:cTn id="22" dur="500" autoRev="1" fill="hold">
                                          <p:stCondLst>
                                            <p:cond delay="0"/>
                                          </p:stCondLst>
                                        </p:cTn>
                                        <p:tgtEl>
                                          <p:spTgt spid="179215">
                                            <p:txEl>
                                              <p:pRg st="1" end="1"/>
                                            </p:txEl>
                                          </p:spTgt>
                                        </p:tgtEl>
                                        <p:attrNameLst>
                                          <p:attrName>ppt_w</p:attrName>
                                        </p:attrNameLst>
                                      </p:cBhvr>
                                    </p:anim>
                                    <p:anim by="(#ppt_w*0.50)" calcmode="lin" valueType="num">
                                      <p:cBhvr>
                                        <p:cTn id="23" dur="500" decel="50000" autoRev="1" fill="hold">
                                          <p:stCondLst>
                                            <p:cond delay="0"/>
                                          </p:stCondLst>
                                        </p:cTn>
                                        <p:tgtEl>
                                          <p:spTgt spid="179215">
                                            <p:txEl>
                                              <p:pRg st="1" end="1"/>
                                            </p:txEl>
                                          </p:spTgt>
                                        </p:tgtEl>
                                        <p:attrNameLst>
                                          <p:attrName>ppt_x</p:attrName>
                                        </p:attrNameLst>
                                      </p:cBhvr>
                                    </p:anim>
                                    <p:anim from="(-#ppt_h/2)" to="(#ppt_y)" calcmode="lin" valueType="num">
                                      <p:cBhvr>
                                        <p:cTn id="24" dur="1000" fill="hold">
                                          <p:stCondLst>
                                            <p:cond delay="0"/>
                                          </p:stCondLst>
                                        </p:cTn>
                                        <p:tgtEl>
                                          <p:spTgt spid="179215">
                                            <p:txEl>
                                              <p:pRg st="1" end="1"/>
                                            </p:txEl>
                                          </p:spTgt>
                                        </p:tgtEl>
                                        <p:attrNameLst>
                                          <p:attrName>ppt_y</p:attrName>
                                        </p:attrNameLst>
                                      </p:cBhvr>
                                    </p:anim>
                                    <p:animRot by="21600000">
                                      <p:cBhvr>
                                        <p:cTn id="25" dur="1000" fill="hold">
                                          <p:stCondLst>
                                            <p:cond delay="0"/>
                                          </p:stCondLst>
                                        </p:cTn>
                                        <p:tgtEl>
                                          <p:spTgt spid="179215">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chemeClr val="accent1"/>
            </a:gs>
            <a:gs pos="100000">
              <a:srgbClr val="FF0066"/>
            </a:gs>
          </a:gsLst>
          <a:path path="shape">
            <a:fillToRect l="50000" t="50000" r="50000" b="50000"/>
          </a:path>
        </a:gradFill>
        <a:effectLst/>
      </p:bgPr>
    </p:bg>
    <p:spTree>
      <p:nvGrpSpPr>
        <p:cNvPr id="1" name=""/>
        <p:cNvGrpSpPr/>
        <p:nvPr/>
      </p:nvGrpSpPr>
      <p:grpSpPr>
        <a:xfrm>
          <a:off x="0" y="0"/>
          <a:ext cx="0" cy="0"/>
          <a:chOff x="0" y="0"/>
          <a:chExt cx="0" cy="0"/>
        </a:xfrm>
      </p:grpSpPr>
      <p:sp>
        <p:nvSpPr>
          <p:cNvPr id="184324" name="WordArt 4"/>
          <p:cNvSpPr>
            <a:spLocks noChangeArrowheads="1" noChangeShapeType="1" noTextEdit="1"/>
          </p:cNvSpPr>
          <p:nvPr/>
        </p:nvSpPr>
        <p:spPr bwMode="auto">
          <a:xfrm>
            <a:off x="3492500" y="188913"/>
            <a:ext cx="1819275" cy="647700"/>
          </a:xfrm>
          <a:prstGeom prst="rect">
            <a:avLst/>
          </a:prstGeom>
        </p:spPr>
        <p:txBody>
          <a:bodyPr wrap="none" fromWordArt="1">
            <a:prstTxWarp prst="textPlain">
              <a:avLst>
                <a:gd name="adj" fmla="val 50000"/>
              </a:avLst>
            </a:prstTxWarp>
          </a:bodyPr>
          <a:lstStyle/>
          <a:p>
            <a:pPr rtl="1"/>
            <a:r>
              <a:rPr lang="ar-JO"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الدرس الرابع عشر</a:t>
            </a:r>
          </a:p>
        </p:txBody>
      </p:sp>
      <p:sp>
        <p:nvSpPr>
          <p:cNvPr id="184325" name="WordArt 5"/>
          <p:cNvSpPr>
            <a:spLocks noChangeArrowheads="1" noChangeShapeType="1" noTextEdit="1"/>
          </p:cNvSpPr>
          <p:nvPr/>
        </p:nvSpPr>
        <p:spPr bwMode="auto">
          <a:xfrm>
            <a:off x="2411413" y="981075"/>
            <a:ext cx="4095750" cy="495300"/>
          </a:xfrm>
          <a:prstGeom prst="rect">
            <a:avLst/>
          </a:prstGeom>
        </p:spPr>
        <p:txBody>
          <a:bodyPr spcFirstLastPara="1" wrap="none" fromWordArt="1">
            <a:prstTxWarp prst="textArchUp">
              <a:avLst>
                <a:gd name="adj" fmla="val 10772934"/>
              </a:avLst>
            </a:prstTxWarp>
          </a:bodyPr>
          <a:lstStyle/>
          <a:p>
            <a:pPr rtl="1"/>
            <a:r>
              <a:rPr lang="ar-JO" sz="2800" kern="10">
                <a:ln w="9525">
                  <a:solidFill>
                    <a:srgbClr val="000000"/>
                  </a:solidFill>
                  <a:round/>
                  <a:headEnd/>
                  <a:tailEnd/>
                </a:ln>
                <a:solidFill>
                  <a:srgbClr val="000000"/>
                </a:solidFill>
                <a:latin typeface="Arial Black"/>
              </a:rPr>
              <a:t>كتابة العدد العشري بالصورة العلمية </a:t>
            </a:r>
          </a:p>
        </p:txBody>
      </p:sp>
      <p:sp>
        <p:nvSpPr>
          <p:cNvPr id="184326" name="WordArt 6"/>
          <p:cNvSpPr>
            <a:spLocks noChangeArrowheads="1" noChangeShapeType="1" noTextEdit="1"/>
          </p:cNvSpPr>
          <p:nvPr/>
        </p:nvSpPr>
        <p:spPr bwMode="auto">
          <a:xfrm>
            <a:off x="1763713" y="404813"/>
            <a:ext cx="371475" cy="571500"/>
          </a:xfrm>
          <a:prstGeom prst="rect">
            <a:avLst/>
          </a:prstGeom>
        </p:spPr>
        <p:txBody>
          <a:bodyPr wrap="none" fromWordArt="1">
            <a:prstTxWarp prst="textPlain">
              <a:avLst>
                <a:gd name="adj" fmla="val 50000"/>
              </a:avLst>
            </a:prstTxWarp>
          </a:bodyPr>
          <a:lstStyle/>
          <a:p>
            <a:r>
              <a:rPr lang="ar-JO" sz="3600" kern="1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a:t>
            </a:r>
          </a:p>
        </p:txBody>
      </p:sp>
      <p:sp>
        <p:nvSpPr>
          <p:cNvPr id="184327" name="WordArt 7"/>
          <p:cNvSpPr>
            <a:spLocks noChangeArrowheads="1" noChangeShapeType="1" noTextEdit="1"/>
          </p:cNvSpPr>
          <p:nvPr/>
        </p:nvSpPr>
        <p:spPr bwMode="auto">
          <a:xfrm>
            <a:off x="6300788" y="260350"/>
            <a:ext cx="371475" cy="571500"/>
          </a:xfrm>
          <a:prstGeom prst="rect">
            <a:avLst/>
          </a:prstGeom>
        </p:spPr>
        <p:txBody>
          <a:bodyPr wrap="none" fromWordArt="1">
            <a:prstTxWarp prst="textPlain">
              <a:avLst>
                <a:gd name="adj" fmla="val 50000"/>
              </a:avLst>
            </a:prstTxWarp>
          </a:bodyPr>
          <a:lstStyle/>
          <a:p>
            <a:r>
              <a:rPr lang="ar-JO" sz="3600" kern="1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a:t>
            </a:r>
          </a:p>
        </p:txBody>
      </p:sp>
      <p:sp>
        <p:nvSpPr>
          <p:cNvPr id="184328" name="WordArt 8"/>
          <p:cNvSpPr>
            <a:spLocks noChangeArrowheads="1" noChangeShapeType="1" noTextEdit="1"/>
          </p:cNvSpPr>
          <p:nvPr/>
        </p:nvSpPr>
        <p:spPr bwMode="auto">
          <a:xfrm>
            <a:off x="1835150" y="692150"/>
            <a:ext cx="444500" cy="715963"/>
          </a:xfrm>
          <a:prstGeom prst="rect">
            <a:avLst/>
          </a:prstGeom>
        </p:spPr>
        <p:txBody>
          <a:bodyPr wrap="none" fromWordArt="1">
            <a:prstTxWarp prst="textPlain">
              <a:avLst>
                <a:gd name="adj" fmla="val 50000"/>
              </a:avLst>
            </a:prstTxWarp>
          </a:bodyPr>
          <a:lstStyle/>
          <a:p>
            <a:r>
              <a:rPr lang="ar-JO" sz="3600" kern="1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a:t>
            </a:r>
          </a:p>
        </p:txBody>
      </p:sp>
      <p:sp>
        <p:nvSpPr>
          <p:cNvPr id="184329" name="WordArt 9"/>
          <p:cNvSpPr>
            <a:spLocks noChangeArrowheads="1" noChangeShapeType="1" noTextEdit="1"/>
          </p:cNvSpPr>
          <p:nvPr/>
        </p:nvSpPr>
        <p:spPr bwMode="auto">
          <a:xfrm>
            <a:off x="6732588" y="765175"/>
            <a:ext cx="371475" cy="571500"/>
          </a:xfrm>
          <a:prstGeom prst="rect">
            <a:avLst/>
          </a:prstGeom>
        </p:spPr>
        <p:txBody>
          <a:bodyPr wrap="none" fromWordArt="1">
            <a:prstTxWarp prst="textPlain">
              <a:avLst>
                <a:gd name="adj" fmla="val 50000"/>
              </a:avLst>
            </a:prstTxWarp>
          </a:bodyPr>
          <a:lstStyle/>
          <a:p>
            <a:r>
              <a:rPr lang="ar-JO" sz="3600" kern="1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a:t>
            </a:r>
          </a:p>
        </p:txBody>
      </p:sp>
      <p:sp>
        <p:nvSpPr>
          <p:cNvPr id="184330" name="WordArt 10"/>
          <p:cNvSpPr>
            <a:spLocks noChangeArrowheads="1" noChangeShapeType="1" noTextEdit="1"/>
          </p:cNvSpPr>
          <p:nvPr/>
        </p:nvSpPr>
        <p:spPr bwMode="auto">
          <a:xfrm>
            <a:off x="468313" y="1125538"/>
            <a:ext cx="1733550" cy="831850"/>
          </a:xfrm>
          <a:prstGeom prst="rect">
            <a:avLst/>
          </a:prstGeom>
        </p:spPr>
        <p:txBody>
          <a:bodyPr wrap="none" fromWordArt="1">
            <a:prstTxWarp prst="textDeflateBottom">
              <a:avLst>
                <a:gd name="adj" fmla="val 76472"/>
              </a:avLst>
            </a:prstTxWarp>
            <a:scene3d>
              <a:camera prst="legacyPerspectiveFront">
                <a:rot lat="19799999" lon="19439998" rev="0"/>
              </a:camera>
              <a:lightRig rig="legacyNormal2" dir="t"/>
            </a:scene3d>
            <a:sp3d extrusionH="354000" prstMaterial="legacyMatte">
              <a:extrusionClr>
                <a:srgbClr val="939676"/>
              </a:extrusionClr>
            </a:sp3d>
          </a:bodyPr>
          <a:lstStyle/>
          <a:p>
            <a:pPr rtl="1"/>
            <a:r>
              <a:rPr lang="ar-JO" sz="3600" kern="10">
                <a:ln w="9525">
                  <a:round/>
                  <a:headEnd/>
                  <a:tailEnd/>
                </a:ln>
                <a:gradFill rotWithShape="0">
                  <a:gsLst>
                    <a:gs pos="0">
                      <a:srgbClr val="707070"/>
                    </a:gs>
                    <a:gs pos="50000">
                      <a:srgbClr val="FFFFFF"/>
                    </a:gs>
                    <a:gs pos="100000">
                      <a:srgbClr val="707070"/>
                    </a:gs>
                  </a:gsLst>
                  <a:lin ang="2700000" scaled="1"/>
                </a:gradFill>
                <a:latin typeface="Impact"/>
              </a:rPr>
              <a:t>مثال ((1)) :</a:t>
            </a:r>
          </a:p>
        </p:txBody>
      </p:sp>
      <p:sp>
        <p:nvSpPr>
          <p:cNvPr id="184331" name="WordArt 11"/>
          <p:cNvSpPr>
            <a:spLocks noChangeArrowheads="1" noChangeShapeType="1" noTextEdit="1"/>
          </p:cNvSpPr>
          <p:nvPr/>
        </p:nvSpPr>
        <p:spPr bwMode="auto">
          <a:xfrm>
            <a:off x="468313" y="2420938"/>
            <a:ext cx="685800" cy="508000"/>
          </a:xfrm>
          <a:prstGeom prst="rect">
            <a:avLst/>
          </a:prstGeom>
        </p:spPr>
        <p:txBody>
          <a:bodyPr wrap="none" fromWordArt="1">
            <a:prstTxWarp prst="textDeflateBottom">
              <a:avLst>
                <a:gd name="adj" fmla="val 76472"/>
              </a:avLst>
            </a:prstTxWarp>
            <a:scene3d>
              <a:camera prst="legacyPerspectiveFront">
                <a:rot lat="19799999" lon="19439998" rev="0"/>
              </a:camera>
              <a:lightRig rig="legacyNormal2" dir="t"/>
            </a:scene3d>
            <a:sp3d extrusionH="354000" prstMaterial="legacyMatte">
              <a:extrusionClr>
                <a:srgbClr val="939676"/>
              </a:extrusionClr>
            </a:sp3d>
          </a:bodyPr>
          <a:lstStyle/>
          <a:p>
            <a:pPr rtl="1"/>
            <a:r>
              <a:rPr lang="ar-JO" sz="2800" kern="10">
                <a:ln w="9525">
                  <a:round/>
                  <a:headEnd/>
                  <a:tailEnd/>
                </a:ln>
                <a:gradFill rotWithShape="0">
                  <a:gsLst>
                    <a:gs pos="0">
                      <a:srgbClr val="707070"/>
                    </a:gs>
                    <a:gs pos="50000">
                      <a:srgbClr val="FFFFFF"/>
                    </a:gs>
                    <a:gs pos="100000">
                      <a:srgbClr val="707070"/>
                    </a:gs>
                  </a:gsLst>
                  <a:lin ang="2700000" scaled="1"/>
                </a:gradFill>
                <a:latin typeface="Impact"/>
              </a:rPr>
              <a:t>الحل :</a:t>
            </a:r>
          </a:p>
        </p:txBody>
      </p:sp>
      <p:sp>
        <p:nvSpPr>
          <p:cNvPr id="184332" name="Text Box 12"/>
          <p:cNvSpPr txBox="1">
            <a:spLocks noChangeArrowheads="1"/>
          </p:cNvSpPr>
          <p:nvPr/>
        </p:nvSpPr>
        <p:spPr bwMode="auto">
          <a:xfrm>
            <a:off x="2051050" y="1700213"/>
            <a:ext cx="4895850" cy="396875"/>
          </a:xfrm>
          <a:prstGeom prst="rect">
            <a:avLst/>
          </a:prstGeom>
          <a:noFill/>
          <a:ln w="9525" algn="ctr">
            <a:noFill/>
            <a:miter lim="800000"/>
            <a:headEnd/>
            <a:tailEnd/>
          </a:ln>
          <a:effectLst/>
        </p:spPr>
        <p:txBody>
          <a:bodyPr>
            <a:spAutoFit/>
          </a:bodyPr>
          <a:lstStyle/>
          <a:p>
            <a:r>
              <a:rPr lang="ar-SA"/>
              <a:t>أكتب كلا من الأعداد الاتية بالصورة العلمية للعدد :</a:t>
            </a:r>
            <a:endParaRPr lang="en-US"/>
          </a:p>
        </p:txBody>
      </p:sp>
      <p:graphicFrame>
        <p:nvGraphicFramePr>
          <p:cNvPr id="184333" name="Object 13"/>
          <p:cNvGraphicFramePr>
            <a:graphicFrameLocks noGrp="1" noChangeAspect="1"/>
          </p:cNvGraphicFramePr>
          <p:nvPr>
            <p:ph sz="half" idx="1"/>
          </p:nvPr>
        </p:nvGraphicFramePr>
        <p:xfrm>
          <a:off x="1403350" y="2420938"/>
          <a:ext cx="2132013" cy="3673475"/>
        </p:xfrm>
        <a:graphic>
          <a:graphicData uri="http://schemas.openxmlformats.org/presentationml/2006/ole">
            <mc:AlternateContent xmlns:mc="http://schemas.openxmlformats.org/markup-compatibility/2006">
              <mc:Choice xmlns:v="urn:schemas-microsoft-com:vml" Requires="v">
                <p:oleObj spid="_x0000_s184336" name="Equation" r:id="rId4" imgW="914400" imgH="1574640" progId="Equation.3">
                  <p:embed/>
                </p:oleObj>
              </mc:Choice>
              <mc:Fallback>
                <p:oleObj name="Equation" r:id="rId4" imgW="914400" imgH="1574640" progId="Equation.3">
                  <p:embed/>
                  <p:pic>
                    <p:nvPicPr>
                      <p:cNvPr id="0" name="Picture 1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03350" y="2420938"/>
                        <a:ext cx="2132013" cy="3673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4335" name="Object 15"/>
          <p:cNvGraphicFramePr>
            <a:graphicFrameLocks noGrp="1" noChangeAspect="1"/>
          </p:cNvGraphicFramePr>
          <p:nvPr>
            <p:ph sz="half" idx="2"/>
          </p:nvPr>
        </p:nvGraphicFramePr>
        <p:xfrm>
          <a:off x="3563938" y="2349500"/>
          <a:ext cx="2478087" cy="3673475"/>
        </p:xfrm>
        <a:graphic>
          <a:graphicData uri="http://schemas.openxmlformats.org/presentationml/2006/ole">
            <mc:AlternateContent xmlns:mc="http://schemas.openxmlformats.org/markup-compatibility/2006">
              <mc:Choice xmlns:v="urn:schemas-microsoft-com:vml" Requires="v">
                <p:oleObj spid="_x0000_s184337" name="Equation" r:id="rId6" imgW="1104840" imgH="1638000" progId="Equation.3">
                  <p:embed/>
                </p:oleObj>
              </mc:Choice>
              <mc:Fallback>
                <p:oleObj name="Equation" r:id="rId6" imgW="1104840" imgH="1638000" progId="Equation.3">
                  <p:embed/>
                  <p:pic>
                    <p:nvPicPr>
                      <p:cNvPr id="0" name="Picture 1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63938" y="2349500"/>
                        <a:ext cx="2478087" cy="3673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4338" name="AutoShape 18">
            <a:hlinkClick r:id="rId8" action="ppaction://hlinksldjump" highlightClick="1">
              <a:snd r:embed="rId9" name="explode.wav"/>
            </a:hlinkClick>
          </p:cNvPr>
          <p:cNvSpPr>
            <a:spLocks noChangeArrowheads="1"/>
          </p:cNvSpPr>
          <p:nvPr/>
        </p:nvSpPr>
        <p:spPr bwMode="auto">
          <a:xfrm>
            <a:off x="6904038" y="6084888"/>
            <a:ext cx="1247775" cy="449262"/>
          </a:xfrm>
          <a:prstGeom prst="actionButtonBlank">
            <a:avLst/>
          </a:prstGeom>
          <a:solidFill>
            <a:schemeClr val="bg1"/>
          </a:solidFill>
          <a:ln w="9525">
            <a:solidFill>
              <a:schemeClr val="tx1"/>
            </a:solidFill>
            <a:miter lim="800000"/>
            <a:headEnd/>
            <a:tailEnd/>
          </a:ln>
          <a:effectLst/>
        </p:spPr>
        <p:txBody>
          <a:bodyPr wrap="none" anchor="ctr">
            <a:spAutoFit/>
          </a:bodyPr>
          <a:lstStyle/>
          <a:p>
            <a:r>
              <a:rPr lang="ar-SA"/>
              <a:t>ماذا تلاحظ ؟</a:t>
            </a:r>
            <a:endParaRPr lang="en-US"/>
          </a:p>
        </p:txBody>
      </p:sp>
      <p:sp>
        <p:nvSpPr>
          <p:cNvPr id="184339" name="AutoShape 19">
            <a:hlinkClick r:id="rId10" action="ppaction://hlinksldjump" highlightClick="1"/>
          </p:cNvPr>
          <p:cNvSpPr>
            <a:spLocks noChangeArrowheads="1"/>
          </p:cNvSpPr>
          <p:nvPr/>
        </p:nvSpPr>
        <p:spPr bwMode="auto">
          <a:xfrm>
            <a:off x="0" y="6453188"/>
            <a:ext cx="539750" cy="404812"/>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med">
    <p:checker dir="vert"/>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afterEffect">
                                  <p:stCondLst>
                                    <p:cond delay="0"/>
                                  </p:stCondLst>
                                  <p:childTnLst>
                                    <p:set>
                                      <p:cBhvr>
                                        <p:cTn id="6" dur="1" fill="hold">
                                          <p:stCondLst>
                                            <p:cond delay="0"/>
                                          </p:stCondLst>
                                        </p:cTn>
                                        <p:tgtEl>
                                          <p:spTgt spid="184335"/>
                                        </p:tgtEl>
                                        <p:attrNameLst>
                                          <p:attrName>style.visibility</p:attrName>
                                        </p:attrNameLst>
                                      </p:cBhvr>
                                      <p:to>
                                        <p:strVal val="visible"/>
                                      </p:to>
                                    </p:set>
                                    <p:animEffect transition="in" filter="wedge">
                                      <p:cBhvr>
                                        <p:cTn id="7" dur="5000"/>
                                        <p:tgtEl>
                                          <p:spTgt spid="1843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folHlink"/>
            </a:gs>
            <a:gs pos="100000">
              <a:schemeClr val="bg1"/>
            </a:gs>
          </a:gsLst>
          <a:lin ang="5400000" scaled="1"/>
        </a:gradFill>
        <a:effectLst/>
      </p:bgPr>
    </p:bg>
    <p:spTree>
      <p:nvGrpSpPr>
        <p:cNvPr id="1" name=""/>
        <p:cNvGrpSpPr/>
        <p:nvPr/>
      </p:nvGrpSpPr>
      <p:grpSpPr>
        <a:xfrm>
          <a:off x="0" y="0"/>
          <a:ext cx="0" cy="0"/>
          <a:chOff x="0" y="0"/>
          <a:chExt cx="0" cy="0"/>
        </a:xfrm>
      </p:grpSpPr>
      <p:sp>
        <p:nvSpPr>
          <p:cNvPr id="206852" name="Rectangle 4"/>
          <p:cNvSpPr>
            <a:spLocks noChangeArrowheads="1"/>
          </p:cNvSpPr>
          <p:nvPr/>
        </p:nvSpPr>
        <p:spPr bwMode="auto">
          <a:xfrm>
            <a:off x="2371725" y="666750"/>
            <a:ext cx="6464300" cy="519113"/>
          </a:xfrm>
          <a:prstGeom prst="rect">
            <a:avLst/>
          </a:prstGeom>
          <a:noFill/>
          <a:ln w="9525" algn="ctr">
            <a:noFill/>
            <a:miter lim="800000"/>
            <a:headEnd/>
            <a:tailEnd/>
          </a:ln>
          <a:effectLst/>
        </p:spPr>
        <p:txBody>
          <a:bodyPr wrap="none">
            <a:spAutoFit/>
          </a:bodyPr>
          <a:lstStyle/>
          <a:p>
            <a:r>
              <a:rPr lang="ar-SA" sz="2800">
                <a:solidFill>
                  <a:srgbClr val="CC0000"/>
                </a:solidFill>
              </a:rPr>
              <a:t>الطريقة</a:t>
            </a:r>
            <a:r>
              <a:rPr lang="ar-SA" sz="2800">
                <a:solidFill>
                  <a:schemeClr val="tx2"/>
                </a:solidFill>
              </a:rPr>
              <a:t> </a:t>
            </a:r>
            <a:r>
              <a:rPr lang="ar-SA" sz="2800">
                <a:solidFill>
                  <a:srgbClr val="CC0000"/>
                </a:solidFill>
              </a:rPr>
              <a:t>الثانية</a:t>
            </a:r>
            <a:r>
              <a:rPr lang="ar-SA" sz="2800">
                <a:solidFill>
                  <a:schemeClr val="tx2"/>
                </a:solidFill>
              </a:rPr>
              <a:t> :</a:t>
            </a:r>
            <a:r>
              <a:rPr lang="ar-SA" sz="2800" u="sng">
                <a:solidFill>
                  <a:schemeClr val="tx2"/>
                </a:solidFill>
              </a:rPr>
              <a:t>كتابة المجموعة بطريقة الصفة المميزة</a:t>
            </a:r>
            <a:endParaRPr lang="en-US" sz="2800" u="sng">
              <a:solidFill>
                <a:schemeClr val="tx2"/>
              </a:solidFill>
            </a:endParaRPr>
          </a:p>
        </p:txBody>
      </p:sp>
      <p:sp>
        <p:nvSpPr>
          <p:cNvPr id="206853" name="Rectangle 5"/>
          <p:cNvSpPr>
            <a:spLocks noChangeArrowheads="1"/>
          </p:cNvSpPr>
          <p:nvPr/>
        </p:nvSpPr>
        <p:spPr bwMode="auto">
          <a:xfrm>
            <a:off x="611188" y="1484313"/>
            <a:ext cx="7478712" cy="1187450"/>
          </a:xfrm>
          <a:prstGeom prst="rect">
            <a:avLst/>
          </a:prstGeom>
          <a:noFill/>
          <a:ln w="9525" algn="ctr">
            <a:noFill/>
            <a:miter lim="800000"/>
            <a:headEnd/>
            <a:tailEnd/>
          </a:ln>
          <a:effectLst/>
        </p:spPr>
        <p:txBody>
          <a:bodyPr>
            <a:spAutoFit/>
          </a:bodyPr>
          <a:lstStyle/>
          <a:p>
            <a:pPr algn="r"/>
            <a:r>
              <a:rPr lang="ar-SA" sz="2400">
                <a:solidFill>
                  <a:schemeClr val="tx2"/>
                </a:solidFill>
              </a:rPr>
              <a:t>أكتب المجموعات الاتية بطريقة الصفة المميزة :-</a:t>
            </a:r>
            <a:br>
              <a:rPr lang="ar-SA" sz="2400">
                <a:solidFill>
                  <a:schemeClr val="tx2"/>
                </a:solidFill>
              </a:rPr>
            </a:br>
            <a:r>
              <a:rPr lang="ar-SA" sz="2400">
                <a:solidFill>
                  <a:schemeClr val="tx2"/>
                </a:solidFill>
              </a:rPr>
              <a:t>      1) مجموعة رؤوس المثلث أ ب ج.</a:t>
            </a:r>
            <a:br>
              <a:rPr lang="ar-SA" sz="2400">
                <a:solidFill>
                  <a:schemeClr val="tx2"/>
                </a:solidFill>
              </a:rPr>
            </a:br>
            <a:endParaRPr lang="en-US" sz="2400">
              <a:solidFill>
                <a:schemeClr val="tx2"/>
              </a:solidFill>
            </a:endParaRPr>
          </a:p>
        </p:txBody>
      </p:sp>
      <p:sp>
        <p:nvSpPr>
          <p:cNvPr id="206854" name="Rectangle 6"/>
          <p:cNvSpPr>
            <a:spLocks noChangeArrowheads="1"/>
          </p:cNvSpPr>
          <p:nvPr/>
        </p:nvSpPr>
        <p:spPr bwMode="auto">
          <a:xfrm>
            <a:off x="2484438" y="2349500"/>
            <a:ext cx="4032250" cy="822325"/>
          </a:xfrm>
          <a:prstGeom prst="rect">
            <a:avLst/>
          </a:prstGeom>
          <a:noFill/>
          <a:ln w="9525" algn="ctr">
            <a:noFill/>
            <a:miter lim="800000"/>
            <a:headEnd/>
            <a:tailEnd/>
          </a:ln>
          <a:effectLst/>
        </p:spPr>
        <p:txBody>
          <a:bodyPr>
            <a:spAutoFit/>
          </a:bodyPr>
          <a:lstStyle/>
          <a:p>
            <a:pPr algn="l"/>
            <a:r>
              <a:rPr lang="en-US" sz="2400">
                <a:solidFill>
                  <a:srgbClr val="FF0066"/>
                </a:solidFill>
              </a:rPr>
              <a:t>       {</a:t>
            </a:r>
            <a:r>
              <a:rPr lang="ar-SA" sz="2400">
                <a:solidFill>
                  <a:srgbClr val="FF0066"/>
                </a:solidFill>
              </a:rPr>
              <a:t>أ: أ أحد رؤوس المثلث أ ب ج </a:t>
            </a:r>
            <a:r>
              <a:rPr lang="en-US" sz="2400">
                <a:solidFill>
                  <a:srgbClr val="FF0066"/>
                </a:solidFill>
              </a:rPr>
              <a:t>}</a:t>
            </a:r>
            <a:br>
              <a:rPr lang="en-US" sz="2400">
                <a:solidFill>
                  <a:srgbClr val="FF0066"/>
                </a:solidFill>
              </a:rPr>
            </a:br>
            <a:r>
              <a:rPr lang="en-US" sz="2400">
                <a:solidFill>
                  <a:srgbClr val="FF0066"/>
                </a:solidFill>
              </a:rPr>
              <a:t>                                                              </a:t>
            </a:r>
          </a:p>
        </p:txBody>
      </p:sp>
      <p:sp>
        <p:nvSpPr>
          <p:cNvPr id="206856" name="Text Box 8"/>
          <p:cNvSpPr txBox="1">
            <a:spLocks noChangeArrowheads="1"/>
          </p:cNvSpPr>
          <p:nvPr/>
        </p:nvSpPr>
        <p:spPr bwMode="auto">
          <a:xfrm>
            <a:off x="6372225" y="2349500"/>
            <a:ext cx="792163" cy="457200"/>
          </a:xfrm>
          <a:prstGeom prst="rect">
            <a:avLst/>
          </a:prstGeom>
          <a:noFill/>
          <a:ln w="9525" algn="ctr">
            <a:noFill/>
            <a:miter lim="800000"/>
            <a:headEnd/>
            <a:tailEnd/>
          </a:ln>
          <a:effectLst/>
        </p:spPr>
        <p:txBody>
          <a:bodyPr>
            <a:spAutoFit/>
          </a:bodyPr>
          <a:lstStyle/>
          <a:p>
            <a:r>
              <a:rPr lang="ar-SA" sz="2400">
                <a:solidFill>
                  <a:srgbClr val="FF0066"/>
                </a:solidFill>
              </a:rPr>
              <a:t>س =</a:t>
            </a:r>
            <a:endParaRPr lang="en-US" sz="2400">
              <a:solidFill>
                <a:srgbClr val="FF0066"/>
              </a:solidFill>
            </a:endParaRPr>
          </a:p>
        </p:txBody>
      </p:sp>
      <p:sp>
        <p:nvSpPr>
          <p:cNvPr id="206857" name="Rectangle 9"/>
          <p:cNvSpPr>
            <a:spLocks noChangeArrowheads="1"/>
          </p:cNvSpPr>
          <p:nvPr/>
        </p:nvSpPr>
        <p:spPr bwMode="auto">
          <a:xfrm>
            <a:off x="4067175" y="2997200"/>
            <a:ext cx="3560763" cy="519113"/>
          </a:xfrm>
          <a:prstGeom prst="rect">
            <a:avLst/>
          </a:prstGeom>
          <a:noFill/>
          <a:ln w="9525" algn="ctr">
            <a:noFill/>
            <a:miter lim="800000"/>
            <a:headEnd/>
            <a:tailEnd/>
          </a:ln>
          <a:effectLst/>
        </p:spPr>
        <p:txBody>
          <a:bodyPr>
            <a:spAutoFit/>
          </a:bodyPr>
          <a:lstStyle/>
          <a:p>
            <a:pPr algn="r"/>
            <a:r>
              <a:rPr lang="ar-SA" sz="2800">
                <a:solidFill>
                  <a:schemeClr val="tx2"/>
                </a:solidFill>
              </a:rPr>
              <a:t>2) مجموعة عوامل العدد 7.</a:t>
            </a:r>
            <a:endParaRPr lang="en-US" sz="2800">
              <a:solidFill>
                <a:schemeClr val="tx2"/>
              </a:solidFill>
            </a:endParaRPr>
          </a:p>
        </p:txBody>
      </p:sp>
      <p:sp>
        <p:nvSpPr>
          <p:cNvPr id="206858" name="Rectangle 10"/>
          <p:cNvSpPr>
            <a:spLocks noChangeArrowheads="1"/>
          </p:cNvSpPr>
          <p:nvPr/>
        </p:nvSpPr>
        <p:spPr bwMode="auto">
          <a:xfrm>
            <a:off x="6899275" y="3525838"/>
            <a:ext cx="769938" cy="457200"/>
          </a:xfrm>
          <a:prstGeom prst="rect">
            <a:avLst/>
          </a:prstGeom>
          <a:noFill/>
          <a:ln w="9525" algn="ctr">
            <a:noFill/>
            <a:miter lim="800000"/>
            <a:headEnd/>
            <a:tailEnd/>
          </a:ln>
          <a:effectLst/>
        </p:spPr>
        <p:txBody>
          <a:bodyPr wrap="none">
            <a:spAutoFit/>
          </a:bodyPr>
          <a:lstStyle/>
          <a:p>
            <a:r>
              <a:rPr lang="ar-SA" sz="2400">
                <a:solidFill>
                  <a:srgbClr val="FF0066"/>
                </a:solidFill>
              </a:rPr>
              <a:t>ص =</a:t>
            </a:r>
            <a:endParaRPr lang="en-US" sz="2400">
              <a:solidFill>
                <a:srgbClr val="FF0066"/>
              </a:solidFill>
            </a:endParaRPr>
          </a:p>
        </p:txBody>
      </p:sp>
      <p:sp>
        <p:nvSpPr>
          <p:cNvPr id="206859" name="Rectangle 11"/>
          <p:cNvSpPr>
            <a:spLocks noChangeArrowheads="1"/>
          </p:cNvSpPr>
          <p:nvPr/>
        </p:nvSpPr>
        <p:spPr bwMode="auto">
          <a:xfrm>
            <a:off x="3695700" y="3452813"/>
            <a:ext cx="3070225" cy="822325"/>
          </a:xfrm>
          <a:prstGeom prst="rect">
            <a:avLst/>
          </a:prstGeom>
          <a:noFill/>
          <a:ln w="9525" algn="ctr">
            <a:noFill/>
            <a:miter lim="800000"/>
            <a:headEnd/>
            <a:tailEnd/>
          </a:ln>
          <a:effectLst/>
        </p:spPr>
        <p:txBody>
          <a:bodyPr wrap="none">
            <a:spAutoFit/>
          </a:bodyPr>
          <a:lstStyle/>
          <a:p>
            <a:r>
              <a:rPr lang="en-US" sz="2400">
                <a:solidFill>
                  <a:srgbClr val="FF0066"/>
                </a:solidFill>
              </a:rPr>
              <a:t> {</a:t>
            </a:r>
            <a:r>
              <a:rPr lang="ar-SA" sz="2400">
                <a:solidFill>
                  <a:srgbClr val="FF0066"/>
                </a:solidFill>
              </a:rPr>
              <a:t>ب : ب أحد عوامل العدد 7 </a:t>
            </a:r>
            <a:r>
              <a:rPr lang="en-US" sz="2400">
                <a:solidFill>
                  <a:srgbClr val="FF0066"/>
                </a:solidFill>
              </a:rPr>
              <a:t/>
            </a:r>
            <a:br>
              <a:rPr lang="en-US" sz="2400">
                <a:solidFill>
                  <a:srgbClr val="FF0066"/>
                </a:solidFill>
              </a:rPr>
            </a:br>
            <a:endParaRPr lang="en-US" sz="2400">
              <a:solidFill>
                <a:srgbClr val="FF0066"/>
              </a:solidFill>
            </a:endParaRPr>
          </a:p>
        </p:txBody>
      </p:sp>
      <p:sp>
        <p:nvSpPr>
          <p:cNvPr id="206860" name="Rectangle 12"/>
          <p:cNvSpPr>
            <a:spLocks noChangeArrowheads="1"/>
          </p:cNvSpPr>
          <p:nvPr/>
        </p:nvSpPr>
        <p:spPr bwMode="auto">
          <a:xfrm>
            <a:off x="6659563" y="3429000"/>
            <a:ext cx="303212" cy="457200"/>
          </a:xfrm>
          <a:prstGeom prst="rect">
            <a:avLst/>
          </a:prstGeom>
          <a:noFill/>
          <a:ln w="9525" algn="ctr">
            <a:noFill/>
            <a:miter lim="800000"/>
            <a:headEnd/>
            <a:tailEnd/>
          </a:ln>
          <a:effectLst/>
        </p:spPr>
        <p:txBody>
          <a:bodyPr wrap="none">
            <a:spAutoFit/>
          </a:bodyPr>
          <a:lstStyle/>
          <a:p>
            <a:r>
              <a:rPr lang="en-US" sz="2400">
                <a:solidFill>
                  <a:srgbClr val="FF0066"/>
                </a:solidFill>
              </a:rPr>
              <a:t>}</a:t>
            </a:r>
          </a:p>
        </p:txBody>
      </p:sp>
      <p:sp>
        <p:nvSpPr>
          <p:cNvPr id="206861" name="Rectangle 13"/>
          <p:cNvSpPr>
            <a:spLocks noChangeArrowheads="1"/>
          </p:cNvSpPr>
          <p:nvPr/>
        </p:nvSpPr>
        <p:spPr bwMode="auto">
          <a:xfrm>
            <a:off x="4479925" y="3978275"/>
            <a:ext cx="3060700" cy="519113"/>
          </a:xfrm>
          <a:prstGeom prst="rect">
            <a:avLst/>
          </a:prstGeom>
          <a:noFill/>
          <a:ln w="9525" algn="ctr">
            <a:noFill/>
            <a:miter lim="800000"/>
            <a:headEnd/>
            <a:tailEnd/>
          </a:ln>
          <a:effectLst/>
        </p:spPr>
        <p:txBody>
          <a:bodyPr wrap="none">
            <a:spAutoFit/>
          </a:bodyPr>
          <a:lstStyle/>
          <a:p>
            <a:r>
              <a:rPr lang="ar-SA" sz="2800">
                <a:solidFill>
                  <a:schemeClr val="tx2"/>
                </a:solidFill>
              </a:rPr>
              <a:t>1،4،9،16،25،36،49</a:t>
            </a:r>
            <a:endParaRPr lang="en-US" sz="2800">
              <a:solidFill>
                <a:schemeClr val="tx2"/>
              </a:solidFill>
            </a:endParaRPr>
          </a:p>
        </p:txBody>
      </p:sp>
      <p:sp>
        <p:nvSpPr>
          <p:cNvPr id="206863" name="Text Box 15"/>
          <p:cNvSpPr txBox="1">
            <a:spLocks noChangeArrowheads="1"/>
          </p:cNvSpPr>
          <p:nvPr/>
        </p:nvSpPr>
        <p:spPr bwMode="auto">
          <a:xfrm>
            <a:off x="7596188" y="3933825"/>
            <a:ext cx="1008062" cy="457200"/>
          </a:xfrm>
          <a:prstGeom prst="rect">
            <a:avLst/>
          </a:prstGeom>
          <a:noFill/>
          <a:ln w="9525" algn="ctr">
            <a:noFill/>
            <a:miter lim="800000"/>
            <a:headEnd/>
            <a:tailEnd/>
          </a:ln>
          <a:effectLst/>
        </p:spPr>
        <p:txBody>
          <a:bodyPr>
            <a:spAutoFit/>
          </a:bodyPr>
          <a:lstStyle/>
          <a:p>
            <a:pPr algn="l"/>
            <a:r>
              <a:rPr lang="ar-SA" sz="2400"/>
              <a:t>3)</a:t>
            </a:r>
            <a:endParaRPr lang="en-US" sz="2400"/>
          </a:p>
        </p:txBody>
      </p:sp>
      <p:sp>
        <p:nvSpPr>
          <p:cNvPr id="206864" name="Text Box 16"/>
          <p:cNvSpPr txBox="1">
            <a:spLocks noChangeArrowheads="1"/>
          </p:cNvSpPr>
          <p:nvPr/>
        </p:nvSpPr>
        <p:spPr bwMode="auto">
          <a:xfrm>
            <a:off x="4284663" y="3933825"/>
            <a:ext cx="431800" cy="519113"/>
          </a:xfrm>
          <a:prstGeom prst="rect">
            <a:avLst/>
          </a:prstGeom>
          <a:noFill/>
          <a:ln w="9525" algn="ctr">
            <a:noFill/>
            <a:miter lim="800000"/>
            <a:headEnd/>
            <a:tailEnd/>
          </a:ln>
          <a:effectLst/>
        </p:spPr>
        <p:txBody>
          <a:bodyPr>
            <a:spAutoFit/>
          </a:bodyPr>
          <a:lstStyle/>
          <a:p>
            <a:r>
              <a:rPr lang="en-US" sz="2800"/>
              <a:t>{</a:t>
            </a:r>
          </a:p>
        </p:txBody>
      </p:sp>
      <p:sp>
        <p:nvSpPr>
          <p:cNvPr id="206865" name="Text Box 17"/>
          <p:cNvSpPr txBox="1">
            <a:spLocks noChangeArrowheads="1"/>
          </p:cNvSpPr>
          <p:nvPr/>
        </p:nvSpPr>
        <p:spPr bwMode="auto">
          <a:xfrm>
            <a:off x="7308850" y="3933825"/>
            <a:ext cx="431800" cy="457200"/>
          </a:xfrm>
          <a:prstGeom prst="rect">
            <a:avLst/>
          </a:prstGeom>
          <a:noFill/>
          <a:ln w="9525" algn="ctr">
            <a:noFill/>
            <a:miter lim="800000"/>
            <a:headEnd/>
            <a:tailEnd/>
          </a:ln>
          <a:effectLst/>
        </p:spPr>
        <p:txBody>
          <a:bodyPr>
            <a:spAutoFit/>
          </a:bodyPr>
          <a:lstStyle/>
          <a:p>
            <a:r>
              <a:rPr lang="en-US" sz="2400"/>
              <a:t>}</a:t>
            </a:r>
          </a:p>
        </p:txBody>
      </p:sp>
      <p:sp>
        <p:nvSpPr>
          <p:cNvPr id="206869" name="Text Box 21"/>
          <p:cNvSpPr txBox="1">
            <a:spLocks noChangeArrowheads="1"/>
          </p:cNvSpPr>
          <p:nvPr/>
        </p:nvSpPr>
        <p:spPr bwMode="auto">
          <a:xfrm>
            <a:off x="7092950" y="4508500"/>
            <a:ext cx="431800" cy="519113"/>
          </a:xfrm>
          <a:prstGeom prst="rect">
            <a:avLst/>
          </a:prstGeom>
          <a:noFill/>
          <a:ln w="9525" algn="ctr">
            <a:noFill/>
            <a:miter lim="800000"/>
            <a:headEnd/>
            <a:tailEnd/>
          </a:ln>
          <a:effectLst/>
        </p:spPr>
        <p:txBody>
          <a:bodyPr>
            <a:spAutoFit/>
          </a:bodyPr>
          <a:lstStyle/>
          <a:p>
            <a:r>
              <a:rPr lang="en-US" sz="2800">
                <a:solidFill>
                  <a:srgbClr val="FF0066"/>
                </a:solidFill>
              </a:rPr>
              <a:t>}</a:t>
            </a:r>
          </a:p>
        </p:txBody>
      </p:sp>
      <p:sp>
        <p:nvSpPr>
          <p:cNvPr id="206870" name="Rectangle 22"/>
          <p:cNvSpPr>
            <a:spLocks noChangeArrowheads="1"/>
          </p:cNvSpPr>
          <p:nvPr/>
        </p:nvSpPr>
        <p:spPr bwMode="auto">
          <a:xfrm>
            <a:off x="7308850" y="4581525"/>
            <a:ext cx="682625" cy="519113"/>
          </a:xfrm>
          <a:prstGeom prst="rect">
            <a:avLst/>
          </a:prstGeom>
          <a:noFill/>
          <a:ln w="9525" algn="ctr">
            <a:noFill/>
            <a:miter lim="800000"/>
            <a:headEnd/>
            <a:tailEnd/>
          </a:ln>
          <a:effectLst/>
        </p:spPr>
        <p:txBody>
          <a:bodyPr wrap="none">
            <a:spAutoFit/>
          </a:bodyPr>
          <a:lstStyle/>
          <a:p>
            <a:r>
              <a:rPr lang="ar-SA" sz="2800">
                <a:solidFill>
                  <a:srgbClr val="FF0066"/>
                </a:solidFill>
              </a:rPr>
              <a:t>ع =</a:t>
            </a:r>
            <a:endParaRPr lang="en-US" sz="2800">
              <a:solidFill>
                <a:srgbClr val="FF0066"/>
              </a:solidFill>
            </a:endParaRPr>
          </a:p>
        </p:txBody>
      </p:sp>
      <p:sp>
        <p:nvSpPr>
          <p:cNvPr id="206871" name="Rectangle 23"/>
          <p:cNvSpPr>
            <a:spLocks noChangeArrowheads="1"/>
          </p:cNvSpPr>
          <p:nvPr/>
        </p:nvSpPr>
        <p:spPr bwMode="auto">
          <a:xfrm>
            <a:off x="1763713" y="4581525"/>
            <a:ext cx="5472112" cy="822325"/>
          </a:xfrm>
          <a:prstGeom prst="rect">
            <a:avLst/>
          </a:prstGeom>
          <a:noFill/>
          <a:ln w="9525" algn="ctr">
            <a:noFill/>
            <a:miter lim="800000"/>
            <a:headEnd/>
            <a:tailEnd/>
          </a:ln>
          <a:effectLst/>
        </p:spPr>
        <p:txBody>
          <a:bodyPr wrap="none">
            <a:spAutoFit/>
          </a:bodyPr>
          <a:lstStyle/>
          <a:p>
            <a:r>
              <a:rPr lang="ar-SA" sz="2400">
                <a:solidFill>
                  <a:srgbClr val="FF0066"/>
                </a:solidFill>
              </a:rPr>
              <a:t>أ : أ أحد مربعات الأعداد الطبيعية المحصورة بين 1،7</a:t>
            </a:r>
            <a:r>
              <a:rPr lang="en-US" sz="2400">
                <a:solidFill>
                  <a:srgbClr val="FF0066"/>
                </a:solidFill>
              </a:rPr>
              <a:t/>
            </a:r>
            <a:br>
              <a:rPr lang="en-US" sz="2400">
                <a:solidFill>
                  <a:srgbClr val="FF0066"/>
                </a:solidFill>
              </a:rPr>
            </a:br>
            <a:endParaRPr lang="en-US" sz="2400">
              <a:solidFill>
                <a:srgbClr val="FF0066"/>
              </a:solidFill>
            </a:endParaRPr>
          </a:p>
        </p:txBody>
      </p:sp>
      <p:sp>
        <p:nvSpPr>
          <p:cNvPr id="206872" name="Text Box 24"/>
          <p:cNvSpPr txBox="1">
            <a:spLocks noChangeArrowheads="1"/>
          </p:cNvSpPr>
          <p:nvPr/>
        </p:nvSpPr>
        <p:spPr bwMode="auto">
          <a:xfrm>
            <a:off x="1476375" y="4508500"/>
            <a:ext cx="649288" cy="519113"/>
          </a:xfrm>
          <a:prstGeom prst="rect">
            <a:avLst/>
          </a:prstGeom>
          <a:noFill/>
          <a:ln w="9525" algn="ctr">
            <a:noFill/>
            <a:miter lim="800000"/>
            <a:headEnd/>
            <a:tailEnd/>
          </a:ln>
          <a:effectLst/>
        </p:spPr>
        <p:txBody>
          <a:bodyPr>
            <a:spAutoFit/>
          </a:bodyPr>
          <a:lstStyle/>
          <a:p>
            <a:r>
              <a:rPr lang="en-US" sz="2800">
                <a:solidFill>
                  <a:srgbClr val="FF0066"/>
                </a:solidFill>
              </a:rPr>
              <a:t>{</a:t>
            </a:r>
          </a:p>
        </p:txBody>
      </p:sp>
      <p:pic>
        <p:nvPicPr>
          <p:cNvPr id="206873" name="Picture 25" descr="غ"/>
          <p:cNvPicPr>
            <a:picLocks noChangeAspect="1" noChangeArrowheads="1"/>
          </p:cNvPicPr>
          <p:nvPr/>
        </p:nvPicPr>
        <p:blipFill>
          <a:blip r:embed="rId2"/>
          <a:srcRect/>
          <a:stretch>
            <a:fillRect/>
          </a:stretch>
        </p:blipFill>
        <p:spPr bwMode="auto">
          <a:xfrm>
            <a:off x="8101013" y="1196975"/>
            <a:ext cx="541337" cy="1057275"/>
          </a:xfrm>
          <a:prstGeom prst="rect">
            <a:avLst/>
          </a:prstGeom>
          <a:noFill/>
        </p:spPr>
      </p:pic>
      <p:sp>
        <p:nvSpPr>
          <p:cNvPr id="206874" name="AutoShape 26">
            <a:hlinkClick r:id="rId3" action="ppaction://hlinksldjump" highlightClick="1"/>
          </p:cNvPr>
          <p:cNvSpPr>
            <a:spLocks noChangeArrowheads="1"/>
          </p:cNvSpPr>
          <p:nvPr/>
        </p:nvSpPr>
        <p:spPr bwMode="auto">
          <a:xfrm>
            <a:off x="0" y="6381750"/>
            <a:ext cx="503238" cy="476250"/>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advTm="14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206852"/>
                                        </p:tgtEl>
                                        <p:attrNameLst>
                                          <p:attrName>style.visibility</p:attrName>
                                        </p:attrNameLst>
                                      </p:cBhvr>
                                      <p:to>
                                        <p:strVal val="visible"/>
                                      </p:to>
                                    </p:set>
                                    <p:anim calcmode="lin" valueType="num">
                                      <p:cBhvr>
                                        <p:cTn id="7" dur="1000" decel="50000" fill="hold">
                                          <p:stCondLst>
                                            <p:cond delay="0"/>
                                          </p:stCondLst>
                                        </p:cTn>
                                        <p:tgtEl>
                                          <p:spTgt spid="206852"/>
                                        </p:tgtEl>
                                        <p:attrNameLst>
                                          <p:attrName>style.rotation</p:attrName>
                                        </p:attrNameLst>
                                      </p:cBhvr>
                                      <p:tavLst>
                                        <p:tav tm="0">
                                          <p:val>
                                            <p:fltVal val="-90"/>
                                          </p:val>
                                        </p:tav>
                                        <p:tav tm="100000">
                                          <p:val>
                                            <p:fltVal val="0"/>
                                          </p:val>
                                        </p:tav>
                                      </p:tavLst>
                                    </p:anim>
                                    <p:anim calcmode="lin" valueType="num">
                                      <p:cBhvr>
                                        <p:cTn id="8" dur="1000" decel="50000" fill="hold">
                                          <p:stCondLst>
                                            <p:cond delay="0"/>
                                          </p:stCondLst>
                                        </p:cTn>
                                        <p:tgtEl>
                                          <p:spTgt spid="206852"/>
                                        </p:tgtEl>
                                        <p:attrNameLst>
                                          <p:attrName>ppt_w</p:attrName>
                                        </p:attrNameLst>
                                      </p:cBhvr>
                                      <p:tavLst>
                                        <p:tav tm="0">
                                          <p:val>
                                            <p:strVal val="#ppt_w"/>
                                          </p:val>
                                        </p:tav>
                                        <p:tav tm="100000">
                                          <p:val>
                                            <p:strVal val="#ppt_w*.05"/>
                                          </p:val>
                                        </p:tav>
                                      </p:tavLst>
                                    </p:anim>
                                    <p:anim calcmode="lin" valueType="num">
                                      <p:cBhvr>
                                        <p:cTn id="9" dur="1000" accel="50000" fill="hold">
                                          <p:stCondLst>
                                            <p:cond delay="1000"/>
                                          </p:stCondLst>
                                        </p:cTn>
                                        <p:tgtEl>
                                          <p:spTgt spid="206852"/>
                                        </p:tgtEl>
                                        <p:attrNameLst>
                                          <p:attrName>ppt_w</p:attrName>
                                        </p:attrNameLst>
                                      </p:cBhvr>
                                      <p:tavLst>
                                        <p:tav tm="0">
                                          <p:val>
                                            <p:strVal val="#ppt_w*.05"/>
                                          </p:val>
                                        </p:tav>
                                        <p:tav tm="100000">
                                          <p:val>
                                            <p:strVal val="#ppt_w"/>
                                          </p:val>
                                        </p:tav>
                                      </p:tavLst>
                                    </p:anim>
                                    <p:anim calcmode="lin" valueType="num">
                                      <p:cBhvr>
                                        <p:cTn id="10" dur="2000" fill="hold"/>
                                        <p:tgtEl>
                                          <p:spTgt spid="206852"/>
                                        </p:tgtEl>
                                        <p:attrNameLst>
                                          <p:attrName>ppt_h</p:attrName>
                                        </p:attrNameLst>
                                      </p:cBhvr>
                                      <p:tavLst>
                                        <p:tav tm="0">
                                          <p:val>
                                            <p:strVal val="#ppt_h"/>
                                          </p:val>
                                        </p:tav>
                                        <p:tav tm="100000">
                                          <p:val>
                                            <p:strVal val="#ppt_h"/>
                                          </p:val>
                                        </p:tav>
                                      </p:tavLst>
                                    </p:anim>
                                    <p:anim calcmode="lin" valueType="num">
                                      <p:cBhvr>
                                        <p:cTn id="11" dur="1000" decel="50000" fill="hold">
                                          <p:stCondLst>
                                            <p:cond delay="0"/>
                                          </p:stCondLst>
                                        </p:cTn>
                                        <p:tgtEl>
                                          <p:spTgt spid="206852"/>
                                        </p:tgtEl>
                                        <p:attrNameLst>
                                          <p:attrName>ppt_x</p:attrName>
                                        </p:attrNameLst>
                                      </p:cBhvr>
                                      <p:tavLst>
                                        <p:tav tm="0">
                                          <p:val>
                                            <p:strVal val="#ppt_x+.4"/>
                                          </p:val>
                                        </p:tav>
                                        <p:tav tm="100000">
                                          <p:val>
                                            <p:strVal val="#ppt_x"/>
                                          </p:val>
                                        </p:tav>
                                      </p:tavLst>
                                    </p:anim>
                                    <p:anim calcmode="lin" valueType="num">
                                      <p:cBhvr>
                                        <p:cTn id="12" dur="1000" decel="50000" fill="hold">
                                          <p:stCondLst>
                                            <p:cond delay="0"/>
                                          </p:stCondLst>
                                        </p:cTn>
                                        <p:tgtEl>
                                          <p:spTgt spid="206852"/>
                                        </p:tgtEl>
                                        <p:attrNameLst>
                                          <p:attrName>ppt_y</p:attrName>
                                        </p:attrNameLst>
                                      </p:cBhvr>
                                      <p:tavLst>
                                        <p:tav tm="0">
                                          <p:val>
                                            <p:strVal val="#ppt_y-.2"/>
                                          </p:val>
                                        </p:tav>
                                        <p:tav tm="100000">
                                          <p:val>
                                            <p:strVal val="#ppt_y+.1"/>
                                          </p:val>
                                        </p:tav>
                                      </p:tavLst>
                                    </p:anim>
                                    <p:anim calcmode="lin" valueType="num">
                                      <p:cBhvr>
                                        <p:cTn id="13" dur="1000" accel="50000" fill="hold">
                                          <p:stCondLst>
                                            <p:cond delay="1000"/>
                                          </p:stCondLst>
                                        </p:cTn>
                                        <p:tgtEl>
                                          <p:spTgt spid="206852"/>
                                        </p:tgtEl>
                                        <p:attrNameLst>
                                          <p:attrName>ppt_y</p:attrName>
                                        </p:attrNameLst>
                                      </p:cBhvr>
                                      <p:tavLst>
                                        <p:tav tm="0">
                                          <p:val>
                                            <p:strVal val="#ppt_y+.1"/>
                                          </p:val>
                                        </p:tav>
                                        <p:tav tm="100000">
                                          <p:val>
                                            <p:strVal val="#ppt_y"/>
                                          </p:val>
                                        </p:tav>
                                      </p:tavLst>
                                    </p:anim>
                                    <p:animEffect transition="in" filter="fade">
                                      <p:cBhvr>
                                        <p:cTn id="14" dur="2000" decel="50000">
                                          <p:stCondLst>
                                            <p:cond delay="0"/>
                                          </p:stCondLst>
                                        </p:cTn>
                                        <p:tgtEl>
                                          <p:spTgt spid="206852"/>
                                        </p:tgtEl>
                                      </p:cBhvr>
                                    </p:animEffect>
                                  </p:childTnLst>
                                </p:cTn>
                              </p:par>
                            </p:childTnLst>
                          </p:cTn>
                        </p:par>
                        <p:par>
                          <p:cTn id="15" fill="hold">
                            <p:stCondLst>
                              <p:cond delay="2000"/>
                            </p:stCondLst>
                            <p:childTnLst>
                              <p:par>
                                <p:cTn id="16" presetID="54" presetClass="entr" presetSubtype="0" accel="100000" fill="hold" nodeType="afterEffect">
                                  <p:stCondLst>
                                    <p:cond delay="0"/>
                                  </p:stCondLst>
                                  <p:childTnLst>
                                    <p:set>
                                      <p:cBhvr>
                                        <p:cTn id="17" dur="1" fill="hold">
                                          <p:stCondLst>
                                            <p:cond delay="0"/>
                                          </p:stCondLst>
                                        </p:cTn>
                                        <p:tgtEl>
                                          <p:spTgt spid="206856">
                                            <p:txEl>
                                              <p:pRg st="0" end="0"/>
                                            </p:txEl>
                                          </p:spTgt>
                                        </p:tgtEl>
                                        <p:attrNameLst>
                                          <p:attrName>style.visibility</p:attrName>
                                        </p:attrNameLst>
                                      </p:cBhvr>
                                      <p:to>
                                        <p:strVal val="visible"/>
                                      </p:to>
                                    </p:set>
                                    <p:anim calcmode="lin" valueType="num">
                                      <p:cBhvr>
                                        <p:cTn id="18" dur="2000" fill="hold"/>
                                        <p:tgtEl>
                                          <p:spTgt spid="206856">
                                            <p:txEl>
                                              <p:pRg st="0" end="0"/>
                                            </p:txEl>
                                          </p:spTgt>
                                        </p:tgtEl>
                                        <p:attrNameLst>
                                          <p:attrName>ppt_w</p:attrName>
                                        </p:attrNameLst>
                                      </p:cBhvr>
                                      <p:tavLst>
                                        <p:tav tm="0">
                                          <p:val>
                                            <p:strVal val="#ppt_w*0.05"/>
                                          </p:val>
                                        </p:tav>
                                        <p:tav tm="100000">
                                          <p:val>
                                            <p:strVal val="#ppt_w"/>
                                          </p:val>
                                        </p:tav>
                                      </p:tavLst>
                                    </p:anim>
                                    <p:anim calcmode="lin" valueType="num">
                                      <p:cBhvr>
                                        <p:cTn id="19" dur="2000" fill="hold"/>
                                        <p:tgtEl>
                                          <p:spTgt spid="206856">
                                            <p:txEl>
                                              <p:pRg st="0" end="0"/>
                                            </p:txEl>
                                          </p:spTgt>
                                        </p:tgtEl>
                                        <p:attrNameLst>
                                          <p:attrName>ppt_h</p:attrName>
                                        </p:attrNameLst>
                                      </p:cBhvr>
                                      <p:tavLst>
                                        <p:tav tm="0">
                                          <p:val>
                                            <p:strVal val="#ppt_h"/>
                                          </p:val>
                                        </p:tav>
                                        <p:tav tm="100000">
                                          <p:val>
                                            <p:strVal val="#ppt_h"/>
                                          </p:val>
                                        </p:tav>
                                      </p:tavLst>
                                    </p:anim>
                                    <p:anim calcmode="lin" valueType="num">
                                      <p:cBhvr>
                                        <p:cTn id="20" dur="2000" fill="hold"/>
                                        <p:tgtEl>
                                          <p:spTgt spid="206856">
                                            <p:txEl>
                                              <p:pRg st="0" end="0"/>
                                            </p:txEl>
                                          </p:spTgt>
                                        </p:tgtEl>
                                        <p:attrNameLst>
                                          <p:attrName>ppt_x</p:attrName>
                                        </p:attrNameLst>
                                      </p:cBhvr>
                                      <p:tavLst>
                                        <p:tav tm="0">
                                          <p:val>
                                            <p:strVal val="#ppt_x-.2"/>
                                          </p:val>
                                        </p:tav>
                                        <p:tav tm="100000">
                                          <p:val>
                                            <p:strVal val="#ppt_x"/>
                                          </p:val>
                                        </p:tav>
                                      </p:tavLst>
                                    </p:anim>
                                    <p:anim calcmode="lin" valueType="num">
                                      <p:cBhvr>
                                        <p:cTn id="21" dur="2000" fill="hold"/>
                                        <p:tgtEl>
                                          <p:spTgt spid="206856">
                                            <p:txEl>
                                              <p:pRg st="0" end="0"/>
                                            </p:txEl>
                                          </p:spTgt>
                                        </p:tgtEl>
                                        <p:attrNameLst>
                                          <p:attrName>ppt_y</p:attrName>
                                        </p:attrNameLst>
                                      </p:cBhvr>
                                      <p:tavLst>
                                        <p:tav tm="0">
                                          <p:val>
                                            <p:strVal val="#ppt_y"/>
                                          </p:val>
                                        </p:tav>
                                        <p:tav tm="100000">
                                          <p:val>
                                            <p:strVal val="#ppt_y"/>
                                          </p:val>
                                        </p:tav>
                                      </p:tavLst>
                                    </p:anim>
                                    <p:animEffect transition="in" filter="fade">
                                      <p:cBhvr>
                                        <p:cTn id="22" dur="2000"/>
                                        <p:tgtEl>
                                          <p:spTgt spid="206856">
                                            <p:txEl>
                                              <p:pRg st="0" end="0"/>
                                            </p:txEl>
                                          </p:spTgt>
                                        </p:tgtEl>
                                      </p:cBhvr>
                                    </p:animEffect>
                                  </p:childTnLst>
                                </p:cTn>
                              </p:par>
                            </p:childTnLst>
                          </p:cTn>
                        </p:par>
                        <p:par>
                          <p:cTn id="23" fill="hold">
                            <p:stCondLst>
                              <p:cond delay="4000"/>
                            </p:stCondLst>
                            <p:childTnLst>
                              <p:par>
                                <p:cTn id="24" presetID="13" presetClass="entr" presetSubtype="16" fill="hold" grpId="0" nodeType="afterEffect">
                                  <p:stCondLst>
                                    <p:cond delay="0"/>
                                  </p:stCondLst>
                                  <p:childTnLst>
                                    <p:set>
                                      <p:cBhvr>
                                        <p:cTn id="25" dur="1" fill="hold">
                                          <p:stCondLst>
                                            <p:cond delay="0"/>
                                          </p:stCondLst>
                                        </p:cTn>
                                        <p:tgtEl>
                                          <p:spTgt spid="206854"/>
                                        </p:tgtEl>
                                        <p:attrNameLst>
                                          <p:attrName>style.visibility</p:attrName>
                                        </p:attrNameLst>
                                      </p:cBhvr>
                                      <p:to>
                                        <p:strVal val="visible"/>
                                      </p:to>
                                    </p:set>
                                    <p:animEffect transition="in" filter="plus(in)">
                                      <p:cBhvr>
                                        <p:cTn id="26" dur="3000"/>
                                        <p:tgtEl>
                                          <p:spTgt spid="206854"/>
                                        </p:tgtEl>
                                      </p:cBhvr>
                                    </p:animEffect>
                                  </p:childTnLst>
                                </p:cTn>
                              </p:par>
                            </p:childTnLst>
                          </p:cTn>
                        </p:par>
                        <p:par>
                          <p:cTn id="27" fill="hold">
                            <p:stCondLst>
                              <p:cond delay="7000"/>
                            </p:stCondLst>
                            <p:childTnLst>
                              <p:par>
                                <p:cTn id="28" presetID="20" presetClass="entr" presetSubtype="0" fill="hold" grpId="0" nodeType="afterEffect">
                                  <p:stCondLst>
                                    <p:cond delay="0"/>
                                  </p:stCondLst>
                                  <p:childTnLst>
                                    <p:set>
                                      <p:cBhvr>
                                        <p:cTn id="29" dur="1" fill="hold">
                                          <p:stCondLst>
                                            <p:cond delay="0"/>
                                          </p:stCondLst>
                                        </p:cTn>
                                        <p:tgtEl>
                                          <p:spTgt spid="206859"/>
                                        </p:tgtEl>
                                        <p:attrNameLst>
                                          <p:attrName>style.visibility</p:attrName>
                                        </p:attrNameLst>
                                      </p:cBhvr>
                                      <p:to>
                                        <p:strVal val="visible"/>
                                      </p:to>
                                    </p:set>
                                    <p:animEffect transition="in" filter="wedge">
                                      <p:cBhvr>
                                        <p:cTn id="30" dur="2000"/>
                                        <p:tgtEl>
                                          <p:spTgt spid="206859"/>
                                        </p:tgtEl>
                                      </p:cBhvr>
                                    </p:animEffect>
                                  </p:childTnLst>
                                </p:cTn>
                              </p:par>
                            </p:childTnLst>
                          </p:cTn>
                        </p:par>
                        <p:par>
                          <p:cTn id="31" fill="hold">
                            <p:stCondLst>
                              <p:cond delay="9000"/>
                            </p:stCondLst>
                            <p:childTnLst>
                              <p:par>
                                <p:cTn id="32" presetID="20" presetClass="entr" presetSubtype="0" fill="hold" grpId="0" nodeType="afterEffect">
                                  <p:stCondLst>
                                    <p:cond delay="0"/>
                                  </p:stCondLst>
                                  <p:childTnLst>
                                    <p:set>
                                      <p:cBhvr>
                                        <p:cTn id="33" dur="1" fill="hold">
                                          <p:stCondLst>
                                            <p:cond delay="0"/>
                                          </p:stCondLst>
                                        </p:cTn>
                                        <p:tgtEl>
                                          <p:spTgt spid="206860"/>
                                        </p:tgtEl>
                                        <p:attrNameLst>
                                          <p:attrName>style.visibility</p:attrName>
                                        </p:attrNameLst>
                                      </p:cBhvr>
                                      <p:to>
                                        <p:strVal val="visible"/>
                                      </p:to>
                                    </p:set>
                                    <p:animEffect transition="in" filter="wedge">
                                      <p:cBhvr>
                                        <p:cTn id="34" dur="2000"/>
                                        <p:tgtEl>
                                          <p:spTgt spid="206860"/>
                                        </p:tgtEl>
                                      </p:cBhvr>
                                    </p:animEffect>
                                  </p:childTnLst>
                                </p:cTn>
                              </p:par>
                            </p:childTnLst>
                          </p:cTn>
                        </p:par>
                        <p:par>
                          <p:cTn id="35" fill="hold">
                            <p:stCondLst>
                              <p:cond delay="11000"/>
                            </p:stCondLst>
                            <p:childTnLst>
                              <p:par>
                                <p:cTn id="36" presetID="3" presetClass="entr" presetSubtype="10" fill="hold" grpId="0" nodeType="afterEffect">
                                  <p:stCondLst>
                                    <p:cond delay="0"/>
                                  </p:stCondLst>
                                  <p:childTnLst>
                                    <p:set>
                                      <p:cBhvr>
                                        <p:cTn id="37" dur="1" fill="hold">
                                          <p:stCondLst>
                                            <p:cond delay="0"/>
                                          </p:stCondLst>
                                        </p:cTn>
                                        <p:tgtEl>
                                          <p:spTgt spid="206869"/>
                                        </p:tgtEl>
                                        <p:attrNameLst>
                                          <p:attrName>style.visibility</p:attrName>
                                        </p:attrNameLst>
                                      </p:cBhvr>
                                      <p:to>
                                        <p:strVal val="visible"/>
                                      </p:to>
                                    </p:set>
                                    <p:animEffect transition="in" filter="blinds(horizontal)">
                                      <p:cBhvr>
                                        <p:cTn id="38" dur="3000"/>
                                        <p:tgtEl>
                                          <p:spTgt spid="206869"/>
                                        </p:tgtEl>
                                      </p:cBhvr>
                                    </p:animEffect>
                                  </p:childTnLst>
                                </p:cTn>
                              </p:par>
                            </p:childTnLst>
                          </p:cTn>
                        </p:par>
                        <p:par>
                          <p:cTn id="39" fill="hold">
                            <p:stCondLst>
                              <p:cond delay="14000"/>
                            </p:stCondLst>
                            <p:childTnLst>
                              <p:par>
                                <p:cTn id="40" presetID="3" presetClass="entr" presetSubtype="10" fill="hold" grpId="0" nodeType="afterEffect">
                                  <p:stCondLst>
                                    <p:cond delay="0"/>
                                  </p:stCondLst>
                                  <p:childTnLst>
                                    <p:set>
                                      <p:cBhvr>
                                        <p:cTn id="41" dur="1" fill="hold">
                                          <p:stCondLst>
                                            <p:cond delay="0"/>
                                          </p:stCondLst>
                                        </p:cTn>
                                        <p:tgtEl>
                                          <p:spTgt spid="206870"/>
                                        </p:tgtEl>
                                        <p:attrNameLst>
                                          <p:attrName>style.visibility</p:attrName>
                                        </p:attrNameLst>
                                      </p:cBhvr>
                                      <p:to>
                                        <p:strVal val="visible"/>
                                      </p:to>
                                    </p:set>
                                    <p:animEffect transition="in" filter="blinds(horizontal)">
                                      <p:cBhvr>
                                        <p:cTn id="42" dur="3000"/>
                                        <p:tgtEl>
                                          <p:spTgt spid="206870"/>
                                        </p:tgtEl>
                                      </p:cBhvr>
                                    </p:animEffect>
                                  </p:childTnLst>
                                </p:cTn>
                              </p:par>
                            </p:childTnLst>
                          </p:cTn>
                        </p:par>
                        <p:par>
                          <p:cTn id="43" fill="hold">
                            <p:stCondLst>
                              <p:cond delay="17000"/>
                            </p:stCondLst>
                            <p:childTnLst>
                              <p:par>
                                <p:cTn id="44" presetID="3" presetClass="entr" presetSubtype="10" fill="hold" grpId="0" nodeType="afterEffect">
                                  <p:stCondLst>
                                    <p:cond delay="0"/>
                                  </p:stCondLst>
                                  <p:childTnLst>
                                    <p:set>
                                      <p:cBhvr>
                                        <p:cTn id="45" dur="1" fill="hold">
                                          <p:stCondLst>
                                            <p:cond delay="0"/>
                                          </p:stCondLst>
                                        </p:cTn>
                                        <p:tgtEl>
                                          <p:spTgt spid="206871"/>
                                        </p:tgtEl>
                                        <p:attrNameLst>
                                          <p:attrName>style.visibility</p:attrName>
                                        </p:attrNameLst>
                                      </p:cBhvr>
                                      <p:to>
                                        <p:strVal val="visible"/>
                                      </p:to>
                                    </p:set>
                                    <p:animEffect transition="in" filter="blinds(horizontal)">
                                      <p:cBhvr>
                                        <p:cTn id="46" dur="3000"/>
                                        <p:tgtEl>
                                          <p:spTgt spid="206871"/>
                                        </p:tgtEl>
                                      </p:cBhvr>
                                    </p:animEffect>
                                  </p:childTnLst>
                                </p:cTn>
                              </p:par>
                            </p:childTnLst>
                          </p:cTn>
                        </p:par>
                        <p:par>
                          <p:cTn id="47" fill="hold">
                            <p:stCondLst>
                              <p:cond delay="20000"/>
                            </p:stCondLst>
                            <p:childTnLst>
                              <p:par>
                                <p:cTn id="48" presetID="3" presetClass="entr" presetSubtype="10" fill="hold" grpId="0" nodeType="afterEffect">
                                  <p:stCondLst>
                                    <p:cond delay="0"/>
                                  </p:stCondLst>
                                  <p:childTnLst>
                                    <p:set>
                                      <p:cBhvr>
                                        <p:cTn id="49" dur="1" fill="hold">
                                          <p:stCondLst>
                                            <p:cond delay="0"/>
                                          </p:stCondLst>
                                        </p:cTn>
                                        <p:tgtEl>
                                          <p:spTgt spid="206872"/>
                                        </p:tgtEl>
                                        <p:attrNameLst>
                                          <p:attrName>style.visibility</p:attrName>
                                        </p:attrNameLst>
                                      </p:cBhvr>
                                      <p:to>
                                        <p:strVal val="visible"/>
                                      </p:to>
                                    </p:set>
                                    <p:animEffect transition="in" filter="blinds(horizontal)">
                                      <p:cBhvr>
                                        <p:cTn id="50" dur="3000"/>
                                        <p:tgtEl>
                                          <p:spTgt spid="2068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2" grpId="0"/>
      <p:bldP spid="206854" grpId="0"/>
      <p:bldP spid="206859" grpId="0"/>
      <p:bldP spid="206860" grpId="0"/>
      <p:bldP spid="206869" grpId="0"/>
      <p:bldP spid="206870" grpId="0"/>
      <p:bldP spid="206871" grpId="0"/>
      <p:bldP spid="206872" grpId="0"/>
    </p:bldLst>
  </p:timing>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7396" name="AutoShape 4"/>
          <p:cNvSpPr>
            <a:spLocks noChangeArrowheads="1"/>
          </p:cNvSpPr>
          <p:nvPr/>
        </p:nvSpPr>
        <p:spPr bwMode="auto">
          <a:xfrm>
            <a:off x="468313" y="549275"/>
            <a:ext cx="8135937" cy="2592388"/>
          </a:xfrm>
          <a:prstGeom prst="flowChartPunchedCard">
            <a:avLst/>
          </a:prstGeom>
          <a:gradFill rotWithShape="1">
            <a:gsLst>
              <a:gs pos="0">
                <a:srgbClr val="FF66CC"/>
              </a:gs>
              <a:gs pos="100000">
                <a:schemeClr val="bg1"/>
              </a:gs>
            </a:gsLst>
            <a:path path="shape">
              <a:fillToRect l="50000" t="50000" r="50000" b="50000"/>
            </a:path>
          </a:gradFill>
          <a:ln w="9525" algn="ctr">
            <a:solidFill>
              <a:schemeClr val="tx1"/>
            </a:solidFill>
            <a:miter lim="800000"/>
            <a:headEnd/>
            <a:tailEnd/>
          </a:ln>
          <a:effectLst/>
        </p:spPr>
        <p:txBody>
          <a:bodyPr wrap="none" anchor="ctr">
            <a:spAutoFit/>
          </a:bodyPr>
          <a:lstStyle/>
          <a:p>
            <a:endParaRPr lang="ar-JO"/>
          </a:p>
        </p:txBody>
      </p:sp>
      <p:sp>
        <p:nvSpPr>
          <p:cNvPr id="187397" name="Text Box 5"/>
          <p:cNvSpPr txBox="1">
            <a:spLocks noChangeArrowheads="1"/>
          </p:cNvSpPr>
          <p:nvPr/>
        </p:nvSpPr>
        <p:spPr bwMode="auto">
          <a:xfrm>
            <a:off x="1187450" y="908050"/>
            <a:ext cx="7200900" cy="1463675"/>
          </a:xfrm>
          <a:prstGeom prst="rect">
            <a:avLst/>
          </a:prstGeom>
          <a:noFill/>
          <a:ln w="9525" algn="ctr">
            <a:noFill/>
            <a:miter lim="800000"/>
            <a:headEnd/>
            <a:tailEnd/>
          </a:ln>
          <a:effectLst/>
        </p:spPr>
        <p:txBody>
          <a:bodyPr>
            <a:spAutoFit/>
          </a:bodyPr>
          <a:lstStyle/>
          <a:p>
            <a:pPr algn="r"/>
            <a:r>
              <a:rPr lang="ar-SA"/>
              <a:t>نلاحظ أنه   تم الاتفاق على استخدام أسس العدد10 لكتابة الأعداد العشرية ، لتكون على الصورة التالية :                                              حيث                               </a:t>
            </a:r>
          </a:p>
          <a:p>
            <a:pPr algn="r"/>
            <a:r>
              <a:rPr lang="ar-SA"/>
              <a:t>وتعرف هذه الصورة بالصورة العلمية للعدد .</a:t>
            </a:r>
            <a:endParaRPr lang="en-US"/>
          </a:p>
        </p:txBody>
      </p:sp>
      <p:graphicFrame>
        <p:nvGraphicFramePr>
          <p:cNvPr id="187398" name="Object 6"/>
          <p:cNvGraphicFramePr>
            <a:graphicFrameLocks noGrp="1" noChangeAspect="1"/>
          </p:cNvGraphicFramePr>
          <p:nvPr>
            <p:ph sz="quarter" idx="1"/>
          </p:nvPr>
        </p:nvGraphicFramePr>
        <p:xfrm>
          <a:off x="3708400" y="1196975"/>
          <a:ext cx="2760663" cy="714375"/>
        </p:xfrm>
        <a:graphic>
          <a:graphicData uri="http://schemas.openxmlformats.org/presentationml/2006/ole">
            <mc:AlternateContent xmlns:mc="http://schemas.openxmlformats.org/markup-compatibility/2006">
              <mc:Choice xmlns:v="urn:schemas-microsoft-com:vml" Requires="v">
                <p:oleObj spid="_x0000_s187414" name="Equation" r:id="rId4" imgW="457200" imgH="203040" progId="Equation.3">
                  <p:embed/>
                </p:oleObj>
              </mc:Choice>
              <mc:Fallback>
                <p:oleObj name="Equation" r:id="rId4" imgW="457200" imgH="203040" progId="Equation.3">
                  <p:embed/>
                  <p:pic>
                    <p:nvPicPr>
                      <p:cNvPr id="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08400" y="1196975"/>
                        <a:ext cx="2760663" cy="714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7400" name="Object 8"/>
          <p:cNvGraphicFramePr>
            <a:graphicFrameLocks noGrp="1" noChangeAspect="1"/>
          </p:cNvGraphicFramePr>
          <p:nvPr>
            <p:ph sz="quarter" idx="2"/>
          </p:nvPr>
        </p:nvGraphicFramePr>
        <p:xfrm>
          <a:off x="1116013" y="1268413"/>
          <a:ext cx="1522412" cy="1584325"/>
        </p:xfrm>
        <a:graphic>
          <a:graphicData uri="http://schemas.openxmlformats.org/presentationml/2006/ole">
            <mc:AlternateContent xmlns:mc="http://schemas.openxmlformats.org/markup-compatibility/2006">
              <mc:Choice xmlns:v="urn:schemas-microsoft-com:vml" Requires="v">
                <p:oleObj spid="_x0000_s187415" name="Equation" r:id="rId6" imgW="634680" imgH="660240" progId="Equation.3">
                  <p:embed/>
                </p:oleObj>
              </mc:Choice>
              <mc:Fallback>
                <p:oleObj name="Equation" r:id="rId6" imgW="634680" imgH="660240" progId="Equation.3">
                  <p:embed/>
                  <p:pic>
                    <p:nvPicPr>
                      <p:cNvPr id="0" name="Picture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16013" y="1268413"/>
                        <a:ext cx="1522412" cy="1584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7410" name="Object 18"/>
          <p:cNvGraphicFramePr>
            <a:graphicFrameLocks noGrp="1" noChangeAspect="1"/>
          </p:cNvGraphicFramePr>
          <p:nvPr>
            <p:ph sz="quarter" idx="3"/>
          </p:nvPr>
        </p:nvGraphicFramePr>
        <p:xfrm>
          <a:off x="468313" y="4076700"/>
          <a:ext cx="2192337" cy="2449513"/>
        </p:xfrm>
        <a:graphic>
          <a:graphicData uri="http://schemas.openxmlformats.org/presentationml/2006/ole">
            <mc:AlternateContent xmlns:mc="http://schemas.openxmlformats.org/markup-compatibility/2006">
              <mc:Choice xmlns:v="urn:schemas-microsoft-com:vml" Requires="v">
                <p:oleObj spid="_x0000_s187416" name="Equation" r:id="rId8" imgW="863280" imgH="965160" progId="Equation.3">
                  <p:embed/>
                </p:oleObj>
              </mc:Choice>
              <mc:Fallback>
                <p:oleObj name="Equation" r:id="rId8" imgW="863280" imgH="965160" progId="Equation.3">
                  <p:embed/>
                  <p:pic>
                    <p:nvPicPr>
                      <p:cNvPr id="0" name="Picture 1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68313" y="4076700"/>
                        <a:ext cx="2192337" cy="24495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7403" name="Text Box 11"/>
          <p:cNvSpPr txBox="1">
            <a:spLocks noChangeArrowheads="1"/>
          </p:cNvSpPr>
          <p:nvPr/>
        </p:nvSpPr>
        <p:spPr bwMode="auto">
          <a:xfrm>
            <a:off x="2124075" y="1773238"/>
            <a:ext cx="1584325" cy="396875"/>
          </a:xfrm>
          <a:prstGeom prst="rect">
            <a:avLst/>
          </a:prstGeom>
          <a:noFill/>
          <a:ln w="9525" algn="ctr">
            <a:noFill/>
            <a:miter lim="800000"/>
            <a:headEnd/>
            <a:tailEnd/>
          </a:ln>
          <a:effectLst/>
        </p:spPr>
        <p:txBody>
          <a:bodyPr>
            <a:spAutoFit/>
          </a:bodyPr>
          <a:lstStyle/>
          <a:p>
            <a:r>
              <a:rPr lang="ar-SA"/>
              <a:t>عدد صحيح</a:t>
            </a:r>
            <a:endParaRPr lang="en-US"/>
          </a:p>
        </p:txBody>
      </p:sp>
      <p:pic>
        <p:nvPicPr>
          <p:cNvPr id="187404" name="Picture 12" descr="ش"/>
          <p:cNvPicPr>
            <a:picLocks noChangeAspect="1" noChangeArrowheads="1"/>
          </p:cNvPicPr>
          <p:nvPr/>
        </p:nvPicPr>
        <p:blipFill>
          <a:blip r:embed="rId10"/>
          <a:srcRect/>
          <a:stretch>
            <a:fillRect/>
          </a:stretch>
        </p:blipFill>
        <p:spPr bwMode="auto">
          <a:xfrm>
            <a:off x="8664575" y="1412875"/>
            <a:ext cx="479425" cy="571500"/>
          </a:xfrm>
          <a:prstGeom prst="rect">
            <a:avLst/>
          </a:prstGeom>
          <a:noFill/>
        </p:spPr>
      </p:pic>
      <p:pic>
        <p:nvPicPr>
          <p:cNvPr id="187405" name="Picture 13" descr="ش"/>
          <p:cNvPicPr>
            <a:picLocks noChangeAspect="1" noChangeArrowheads="1"/>
          </p:cNvPicPr>
          <p:nvPr/>
        </p:nvPicPr>
        <p:blipFill>
          <a:blip r:embed="rId10"/>
          <a:srcRect/>
          <a:stretch>
            <a:fillRect/>
          </a:stretch>
        </p:blipFill>
        <p:spPr bwMode="auto">
          <a:xfrm>
            <a:off x="8388350" y="836613"/>
            <a:ext cx="479425" cy="571500"/>
          </a:xfrm>
          <a:prstGeom prst="rect">
            <a:avLst/>
          </a:prstGeom>
          <a:noFill/>
        </p:spPr>
      </p:pic>
      <p:pic>
        <p:nvPicPr>
          <p:cNvPr id="187406" name="Picture 14" descr="ش"/>
          <p:cNvPicPr>
            <a:picLocks noChangeAspect="1" noChangeArrowheads="1"/>
          </p:cNvPicPr>
          <p:nvPr/>
        </p:nvPicPr>
        <p:blipFill>
          <a:blip r:embed="rId10"/>
          <a:srcRect/>
          <a:stretch>
            <a:fillRect/>
          </a:stretch>
        </p:blipFill>
        <p:spPr bwMode="auto">
          <a:xfrm>
            <a:off x="7812088" y="333375"/>
            <a:ext cx="479425" cy="571500"/>
          </a:xfrm>
          <a:prstGeom prst="rect">
            <a:avLst/>
          </a:prstGeom>
          <a:noFill/>
        </p:spPr>
      </p:pic>
      <p:sp>
        <p:nvSpPr>
          <p:cNvPr id="187407" name="WordArt 15"/>
          <p:cNvSpPr>
            <a:spLocks noChangeArrowheads="1" noChangeShapeType="1" noTextEdit="1"/>
          </p:cNvSpPr>
          <p:nvPr/>
        </p:nvSpPr>
        <p:spPr bwMode="auto">
          <a:xfrm>
            <a:off x="7164388" y="3284538"/>
            <a:ext cx="1733550" cy="762000"/>
          </a:xfrm>
          <a:prstGeom prst="rect">
            <a:avLst/>
          </a:prstGeom>
        </p:spPr>
        <p:txBody>
          <a:bodyPr wrap="none" fromWordArt="1">
            <a:prstTxWarp prst="textDeflate">
              <a:avLst>
                <a:gd name="adj" fmla="val 26227"/>
              </a:avLst>
            </a:prstTxWarp>
          </a:bodyPr>
          <a:lstStyle/>
          <a:p>
            <a:pPr rtl="1"/>
            <a:r>
              <a:rPr lang="ar-JO" sz="3600" kern="10">
                <a:ln w="9525">
                  <a:solidFill>
                    <a:srgbClr val="000000"/>
                  </a:solidFill>
                  <a:round/>
                  <a:headEnd/>
                  <a:tailEnd/>
                </a:ln>
                <a:solidFill>
                  <a:srgbClr val="000000"/>
                </a:solidFill>
                <a:latin typeface="Impact"/>
              </a:rPr>
              <a:t>مثال ((1)) :</a:t>
            </a:r>
          </a:p>
        </p:txBody>
      </p:sp>
      <p:sp>
        <p:nvSpPr>
          <p:cNvPr id="187408" name="Text Box 16"/>
          <p:cNvSpPr txBox="1">
            <a:spLocks noChangeArrowheads="1"/>
          </p:cNvSpPr>
          <p:nvPr/>
        </p:nvSpPr>
        <p:spPr bwMode="auto">
          <a:xfrm>
            <a:off x="323850" y="3284538"/>
            <a:ext cx="6553200" cy="396875"/>
          </a:xfrm>
          <a:prstGeom prst="rect">
            <a:avLst/>
          </a:prstGeom>
          <a:noFill/>
          <a:ln w="9525" algn="ctr">
            <a:noFill/>
            <a:miter lim="800000"/>
            <a:headEnd/>
            <a:tailEnd/>
          </a:ln>
          <a:effectLst/>
        </p:spPr>
        <p:txBody>
          <a:bodyPr>
            <a:spAutoFit/>
          </a:bodyPr>
          <a:lstStyle/>
          <a:p>
            <a:pPr algn="r"/>
            <a:r>
              <a:rPr lang="ar-SA"/>
              <a:t>أكتب كلا مما يأتي على الصورة العشرية :</a:t>
            </a:r>
            <a:endParaRPr lang="en-US"/>
          </a:p>
        </p:txBody>
      </p:sp>
      <p:graphicFrame>
        <p:nvGraphicFramePr>
          <p:cNvPr id="187413" name="Object 21"/>
          <p:cNvGraphicFramePr>
            <a:graphicFrameLocks noGrp="1" noChangeAspect="1"/>
          </p:cNvGraphicFramePr>
          <p:nvPr>
            <p:ph sz="quarter" idx="4"/>
          </p:nvPr>
        </p:nvGraphicFramePr>
        <p:xfrm>
          <a:off x="2627313" y="4149725"/>
          <a:ext cx="2532062" cy="2392363"/>
        </p:xfrm>
        <a:graphic>
          <a:graphicData uri="http://schemas.openxmlformats.org/presentationml/2006/ole">
            <mc:AlternateContent xmlns:mc="http://schemas.openxmlformats.org/markup-compatibility/2006">
              <mc:Choice xmlns:v="urn:schemas-microsoft-com:vml" Requires="v">
                <p:oleObj spid="_x0000_s187417" name="Equation" r:id="rId11" imgW="914400" imgH="863280" progId="Equation.3">
                  <p:embed/>
                </p:oleObj>
              </mc:Choice>
              <mc:Fallback>
                <p:oleObj name="Equation" r:id="rId11" imgW="914400" imgH="863280" progId="Equation.3">
                  <p:embed/>
                  <p:pic>
                    <p:nvPicPr>
                      <p:cNvPr id="0" name="Picture 2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627313" y="4149725"/>
                        <a:ext cx="2532062" cy="23923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7416" name="AutoShape 24">
            <a:hlinkClick r:id="rId13" action="ppaction://hlinksldjump" highlightClick="1"/>
          </p:cNvPr>
          <p:cNvSpPr>
            <a:spLocks noChangeArrowheads="1"/>
          </p:cNvSpPr>
          <p:nvPr/>
        </p:nvSpPr>
        <p:spPr bwMode="auto">
          <a:xfrm>
            <a:off x="0" y="6453188"/>
            <a:ext cx="539750" cy="404812"/>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med">
    <p:blinds dir="vert"/>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mph" presetSubtype="0" fill="hold" grpId="0" nodeType="afterEffect">
                                  <p:stCondLst>
                                    <p:cond delay="0"/>
                                  </p:stCondLst>
                                  <p:childTnLst>
                                    <p:animClr clrSpc="hsl" dir="cw">
                                      <p:cBhvr override="childStyle">
                                        <p:cTn id="6" dur="2000" fill="hold"/>
                                        <p:tgtEl>
                                          <p:spTgt spid="187396"/>
                                        </p:tgtEl>
                                        <p:attrNameLst>
                                          <p:attrName>style.color</p:attrName>
                                        </p:attrNameLst>
                                      </p:cBhvr>
                                      <p:by>
                                        <p:hsl h="7200000" s="0" l="0"/>
                                      </p:by>
                                    </p:animClr>
                                    <p:animClr clrSpc="hsl" dir="cw">
                                      <p:cBhvr>
                                        <p:cTn id="7" dur="2000" fill="hold"/>
                                        <p:tgtEl>
                                          <p:spTgt spid="187396"/>
                                        </p:tgtEl>
                                        <p:attrNameLst>
                                          <p:attrName>fillcolor</p:attrName>
                                        </p:attrNameLst>
                                      </p:cBhvr>
                                      <p:by>
                                        <p:hsl h="7200000" s="0" l="0"/>
                                      </p:by>
                                    </p:animClr>
                                    <p:animClr clrSpc="hsl" dir="cw">
                                      <p:cBhvr>
                                        <p:cTn id="8" dur="2000" fill="hold"/>
                                        <p:tgtEl>
                                          <p:spTgt spid="187396"/>
                                        </p:tgtEl>
                                        <p:attrNameLst>
                                          <p:attrName>stroke.color</p:attrName>
                                        </p:attrNameLst>
                                      </p:cBhvr>
                                      <p:by>
                                        <p:hsl h="7200000" s="0" l="0"/>
                                      </p:by>
                                    </p:animClr>
                                    <p:set>
                                      <p:cBhvr>
                                        <p:cTn id="9" dur="2000" fill="hold"/>
                                        <p:tgtEl>
                                          <p:spTgt spid="187396"/>
                                        </p:tgtEl>
                                        <p:attrNameLst>
                                          <p:attrName>fill.type</p:attrName>
                                        </p:attrNameLst>
                                      </p:cBhvr>
                                      <p:to>
                                        <p:strVal val="solid"/>
                                      </p:to>
                                    </p:set>
                                  </p:childTnLst>
                                </p:cTn>
                              </p:par>
                            </p:childTnLst>
                          </p:cTn>
                        </p:par>
                        <p:par>
                          <p:cTn id="10" fill="hold">
                            <p:stCondLst>
                              <p:cond delay="2000"/>
                            </p:stCondLst>
                            <p:childTnLst>
                              <p:par>
                                <p:cTn id="11" presetID="20" presetClass="entr" presetSubtype="0" fill="hold" nodeType="afterEffect">
                                  <p:stCondLst>
                                    <p:cond delay="0"/>
                                  </p:stCondLst>
                                  <p:childTnLst>
                                    <p:set>
                                      <p:cBhvr>
                                        <p:cTn id="12" dur="1" fill="hold">
                                          <p:stCondLst>
                                            <p:cond delay="0"/>
                                          </p:stCondLst>
                                        </p:cTn>
                                        <p:tgtEl>
                                          <p:spTgt spid="187413"/>
                                        </p:tgtEl>
                                        <p:attrNameLst>
                                          <p:attrName>style.visibility</p:attrName>
                                        </p:attrNameLst>
                                      </p:cBhvr>
                                      <p:to>
                                        <p:strVal val="visible"/>
                                      </p:to>
                                    </p:set>
                                    <p:animEffect transition="in" filter="wedge">
                                      <p:cBhvr>
                                        <p:cTn id="13" dur="5000"/>
                                        <p:tgtEl>
                                          <p:spTgt spid="1874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6"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92516" name="WordArt 4" descr="كيس ورق"/>
          <p:cNvSpPr>
            <a:spLocks noChangeArrowheads="1" noChangeShapeType="1" noTextEdit="1"/>
          </p:cNvSpPr>
          <p:nvPr/>
        </p:nvSpPr>
        <p:spPr bwMode="auto">
          <a:xfrm>
            <a:off x="3563938" y="765175"/>
            <a:ext cx="2019300" cy="581025"/>
          </a:xfrm>
          <a:prstGeom prst="rect">
            <a:avLst/>
          </a:prstGeom>
        </p:spPr>
        <p:txBody>
          <a:bodyPr wrap="none" fromWordArt="1">
            <a:prstTxWarp prst="textPlain">
              <a:avLst>
                <a:gd name="adj" fmla="val 50000"/>
              </a:avLst>
            </a:prstTxWarp>
          </a:bodyPr>
          <a:lstStyle/>
          <a:p>
            <a:pPr rtl="1"/>
            <a:r>
              <a:rPr lang="ar-JO" sz="4000" kern="10">
                <a:ln w="9525">
                  <a:solidFill>
                    <a:srgbClr val="008000"/>
                  </a:solidFill>
                  <a:round/>
                  <a:headEnd/>
                  <a:tailEnd/>
                </a:ln>
                <a:blipFill dpi="0" rotWithShape="0">
                  <a:blip r:embed="rId2"/>
                  <a:srcRect/>
                  <a:tile tx="0" ty="0" sx="100000" sy="100000" flip="none" algn="tl"/>
                </a:blipFill>
                <a:effectLst>
                  <a:outerShdw dist="563972" dir="14049741" sx="125000" sy="125000" algn="tl" rotWithShape="0">
                    <a:srgbClr val="C7DFD3">
                      <a:alpha val="80000"/>
                    </a:srgbClr>
                  </a:outerShdw>
                </a:effectLst>
                <a:latin typeface="Times New Roman"/>
                <a:cs typeface="Times New Roman"/>
              </a:rPr>
              <a:t>الوحدة الرابعة</a:t>
            </a:r>
          </a:p>
        </p:txBody>
      </p:sp>
      <p:sp>
        <p:nvSpPr>
          <p:cNvPr id="192517" name="AutoShape 5">
            <a:hlinkClick r:id="rId3" action="ppaction://hlinksldjump" highlightClick="1"/>
          </p:cNvPr>
          <p:cNvSpPr>
            <a:spLocks noChangeArrowheads="1"/>
          </p:cNvSpPr>
          <p:nvPr/>
        </p:nvSpPr>
        <p:spPr bwMode="auto">
          <a:xfrm>
            <a:off x="5003800" y="1844675"/>
            <a:ext cx="3095625" cy="658813"/>
          </a:xfrm>
          <a:prstGeom prst="actionButtonBlank">
            <a:avLst/>
          </a:prstGeom>
          <a:gradFill rotWithShape="1">
            <a:gsLst>
              <a:gs pos="0">
                <a:srgbClr val="FF66CC"/>
              </a:gs>
              <a:gs pos="100000">
                <a:schemeClr val="bg1"/>
              </a:gs>
            </a:gsLst>
            <a:lin ang="2700000" scaled="1"/>
          </a:gradFill>
          <a:ln w="9525">
            <a:solidFill>
              <a:schemeClr val="tx1"/>
            </a:solidFill>
            <a:miter lim="800000"/>
            <a:headEnd/>
            <a:tailEnd/>
          </a:ln>
          <a:effectLst/>
        </p:spPr>
        <p:txBody>
          <a:bodyPr anchor="ctr">
            <a:spAutoFit/>
          </a:bodyPr>
          <a:lstStyle/>
          <a:p>
            <a:pPr algn="r"/>
            <a:r>
              <a:rPr lang="ar-SA" sz="3200"/>
              <a:t>   ( 4-1)   </a:t>
            </a:r>
            <a:r>
              <a:rPr lang="ar-SA" sz="2800"/>
              <a:t>النسبة</a:t>
            </a:r>
            <a:r>
              <a:rPr lang="ar-SA"/>
              <a:t>      </a:t>
            </a:r>
          </a:p>
        </p:txBody>
      </p:sp>
      <p:sp>
        <p:nvSpPr>
          <p:cNvPr id="192518" name="AutoShape 6">
            <a:hlinkClick r:id="rId4" action="ppaction://hlinksldjump" highlightClick="1"/>
          </p:cNvPr>
          <p:cNvSpPr>
            <a:spLocks noChangeArrowheads="1"/>
          </p:cNvSpPr>
          <p:nvPr/>
        </p:nvSpPr>
        <p:spPr bwMode="auto">
          <a:xfrm>
            <a:off x="5324475" y="3603625"/>
            <a:ext cx="2389188" cy="588963"/>
          </a:xfrm>
          <a:prstGeom prst="actionButtonBlank">
            <a:avLst/>
          </a:prstGeom>
          <a:gradFill rotWithShape="1">
            <a:gsLst>
              <a:gs pos="0">
                <a:srgbClr val="FF66CC"/>
              </a:gs>
              <a:gs pos="100000">
                <a:schemeClr val="bg1"/>
              </a:gs>
            </a:gsLst>
            <a:lin ang="2700000" scaled="1"/>
          </a:gradFill>
          <a:ln w="9525">
            <a:solidFill>
              <a:schemeClr val="tx1"/>
            </a:solidFill>
            <a:miter lim="800000"/>
            <a:headEnd/>
            <a:tailEnd/>
          </a:ln>
          <a:effectLst/>
        </p:spPr>
        <p:txBody>
          <a:bodyPr wrap="none" anchor="ctr">
            <a:spAutoFit/>
          </a:bodyPr>
          <a:lstStyle/>
          <a:p>
            <a:r>
              <a:rPr lang="ar-SA" sz="2800"/>
              <a:t>(4 -2 ) التناسب  </a:t>
            </a:r>
            <a:endParaRPr lang="en-US" sz="2800"/>
          </a:p>
        </p:txBody>
      </p:sp>
      <p:sp>
        <p:nvSpPr>
          <p:cNvPr id="192519" name="AutoShape 7">
            <a:hlinkClick r:id="rId5" action="ppaction://hlinksldjump" highlightClick="1"/>
          </p:cNvPr>
          <p:cNvSpPr>
            <a:spLocks noChangeArrowheads="1"/>
          </p:cNvSpPr>
          <p:nvPr/>
        </p:nvSpPr>
        <p:spPr bwMode="auto">
          <a:xfrm>
            <a:off x="5114925" y="5403850"/>
            <a:ext cx="3536950" cy="588963"/>
          </a:xfrm>
          <a:prstGeom prst="actionButtonBlank">
            <a:avLst/>
          </a:prstGeom>
          <a:gradFill rotWithShape="1">
            <a:gsLst>
              <a:gs pos="0">
                <a:srgbClr val="FF66CC"/>
              </a:gs>
              <a:gs pos="100000">
                <a:schemeClr val="bg1"/>
              </a:gs>
            </a:gsLst>
            <a:lin ang="2700000" scaled="1"/>
          </a:gradFill>
          <a:ln w="9525">
            <a:solidFill>
              <a:schemeClr val="tx1"/>
            </a:solidFill>
            <a:miter lim="800000"/>
            <a:headEnd/>
            <a:tailEnd/>
          </a:ln>
          <a:effectLst/>
        </p:spPr>
        <p:txBody>
          <a:bodyPr wrap="none" anchor="ctr">
            <a:spAutoFit/>
          </a:bodyPr>
          <a:lstStyle/>
          <a:p>
            <a:r>
              <a:rPr lang="ar-SA" sz="2800"/>
              <a:t>( 4 - 3 ) التناسب الطردي  </a:t>
            </a:r>
            <a:endParaRPr lang="en-US" sz="2800"/>
          </a:p>
        </p:txBody>
      </p:sp>
      <p:sp>
        <p:nvSpPr>
          <p:cNvPr id="192520" name="AutoShape 8">
            <a:hlinkClick r:id="rId6" action="ppaction://hlinksldjump" highlightClick="1"/>
          </p:cNvPr>
          <p:cNvSpPr>
            <a:spLocks noChangeArrowheads="1"/>
          </p:cNvSpPr>
          <p:nvPr/>
        </p:nvSpPr>
        <p:spPr bwMode="auto">
          <a:xfrm>
            <a:off x="606425" y="5367338"/>
            <a:ext cx="3481388" cy="588962"/>
          </a:xfrm>
          <a:prstGeom prst="actionButtonBlank">
            <a:avLst/>
          </a:prstGeom>
          <a:gradFill rotWithShape="1">
            <a:gsLst>
              <a:gs pos="0">
                <a:srgbClr val="FF66CC"/>
              </a:gs>
              <a:gs pos="100000">
                <a:schemeClr val="bg1"/>
              </a:gs>
            </a:gsLst>
            <a:lin ang="2700000" scaled="1"/>
          </a:gradFill>
          <a:ln w="9525">
            <a:solidFill>
              <a:schemeClr val="tx1"/>
            </a:solidFill>
            <a:miter lim="800000"/>
            <a:headEnd/>
            <a:tailEnd/>
          </a:ln>
          <a:effectLst/>
        </p:spPr>
        <p:txBody>
          <a:bodyPr anchor="ctr">
            <a:spAutoFit/>
          </a:bodyPr>
          <a:lstStyle/>
          <a:p>
            <a:r>
              <a:rPr lang="ar-SA" sz="2800"/>
              <a:t>( 4 - 6 ) التقسيم التناسب </a:t>
            </a:r>
            <a:endParaRPr lang="en-US" sz="3200"/>
          </a:p>
        </p:txBody>
      </p:sp>
      <p:sp>
        <p:nvSpPr>
          <p:cNvPr id="192521" name="AutoShape 9">
            <a:hlinkClick r:id="rId7" action="ppaction://hlinksldjump" highlightClick="1"/>
          </p:cNvPr>
          <p:cNvSpPr>
            <a:spLocks noChangeArrowheads="1"/>
          </p:cNvSpPr>
          <p:nvPr/>
        </p:nvSpPr>
        <p:spPr bwMode="auto">
          <a:xfrm>
            <a:off x="827088" y="3644900"/>
            <a:ext cx="3025775" cy="588963"/>
          </a:xfrm>
          <a:prstGeom prst="actionButtonBlank">
            <a:avLst/>
          </a:prstGeom>
          <a:gradFill rotWithShape="1">
            <a:gsLst>
              <a:gs pos="0">
                <a:srgbClr val="FF66CC"/>
              </a:gs>
              <a:gs pos="100000">
                <a:schemeClr val="bg1"/>
              </a:gs>
            </a:gsLst>
            <a:lin ang="2700000" scaled="1"/>
          </a:gradFill>
          <a:ln w="9525">
            <a:solidFill>
              <a:schemeClr val="tx1"/>
            </a:solidFill>
            <a:miter lim="800000"/>
            <a:headEnd/>
            <a:tailEnd/>
          </a:ln>
          <a:effectLst/>
        </p:spPr>
        <p:txBody>
          <a:bodyPr wrap="none" anchor="ctr">
            <a:spAutoFit/>
          </a:bodyPr>
          <a:lstStyle/>
          <a:p>
            <a:r>
              <a:rPr lang="ar-SA" sz="2800"/>
              <a:t>( 4- 5 ) مقياس الرسم </a:t>
            </a:r>
            <a:endParaRPr lang="en-US" sz="2800"/>
          </a:p>
        </p:txBody>
      </p:sp>
      <p:sp>
        <p:nvSpPr>
          <p:cNvPr id="192522" name="AutoShape 10">
            <a:hlinkClick r:id="rId8" action="ppaction://hlinksldjump" highlightClick="1"/>
          </p:cNvPr>
          <p:cNvSpPr>
            <a:spLocks noChangeArrowheads="1"/>
          </p:cNvSpPr>
          <p:nvPr/>
        </p:nvSpPr>
        <p:spPr bwMode="auto">
          <a:xfrm>
            <a:off x="684213" y="1916113"/>
            <a:ext cx="3425825" cy="588962"/>
          </a:xfrm>
          <a:prstGeom prst="actionButtonBlank">
            <a:avLst/>
          </a:prstGeom>
          <a:gradFill rotWithShape="1">
            <a:gsLst>
              <a:gs pos="0">
                <a:srgbClr val="FF66CC"/>
              </a:gs>
              <a:gs pos="100000">
                <a:schemeClr val="bg1"/>
              </a:gs>
            </a:gsLst>
            <a:lin ang="2700000" scaled="1"/>
          </a:gradFill>
          <a:ln w="9525">
            <a:solidFill>
              <a:schemeClr val="tx1"/>
            </a:solidFill>
            <a:miter lim="800000"/>
            <a:headEnd/>
            <a:tailEnd/>
          </a:ln>
          <a:effectLst/>
        </p:spPr>
        <p:txBody>
          <a:bodyPr wrap="none" anchor="ctr">
            <a:spAutoFit/>
          </a:bodyPr>
          <a:lstStyle/>
          <a:p>
            <a:r>
              <a:rPr lang="ar-SA" sz="2800"/>
              <a:t>( 4 - 4 ) التناسب العكسي </a:t>
            </a:r>
            <a:endParaRPr lang="en-US" sz="2800"/>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50000">
              <a:schemeClr val="bg2"/>
            </a:gs>
            <a:gs pos="100000">
              <a:schemeClr val="bg1"/>
            </a:gs>
          </a:gsLst>
          <a:lin ang="18900000" scaled="1"/>
        </a:gradFill>
        <a:effectLst/>
      </p:bgPr>
    </p:bg>
    <p:spTree>
      <p:nvGrpSpPr>
        <p:cNvPr id="1" name=""/>
        <p:cNvGrpSpPr/>
        <p:nvPr/>
      </p:nvGrpSpPr>
      <p:grpSpPr>
        <a:xfrm>
          <a:off x="0" y="0"/>
          <a:ext cx="0" cy="0"/>
          <a:chOff x="0" y="0"/>
          <a:chExt cx="0" cy="0"/>
        </a:xfrm>
      </p:grpSpPr>
      <p:sp>
        <p:nvSpPr>
          <p:cNvPr id="193540" name="WordArt 4"/>
          <p:cNvSpPr>
            <a:spLocks noChangeArrowheads="1" noChangeShapeType="1" noTextEdit="1"/>
          </p:cNvSpPr>
          <p:nvPr/>
        </p:nvSpPr>
        <p:spPr bwMode="auto">
          <a:xfrm>
            <a:off x="3635375" y="404813"/>
            <a:ext cx="1828800" cy="647700"/>
          </a:xfrm>
          <a:prstGeom prst="rect">
            <a:avLst/>
          </a:prstGeom>
        </p:spPr>
        <p:txBody>
          <a:bodyPr spcFirstLastPara="1" wrap="none" fromWordArt="1">
            <a:prstTxWarp prst="textArchUp">
              <a:avLst>
                <a:gd name="adj" fmla="val 10800000"/>
              </a:avLst>
            </a:prstTxWarp>
          </a:bodyPr>
          <a:lstStyle/>
          <a:p>
            <a:pPr rtl="1"/>
            <a:r>
              <a:rPr lang="ar-JO" sz="3600" kern="10">
                <a:ln w="9525">
                  <a:solidFill>
                    <a:srgbClr val="000000"/>
                  </a:solidFill>
                  <a:round/>
                  <a:headEnd/>
                  <a:tailEnd/>
                </a:ln>
                <a:solidFill>
                  <a:srgbClr val="000000"/>
                </a:solidFill>
                <a:latin typeface="Arial Black"/>
              </a:rPr>
              <a:t>الدرس الأول</a:t>
            </a:r>
          </a:p>
        </p:txBody>
      </p:sp>
      <p:sp>
        <p:nvSpPr>
          <p:cNvPr id="193543" name="AutoShape 7"/>
          <p:cNvSpPr>
            <a:spLocks noChangeArrowheads="1"/>
          </p:cNvSpPr>
          <p:nvPr/>
        </p:nvSpPr>
        <p:spPr bwMode="auto">
          <a:xfrm>
            <a:off x="6588125" y="549275"/>
            <a:ext cx="360363" cy="647700"/>
          </a:xfrm>
          <a:prstGeom prst="sun">
            <a:avLst>
              <a:gd name="adj" fmla="val 25000"/>
            </a:avLst>
          </a:prstGeom>
          <a:solidFill>
            <a:srgbClr val="FFFF66"/>
          </a:solidFill>
          <a:ln w="9525" algn="ctr">
            <a:solidFill>
              <a:schemeClr val="tx1"/>
            </a:solidFill>
            <a:miter lim="800000"/>
            <a:headEnd/>
            <a:tailEnd/>
          </a:ln>
          <a:effectLst/>
        </p:spPr>
        <p:txBody>
          <a:bodyPr wrap="none" anchor="ctr">
            <a:spAutoFit/>
          </a:bodyPr>
          <a:lstStyle/>
          <a:p>
            <a:endParaRPr lang="ar-JO"/>
          </a:p>
        </p:txBody>
      </p:sp>
      <p:sp>
        <p:nvSpPr>
          <p:cNvPr id="193544" name="AutoShape 8"/>
          <p:cNvSpPr>
            <a:spLocks noChangeArrowheads="1"/>
          </p:cNvSpPr>
          <p:nvPr/>
        </p:nvSpPr>
        <p:spPr bwMode="auto">
          <a:xfrm>
            <a:off x="5940425" y="188913"/>
            <a:ext cx="360363" cy="647700"/>
          </a:xfrm>
          <a:prstGeom prst="sun">
            <a:avLst>
              <a:gd name="adj" fmla="val 25000"/>
            </a:avLst>
          </a:prstGeom>
          <a:solidFill>
            <a:srgbClr val="FFFF66"/>
          </a:solidFill>
          <a:ln w="9525" algn="ctr">
            <a:solidFill>
              <a:schemeClr val="tx1"/>
            </a:solidFill>
            <a:miter lim="800000"/>
            <a:headEnd/>
            <a:tailEnd/>
          </a:ln>
          <a:effectLst/>
        </p:spPr>
        <p:txBody>
          <a:bodyPr wrap="none" anchor="ctr">
            <a:spAutoFit/>
          </a:bodyPr>
          <a:lstStyle/>
          <a:p>
            <a:endParaRPr lang="ar-JO"/>
          </a:p>
        </p:txBody>
      </p:sp>
      <p:sp>
        <p:nvSpPr>
          <p:cNvPr id="193545" name="AutoShape 9"/>
          <p:cNvSpPr>
            <a:spLocks noChangeArrowheads="1"/>
          </p:cNvSpPr>
          <p:nvPr/>
        </p:nvSpPr>
        <p:spPr bwMode="auto">
          <a:xfrm>
            <a:off x="2124075" y="620713"/>
            <a:ext cx="360363" cy="647700"/>
          </a:xfrm>
          <a:prstGeom prst="sun">
            <a:avLst>
              <a:gd name="adj" fmla="val 25000"/>
            </a:avLst>
          </a:prstGeom>
          <a:solidFill>
            <a:srgbClr val="FFFF66"/>
          </a:solidFill>
          <a:ln w="9525" algn="ctr">
            <a:solidFill>
              <a:schemeClr val="tx1"/>
            </a:solidFill>
            <a:miter lim="800000"/>
            <a:headEnd/>
            <a:tailEnd/>
          </a:ln>
          <a:effectLst/>
        </p:spPr>
        <p:txBody>
          <a:bodyPr wrap="none" anchor="ctr">
            <a:spAutoFit/>
          </a:bodyPr>
          <a:lstStyle/>
          <a:p>
            <a:endParaRPr lang="ar-JO"/>
          </a:p>
        </p:txBody>
      </p:sp>
      <p:sp>
        <p:nvSpPr>
          <p:cNvPr id="193546" name="AutoShape 10"/>
          <p:cNvSpPr>
            <a:spLocks noChangeArrowheads="1"/>
          </p:cNvSpPr>
          <p:nvPr/>
        </p:nvSpPr>
        <p:spPr bwMode="auto">
          <a:xfrm>
            <a:off x="2700338" y="260350"/>
            <a:ext cx="360362" cy="647700"/>
          </a:xfrm>
          <a:prstGeom prst="sun">
            <a:avLst>
              <a:gd name="adj" fmla="val 25000"/>
            </a:avLst>
          </a:prstGeom>
          <a:solidFill>
            <a:srgbClr val="FFFF66"/>
          </a:solidFill>
          <a:ln w="9525" algn="ctr">
            <a:solidFill>
              <a:schemeClr val="tx1"/>
            </a:solidFill>
            <a:miter lim="800000"/>
            <a:headEnd/>
            <a:tailEnd/>
          </a:ln>
          <a:effectLst/>
        </p:spPr>
        <p:txBody>
          <a:bodyPr wrap="none" anchor="ctr">
            <a:spAutoFit/>
          </a:bodyPr>
          <a:lstStyle/>
          <a:p>
            <a:endParaRPr lang="ar-JO"/>
          </a:p>
        </p:txBody>
      </p:sp>
      <p:sp>
        <p:nvSpPr>
          <p:cNvPr id="193547" name="AutoShape 11"/>
          <p:cNvSpPr>
            <a:spLocks noChangeArrowheads="1"/>
          </p:cNvSpPr>
          <p:nvPr/>
        </p:nvSpPr>
        <p:spPr bwMode="auto">
          <a:xfrm>
            <a:off x="395288" y="1628775"/>
            <a:ext cx="8280400" cy="1584325"/>
          </a:xfrm>
          <a:prstGeom prst="flowChartAlternateProcess">
            <a:avLst/>
          </a:prstGeom>
          <a:gradFill rotWithShape="1">
            <a:gsLst>
              <a:gs pos="0">
                <a:schemeClr val="bg1"/>
              </a:gs>
              <a:gs pos="100000">
                <a:srgbClr val="FFFF66"/>
              </a:gs>
            </a:gsLst>
            <a:path path="shape">
              <a:fillToRect l="50000" t="50000" r="50000" b="50000"/>
            </a:path>
          </a:gradFill>
          <a:ln w="9525" algn="ctr">
            <a:solidFill>
              <a:schemeClr val="tx1"/>
            </a:solidFill>
            <a:miter lim="800000"/>
            <a:headEnd/>
            <a:tailEnd/>
          </a:ln>
          <a:effectLst/>
        </p:spPr>
        <p:txBody>
          <a:bodyPr wrap="none" anchor="ctr">
            <a:spAutoFit/>
          </a:bodyPr>
          <a:lstStyle/>
          <a:p>
            <a:endParaRPr lang="ar-JO"/>
          </a:p>
        </p:txBody>
      </p:sp>
      <p:sp>
        <p:nvSpPr>
          <p:cNvPr id="193548" name="WordArt 12"/>
          <p:cNvSpPr>
            <a:spLocks noChangeArrowheads="1" noChangeShapeType="1" noTextEdit="1"/>
          </p:cNvSpPr>
          <p:nvPr/>
        </p:nvSpPr>
        <p:spPr bwMode="auto">
          <a:xfrm>
            <a:off x="3851275" y="836613"/>
            <a:ext cx="1524000" cy="762000"/>
          </a:xfrm>
          <a:prstGeom prst="rect">
            <a:avLst/>
          </a:prstGeom>
        </p:spPr>
        <p:txBody>
          <a:bodyPr wrap="none" fromWordArt="1">
            <a:prstTxWarp prst="textDeflate">
              <a:avLst>
                <a:gd name="adj" fmla="val 26227"/>
              </a:avLst>
            </a:prstTxWarp>
          </a:bodyPr>
          <a:lstStyle/>
          <a:p>
            <a:pPr rtl="1"/>
            <a:r>
              <a:rPr lang="ar-JO" sz="3600" kern="10">
                <a:ln w="9525">
                  <a:solidFill>
                    <a:srgbClr val="000000"/>
                  </a:solidFill>
                  <a:round/>
                  <a:headEnd/>
                  <a:tailEnd/>
                </a:ln>
                <a:solidFill>
                  <a:srgbClr val="000000"/>
                </a:solidFill>
                <a:latin typeface="Impact"/>
              </a:rPr>
              <a:t>** النسبة **</a:t>
            </a:r>
          </a:p>
        </p:txBody>
      </p:sp>
      <p:sp>
        <p:nvSpPr>
          <p:cNvPr id="193549" name="Text Box 13"/>
          <p:cNvSpPr txBox="1">
            <a:spLocks noChangeArrowheads="1"/>
          </p:cNvSpPr>
          <p:nvPr/>
        </p:nvSpPr>
        <p:spPr bwMode="auto">
          <a:xfrm>
            <a:off x="611188" y="1773238"/>
            <a:ext cx="7489825" cy="1311275"/>
          </a:xfrm>
          <a:prstGeom prst="rect">
            <a:avLst/>
          </a:prstGeom>
          <a:noFill/>
          <a:ln w="9525" algn="ctr">
            <a:noFill/>
            <a:miter lim="800000"/>
            <a:headEnd/>
            <a:tailEnd/>
          </a:ln>
          <a:effectLst/>
        </p:spPr>
        <p:txBody>
          <a:bodyPr>
            <a:spAutoFit/>
          </a:bodyPr>
          <a:lstStyle/>
          <a:p>
            <a:pPr algn="r"/>
            <a:r>
              <a:rPr lang="ar-SA"/>
              <a:t>تكون النسبة         في أبسط صورة اذا تحقق الشرطان الاتيان :</a:t>
            </a:r>
          </a:p>
          <a:p>
            <a:pPr algn="r"/>
            <a:r>
              <a:rPr lang="ar-SA"/>
              <a:t>أ ، ب عددان صحيحان موجبان .</a:t>
            </a:r>
          </a:p>
          <a:p>
            <a:pPr algn="r"/>
            <a:r>
              <a:rPr lang="ar-SA"/>
              <a:t>القاسم المشترك الأكبر للعددان أ ، ب هو الواحد الصحيح .</a:t>
            </a:r>
            <a:endParaRPr lang="en-US"/>
          </a:p>
        </p:txBody>
      </p:sp>
      <p:sp>
        <p:nvSpPr>
          <p:cNvPr id="193550" name="Text Box 14"/>
          <p:cNvSpPr txBox="1">
            <a:spLocks noChangeArrowheads="1"/>
          </p:cNvSpPr>
          <p:nvPr/>
        </p:nvSpPr>
        <p:spPr bwMode="auto">
          <a:xfrm>
            <a:off x="6443663" y="1628775"/>
            <a:ext cx="431800" cy="396875"/>
          </a:xfrm>
          <a:prstGeom prst="rect">
            <a:avLst/>
          </a:prstGeom>
          <a:noFill/>
          <a:ln w="9525" algn="ctr">
            <a:noFill/>
            <a:miter lim="800000"/>
            <a:headEnd/>
            <a:tailEnd/>
          </a:ln>
          <a:effectLst/>
        </p:spPr>
        <p:txBody>
          <a:bodyPr>
            <a:spAutoFit/>
          </a:bodyPr>
          <a:lstStyle/>
          <a:p>
            <a:r>
              <a:rPr lang="ar-SA"/>
              <a:t>أ</a:t>
            </a:r>
            <a:endParaRPr lang="en-US"/>
          </a:p>
        </p:txBody>
      </p:sp>
      <p:sp>
        <p:nvSpPr>
          <p:cNvPr id="193551" name="Line 15"/>
          <p:cNvSpPr>
            <a:spLocks noChangeShapeType="1"/>
          </p:cNvSpPr>
          <p:nvPr/>
        </p:nvSpPr>
        <p:spPr bwMode="auto">
          <a:xfrm>
            <a:off x="6443663" y="1916113"/>
            <a:ext cx="433387" cy="0"/>
          </a:xfrm>
          <a:prstGeom prst="line">
            <a:avLst/>
          </a:prstGeom>
          <a:noFill/>
          <a:ln w="28575">
            <a:solidFill>
              <a:schemeClr val="tx1"/>
            </a:solidFill>
            <a:round/>
            <a:headEnd/>
            <a:tailEnd/>
          </a:ln>
          <a:effectLst/>
        </p:spPr>
        <p:txBody>
          <a:bodyPr>
            <a:spAutoFit/>
          </a:bodyPr>
          <a:lstStyle/>
          <a:p>
            <a:endParaRPr lang="ar-JO"/>
          </a:p>
        </p:txBody>
      </p:sp>
      <p:sp>
        <p:nvSpPr>
          <p:cNvPr id="193553" name="Text Box 17"/>
          <p:cNvSpPr txBox="1">
            <a:spLocks noChangeArrowheads="1"/>
          </p:cNvSpPr>
          <p:nvPr/>
        </p:nvSpPr>
        <p:spPr bwMode="auto">
          <a:xfrm>
            <a:off x="6443663" y="1916113"/>
            <a:ext cx="431800" cy="396875"/>
          </a:xfrm>
          <a:prstGeom prst="rect">
            <a:avLst/>
          </a:prstGeom>
          <a:noFill/>
          <a:ln w="9525" algn="ctr">
            <a:noFill/>
            <a:miter lim="800000"/>
            <a:headEnd/>
            <a:tailEnd/>
          </a:ln>
          <a:effectLst/>
        </p:spPr>
        <p:txBody>
          <a:bodyPr>
            <a:spAutoFit/>
          </a:bodyPr>
          <a:lstStyle/>
          <a:p>
            <a:r>
              <a:rPr lang="ar-SA"/>
              <a:t>ب</a:t>
            </a:r>
            <a:endParaRPr lang="en-US"/>
          </a:p>
        </p:txBody>
      </p:sp>
      <p:sp>
        <p:nvSpPr>
          <p:cNvPr id="193554" name="AutoShape 18"/>
          <p:cNvSpPr>
            <a:spLocks noChangeArrowheads="1"/>
          </p:cNvSpPr>
          <p:nvPr/>
        </p:nvSpPr>
        <p:spPr bwMode="auto">
          <a:xfrm>
            <a:off x="8101013" y="2060575"/>
            <a:ext cx="781050" cy="676275"/>
          </a:xfrm>
          <a:prstGeom prst="star32">
            <a:avLst>
              <a:gd name="adj" fmla="val 37500"/>
            </a:avLst>
          </a:prstGeom>
          <a:solidFill>
            <a:schemeClr val="bg1"/>
          </a:solidFill>
          <a:ln w="9525" algn="ctr">
            <a:solidFill>
              <a:schemeClr val="tx1"/>
            </a:solidFill>
            <a:miter lim="800000"/>
            <a:headEnd/>
            <a:tailEnd/>
          </a:ln>
          <a:effectLst/>
        </p:spPr>
        <p:txBody>
          <a:bodyPr wrap="none" anchor="ctr">
            <a:spAutoFit/>
          </a:bodyPr>
          <a:lstStyle/>
          <a:p>
            <a:r>
              <a:rPr lang="ar-SA"/>
              <a:t>1))</a:t>
            </a:r>
            <a:endParaRPr lang="en-US"/>
          </a:p>
        </p:txBody>
      </p:sp>
      <p:sp>
        <p:nvSpPr>
          <p:cNvPr id="193555" name="AutoShape 19"/>
          <p:cNvSpPr>
            <a:spLocks noChangeArrowheads="1"/>
          </p:cNvSpPr>
          <p:nvPr/>
        </p:nvSpPr>
        <p:spPr bwMode="auto">
          <a:xfrm>
            <a:off x="8101013" y="2492375"/>
            <a:ext cx="781050" cy="676275"/>
          </a:xfrm>
          <a:prstGeom prst="star32">
            <a:avLst>
              <a:gd name="adj" fmla="val 37500"/>
            </a:avLst>
          </a:prstGeom>
          <a:solidFill>
            <a:schemeClr val="bg1"/>
          </a:solidFill>
          <a:ln w="9525" algn="ctr">
            <a:solidFill>
              <a:schemeClr val="tx1"/>
            </a:solidFill>
            <a:miter lim="800000"/>
            <a:headEnd/>
            <a:tailEnd/>
          </a:ln>
          <a:effectLst/>
        </p:spPr>
        <p:txBody>
          <a:bodyPr wrap="none" anchor="ctr">
            <a:spAutoFit/>
          </a:bodyPr>
          <a:lstStyle/>
          <a:p>
            <a:r>
              <a:rPr lang="ar-SA"/>
              <a:t>2))</a:t>
            </a:r>
            <a:endParaRPr lang="en-US"/>
          </a:p>
        </p:txBody>
      </p:sp>
      <p:sp>
        <p:nvSpPr>
          <p:cNvPr id="193556" name="WordArt 20"/>
          <p:cNvSpPr>
            <a:spLocks noChangeArrowheads="1" noChangeShapeType="1" noTextEdit="1"/>
          </p:cNvSpPr>
          <p:nvPr/>
        </p:nvSpPr>
        <p:spPr bwMode="auto">
          <a:xfrm>
            <a:off x="7596188" y="3068638"/>
            <a:ext cx="1333500" cy="965200"/>
          </a:xfrm>
          <a:prstGeom prst="rect">
            <a:avLst/>
          </a:prstGeom>
        </p:spPr>
        <p:txBody>
          <a:bodyPr wrap="none" fromWordArt="1">
            <a:prstTxWarp prst="textSlantUp">
              <a:avLst>
                <a:gd name="adj" fmla="val 55556"/>
              </a:avLst>
            </a:prstTxWarp>
          </a:bodyPr>
          <a:lstStyle/>
          <a:p>
            <a:pPr rtl="1"/>
            <a:r>
              <a:rPr lang="ar-JO" sz="2400" kern="10">
                <a:ln w="9525">
                  <a:solidFill>
                    <a:srgbClr val="000000"/>
                  </a:solidFill>
                  <a:round/>
                  <a:headEnd/>
                  <a:tailEnd/>
                </a:ln>
                <a:solidFill>
                  <a:srgbClr val="000000"/>
                </a:solidFill>
                <a:latin typeface="Arial Black"/>
              </a:rPr>
              <a:t>مثال ((1)) :</a:t>
            </a:r>
          </a:p>
        </p:txBody>
      </p:sp>
      <p:sp>
        <p:nvSpPr>
          <p:cNvPr id="193557" name="Text Box 21"/>
          <p:cNvSpPr txBox="1">
            <a:spLocks noChangeArrowheads="1"/>
          </p:cNvSpPr>
          <p:nvPr/>
        </p:nvSpPr>
        <p:spPr bwMode="auto">
          <a:xfrm>
            <a:off x="684213" y="3429000"/>
            <a:ext cx="6624637" cy="1311275"/>
          </a:xfrm>
          <a:prstGeom prst="rect">
            <a:avLst/>
          </a:prstGeom>
          <a:noFill/>
          <a:ln w="9525" algn="ctr">
            <a:noFill/>
            <a:miter lim="800000"/>
            <a:headEnd/>
            <a:tailEnd/>
          </a:ln>
          <a:effectLst/>
        </p:spPr>
        <p:txBody>
          <a:bodyPr>
            <a:spAutoFit/>
          </a:bodyPr>
          <a:lstStyle/>
          <a:p>
            <a:pPr algn="r"/>
            <a:r>
              <a:rPr lang="ar-SA"/>
              <a:t>اذا كان عمر أحمد 6 سنوات وعمر والده 30 سنة :</a:t>
            </a:r>
          </a:p>
          <a:p>
            <a:pPr algn="r"/>
            <a:r>
              <a:rPr lang="ar-SA"/>
              <a:t>ما نسبة عمر أحمد الى عمر والده ؟ </a:t>
            </a:r>
            <a:endParaRPr lang="en-US"/>
          </a:p>
          <a:p>
            <a:pPr algn="r"/>
            <a:r>
              <a:rPr lang="ar-SA"/>
              <a:t>ما نسبة عمر الوالد الى مجموع عمره وعمر ابنه ؟</a:t>
            </a:r>
            <a:endParaRPr lang="en-US"/>
          </a:p>
        </p:txBody>
      </p:sp>
      <p:sp>
        <p:nvSpPr>
          <p:cNvPr id="193558" name="AutoShape 22"/>
          <p:cNvSpPr>
            <a:spLocks noChangeArrowheads="1"/>
          </p:cNvSpPr>
          <p:nvPr/>
        </p:nvSpPr>
        <p:spPr bwMode="auto">
          <a:xfrm>
            <a:off x="7235825" y="4149725"/>
            <a:ext cx="836613" cy="963613"/>
          </a:xfrm>
          <a:prstGeom prst="sun">
            <a:avLst>
              <a:gd name="adj" fmla="val 25000"/>
            </a:avLst>
          </a:prstGeom>
          <a:solidFill>
            <a:srgbClr val="FFFF66"/>
          </a:solidFill>
          <a:ln w="9525" algn="ctr">
            <a:solidFill>
              <a:schemeClr val="tx1"/>
            </a:solidFill>
            <a:miter lim="800000"/>
            <a:headEnd/>
            <a:tailEnd/>
          </a:ln>
          <a:effectLst/>
        </p:spPr>
        <p:txBody>
          <a:bodyPr wrap="none" anchor="ctr">
            <a:spAutoFit/>
          </a:bodyPr>
          <a:lstStyle/>
          <a:p>
            <a:r>
              <a:rPr lang="ar-SA"/>
              <a:t>2)</a:t>
            </a:r>
            <a:endParaRPr lang="en-US"/>
          </a:p>
        </p:txBody>
      </p:sp>
      <p:sp>
        <p:nvSpPr>
          <p:cNvPr id="193559" name="AutoShape 23"/>
          <p:cNvSpPr>
            <a:spLocks noChangeArrowheads="1"/>
          </p:cNvSpPr>
          <p:nvPr/>
        </p:nvSpPr>
        <p:spPr bwMode="auto">
          <a:xfrm>
            <a:off x="7235825" y="3573463"/>
            <a:ext cx="836613" cy="963612"/>
          </a:xfrm>
          <a:prstGeom prst="sun">
            <a:avLst>
              <a:gd name="adj" fmla="val 25000"/>
            </a:avLst>
          </a:prstGeom>
          <a:solidFill>
            <a:srgbClr val="FFFF66"/>
          </a:solidFill>
          <a:ln w="9525" algn="ctr">
            <a:solidFill>
              <a:schemeClr val="tx1"/>
            </a:solidFill>
            <a:miter lim="800000"/>
            <a:headEnd/>
            <a:tailEnd/>
          </a:ln>
          <a:effectLst/>
        </p:spPr>
        <p:txBody>
          <a:bodyPr anchor="ctr">
            <a:spAutoFit/>
          </a:bodyPr>
          <a:lstStyle/>
          <a:p>
            <a:r>
              <a:rPr lang="ar-SA"/>
              <a:t>1)</a:t>
            </a:r>
            <a:endParaRPr lang="en-US"/>
          </a:p>
        </p:txBody>
      </p:sp>
      <p:sp>
        <p:nvSpPr>
          <p:cNvPr id="193560" name="WordArt 24"/>
          <p:cNvSpPr>
            <a:spLocks noChangeArrowheads="1" noChangeShapeType="1" noTextEdit="1"/>
          </p:cNvSpPr>
          <p:nvPr/>
        </p:nvSpPr>
        <p:spPr bwMode="auto">
          <a:xfrm>
            <a:off x="8388350" y="4941888"/>
            <a:ext cx="476250" cy="708025"/>
          </a:xfrm>
          <a:prstGeom prst="rect">
            <a:avLst/>
          </a:prstGeom>
        </p:spPr>
        <p:txBody>
          <a:bodyPr wrap="none" fromWordArt="1">
            <a:prstTxWarp prst="textSlantUp">
              <a:avLst>
                <a:gd name="adj" fmla="val 55556"/>
              </a:avLst>
            </a:prstTxWarp>
          </a:bodyPr>
          <a:lstStyle/>
          <a:p>
            <a:pPr rtl="1"/>
            <a:r>
              <a:rPr lang="ar-JO" sz="1800" kern="10">
                <a:ln w="9525">
                  <a:solidFill>
                    <a:srgbClr val="000000"/>
                  </a:solidFill>
                  <a:round/>
                  <a:headEnd/>
                  <a:tailEnd/>
                </a:ln>
                <a:solidFill>
                  <a:srgbClr val="000000"/>
                </a:solidFill>
                <a:latin typeface="Arial Black"/>
              </a:rPr>
              <a:t>الحل :</a:t>
            </a:r>
          </a:p>
        </p:txBody>
      </p:sp>
      <p:sp>
        <p:nvSpPr>
          <p:cNvPr id="193561" name="Rectangle 25"/>
          <p:cNvSpPr>
            <a:spLocks noChangeArrowheads="1"/>
          </p:cNvSpPr>
          <p:nvPr/>
        </p:nvSpPr>
        <p:spPr bwMode="auto">
          <a:xfrm>
            <a:off x="5508625" y="5229225"/>
            <a:ext cx="2676525" cy="396875"/>
          </a:xfrm>
          <a:prstGeom prst="rect">
            <a:avLst/>
          </a:prstGeom>
          <a:noFill/>
          <a:ln w="9525" algn="ctr">
            <a:noFill/>
            <a:miter lim="800000"/>
            <a:headEnd/>
            <a:tailEnd/>
          </a:ln>
          <a:effectLst/>
        </p:spPr>
        <p:txBody>
          <a:bodyPr wrap="none">
            <a:spAutoFit/>
          </a:bodyPr>
          <a:lstStyle/>
          <a:p>
            <a:r>
              <a:rPr lang="ar-SA"/>
              <a:t>نسبة عمر أحمد الى عمر والده</a:t>
            </a:r>
            <a:endParaRPr lang="en-US"/>
          </a:p>
        </p:txBody>
      </p:sp>
      <p:sp>
        <p:nvSpPr>
          <p:cNvPr id="193562" name="Rectangle 26"/>
          <p:cNvSpPr>
            <a:spLocks noChangeArrowheads="1"/>
          </p:cNvSpPr>
          <p:nvPr/>
        </p:nvSpPr>
        <p:spPr bwMode="auto">
          <a:xfrm>
            <a:off x="5233988" y="6092825"/>
            <a:ext cx="3910012" cy="396875"/>
          </a:xfrm>
          <a:prstGeom prst="rect">
            <a:avLst/>
          </a:prstGeom>
          <a:noFill/>
          <a:ln w="9525" algn="ctr">
            <a:noFill/>
            <a:miter lim="800000"/>
            <a:headEnd/>
            <a:tailEnd/>
          </a:ln>
          <a:effectLst/>
        </p:spPr>
        <p:txBody>
          <a:bodyPr wrap="none">
            <a:spAutoFit/>
          </a:bodyPr>
          <a:lstStyle/>
          <a:p>
            <a:r>
              <a:rPr lang="ar-SA"/>
              <a:t>نسبة عمر الوالد الى مجموع عمره وعمر ابنه</a:t>
            </a:r>
            <a:endParaRPr lang="en-US"/>
          </a:p>
        </p:txBody>
      </p:sp>
      <p:sp>
        <p:nvSpPr>
          <p:cNvPr id="193563" name="Text Box 27"/>
          <p:cNvSpPr txBox="1">
            <a:spLocks noChangeArrowheads="1"/>
          </p:cNvSpPr>
          <p:nvPr/>
        </p:nvSpPr>
        <p:spPr bwMode="auto">
          <a:xfrm>
            <a:off x="3708400" y="5013325"/>
            <a:ext cx="1512888" cy="396875"/>
          </a:xfrm>
          <a:prstGeom prst="rect">
            <a:avLst/>
          </a:prstGeom>
          <a:noFill/>
          <a:ln w="9525" algn="ctr">
            <a:noFill/>
            <a:miter lim="800000"/>
            <a:headEnd/>
            <a:tailEnd/>
          </a:ln>
          <a:effectLst/>
        </p:spPr>
        <p:txBody>
          <a:bodyPr>
            <a:spAutoFit/>
          </a:bodyPr>
          <a:lstStyle/>
          <a:p>
            <a:r>
              <a:rPr lang="ar-SA"/>
              <a:t>عمر أحمد </a:t>
            </a:r>
            <a:endParaRPr lang="en-US"/>
          </a:p>
        </p:txBody>
      </p:sp>
      <p:sp>
        <p:nvSpPr>
          <p:cNvPr id="193564" name="Text Box 28"/>
          <p:cNvSpPr txBox="1">
            <a:spLocks noChangeArrowheads="1"/>
          </p:cNvSpPr>
          <p:nvPr/>
        </p:nvSpPr>
        <p:spPr bwMode="auto">
          <a:xfrm>
            <a:off x="3779838" y="5516563"/>
            <a:ext cx="1512887" cy="396875"/>
          </a:xfrm>
          <a:prstGeom prst="rect">
            <a:avLst/>
          </a:prstGeom>
          <a:noFill/>
          <a:ln w="9525" algn="ctr">
            <a:noFill/>
            <a:miter lim="800000"/>
            <a:headEnd/>
            <a:tailEnd/>
          </a:ln>
          <a:effectLst/>
        </p:spPr>
        <p:txBody>
          <a:bodyPr>
            <a:spAutoFit/>
          </a:bodyPr>
          <a:lstStyle/>
          <a:p>
            <a:r>
              <a:rPr lang="ar-SA"/>
              <a:t>عمر والده </a:t>
            </a:r>
            <a:endParaRPr lang="en-US"/>
          </a:p>
        </p:txBody>
      </p:sp>
      <p:sp>
        <p:nvSpPr>
          <p:cNvPr id="193565" name="Text Box 29"/>
          <p:cNvSpPr txBox="1">
            <a:spLocks noChangeArrowheads="1"/>
          </p:cNvSpPr>
          <p:nvPr/>
        </p:nvSpPr>
        <p:spPr bwMode="auto">
          <a:xfrm>
            <a:off x="3276600" y="5949950"/>
            <a:ext cx="1512888" cy="396875"/>
          </a:xfrm>
          <a:prstGeom prst="rect">
            <a:avLst/>
          </a:prstGeom>
          <a:noFill/>
          <a:ln w="9525" algn="ctr">
            <a:noFill/>
            <a:miter lim="800000"/>
            <a:headEnd/>
            <a:tailEnd/>
          </a:ln>
          <a:effectLst/>
        </p:spPr>
        <p:txBody>
          <a:bodyPr>
            <a:spAutoFit/>
          </a:bodyPr>
          <a:lstStyle/>
          <a:p>
            <a:r>
              <a:rPr lang="ar-SA"/>
              <a:t>عمر الوالد</a:t>
            </a:r>
            <a:endParaRPr lang="en-US"/>
          </a:p>
        </p:txBody>
      </p:sp>
      <p:sp>
        <p:nvSpPr>
          <p:cNvPr id="193567" name="Text Box 31"/>
          <p:cNvSpPr txBox="1">
            <a:spLocks noChangeArrowheads="1"/>
          </p:cNvSpPr>
          <p:nvPr/>
        </p:nvSpPr>
        <p:spPr bwMode="auto">
          <a:xfrm>
            <a:off x="3132138" y="6308725"/>
            <a:ext cx="2160587" cy="396875"/>
          </a:xfrm>
          <a:prstGeom prst="rect">
            <a:avLst/>
          </a:prstGeom>
          <a:noFill/>
          <a:ln w="9525" algn="ctr">
            <a:noFill/>
            <a:miter lim="800000"/>
            <a:headEnd/>
            <a:tailEnd/>
          </a:ln>
          <a:effectLst/>
        </p:spPr>
        <p:txBody>
          <a:bodyPr>
            <a:spAutoFit/>
          </a:bodyPr>
          <a:lstStyle/>
          <a:p>
            <a:r>
              <a:rPr lang="ar-SA"/>
              <a:t>عمر أحمد +عمر والده </a:t>
            </a:r>
            <a:endParaRPr lang="en-US"/>
          </a:p>
        </p:txBody>
      </p:sp>
      <p:sp>
        <p:nvSpPr>
          <p:cNvPr id="193568" name="Line 32"/>
          <p:cNvSpPr>
            <a:spLocks noChangeShapeType="1"/>
          </p:cNvSpPr>
          <p:nvPr/>
        </p:nvSpPr>
        <p:spPr bwMode="auto">
          <a:xfrm>
            <a:off x="3851275" y="5445125"/>
            <a:ext cx="1368425" cy="0"/>
          </a:xfrm>
          <a:prstGeom prst="line">
            <a:avLst/>
          </a:prstGeom>
          <a:noFill/>
          <a:ln w="38100">
            <a:solidFill>
              <a:schemeClr val="tx1"/>
            </a:solidFill>
            <a:round/>
            <a:headEnd/>
            <a:tailEnd/>
          </a:ln>
          <a:effectLst/>
        </p:spPr>
        <p:txBody>
          <a:bodyPr>
            <a:spAutoFit/>
          </a:bodyPr>
          <a:lstStyle/>
          <a:p>
            <a:endParaRPr lang="ar-JO"/>
          </a:p>
        </p:txBody>
      </p:sp>
      <p:sp>
        <p:nvSpPr>
          <p:cNvPr id="193569" name="Text Box 33"/>
          <p:cNvSpPr txBox="1">
            <a:spLocks noChangeArrowheads="1"/>
          </p:cNvSpPr>
          <p:nvPr/>
        </p:nvSpPr>
        <p:spPr bwMode="auto">
          <a:xfrm>
            <a:off x="539750" y="5805488"/>
            <a:ext cx="358775" cy="396875"/>
          </a:xfrm>
          <a:prstGeom prst="rect">
            <a:avLst/>
          </a:prstGeom>
          <a:noFill/>
          <a:ln w="9525" algn="ctr">
            <a:noFill/>
            <a:miter lim="800000"/>
            <a:headEnd/>
            <a:tailEnd/>
          </a:ln>
          <a:effectLst/>
        </p:spPr>
        <p:txBody>
          <a:bodyPr>
            <a:spAutoFit/>
          </a:bodyPr>
          <a:lstStyle/>
          <a:p>
            <a:r>
              <a:rPr lang="ar-SA"/>
              <a:t>5</a:t>
            </a:r>
            <a:endParaRPr lang="en-US"/>
          </a:p>
        </p:txBody>
      </p:sp>
      <p:sp>
        <p:nvSpPr>
          <p:cNvPr id="193570" name="Text Box 34"/>
          <p:cNvSpPr txBox="1">
            <a:spLocks noChangeArrowheads="1"/>
          </p:cNvSpPr>
          <p:nvPr/>
        </p:nvSpPr>
        <p:spPr bwMode="auto">
          <a:xfrm>
            <a:off x="539750" y="6237288"/>
            <a:ext cx="358775" cy="396875"/>
          </a:xfrm>
          <a:prstGeom prst="rect">
            <a:avLst/>
          </a:prstGeom>
          <a:noFill/>
          <a:ln w="9525" algn="ctr">
            <a:noFill/>
            <a:miter lim="800000"/>
            <a:headEnd/>
            <a:tailEnd/>
          </a:ln>
          <a:effectLst/>
        </p:spPr>
        <p:txBody>
          <a:bodyPr>
            <a:spAutoFit/>
          </a:bodyPr>
          <a:lstStyle/>
          <a:p>
            <a:r>
              <a:rPr lang="ar-SA"/>
              <a:t>6</a:t>
            </a:r>
            <a:endParaRPr lang="en-US"/>
          </a:p>
        </p:txBody>
      </p:sp>
      <p:sp>
        <p:nvSpPr>
          <p:cNvPr id="193571" name="Text Box 35"/>
          <p:cNvSpPr txBox="1">
            <a:spLocks noChangeArrowheads="1"/>
          </p:cNvSpPr>
          <p:nvPr/>
        </p:nvSpPr>
        <p:spPr bwMode="auto">
          <a:xfrm>
            <a:off x="2051050" y="5445125"/>
            <a:ext cx="358775" cy="396875"/>
          </a:xfrm>
          <a:prstGeom prst="rect">
            <a:avLst/>
          </a:prstGeom>
          <a:noFill/>
          <a:ln w="9525" algn="ctr">
            <a:noFill/>
            <a:miter lim="800000"/>
            <a:headEnd/>
            <a:tailEnd/>
          </a:ln>
          <a:effectLst/>
        </p:spPr>
        <p:txBody>
          <a:bodyPr>
            <a:spAutoFit/>
          </a:bodyPr>
          <a:lstStyle/>
          <a:p>
            <a:r>
              <a:rPr lang="ar-SA"/>
              <a:t>5</a:t>
            </a:r>
            <a:endParaRPr lang="en-US"/>
          </a:p>
        </p:txBody>
      </p:sp>
      <p:sp>
        <p:nvSpPr>
          <p:cNvPr id="193572" name="Text Box 36"/>
          <p:cNvSpPr txBox="1">
            <a:spLocks noChangeArrowheads="1"/>
          </p:cNvSpPr>
          <p:nvPr/>
        </p:nvSpPr>
        <p:spPr bwMode="auto">
          <a:xfrm>
            <a:off x="2051050" y="5013325"/>
            <a:ext cx="358775" cy="396875"/>
          </a:xfrm>
          <a:prstGeom prst="rect">
            <a:avLst/>
          </a:prstGeom>
          <a:noFill/>
          <a:ln w="9525" algn="ctr">
            <a:noFill/>
            <a:miter lim="800000"/>
            <a:headEnd/>
            <a:tailEnd/>
          </a:ln>
          <a:effectLst/>
        </p:spPr>
        <p:txBody>
          <a:bodyPr>
            <a:spAutoFit/>
          </a:bodyPr>
          <a:lstStyle/>
          <a:p>
            <a:r>
              <a:rPr lang="ar-SA"/>
              <a:t>1</a:t>
            </a:r>
            <a:endParaRPr lang="en-US"/>
          </a:p>
        </p:txBody>
      </p:sp>
      <p:sp>
        <p:nvSpPr>
          <p:cNvPr id="193573" name="Text Box 37"/>
          <p:cNvSpPr txBox="1">
            <a:spLocks noChangeArrowheads="1"/>
          </p:cNvSpPr>
          <p:nvPr/>
        </p:nvSpPr>
        <p:spPr bwMode="auto">
          <a:xfrm>
            <a:off x="3492500" y="5229225"/>
            <a:ext cx="358775" cy="396875"/>
          </a:xfrm>
          <a:prstGeom prst="rect">
            <a:avLst/>
          </a:prstGeom>
          <a:noFill/>
          <a:ln w="9525" algn="ctr">
            <a:noFill/>
            <a:miter lim="800000"/>
            <a:headEnd/>
            <a:tailEnd/>
          </a:ln>
          <a:effectLst/>
        </p:spPr>
        <p:txBody>
          <a:bodyPr>
            <a:spAutoFit/>
          </a:bodyPr>
          <a:lstStyle/>
          <a:p>
            <a:r>
              <a:rPr lang="ar-SA"/>
              <a:t>=</a:t>
            </a:r>
            <a:endParaRPr lang="en-US"/>
          </a:p>
        </p:txBody>
      </p:sp>
      <p:sp>
        <p:nvSpPr>
          <p:cNvPr id="193574" name="Text Box 38"/>
          <p:cNvSpPr txBox="1">
            <a:spLocks noChangeArrowheads="1"/>
          </p:cNvSpPr>
          <p:nvPr/>
        </p:nvSpPr>
        <p:spPr bwMode="auto">
          <a:xfrm>
            <a:off x="5219700" y="5229225"/>
            <a:ext cx="358775" cy="396875"/>
          </a:xfrm>
          <a:prstGeom prst="rect">
            <a:avLst/>
          </a:prstGeom>
          <a:noFill/>
          <a:ln w="9525" algn="ctr">
            <a:noFill/>
            <a:miter lim="800000"/>
            <a:headEnd/>
            <a:tailEnd/>
          </a:ln>
          <a:effectLst/>
        </p:spPr>
        <p:txBody>
          <a:bodyPr>
            <a:spAutoFit/>
          </a:bodyPr>
          <a:lstStyle/>
          <a:p>
            <a:r>
              <a:rPr lang="ar-SA"/>
              <a:t>=</a:t>
            </a:r>
            <a:endParaRPr lang="en-US"/>
          </a:p>
        </p:txBody>
      </p:sp>
      <p:sp>
        <p:nvSpPr>
          <p:cNvPr id="193575" name="Text Box 39"/>
          <p:cNvSpPr txBox="1">
            <a:spLocks noChangeArrowheads="1"/>
          </p:cNvSpPr>
          <p:nvPr/>
        </p:nvSpPr>
        <p:spPr bwMode="auto">
          <a:xfrm>
            <a:off x="2555875" y="5229225"/>
            <a:ext cx="358775" cy="396875"/>
          </a:xfrm>
          <a:prstGeom prst="rect">
            <a:avLst/>
          </a:prstGeom>
          <a:noFill/>
          <a:ln w="9525" algn="ctr">
            <a:noFill/>
            <a:miter lim="800000"/>
            <a:headEnd/>
            <a:tailEnd/>
          </a:ln>
          <a:effectLst/>
        </p:spPr>
        <p:txBody>
          <a:bodyPr>
            <a:spAutoFit/>
          </a:bodyPr>
          <a:lstStyle/>
          <a:p>
            <a:r>
              <a:rPr lang="ar-SA"/>
              <a:t>=</a:t>
            </a:r>
            <a:endParaRPr lang="en-US"/>
          </a:p>
        </p:txBody>
      </p:sp>
      <p:sp>
        <p:nvSpPr>
          <p:cNvPr id="193576" name="Text Box 40"/>
          <p:cNvSpPr txBox="1">
            <a:spLocks noChangeArrowheads="1"/>
          </p:cNvSpPr>
          <p:nvPr/>
        </p:nvSpPr>
        <p:spPr bwMode="auto">
          <a:xfrm>
            <a:off x="2916238" y="5516563"/>
            <a:ext cx="503237" cy="396875"/>
          </a:xfrm>
          <a:prstGeom prst="rect">
            <a:avLst/>
          </a:prstGeom>
          <a:noFill/>
          <a:ln w="9525" algn="ctr">
            <a:noFill/>
            <a:miter lim="800000"/>
            <a:headEnd/>
            <a:tailEnd/>
          </a:ln>
          <a:effectLst/>
        </p:spPr>
        <p:txBody>
          <a:bodyPr>
            <a:spAutoFit/>
          </a:bodyPr>
          <a:lstStyle/>
          <a:p>
            <a:r>
              <a:rPr lang="ar-SA"/>
              <a:t>30</a:t>
            </a:r>
            <a:endParaRPr lang="en-US"/>
          </a:p>
        </p:txBody>
      </p:sp>
      <p:sp>
        <p:nvSpPr>
          <p:cNvPr id="193577" name="Text Box 41"/>
          <p:cNvSpPr txBox="1">
            <a:spLocks noChangeArrowheads="1"/>
          </p:cNvSpPr>
          <p:nvPr/>
        </p:nvSpPr>
        <p:spPr bwMode="auto">
          <a:xfrm>
            <a:off x="2987675" y="5013325"/>
            <a:ext cx="358775" cy="396875"/>
          </a:xfrm>
          <a:prstGeom prst="rect">
            <a:avLst/>
          </a:prstGeom>
          <a:noFill/>
          <a:ln w="9525" algn="ctr">
            <a:noFill/>
            <a:miter lim="800000"/>
            <a:headEnd/>
            <a:tailEnd/>
          </a:ln>
          <a:effectLst/>
        </p:spPr>
        <p:txBody>
          <a:bodyPr>
            <a:spAutoFit/>
          </a:bodyPr>
          <a:lstStyle/>
          <a:p>
            <a:r>
              <a:rPr lang="ar-SA"/>
              <a:t>6</a:t>
            </a:r>
            <a:endParaRPr lang="en-US"/>
          </a:p>
        </p:txBody>
      </p:sp>
      <p:sp>
        <p:nvSpPr>
          <p:cNvPr id="193579" name="Line 43"/>
          <p:cNvSpPr>
            <a:spLocks noChangeShapeType="1"/>
          </p:cNvSpPr>
          <p:nvPr/>
        </p:nvSpPr>
        <p:spPr bwMode="auto">
          <a:xfrm>
            <a:off x="468313" y="6237288"/>
            <a:ext cx="576262" cy="0"/>
          </a:xfrm>
          <a:prstGeom prst="line">
            <a:avLst/>
          </a:prstGeom>
          <a:noFill/>
          <a:ln w="38100">
            <a:solidFill>
              <a:schemeClr val="tx1"/>
            </a:solidFill>
            <a:round/>
            <a:headEnd/>
            <a:tailEnd/>
          </a:ln>
          <a:effectLst/>
        </p:spPr>
        <p:txBody>
          <a:bodyPr>
            <a:spAutoFit/>
          </a:bodyPr>
          <a:lstStyle/>
          <a:p>
            <a:endParaRPr lang="ar-JO"/>
          </a:p>
        </p:txBody>
      </p:sp>
      <p:sp>
        <p:nvSpPr>
          <p:cNvPr id="193580" name="Line 44"/>
          <p:cNvSpPr>
            <a:spLocks noChangeShapeType="1"/>
          </p:cNvSpPr>
          <p:nvPr/>
        </p:nvSpPr>
        <p:spPr bwMode="auto">
          <a:xfrm>
            <a:off x="1979613" y="5445125"/>
            <a:ext cx="576262" cy="0"/>
          </a:xfrm>
          <a:prstGeom prst="line">
            <a:avLst/>
          </a:prstGeom>
          <a:noFill/>
          <a:ln w="38100">
            <a:solidFill>
              <a:schemeClr val="tx1"/>
            </a:solidFill>
            <a:round/>
            <a:headEnd/>
            <a:tailEnd/>
          </a:ln>
          <a:effectLst/>
        </p:spPr>
        <p:txBody>
          <a:bodyPr>
            <a:spAutoFit/>
          </a:bodyPr>
          <a:lstStyle/>
          <a:p>
            <a:endParaRPr lang="ar-JO"/>
          </a:p>
        </p:txBody>
      </p:sp>
      <p:sp>
        <p:nvSpPr>
          <p:cNvPr id="193581" name="Line 45"/>
          <p:cNvSpPr>
            <a:spLocks noChangeShapeType="1"/>
          </p:cNvSpPr>
          <p:nvPr/>
        </p:nvSpPr>
        <p:spPr bwMode="auto">
          <a:xfrm>
            <a:off x="2916238" y="5445125"/>
            <a:ext cx="576262" cy="0"/>
          </a:xfrm>
          <a:prstGeom prst="line">
            <a:avLst/>
          </a:prstGeom>
          <a:noFill/>
          <a:ln w="38100">
            <a:solidFill>
              <a:schemeClr val="tx1"/>
            </a:solidFill>
            <a:round/>
            <a:headEnd/>
            <a:tailEnd/>
          </a:ln>
          <a:effectLst/>
        </p:spPr>
        <p:txBody>
          <a:bodyPr>
            <a:spAutoFit/>
          </a:bodyPr>
          <a:lstStyle/>
          <a:p>
            <a:endParaRPr lang="ar-JO"/>
          </a:p>
        </p:txBody>
      </p:sp>
      <p:sp>
        <p:nvSpPr>
          <p:cNvPr id="193582" name="Text Box 46"/>
          <p:cNvSpPr txBox="1">
            <a:spLocks noChangeArrowheads="1"/>
          </p:cNvSpPr>
          <p:nvPr/>
        </p:nvSpPr>
        <p:spPr bwMode="auto">
          <a:xfrm flipV="1">
            <a:off x="1979613" y="6092825"/>
            <a:ext cx="358775" cy="396875"/>
          </a:xfrm>
          <a:prstGeom prst="rect">
            <a:avLst/>
          </a:prstGeom>
          <a:noFill/>
          <a:ln w="9525" algn="ctr">
            <a:noFill/>
            <a:miter lim="800000"/>
            <a:headEnd/>
            <a:tailEnd/>
          </a:ln>
          <a:effectLst/>
        </p:spPr>
        <p:txBody>
          <a:bodyPr>
            <a:spAutoFit/>
          </a:bodyPr>
          <a:lstStyle/>
          <a:p>
            <a:r>
              <a:rPr lang="ar-SA"/>
              <a:t>=</a:t>
            </a:r>
            <a:endParaRPr lang="en-US"/>
          </a:p>
        </p:txBody>
      </p:sp>
      <p:sp>
        <p:nvSpPr>
          <p:cNvPr id="193584" name="Text Box 48"/>
          <p:cNvSpPr txBox="1">
            <a:spLocks noChangeArrowheads="1"/>
          </p:cNvSpPr>
          <p:nvPr/>
        </p:nvSpPr>
        <p:spPr bwMode="auto">
          <a:xfrm>
            <a:off x="1116013" y="6021388"/>
            <a:ext cx="358775" cy="396875"/>
          </a:xfrm>
          <a:prstGeom prst="rect">
            <a:avLst/>
          </a:prstGeom>
          <a:noFill/>
          <a:ln w="9525" algn="ctr">
            <a:noFill/>
            <a:miter lim="800000"/>
            <a:headEnd/>
            <a:tailEnd/>
          </a:ln>
          <a:effectLst/>
        </p:spPr>
        <p:txBody>
          <a:bodyPr>
            <a:spAutoFit/>
          </a:bodyPr>
          <a:lstStyle/>
          <a:p>
            <a:r>
              <a:rPr lang="ar-SA"/>
              <a:t>=</a:t>
            </a:r>
            <a:endParaRPr lang="en-US"/>
          </a:p>
        </p:txBody>
      </p:sp>
      <p:sp>
        <p:nvSpPr>
          <p:cNvPr id="193585" name="Text Box 49"/>
          <p:cNvSpPr txBox="1">
            <a:spLocks noChangeArrowheads="1"/>
          </p:cNvSpPr>
          <p:nvPr/>
        </p:nvSpPr>
        <p:spPr bwMode="auto">
          <a:xfrm>
            <a:off x="5075238" y="6092825"/>
            <a:ext cx="358775" cy="396875"/>
          </a:xfrm>
          <a:prstGeom prst="rect">
            <a:avLst/>
          </a:prstGeom>
          <a:noFill/>
          <a:ln w="9525" algn="ctr">
            <a:noFill/>
            <a:miter lim="800000"/>
            <a:headEnd/>
            <a:tailEnd/>
          </a:ln>
          <a:effectLst/>
        </p:spPr>
        <p:txBody>
          <a:bodyPr>
            <a:spAutoFit/>
          </a:bodyPr>
          <a:lstStyle/>
          <a:p>
            <a:r>
              <a:rPr lang="ar-SA"/>
              <a:t>=</a:t>
            </a:r>
            <a:endParaRPr lang="en-US"/>
          </a:p>
        </p:txBody>
      </p:sp>
      <p:sp>
        <p:nvSpPr>
          <p:cNvPr id="193586" name="Line 50"/>
          <p:cNvSpPr>
            <a:spLocks noChangeShapeType="1"/>
          </p:cNvSpPr>
          <p:nvPr/>
        </p:nvSpPr>
        <p:spPr bwMode="auto">
          <a:xfrm>
            <a:off x="3276600" y="6308725"/>
            <a:ext cx="1800225" cy="0"/>
          </a:xfrm>
          <a:prstGeom prst="line">
            <a:avLst/>
          </a:prstGeom>
          <a:noFill/>
          <a:ln w="38100">
            <a:solidFill>
              <a:schemeClr val="tx1"/>
            </a:solidFill>
            <a:round/>
            <a:headEnd/>
            <a:tailEnd/>
          </a:ln>
          <a:effectLst/>
        </p:spPr>
        <p:txBody>
          <a:bodyPr>
            <a:spAutoFit/>
          </a:bodyPr>
          <a:lstStyle/>
          <a:p>
            <a:endParaRPr lang="ar-JO"/>
          </a:p>
        </p:txBody>
      </p:sp>
      <p:sp>
        <p:nvSpPr>
          <p:cNvPr id="193587" name="Text Box 51"/>
          <p:cNvSpPr txBox="1">
            <a:spLocks noChangeArrowheads="1"/>
          </p:cNvSpPr>
          <p:nvPr/>
        </p:nvSpPr>
        <p:spPr bwMode="auto">
          <a:xfrm>
            <a:off x="2411413" y="5805488"/>
            <a:ext cx="542925" cy="396875"/>
          </a:xfrm>
          <a:prstGeom prst="rect">
            <a:avLst/>
          </a:prstGeom>
          <a:noFill/>
          <a:ln w="9525" algn="ctr">
            <a:noFill/>
            <a:miter lim="800000"/>
            <a:headEnd/>
            <a:tailEnd/>
          </a:ln>
          <a:effectLst/>
        </p:spPr>
        <p:txBody>
          <a:bodyPr>
            <a:spAutoFit/>
          </a:bodyPr>
          <a:lstStyle/>
          <a:p>
            <a:r>
              <a:rPr lang="ar-SA"/>
              <a:t>30</a:t>
            </a:r>
            <a:endParaRPr lang="en-US"/>
          </a:p>
        </p:txBody>
      </p:sp>
      <p:sp>
        <p:nvSpPr>
          <p:cNvPr id="193588" name="Text Box 52"/>
          <p:cNvSpPr txBox="1">
            <a:spLocks noChangeArrowheads="1"/>
          </p:cNvSpPr>
          <p:nvPr/>
        </p:nvSpPr>
        <p:spPr bwMode="auto">
          <a:xfrm>
            <a:off x="2195513" y="6237288"/>
            <a:ext cx="828675" cy="396875"/>
          </a:xfrm>
          <a:prstGeom prst="rect">
            <a:avLst/>
          </a:prstGeom>
          <a:noFill/>
          <a:ln w="9525" algn="ctr">
            <a:noFill/>
            <a:miter lim="800000"/>
            <a:headEnd/>
            <a:tailEnd/>
          </a:ln>
          <a:effectLst/>
        </p:spPr>
        <p:txBody>
          <a:bodyPr>
            <a:spAutoFit/>
          </a:bodyPr>
          <a:lstStyle/>
          <a:p>
            <a:r>
              <a:rPr lang="ar-SA"/>
              <a:t>6+30</a:t>
            </a:r>
            <a:endParaRPr lang="en-US"/>
          </a:p>
        </p:txBody>
      </p:sp>
      <p:sp>
        <p:nvSpPr>
          <p:cNvPr id="193589" name="Text Box 53"/>
          <p:cNvSpPr txBox="1">
            <a:spLocks noChangeArrowheads="1"/>
          </p:cNvSpPr>
          <p:nvPr/>
        </p:nvSpPr>
        <p:spPr bwMode="auto">
          <a:xfrm>
            <a:off x="2951163" y="6019800"/>
            <a:ext cx="358775" cy="396875"/>
          </a:xfrm>
          <a:prstGeom prst="rect">
            <a:avLst/>
          </a:prstGeom>
          <a:noFill/>
          <a:ln w="9525" algn="ctr">
            <a:noFill/>
            <a:miter lim="800000"/>
            <a:headEnd/>
            <a:tailEnd/>
          </a:ln>
          <a:effectLst/>
        </p:spPr>
        <p:txBody>
          <a:bodyPr>
            <a:spAutoFit/>
          </a:bodyPr>
          <a:lstStyle/>
          <a:p>
            <a:r>
              <a:rPr lang="ar-SA"/>
              <a:t>=</a:t>
            </a:r>
            <a:endParaRPr lang="en-US"/>
          </a:p>
        </p:txBody>
      </p:sp>
      <p:sp>
        <p:nvSpPr>
          <p:cNvPr id="193590" name="Line 54"/>
          <p:cNvSpPr>
            <a:spLocks noChangeShapeType="1"/>
          </p:cNvSpPr>
          <p:nvPr/>
        </p:nvSpPr>
        <p:spPr bwMode="auto">
          <a:xfrm flipV="1">
            <a:off x="2339975" y="6235700"/>
            <a:ext cx="612775" cy="1588"/>
          </a:xfrm>
          <a:prstGeom prst="line">
            <a:avLst/>
          </a:prstGeom>
          <a:noFill/>
          <a:ln w="38100">
            <a:solidFill>
              <a:schemeClr val="tx1"/>
            </a:solidFill>
            <a:round/>
            <a:headEnd/>
            <a:tailEnd/>
          </a:ln>
          <a:effectLst/>
        </p:spPr>
        <p:txBody>
          <a:bodyPr>
            <a:spAutoFit/>
          </a:bodyPr>
          <a:lstStyle/>
          <a:p>
            <a:endParaRPr lang="ar-JO"/>
          </a:p>
        </p:txBody>
      </p:sp>
      <p:sp>
        <p:nvSpPr>
          <p:cNvPr id="193594" name="Text Box 58"/>
          <p:cNvSpPr txBox="1">
            <a:spLocks noChangeArrowheads="1"/>
          </p:cNvSpPr>
          <p:nvPr/>
        </p:nvSpPr>
        <p:spPr bwMode="auto">
          <a:xfrm>
            <a:off x="1476375" y="5805488"/>
            <a:ext cx="542925" cy="396875"/>
          </a:xfrm>
          <a:prstGeom prst="rect">
            <a:avLst/>
          </a:prstGeom>
          <a:noFill/>
          <a:ln w="9525" algn="ctr">
            <a:noFill/>
            <a:miter lim="800000"/>
            <a:headEnd/>
            <a:tailEnd/>
          </a:ln>
          <a:effectLst/>
        </p:spPr>
        <p:txBody>
          <a:bodyPr>
            <a:spAutoFit/>
          </a:bodyPr>
          <a:lstStyle/>
          <a:p>
            <a:r>
              <a:rPr lang="ar-SA"/>
              <a:t>30</a:t>
            </a:r>
            <a:endParaRPr lang="en-US"/>
          </a:p>
        </p:txBody>
      </p:sp>
      <p:sp>
        <p:nvSpPr>
          <p:cNvPr id="193595" name="Text Box 59"/>
          <p:cNvSpPr txBox="1">
            <a:spLocks noChangeArrowheads="1"/>
          </p:cNvSpPr>
          <p:nvPr/>
        </p:nvSpPr>
        <p:spPr bwMode="auto">
          <a:xfrm>
            <a:off x="1260475" y="6237288"/>
            <a:ext cx="828675" cy="396875"/>
          </a:xfrm>
          <a:prstGeom prst="rect">
            <a:avLst/>
          </a:prstGeom>
          <a:noFill/>
          <a:ln w="9525" algn="ctr">
            <a:noFill/>
            <a:miter lim="800000"/>
            <a:headEnd/>
            <a:tailEnd/>
          </a:ln>
          <a:effectLst/>
        </p:spPr>
        <p:txBody>
          <a:bodyPr>
            <a:spAutoFit/>
          </a:bodyPr>
          <a:lstStyle/>
          <a:p>
            <a:r>
              <a:rPr lang="ar-SA"/>
              <a:t>36</a:t>
            </a:r>
            <a:endParaRPr lang="en-US"/>
          </a:p>
        </p:txBody>
      </p:sp>
      <p:sp>
        <p:nvSpPr>
          <p:cNvPr id="193596" name="Line 60"/>
          <p:cNvSpPr>
            <a:spLocks noChangeShapeType="1"/>
          </p:cNvSpPr>
          <p:nvPr/>
        </p:nvSpPr>
        <p:spPr bwMode="auto">
          <a:xfrm flipV="1">
            <a:off x="1404938" y="6235700"/>
            <a:ext cx="612775" cy="1588"/>
          </a:xfrm>
          <a:prstGeom prst="line">
            <a:avLst/>
          </a:prstGeom>
          <a:noFill/>
          <a:ln w="38100">
            <a:solidFill>
              <a:schemeClr val="tx1"/>
            </a:solidFill>
            <a:round/>
            <a:headEnd/>
            <a:tailEnd/>
          </a:ln>
          <a:effectLst/>
        </p:spPr>
        <p:txBody>
          <a:bodyPr>
            <a:spAutoFit/>
          </a:bodyPr>
          <a:lstStyle/>
          <a:p>
            <a:endParaRPr lang="ar-JO"/>
          </a:p>
        </p:txBody>
      </p:sp>
      <p:sp>
        <p:nvSpPr>
          <p:cNvPr id="193597" name="AutoShape 61">
            <a:hlinkClick r:id="rId3" action="ppaction://hlinksldjump" highlightClick="1"/>
          </p:cNvPr>
          <p:cNvSpPr>
            <a:spLocks noChangeArrowheads="1"/>
          </p:cNvSpPr>
          <p:nvPr/>
        </p:nvSpPr>
        <p:spPr bwMode="auto">
          <a:xfrm>
            <a:off x="0" y="6453188"/>
            <a:ext cx="395288" cy="404812"/>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slow">
    <p:zoom dir="in"/>
    <p:sndAc>
      <p:stSnd>
        <p:snd r:embed="rId2" name="bomb.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mph" presetSubtype="0" fill="hold" grpId="0" nodeType="afterEffect">
                                  <p:stCondLst>
                                    <p:cond delay="0"/>
                                  </p:stCondLst>
                                  <p:childTnLst>
                                    <p:animClr clrSpc="hsl" dir="cw">
                                      <p:cBhvr override="childStyle">
                                        <p:cTn id="6" dur="3000" fill="hold"/>
                                        <p:tgtEl>
                                          <p:spTgt spid="193547"/>
                                        </p:tgtEl>
                                        <p:attrNameLst>
                                          <p:attrName>style.color</p:attrName>
                                        </p:attrNameLst>
                                      </p:cBhvr>
                                      <p:by>
                                        <p:hsl h="-7200000" s="0" l="0"/>
                                      </p:by>
                                    </p:animClr>
                                    <p:animClr clrSpc="hsl" dir="cw">
                                      <p:cBhvr>
                                        <p:cTn id="7" dur="3000" fill="hold"/>
                                        <p:tgtEl>
                                          <p:spTgt spid="193547"/>
                                        </p:tgtEl>
                                        <p:attrNameLst>
                                          <p:attrName>fillcolor</p:attrName>
                                        </p:attrNameLst>
                                      </p:cBhvr>
                                      <p:by>
                                        <p:hsl h="-7200000" s="0" l="0"/>
                                      </p:by>
                                    </p:animClr>
                                    <p:animClr clrSpc="hsl" dir="cw">
                                      <p:cBhvr>
                                        <p:cTn id="8" dur="3000" fill="hold"/>
                                        <p:tgtEl>
                                          <p:spTgt spid="193547"/>
                                        </p:tgtEl>
                                        <p:attrNameLst>
                                          <p:attrName>stroke.color</p:attrName>
                                        </p:attrNameLst>
                                      </p:cBhvr>
                                      <p:by>
                                        <p:hsl h="-7200000" s="0" l="0"/>
                                      </p:by>
                                    </p:animClr>
                                    <p:set>
                                      <p:cBhvr>
                                        <p:cTn id="9" dur="3000" fill="hold"/>
                                        <p:tgtEl>
                                          <p:spTgt spid="193547"/>
                                        </p:tgtEl>
                                        <p:attrNameLst>
                                          <p:attrName>fill.type</p:attrName>
                                        </p:attrNameLst>
                                      </p:cBhvr>
                                      <p:to>
                                        <p:strVal val="solid"/>
                                      </p:to>
                                    </p:set>
                                  </p:childTnLst>
                                </p:cTn>
                              </p:par>
                            </p:childTnLst>
                          </p:cTn>
                        </p:par>
                        <p:par>
                          <p:cTn id="10" fill="hold">
                            <p:stCondLst>
                              <p:cond delay="3000"/>
                            </p:stCondLst>
                            <p:childTnLst>
                              <p:par>
                                <p:cTn id="11" presetID="54" presetClass="entr" presetSubtype="0" accel="100000" fill="hold" grpId="0" nodeType="afterEffect">
                                  <p:stCondLst>
                                    <p:cond delay="0"/>
                                  </p:stCondLst>
                                  <p:childTnLst>
                                    <p:set>
                                      <p:cBhvr>
                                        <p:cTn id="12" dur="1" fill="hold">
                                          <p:stCondLst>
                                            <p:cond delay="0"/>
                                          </p:stCondLst>
                                        </p:cTn>
                                        <p:tgtEl>
                                          <p:spTgt spid="193560"/>
                                        </p:tgtEl>
                                        <p:attrNameLst>
                                          <p:attrName>style.visibility</p:attrName>
                                        </p:attrNameLst>
                                      </p:cBhvr>
                                      <p:to>
                                        <p:strVal val="visible"/>
                                      </p:to>
                                    </p:set>
                                    <p:anim calcmode="lin" valueType="num">
                                      <p:cBhvr>
                                        <p:cTn id="13" dur="2000" fill="hold"/>
                                        <p:tgtEl>
                                          <p:spTgt spid="193560"/>
                                        </p:tgtEl>
                                        <p:attrNameLst>
                                          <p:attrName>ppt_w</p:attrName>
                                        </p:attrNameLst>
                                      </p:cBhvr>
                                      <p:tavLst>
                                        <p:tav tm="0">
                                          <p:val>
                                            <p:strVal val="#ppt_w*0.05"/>
                                          </p:val>
                                        </p:tav>
                                        <p:tav tm="100000">
                                          <p:val>
                                            <p:strVal val="#ppt_w"/>
                                          </p:val>
                                        </p:tav>
                                      </p:tavLst>
                                    </p:anim>
                                    <p:anim calcmode="lin" valueType="num">
                                      <p:cBhvr>
                                        <p:cTn id="14" dur="2000" fill="hold"/>
                                        <p:tgtEl>
                                          <p:spTgt spid="193560"/>
                                        </p:tgtEl>
                                        <p:attrNameLst>
                                          <p:attrName>ppt_h</p:attrName>
                                        </p:attrNameLst>
                                      </p:cBhvr>
                                      <p:tavLst>
                                        <p:tav tm="0">
                                          <p:val>
                                            <p:strVal val="#ppt_h"/>
                                          </p:val>
                                        </p:tav>
                                        <p:tav tm="100000">
                                          <p:val>
                                            <p:strVal val="#ppt_h"/>
                                          </p:val>
                                        </p:tav>
                                      </p:tavLst>
                                    </p:anim>
                                    <p:anim calcmode="lin" valueType="num">
                                      <p:cBhvr>
                                        <p:cTn id="15" dur="2000" fill="hold"/>
                                        <p:tgtEl>
                                          <p:spTgt spid="193560"/>
                                        </p:tgtEl>
                                        <p:attrNameLst>
                                          <p:attrName>ppt_x</p:attrName>
                                        </p:attrNameLst>
                                      </p:cBhvr>
                                      <p:tavLst>
                                        <p:tav tm="0">
                                          <p:val>
                                            <p:strVal val="#ppt_x-.2"/>
                                          </p:val>
                                        </p:tav>
                                        <p:tav tm="100000">
                                          <p:val>
                                            <p:strVal val="#ppt_x"/>
                                          </p:val>
                                        </p:tav>
                                      </p:tavLst>
                                    </p:anim>
                                    <p:anim calcmode="lin" valueType="num">
                                      <p:cBhvr>
                                        <p:cTn id="16" dur="2000" fill="hold"/>
                                        <p:tgtEl>
                                          <p:spTgt spid="193560"/>
                                        </p:tgtEl>
                                        <p:attrNameLst>
                                          <p:attrName>ppt_y</p:attrName>
                                        </p:attrNameLst>
                                      </p:cBhvr>
                                      <p:tavLst>
                                        <p:tav tm="0">
                                          <p:val>
                                            <p:strVal val="#ppt_y"/>
                                          </p:val>
                                        </p:tav>
                                        <p:tav tm="100000">
                                          <p:val>
                                            <p:strVal val="#ppt_y"/>
                                          </p:val>
                                        </p:tav>
                                      </p:tavLst>
                                    </p:anim>
                                    <p:animEffect transition="in" filter="fade">
                                      <p:cBhvr>
                                        <p:cTn id="17" dur="2000"/>
                                        <p:tgtEl>
                                          <p:spTgt spid="193560"/>
                                        </p:tgtEl>
                                      </p:cBhvr>
                                    </p:animEffect>
                                  </p:childTnLst>
                                </p:cTn>
                              </p:par>
                            </p:childTnLst>
                          </p:cTn>
                        </p:par>
                        <p:par>
                          <p:cTn id="18" fill="hold">
                            <p:stCondLst>
                              <p:cond delay="5000"/>
                            </p:stCondLst>
                            <p:childTnLst>
                              <p:par>
                                <p:cTn id="19" presetID="54" presetClass="entr" presetSubtype="0" accel="100000" fill="hold" grpId="0" nodeType="afterEffect">
                                  <p:stCondLst>
                                    <p:cond delay="0"/>
                                  </p:stCondLst>
                                  <p:childTnLst>
                                    <p:set>
                                      <p:cBhvr>
                                        <p:cTn id="20" dur="1" fill="hold">
                                          <p:stCondLst>
                                            <p:cond delay="0"/>
                                          </p:stCondLst>
                                        </p:cTn>
                                        <p:tgtEl>
                                          <p:spTgt spid="193561"/>
                                        </p:tgtEl>
                                        <p:attrNameLst>
                                          <p:attrName>style.visibility</p:attrName>
                                        </p:attrNameLst>
                                      </p:cBhvr>
                                      <p:to>
                                        <p:strVal val="visible"/>
                                      </p:to>
                                    </p:set>
                                    <p:anim calcmode="lin" valueType="num">
                                      <p:cBhvr>
                                        <p:cTn id="21" dur="2000" fill="hold"/>
                                        <p:tgtEl>
                                          <p:spTgt spid="193561"/>
                                        </p:tgtEl>
                                        <p:attrNameLst>
                                          <p:attrName>ppt_w</p:attrName>
                                        </p:attrNameLst>
                                      </p:cBhvr>
                                      <p:tavLst>
                                        <p:tav tm="0">
                                          <p:val>
                                            <p:strVal val="#ppt_w*0.05"/>
                                          </p:val>
                                        </p:tav>
                                        <p:tav tm="100000">
                                          <p:val>
                                            <p:strVal val="#ppt_w"/>
                                          </p:val>
                                        </p:tav>
                                      </p:tavLst>
                                    </p:anim>
                                    <p:anim calcmode="lin" valueType="num">
                                      <p:cBhvr>
                                        <p:cTn id="22" dur="2000" fill="hold"/>
                                        <p:tgtEl>
                                          <p:spTgt spid="193561"/>
                                        </p:tgtEl>
                                        <p:attrNameLst>
                                          <p:attrName>ppt_h</p:attrName>
                                        </p:attrNameLst>
                                      </p:cBhvr>
                                      <p:tavLst>
                                        <p:tav tm="0">
                                          <p:val>
                                            <p:strVal val="#ppt_h"/>
                                          </p:val>
                                        </p:tav>
                                        <p:tav tm="100000">
                                          <p:val>
                                            <p:strVal val="#ppt_h"/>
                                          </p:val>
                                        </p:tav>
                                      </p:tavLst>
                                    </p:anim>
                                    <p:anim calcmode="lin" valueType="num">
                                      <p:cBhvr>
                                        <p:cTn id="23" dur="2000" fill="hold"/>
                                        <p:tgtEl>
                                          <p:spTgt spid="193561"/>
                                        </p:tgtEl>
                                        <p:attrNameLst>
                                          <p:attrName>ppt_x</p:attrName>
                                        </p:attrNameLst>
                                      </p:cBhvr>
                                      <p:tavLst>
                                        <p:tav tm="0">
                                          <p:val>
                                            <p:strVal val="#ppt_x-.2"/>
                                          </p:val>
                                        </p:tav>
                                        <p:tav tm="100000">
                                          <p:val>
                                            <p:strVal val="#ppt_x"/>
                                          </p:val>
                                        </p:tav>
                                      </p:tavLst>
                                    </p:anim>
                                    <p:anim calcmode="lin" valueType="num">
                                      <p:cBhvr>
                                        <p:cTn id="24" dur="2000" fill="hold"/>
                                        <p:tgtEl>
                                          <p:spTgt spid="193561"/>
                                        </p:tgtEl>
                                        <p:attrNameLst>
                                          <p:attrName>ppt_y</p:attrName>
                                        </p:attrNameLst>
                                      </p:cBhvr>
                                      <p:tavLst>
                                        <p:tav tm="0">
                                          <p:val>
                                            <p:strVal val="#ppt_y"/>
                                          </p:val>
                                        </p:tav>
                                        <p:tav tm="100000">
                                          <p:val>
                                            <p:strVal val="#ppt_y"/>
                                          </p:val>
                                        </p:tav>
                                      </p:tavLst>
                                    </p:anim>
                                    <p:animEffect transition="in" filter="fade">
                                      <p:cBhvr>
                                        <p:cTn id="25" dur="2000"/>
                                        <p:tgtEl>
                                          <p:spTgt spid="193561"/>
                                        </p:tgtEl>
                                      </p:cBhvr>
                                    </p:animEffect>
                                  </p:childTnLst>
                                </p:cTn>
                              </p:par>
                            </p:childTnLst>
                          </p:cTn>
                        </p:par>
                        <p:par>
                          <p:cTn id="26" fill="hold">
                            <p:stCondLst>
                              <p:cond delay="7000"/>
                            </p:stCondLst>
                            <p:childTnLst>
                              <p:par>
                                <p:cTn id="27" presetID="54" presetClass="entr" presetSubtype="0" accel="100000" fill="hold" grpId="0" nodeType="afterEffect">
                                  <p:stCondLst>
                                    <p:cond delay="0"/>
                                  </p:stCondLst>
                                  <p:childTnLst>
                                    <p:set>
                                      <p:cBhvr>
                                        <p:cTn id="28" dur="1" fill="hold">
                                          <p:stCondLst>
                                            <p:cond delay="0"/>
                                          </p:stCondLst>
                                        </p:cTn>
                                        <p:tgtEl>
                                          <p:spTgt spid="193562"/>
                                        </p:tgtEl>
                                        <p:attrNameLst>
                                          <p:attrName>style.visibility</p:attrName>
                                        </p:attrNameLst>
                                      </p:cBhvr>
                                      <p:to>
                                        <p:strVal val="visible"/>
                                      </p:to>
                                    </p:set>
                                    <p:anim calcmode="lin" valueType="num">
                                      <p:cBhvr>
                                        <p:cTn id="29" dur="2000" fill="hold"/>
                                        <p:tgtEl>
                                          <p:spTgt spid="193562"/>
                                        </p:tgtEl>
                                        <p:attrNameLst>
                                          <p:attrName>ppt_w</p:attrName>
                                        </p:attrNameLst>
                                      </p:cBhvr>
                                      <p:tavLst>
                                        <p:tav tm="0">
                                          <p:val>
                                            <p:strVal val="#ppt_w*0.05"/>
                                          </p:val>
                                        </p:tav>
                                        <p:tav tm="100000">
                                          <p:val>
                                            <p:strVal val="#ppt_w"/>
                                          </p:val>
                                        </p:tav>
                                      </p:tavLst>
                                    </p:anim>
                                    <p:anim calcmode="lin" valueType="num">
                                      <p:cBhvr>
                                        <p:cTn id="30" dur="2000" fill="hold"/>
                                        <p:tgtEl>
                                          <p:spTgt spid="193562"/>
                                        </p:tgtEl>
                                        <p:attrNameLst>
                                          <p:attrName>ppt_h</p:attrName>
                                        </p:attrNameLst>
                                      </p:cBhvr>
                                      <p:tavLst>
                                        <p:tav tm="0">
                                          <p:val>
                                            <p:strVal val="#ppt_h"/>
                                          </p:val>
                                        </p:tav>
                                        <p:tav tm="100000">
                                          <p:val>
                                            <p:strVal val="#ppt_h"/>
                                          </p:val>
                                        </p:tav>
                                      </p:tavLst>
                                    </p:anim>
                                    <p:anim calcmode="lin" valueType="num">
                                      <p:cBhvr>
                                        <p:cTn id="31" dur="2000" fill="hold"/>
                                        <p:tgtEl>
                                          <p:spTgt spid="193562"/>
                                        </p:tgtEl>
                                        <p:attrNameLst>
                                          <p:attrName>ppt_x</p:attrName>
                                        </p:attrNameLst>
                                      </p:cBhvr>
                                      <p:tavLst>
                                        <p:tav tm="0">
                                          <p:val>
                                            <p:strVal val="#ppt_x-.2"/>
                                          </p:val>
                                        </p:tav>
                                        <p:tav tm="100000">
                                          <p:val>
                                            <p:strVal val="#ppt_x"/>
                                          </p:val>
                                        </p:tav>
                                      </p:tavLst>
                                    </p:anim>
                                    <p:anim calcmode="lin" valueType="num">
                                      <p:cBhvr>
                                        <p:cTn id="32" dur="2000" fill="hold"/>
                                        <p:tgtEl>
                                          <p:spTgt spid="193562"/>
                                        </p:tgtEl>
                                        <p:attrNameLst>
                                          <p:attrName>ppt_y</p:attrName>
                                        </p:attrNameLst>
                                      </p:cBhvr>
                                      <p:tavLst>
                                        <p:tav tm="0">
                                          <p:val>
                                            <p:strVal val="#ppt_y"/>
                                          </p:val>
                                        </p:tav>
                                        <p:tav tm="100000">
                                          <p:val>
                                            <p:strVal val="#ppt_y"/>
                                          </p:val>
                                        </p:tav>
                                      </p:tavLst>
                                    </p:anim>
                                    <p:animEffect transition="in" filter="fade">
                                      <p:cBhvr>
                                        <p:cTn id="33" dur="2000"/>
                                        <p:tgtEl>
                                          <p:spTgt spid="193562"/>
                                        </p:tgtEl>
                                      </p:cBhvr>
                                    </p:animEffect>
                                  </p:childTnLst>
                                </p:cTn>
                              </p:par>
                            </p:childTnLst>
                          </p:cTn>
                        </p:par>
                        <p:par>
                          <p:cTn id="34" fill="hold">
                            <p:stCondLst>
                              <p:cond delay="9000"/>
                            </p:stCondLst>
                            <p:childTnLst>
                              <p:par>
                                <p:cTn id="35" presetID="54" presetClass="entr" presetSubtype="0" accel="100000" fill="hold" grpId="0" nodeType="afterEffect">
                                  <p:stCondLst>
                                    <p:cond delay="0"/>
                                  </p:stCondLst>
                                  <p:childTnLst>
                                    <p:set>
                                      <p:cBhvr>
                                        <p:cTn id="36" dur="1" fill="hold">
                                          <p:stCondLst>
                                            <p:cond delay="0"/>
                                          </p:stCondLst>
                                        </p:cTn>
                                        <p:tgtEl>
                                          <p:spTgt spid="193563"/>
                                        </p:tgtEl>
                                        <p:attrNameLst>
                                          <p:attrName>style.visibility</p:attrName>
                                        </p:attrNameLst>
                                      </p:cBhvr>
                                      <p:to>
                                        <p:strVal val="visible"/>
                                      </p:to>
                                    </p:set>
                                    <p:anim calcmode="lin" valueType="num">
                                      <p:cBhvr>
                                        <p:cTn id="37" dur="2000" fill="hold"/>
                                        <p:tgtEl>
                                          <p:spTgt spid="193563"/>
                                        </p:tgtEl>
                                        <p:attrNameLst>
                                          <p:attrName>ppt_w</p:attrName>
                                        </p:attrNameLst>
                                      </p:cBhvr>
                                      <p:tavLst>
                                        <p:tav tm="0">
                                          <p:val>
                                            <p:strVal val="#ppt_w*0.05"/>
                                          </p:val>
                                        </p:tav>
                                        <p:tav tm="100000">
                                          <p:val>
                                            <p:strVal val="#ppt_w"/>
                                          </p:val>
                                        </p:tav>
                                      </p:tavLst>
                                    </p:anim>
                                    <p:anim calcmode="lin" valueType="num">
                                      <p:cBhvr>
                                        <p:cTn id="38" dur="2000" fill="hold"/>
                                        <p:tgtEl>
                                          <p:spTgt spid="193563"/>
                                        </p:tgtEl>
                                        <p:attrNameLst>
                                          <p:attrName>ppt_h</p:attrName>
                                        </p:attrNameLst>
                                      </p:cBhvr>
                                      <p:tavLst>
                                        <p:tav tm="0">
                                          <p:val>
                                            <p:strVal val="#ppt_h"/>
                                          </p:val>
                                        </p:tav>
                                        <p:tav tm="100000">
                                          <p:val>
                                            <p:strVal val="#ppt_h"/>
                                          </p:val>
                                        </p:tav>
                                      </p:tavLst>
                                    </p:anim>
                                    <p:anim calcmode="lin" valueType="num">
                                      <p:cBhvr>
                                        <p:cTn id="39" dur="2000" fill="hold"/>
                                        <p:tgtEl>
                                          <p:spTgt spid="193563"/>
                                        </p:tgtEl>
                                        <p:attrNameLst>
                                          <p:attrName>ppt_x</p:attrName>
                                        </p:attrNameLst>
                                      </p:cBhvr>
                                      <p:tavLst>
                                        <p:tav tm="0">
                                          <p:val>
                                            <p:strVal val="#ppt_x-.2"/>
                                          </p:val>
                                        </p:tav>
                                        <p:tav tm="100000">
                                          <p:val>
                                            <p:strVal val="#ppt_x"/>
                                          </p:val>
                                        </p:tav>
                                      </p:tavLst>
                                    </p:anim>
                                    <p:anim calcmode="lin" valueType="num">
                                      <p:cBhvr>
                                        <p:cTn id="40" dur="2000" fill="hold"/>
                                        <p:tgtEl>
                                          <p:spTgt spid="193563"/>
                                        </p:tgtEl>
                                        <p:attrNameLst>
                                          <p:attrName>ppt_y</p:attrName>
                                        </p:attrNameLst>
                                      </p:cBhvr>
                                      <p:tavLst>
                                        <p:tav tm="0">
                                          <p:val>
                                            <p:strVal val="#ppt_y"/>
                                          </p:val>
                                        </p:tav>
                                        <p:tav tm="100000">
                                          <p:val>
                                            <p:strVal val="#ppt_y"/>
                                          </p:val>
                                        </p:tav>
                                      </p:tavLst>
                                    </p:anim>
                                    <p:animEffect transition="in" filter="fade">
                                      <p:cBhvr>
                                        <p:cTn id="41" dur="2000"/>
                                        <p:tgtEl>
                                          <p:spTgt spid="193563"/>
                                        </p:tgtEl>
                                      </p:cBhvr>
                                    </p:animEffect>
                                  </p:childTnLst>
                                </p:cTn>
                              </p:par>
                            </p:childTnLst>
                          </p:cTn>
                        </p:par>
                        <p:par>
                          <p:cTn id="42" fill="hold">
                            <p:stCondLst>
                              <p:cond delay="11000"/>
                            </p:stCondLst>
                            <p:childTnLst>
                              <p:par>
                                <p:cTn id="43" presetID="54" presetClass="entr" presetSubtype="0" accel="100000" fill="hold" grpId="0" nodeType="afterEffect">
                                  <p:stCondLst>
                                    <p:cond delay="0"/>
                                  </p:stCondLst>
                                  <p:childTnLst>
                                    <p:set>
                                      <p:cBhvr>
                                        <p:cTn id="44" dur="1" fill="hold">
                                          <p:stCondLst>
                                            <p:cond delay="0"/>
                                          </p:stCondLst>
                                        </p:cTn>
                                        <p:tgtEl>
                                          <p:spTgt spid="193564"/>
                                        </p:tgtEl>
                                        <p:attrNameLst>
                                          <p:attrName>style.visibility</p:attrName>
                                        </p:attrNameLst>
                                      </p:cBhvr>
                                      <p:to>
                                        <p:strVal val="visible"/>
                                      </p:to>
                                    </p:set>
                                    <p:anim calcmode="lin" valueType="num">
                                      <p:cBhvr>
                                        <p:cTn id="45" dur="2000" fill="hold"/>
                                        <p:tgtEl>
                                          <p:spTgt spid="193564"/>
                                        </p:tgtEl>
                                        <p:attrNameLst>
                                          <p:attrName>ppt_w</p:attrName>
                                        </p:attrNameLst>
                                      </p:cBhvr>
                                      <p:tavLst>
                                        <p:tav tm="0">
                                          <p:val>
                                            <p:strVal val="#ppt_w*0.05"/>
                                          </p:val>
                                        </p:tav>
                                        <p:tav tm="100000">
                                          <p:val>
                                            <p:strVal val="#ppt_w"/>
                                          </p:val>
                                        </p:tav>
                                      </p:tavLst>
                                    </p:anim>
                                    <p:anim calcmode="lin" valueType="num">
                                      <p:cBhvr>
                                        <p:cTn id="46" dur="2000" fill="hold"/>
                                        <p:tgtEl>
                                          <p:spTgt spid="193564"/>
                                        </p:tgtEl>
                                        <p:attrNameLst>
                                          <p:attrName>ppt_h</p:attrName>
                                        </p:attrNameLst>
                                      </p:cBhvr>
                                      <p:tavLst>
                                        <p:tav tm="0">
                                          <p:val>
                                            <p:strVal val="#ppt_h"/>
                                          </p:val>
                                        </p:tav>
                                        <p:tav tm="100000">
                                          <p:val>
                                            <p:strVal val="#ppt_h"/>
                                          </p:val>
                                        </p:tav>
                                      </p:tavLst>
                                    </p:anim>
                                    <p:anim calcmode="lin" valueType="num">
                                      <p:cBhvr>
                                        <p:cTn id="47" dur="2000" fill="hold"/>
                                        <p:tgtEl>
                                          <p:spTgt spid="193564"/>
                                        </p:tgtEl>
                                        <p:attrNameLst>
                                          <p:attrName>ppt_x</p:attrName>
                                        </p:attrNameLst>
                                      </p:cBhvr>
                                      <p:tavLst>
                                        <p:tav tm="0">
                                          <p:val>
                                            <p:strVal val="#ppt_x-.2"/>
                                          </p:val>
                                        </p:tav>
                                        <p:tav tm="100000">
                                          <p:val>
                                            <p:strVal val="#ppt_x"/>
                                          </p:val>
                                        </p:tav>
                                      </p:tavLst>
                                    </p:anim>
                                    <p:anim calcmode="lin" valueType="num">
                                      <p:cBhvr>
                                        <p:cTn id="48" dur="2000" fill="hold"/>
                                        <p:tgtEl>
                                          <p:spTgt spid="193564"/>
                                        </p:tgtEl>
                                        <p:attrNameLst>
                                          <p:attrName>ppt_y</p:attrName>
                                        </p:attrNameLst>
                                      </p:cBhvr>
                                      <p:tavLst>
                                        <p:tav tm="0">
                                          <p:val>
                                            <p:strVal val="#ppt_y"/>
                                          </p:val>
                                        </p:tav>
                                        <p:tav tm="100000">
                                          <p:val>
                                            <p:strVal val="#ppt_y"/>
                                          </p:val>
                                        </p:tav>
                                      </p:tavLst>
                                    </p:anim>
                                    <p:animEffect transition="in" filter="fade">
                                      <p:cBhvr>
                                        <p:cTn id="49" dur="2000"/>
                                        <p:tgtEl>
                                          <p:spTgt spid="193564"/>
                                        </p:tgtEl>
                                      </p:cBhvr>
                                    </p:animEffect>
                                  </p:childTnLst>
                                </p:cTn>
                              </p:par>
                            </p:childTnLst>
                          </p:cTn>
                        </p:par>
                        <p:par>
                          <p:cTn id="50" fill="hold">
                            <p:stCondLst>
                              <p:cond delay="13000"/>
                            </p:stCondLst>
                            <p:childTnLst>
                              <p:par>
                                <p:cTn id="51" presetID="54" presetClass="entr" presetSubtype="0" accel="100000" fill="hold" grpId="0" nodeType="afterEffect">
                                  <p:stCondLst>
                                    <p:cond delay="0"/>
                                  </p:stCondLst>
                                  <p:childTnLst>
                                    <p:set>
                                      <p:cBhvr>
                                        <p:cTn id="52" dur="1" fill="hold">
                                          <p:stCondLst>
                                            <p:cond delay="0"/>
                                          </p:stCondLst>
                                        </p:cTn>
                                        <p:tgtEl>
                                          <p:spTgt spid="193565"/>
                                        </p:tgtEl>
                                        <p:attrNameLst>
                                          <p:attrName>style.visibility</p:attrName>
                                        </p:attrNameLst>
                                      </p:cBhvr>
                                      <p:to>
                                        <p:strVal val="visible"/>
                                      </p:to>
                                    </p:set>
                                    <p:anim calcmode="lin" valueType="num">
                                      <p:cBhvr>
                                        <p:cTn id="53" dur="2000" fill="hold"/>
                                        <p:tgtEl>
                                          <p:spTgt spid="193565"/>
                                        </p:tgtEl>
                                        <p:attrNameLst>
                                          <p:attrName>ppt_w</p:attrName>
                                        </p:attrNameLst>
                                      </p:cBhvr>
                                      <p:tavLst>
                                        <p:tav tm="0">
                                          <p:val>
                                            <p:strVal val="#ppt_w*0.05"/>
                                          </p:val>
                                        </p:tav>
                                        <p:tav tm="100000">
                                          <p:val>
                                            <p:strVal val="#ppt_w"/>
                                          </p:val>
                                        </p:tav>
                                      </p:tavLst>
                                    </p:anim>
                                    <p:anim calcmode="lin" valueType="num">
                                      <p:cBhvr>
                                        <p:cTn id="54" dur="2000" fill="hold"/>
                                        <p:tgtEl>
                                          <p:spTgt spid="193565"/>
                                        </p:tgtEl>
                                        <p:attrNameLst>
                                          <p:attrName>ppt_h</p:attrName>
                                        </p:attrNameLst>
                                      </p:cBhvr>
                                      <p:tavLst>
                                        <p:tav tm="0">
                                          <p:val>
                                            <p:strVal val="#ppt_h"/>
                                          </p:val>
                                        </p:tav>
                                        <p:tav tm="100000">
                                          <p:val>
                                            <p:strVal val="#ppt_h"/>
                                          </p:val>
                                        </p:tav>
                                      </p:tavLst>
                                    </p:anim>
                                    <p:anim calcmode="lin" valueType="num">
                                      <p:cBhvr>
                                        <p:cTn id="55" dur="2000" fill="hold"/>
                                        <p:tgtEl>
                                          <p:spTgt spid="193565"/>
                                        </p:tgtEl>
                                        <p:attrNameLst>
                                          <p:attrName>ppt_x</p:attrName>
                                        </p:attrNameLst>
                                      </p:cBhvr>
                                      <p:tavLst>
                                        <p:tav tm="0">
                                          <p:val>
                                            <p:strVal val="#ppt_x-.2"/>
                                          </p:val>
                                        </p:tav>
                                        <p:tav tm="100000">
                                          <p:val>
                                            <p:strVal val="#ppt_x"/>
                                          </p:val>
                                        </p:tav>
                                      </p:tavLst>
                                    </p:anim>
                                    <p:anim calcmode="lin" valueType="num">
                                      <p:cBhvr>
                                        <p:cTn id="56" dur="2000" fill="hold"/>
                                        <p:tgtEl>
                                          <p:spTgt spid="193565"/>
                                        </p:tgtEl>
                                        <p:attrNameLst>
                                          <p:attrName>ppt_y</p:attrName>
                                        </p:attrNameLst>
                                      </p:cBhvr>
                                      <p:tavLst>
                                        <p:tav tm="0">
                                          <p:val>
                                            <p:strVal val="#ppt_y"/>
                                          </p:val>
                                        </p:tav>
                                        <p:tav tm="100000">
                                          <p:val>
                                            <p:strVal val="#ppt_y"/>
                                          </p:val>
                                        </p:tav>
                                      </p:tavLst>
                                    </p:anim>
                                    <p:animEffect transition="in" filter="fade">
                                      <p:cBhvr>
                                        <p:cTn id="57" dur="2000"/>
                                        <p:tgtEl>
                                          <p:spTgt spid="193565"/>
                                        </p:tgtEl>
                                      </p:cBhvr>
                                    </p:animEffect>
                                  </p:childTnLst>
                                </p:cTn>
                              </p:par>
                            </p:childTnLst>
                          </p:cTn>
                        </p:par>
                        <p:par>
                          <p:cTn id="58" fill="hold">
                            <p:stCondLst>
                              <p:cond delay="15000"/>
                            </p:stCondLst>
                            <p:childTnLst>
                              <p:par>
                                <p:cTn id="59" presetID="54" presetClass="entr" presetSubtype="0" accel="100000" fill="hold" grpId="0" nodeType="afterEffect">
                                  <p:stCondLst>
                                    <p:cond delay="0"/>
                                  </p:stCondLst>
                                  <p:childTnLst>
                                    <p:set>
                                      <p:cBhvr>
                                        <p:cTn id="60" dur="1" fill="hold">
                                          <p:stCondLst>
                                            <p:cond delay="0"/>
                                          </p:stCondLst>
                                        </p:cTn>
                                        <p:tgtEl>
                                          <p:spTgt spid="193567"/>
                                        </p:tgtEl>
                                        <p:attrNameLst>
                                          <p:attrName>style.visibility</p:attrName>
                                        </p:attrNameLst>
                                      </p:cBhvr>
                                      <p:to>
                                        <p:strVal val="visible"/>
                                      </p:to>
                                    </p:set>
                                    <p:anim calcmode="lin" valueType="num">
                                      <p:cBhvr>
                                        <p:cTn id="61" dur="2000" fill="hold"/>
                                        <p:tgtEl>
                                          <p:spTgt spid="193567"/>
                                        </p:tgtEl>
                                        <p:attrNameLst>
                                          <p:attrName>ppt_w</p:attrName>
                                        </p:attrNameLst>
                                      </p:cBhvr>
                                      <p:tavLst>
                                        <p:tav tm="0">
                                          <p:val>
                                            <p:strVal val="#ppt_w*0.05"/>
                                          </p:val>
                                        </p:tav>
                                        <p:tav tm="100000">
                                          <p:val>
                                            <p:strVal val="#ppt_w"/>
                                          </p:val>
                                        </p:tav>
                                      </p:tavLst>
                                    </p:anim>
                                    <p:anim calcmode="lin" valueType="num">
                                      <p:cBhvr>
                                        <p:cTn id="62" dur="2000" fill="hold"/>
                                        <p:tgtEl>
                                          <p:spTgt spid="193567"/>
                                        </p:tgtEl>
                                        <p:attrNameLst>
                                          <p:attrName>ppt_h</p:attrName>
                                        </p:attrNameLst>
                                      </p:cBhvr>
                                      <p:tavLst>
                                        <p:tav tm="0">
                                          <p:val>
                                            <p:strVal val="#ppt_h"/>
                                          </p:val>
                                        </p:tav>
                                        <p:tav tm="100000">
                                          <p:val>
                                            <p:strVal val="#ppt_h"/>
                                          </p:val>
                                        </p:tav>
                                      </p:tavLst>
                                    </p:anim>
                                    <p:anim calcmode="lin" valueType="num">
                                      <p:cBhvr>
                                        <p:cTn id="63" dur="2000" fill="hold"/>
                                        <p:tgtEl>
                                          <p:spTgt spid="193567"/>
                                        </p:tgtEl>
                                        <p:attrNameLst>
                                          <p:attrName>ppt_x</p:attrName>
                                        </p:attrNameLst>
                                      </p:cBhvr>
                                      <p:tavLst>
                                        <p:tav tm="0">
                                          <p:val>
                                            <p:strVal val="#ppt_x-.2"/>
                                          </p:val>
                                        </p:tav>
                                        <p:tav tm="100000">
                                          <p:val>
                                            <p:strVal val="#ppt_x"/>
                                          </p:val>
                                        </p:tav>
                                      </p:tavLst>
                                    </p:anim>
                                    <p:anim calcmode="lin" valueType="num">
                                      <p:cBhvr>
                                        <p:cTn id="64" dur="2000" fill="hold"/>
                                        <p:tgtEl>
                                          <p:spTgt spid="193567"/>
                                        </p:tgtEl>
                                        <p:attrNameLst>
                                          <p:attrName>ppt_y</p:attrName>
                                        </p:attrNameLst>
                                      </p:cBhvr>
                                      <p:tavLst>
                                        <p:tav tm="0">
                                          <p:val>
                                            <p:strVal val="#ppt_y"/>
                                          </p:val>
                                        </p:tav>
                                        <p:tav tm="100000">
                                          <p:val>
                                            <p:strVal val="#ppt_y"/>
                                          </p:val>
                                        </p:tav>
                                      </p:tavLst>
                                    </p:anim>
                                    <p:animEffect transition="in" filter="fade">
                                      <p:cBhvr>
                                        <p:cTn id="65" dur="2000"/>
                                        <p:tgtEl>
                                          <p:spTgt spid="193567"/>
                                        </p:tgtEl>
                                      </p:cBhvr>
                                    </p:animEffect>
                                  </p:childTnLst>
                                </p:cTn>
                              </p:par>
                            </p:childTnLst>
                          </p:cTn>
                        </p:par>
                        <p:par>
                          <p:cTn id="66" fill="hold">
                            <p:stCondLst>
                              <p:cond delay="17000"/>
                            </p:stCondLst>
                            <p:childTnLst>
                              <p:par>
                                <p:cTn id="67" presetID="54" presetClass="entr" presetSubtype="0" accel="100000" fill="hold" grpId="0" nodeType="afterEffect">
                                  <p:stCondLst>
                                    <p:cond delay="0"/>
                                  </p:stCondLst>
                                  <p:childTnLst>
                                    <p:set>
                                      <p:cBhvr>
                                        <p:cTn id="68" dur="1" fill="hold">
                                          <p:stCondLst>
                                            <p:cond delay="0"/>
                                          </p:stCondLst>
                                        </p:cTn>
                                        <p:tgtEl>
                                          <p:spTgt spid="193568"/>
                                        </p:tgtEl>
                                        <p:attrNameLst>
                                          <p:attrName>style.visibility</p:attrName>
                                        </p:attrNameLst>
                                      </p:cBhvr>
                                      <p:to>
                                        <p:strVal val="visible"/>
                                      </p:to>
                                    </p:set>
                                    <p:anim calcmode="lin" valueType="num">
                                      <p:cBhvr>
                                        <p:cTn id="69" dur="2000" fill="hold"/>
                                        <p:tgtEl>
                                          <p:spTgt spid="193568"/>
                                        </p:tgtEl>
                                        <p:attrNameLst>
                                          <p:attrName>ppt_w</p:attrName>
                                        </p:attrNameLst>
                                      </p:cBhvr>
                                      <p:tavLst>
                                        <p:tav tm="0">
                                          <p:val>
                                            <p:strVal val="#ppt_w*0.05"/>
                                          </p:val>
                                        </p:tav>
                                        <p:tav tm="100000">
                                          <p:val>
                                            <p:strVal val="#ppt_w"/>
                                          </p:val>
                                        </p:tav>
                                      </p:tavLst>
                                    </p:anim>
                                    <p:anim calcmode="lin" valueType="num">
                                      <p:cBhvr>
                                        <p:cTn id="70" dur="2000" fill="hold"/>
                                        <p:tgtEl>
                                          <p:spTgt spid="193568"/>
                                        </p:tgtEl>
                                        <p:attrNameLst>
                                          <p:attrName>ppt_h</p:attrName>
                                        </p:attrNameLst>
                                      </p:cBhvr>
                                      <p:tavLst>
                                        <p:tav tm="0">
                                          <p:val>
                                            <p:strVal val="#ppt_h"/>
                                          </p:val>
                                        </p:tav>
                                        <p:tav tm="100000">
                                          <p:val>
                                            <p:strVal val="#ppt_h"/>
                                          </p:val>
                                        </p:tav>
                                      </p:tavLst>
                                    </p:anim>
                                    <p:anim calcmode="lin" valueType="num">
                                      <p:cBhvr>
                                        <p:cTn id="71" dur="2000" fill="hold"/>
                                        <p:tgtEl>
                                          <p:spTgt spid="193568"/>
                                        </p:tgtEl>
                                        <p:attrNameLst>
                                          <p:attrName>ppt_x</p:attrName>
                                        </p:attrNameLst>
                                      </p:cBhvr>
                                      <p:tavLst>
                                        <p:tav tm="0">
                                          <p:val>
                                            <p:strVal val="#ppt_x-.2"/>
                                          </p:val>
                                        </p:tav>
                                        <p:tav tm="100000">
                                          <p:val>
                                            <p:strVal val="#ppt_x"/>
                                          </p:val>
                                        </p:tav>
                                      </p:tavLst>
                                    </p:anim>
                                    <p:anim calcmode="lin" valueType="num">
                                      <p:cBhvr>
                                        <p:cTn id="72" dur="2000" fill="hold"/>
                                        <p:tgtEl>
                                          <p:spTgt spid="193568"/>
                                        </p:tgtEl>
                                        <p:attrNameLst>
                                          <p:attrName>ppt_y</p:attrName>
                                        </p:attrNameLst>
                                      </p:cBhvr>
                                      <p:tavLst>
                                        <p:tav tm="0">
                                          <p:val>
                                            <p:strVal val="#ppt_y"/>
                                          </p:val>
                                        </p:tav>
                                        <p:tav tm="100000">
                                          <p:val>
                                            <p:strVal val="#ppt_y"/>
                                          </p:val>
                                        </p:tav>
                                      </p:tavLst>
                                    </p:anim>
                                    <p:animEffect transition="in" filter="fade">
                                      <p:cBhvr>
                                        <p:cTn id="73" dur="2000"/>
                                        <p:tgtEl>
                                          <p:spTgt spid="193568"/>
                                        </p:tgtEl>
                                      </p:cBhvr>
                                    </p:animEffect>
                                  </p:childTnLst>
                                </p:cTn>
                              </p:par>
                            </p:childTnLst>
                          </p:cTn>
                        </p:par>
                        <p:par>
                          <p:cTn id="74" fill="hold">
                            <p:stCondLst>
                              <p:cond delay="19000"/>
                            </p:stCondLst>
                            <p:childTnLst>
                              <p:par>
                                <p:cTn id="75" presetID="54" presetClass="entr" presetSubtype="0" accel="100000" fill="hold" grpId="0" nodeType="afterEffect">
                                  <p:stCondLst>
                                    <p:cond delay="0"/>
                                  </p:stCondLst>
                                  <p:childTnLst>
                                    <p:set>
                                      <p:cBhvr>
                                        <p:cTn id="76" dur="1" fill="hold">
                                          <p:stCondLst>
                                            <p:cond delay="0"/>
                                          </p:stCondLst>
                                        </p:cTn>
                                        <p:tgtEl>
                                          <p:spTgt spid="193569"/>
                                        </p:tgtEl>
                                        <p:attrNameLst>
                                          <p:attrName>style.visibility</p:attrName>
                                        </p:attrNameLst>
                                      </p:cBhvr>
                                      <p:to>
                                        <p:strVal val="visible"/>
                                      </p:to>
                                    </p:set>
                                    <p:anim calcmode="lin" valueType="num">
                                      <p:cBhvr>
                                        <p:cTn id="77" dur="2000" fill="hold"/>
                                        <p:tgtEl>
                                          <p:spTgt spid="193569"/>
                                        </p:tgtEl>
                                        <p:attrNameLst>
                                          <p:attrName>ppt_w</p:attrName>
                                        </p:attrNameLst>
                                      </p:cBhvr>
                                      <p:tavLst>
                                        <p:tav tm="0">
                                          <p:val>
                                            <p:strVal val="#ppt_w*0.05"/>
                                          </p:val>
                                        </p:tav>
                                        <p:tav tm="100000">
                                          <p:val>
                                            <p:strVal val="#ppt_w"/>
                                          </p:val>
                                        </p:tav>
                                      </p:tavLst>
                                    </p:anim>
                                    <p:anim calcmode="lin" valueType="num">
                                      <p:cBhvr>
                                        <p:cTn id="78" dur="2000" fill="hold"/>
                                        <p:tgtEl>
                                          <p:spTgt spid="193569"/>
                                        </p:tgtEl>
                                        <p:attrNameLst>
                                          <p:attrName>ppt_h</p:attrName>
                                        </p:attrNameLst>
                                      </p:cBhvr>
                                      <p:tavLst>
                                        <p:tav tm="0">
                                          <p:val>
                                            <p:strVal val="#ppt_h"/>
                                          </p:val>
                                        </p:tav>
                                        <p:tav tm="100000">
                                          <p:val>
                                            <p:strVal val="#ppt_h"/>
                                          </p:val>
                                        </p:tav>
                                      </p:tavLst>
                                    </p:anim>
                                    <p:anim calcmode="lin" valueType="num">
                                      <p:cBhvr>
                                        <p:cTn id="79" dur="2000" fill="hold"/>
                                        <p:tgtEl>
                                          <p:spTgt spid="193569"/>
                                        </p:tgtEl>
                                        <p:attrNameLst>
                                          <p:attrName>ppt_x</p:attrName>
                                        </p:attrNameLst>
                                      </p:cBhvr>
                                      <p:tavLst>
                                        <p:tav tm="0">
                                          <p:val>
                                            <p:strVal val="#ppt_x-.2"/>
                                          </p:val>
                                        </p:tav>
                                        <p:tav tm="100000">
                                          <p:val>
                                            <p:strVal val="#ppt_x"/>
                                          </p:val>
                                        </p:tav>
                                      </p:tavLst>
                                    </p:anim>
                                    <p:anim calcmode="lin" valueType="num">
                                      <p:cBhvr>
                                        <p:cTn id="80" dur="2000" fill="hold"/>
                                        <p:tgtEl>
                                          <p:spTgt spid="193569"/>
                                        </p:tgtEl>
                                        <p:attrNameLst>
                                          <p:attrName>ppt_y</p:attrName>
                                        </p:attrNameLst>
                                      </p:cBhvr>
                                      <p:tavLst>
                                        <p:tav tm="0">
                                          <p:val>
                                            <p:strVal val="#ppt_y"/>
                                          </p:val>
                                        </p:tav>
                                        <p:tav tm="100000">
                                          <p:val>
                                            <p:strVal val="#ppt_y"/>
                                          </p:val>
                                        </p:tav>
                                      </p:tavLst>
                                    </p:anim>
                                    <p:animEffect transition="in" filter="fade">
                                      <p:cBhvr>
                                        <p:cTn id="81" dur="2000"/>
                                        <p:tgtEl>
                                          <p:spTgt spid="193569"/>
                                        </p:tgtEl>
                                      </p:cBhvr>
                                    </p:animEffect>
                                  </p:childTnLst>
                                </p:cTn>
                              </p:par>
                            </p:childTnLst>
                          </p:cTn>
                        </p:par>
                        <p:par>
                          <p:cTn id="82" fill="hold">
                            <p:stCondLst>
                              <p:cond delay="21000"/>
                            </p:stCondLst>
                            <p:childTnLst>
                              <p:par>
                                <p:cTn id="83" presetID="54" presetClass="entr" presetSubtype="0" accel="100000" fill="hold" grpId="0" nodeType="afterEffect">
                                  <p:stCondLst>
                                    <p:cond delay="0"/>
                                  </p:stCondLst>
                                  <p:childTnLst>
                                    <p:set>
                                      <p:cBhvr>
                                        <p:cTn id="84" dur="1" fill="hold">
                                          <p:stCondLst>
                                            <p:cond delay="0"/>
                                          </p:stCondLst>
                                        </p:cTn>
                                        <p:tgtEl>
                                          <p:spTgt spid="193570"/>
                                        </p:tgtEl>
                                        <p:attrNameLst>
                                          <p:attrName>style.visibility</p:attrName>
                                        </p:attrNameLst>
                                      </p:cBhvr>
                                      <p:to>
                                        <p:strVal val="visible"/>
                                      </p:to>
                                    </p:set>
                                    <p:anim calcmode="lin" valueType="num">
                                      <p:cBhvr>
                                        <p:cTn id="85" dur="2000" fill="hold"/>
                                        <p:tgtEl>
                                          <p:spTgt spid="193570"/>
                                        </p:tgtEl>
                                        <p:attrNameLst>
                                          <p:attrName>ppt_w</p:attrName>
                                        </p:attrNameLst>
                                      </p:cBhvr>
                                      <p:tavLst>
                                        <p:tav tm="0">
                                          <p:val>
                                            <p:strVal val="#ppt_w*0.05"/>
                                          </p:val>
                                        </p:tav>
                                        <p:tav tm="100000">
                                          <p:val>
                                            <p:strVal val="#ppt_w"/>
                                          </p:val>
                                        </p:tav>
                                      </p:tavLst>
                                    </p:anim>
                                    <p:anim calcmode="lin" valueType="num">
                                      <p:cBhvr>
                                        <p:cTn id="86" dur="2000" fill="hold"/>
                                        <p:tgtEl>
                                          <p:spTgt spid="193570"/>
                                        </p:tgtEl>
                                        <p:attrNameLst>
                                          <p:attrName>ppt_h</p:attrName>
                                        </p:attrNameLst>
                                      </p:cBhvr>
                                      <p:tavLst>
                                        <p:tav tm="0">
                                          <p:val>
                                            <p:strVal val="#ppt_h"/>
                                          </p:val>
                                        </p:tav>
                                        <p:tav tm="100000">
                                          <p:val>
                                            <p:strVal val="#ppt_h"/>
                                          </p:val>
                                        </p:tav>
                                      </p:tavLst>
                                    </p:anim>
                                    <p:anim calcmode="lin" valueType="num">
                                      <p:cBhvr>
                                        <p:cTn id="87" dur="2000" fill="hold"/>
                                        <p:tgtEl>
                                          <p:spTgt spid="193570"/>
                                        </p:tgtEl>
                                        <p:attrNameLst>
                                          <p:attrName>ppt_x</p:attrName>
                                        </p:attrNameLst>
                                      </p:cBhvr>
                                      <p:tavLst>
                                        <p:tav tm="0">
                                          <p:val>
                                            <p:strVal val="#ppt_x-.2"/>
                                          </p:val>
                                        </p:tav>
                                        <p:tav tm="100000">
                                          <p:val>
                                            <p:strVal val="#ppt_x"/>
                                          </p:val>
                                        </p:tav>
                                      </p:tavLst>
                                    </p:anim>
                                    <p:anim calcmode="lin" valueType="num">
                                      <p:cBhvr>
                                        <p:cTn id="88" dur="2000" fill="hold"/>
                                        <p:tgtEl>
                                          <p:spTgt spid="193570"/>
                                        </p:tgtEl>
                                        <p:attrNameLst>
                                          <p:attrName>ppt_y</p:attrName>
                                        </p:attrNameLst>
                                      </p:cBhvr>
                                      <p:tavLst>
                                        <p:tav tm="0">
                                          <p:val>
                                            <p:strVal val="#ppt_y"/>
                                          </p:val>
                                        </p:tav>
                                        <p:tav tm="100000">
                                          <p:val>
                                            <p:strVal val="#ppt_y"/>
                                          </p:val>
                                        </p:tav>
                                      </p:tavLst>
                                    </p:anim>
                                    <p:animEffect transition="in" filter="fade">
                                      <p:cBhvr>
                                        <p:cTn id="89" dur="2000"/>
                                        <p:tgtEl>
                                          <p:spTgt spid="193570"/>
                                        </p:tgtEl>
                                      </p:cBhvr>
                                    </p:animEffect>
                                  </p:childTnLst>
                                </p:cTn>
                              </p:par>
                            </p:childTnLst>
                          </p:cTn>
                        </p:par>
                        <p:par>
                          <p:cTn id="90" fill="hold">
                            <p:stCondLst>
                              <p:cond delay="23000"/>
                            </p:stCondLst>
                            <p:childTnLst>
                              <p:par>
                                <p:cTn id="91" presetID="54" presetClass="entr" presetSubtype="0" accel="100000" fill="hold" grpId="0" nodeType="afterEffect">
                                  <p:stCondLst>
                                    <p:cond delay="0"/>
                                  </p:stCondLst>
                                  <p:childTnLst>
                                    <p:set>
                                      <p:cBhvr>
                                        <p:cTn id="92" dur="1" fill="hold">
                                          <p:stCondLst>
                                            <p:cond delay="0"/>
                                          </p:stCondLst>
                                        </p:cTn>
                                        <p:tgtEl>
                                          <p:spTgt spid="193571"/>
                                        </p:tgtEl>
                                        <p:attrNameLst>
                                          <p:attrName>style.visibility</p:attrName>
                                        </p:attrNameLst>
                                      </p:cBhvr>
                                      <p:to>
                                        <p:strVal val="visible"/>
                                      </p:to>
                                    </p:set>
                                    <p:anim calcmode="lin" valueType="num">
                                      <p:cBhvr>
                                        <p:cTn id="93" dur="2000" fill="hold"/>
                                        <p:tgtEl>
                                          <p:spTgt spid="193571"/>
                                        </p:tgtEl>
                                        <p:attrNameLst>
                                          <p:attrName>ppt_w</p:attrName>
                                        </p:attrNameLst>
                                      </p:cBhvr>
                                      <p:tavLst>
                                        <p:tav tm="0">
                                          <p:val>
                                            <p:strVal val="#ppt_w*0.05"/>
                                          </p:val>
                                        </p:tav>
                                        <p:tav tm="100000">
                                          <p:val>
                                            <p:strVal val="#ppt_w"/>
                                          </p:val>
                                        </p:tav>
                                      </p:tavLst>
                                    </p:anim>
                                    <p:anim calcmode="lin" valueType="num">
                                      <p:cBhvr>
                                        <p:cTn id="94" dur="2000" fill="hold"/>
                                        <p:tgtEl>
                                          <p:spTgt spid="193571"/>
                                        </p:tgtEl>
                                        <p:attrNameLst>
                                          <p:attrName>ppt_h</p:attrName>
                                        </p:attrNameLst>
                                      </p:cBhvr>
                                      <p:tavLst>
                                        <p:tav tm="0">
                                          <p:val>
                                            <p:strVal val="#ppt_h"/>
                                          </p:val>
                                        </p:tav>
                                        <p:tav tm="100000">
                                          <p:val>
                                            <p:strVal val="#ppt_h"/>
                                          </p:val>
                                        </p:tav>
                                      </p:tavLst>
                                    </p:anim>
                                    <p:anim calcmode="lin" valueType="num">
                                      <p:cBhvr>
                                        <p:cTn id="95" dur="2000" fill="hold"/>
                                        <p:tgtEl>
                                          <p:spTgt spid="193571"/>
                                        </p:tgtEl>
                                        <p:attrNameLst>
                                          <p:attrName>ppt_x</p:attrName>
                                        </p:attrNameLst>
                                      </p:cBhvr>
                                      <p:tavLst>
                                        <p:tav tm="0">
                                          <p:val>
                                            <p:strVal val="#ppt_x-.2"/>
                                          </p:val>
                                        </p:tav>
                                        <p:tav tm="100000">
                                          <p:val>
                                            <p:strVal val="#ppt_x"/>
                                          </p:val>
                                        </p:tav>
                                      </p:tavLst>
                                    </p:anim>
                                    <p:anim calcmode="lin" valueType="num">
                                      <p:cBhvr>
                                        <p:cTn id="96" dur="2000" fill="hold"/>
                                        <p:tgtEl>
                                          <p:spTgt spid="193571"/>
                                        </p:tgtEl>
                                        <p:attrNameLst>
                                          <p:attrName>ppt_y</p:attrName>
                                        </p:attrNameLst>
                                      </p:cBhvr>
                                      <p:tavLst>
                                        <p:tav tm="0">
                                          <p:val>
                                            <p:strVal val="#ppt_y"/>
                                          </p:val>
                                        </p:tav>
                                        <p:tav tm="100000">
                                          <p:val>
                                            <p:strVal val="#ppt_y"/>
                                          </p:val>
                                        </p:tav>
                                      </p:tavLst>
                                    </p:anim>
                                    <p:animEffect transition="in" filter="fade">
                                      <p:cBhvr>
                                        <p:cTn id="97" dur="2000"/>
                                        <p:tgtEl>
                                          <p:spTgt spid="193571"/>
                                        </p:tgtEl>
                                      </p:cBhvr>
                                    </p:animEffect>
                                  </p:childTnLst>
                                </p:cTn>
                              </p:par>
                            </p:childTnLst>
                          </p:cTn>
                        </p:par>
                        <p:par>
                          <p:cTn id="98" fill="hold">
                            <p:stCondLst>
                              <p:cond delay="25000"/>
                            </p:stCondLst>
                            <p:childTnLst>
                              <p:par>
                                <p:cTn id="99" presetID="54" presetClass="entr" presetSubtype="0" accel="100000" fill="hold" grpId="0" nodeType="afterEffect">
                                  <p:stCondLst>
                                    <p:cond delay="0"/>
                                  </p:stCondLst>
                                  <p:childTnLst>
                                    <p:set>
                                      <p:cBhvr>
                                        <p:cTn id="100" dur="1" fill="hold">
                                          <p:stCondLst>
                                            <p:cond delay="0"/>
                                          </p:stCondLst>
                                        </p:cTn>
                                        <p:tgtEl>
                                          <p:spTgt spid="193572"/>
                                        </p:tgtEl>
                                        <p:attrNameLst>
                                          <p:attrName>style.visibility</p:attrName>
                                        </p:attrNameLst>
                                      </p:cBhvr>
                                      <p:to>
                                        <p:strVal val="visible"/>
                                      </p:to>
                                    </p:set>
                                    <p:anim calcmode="lin" valueType="num">
                                      <p:cBhvr>
                                        <p:cTn id="101" dur="2000" fill="hold"/>
                                        <p:tgtEl>
                                          <p:spTgt spid="193572"/>
                                        </p:tgtEl>
                                        <p:attrNameLst>
                                          <p:attrName>ppt_w</p:attrName>
                                        </p:attrNameLst>
                                      </p:cBhvr>
                                      <p:tavLst>
                                        <p:tav tm="0">
                                          <p:val>
                                            <p:strVal val="#ppt_w*0.05"/>
                                          </p:val>
                                        </p:tav>
                                        <p:tav tm="100000">
                                          <p:val>
                                            <p:strVal val="#ppt_w"/>
                                          </p:val>
                                        </p:tav>
                                      </p:tavLst>
                                    </p:anim>
                                    <p:anim calcmode="lin" valueType="num">
                                      <p:cBhvr>
                                        <p:cTn id="102" dur="2000" fill="hold"/>
                                        <p:tgtEl>
                                          <p:spTgt spid="193572"/>
                                        </p:tgtEl>
                                        <p:attrNameLst>
                                          <p:attrName>ppt_h</p:attrName>
                                        </p:attrNameLst>
                                      </p:cBhvr>
                                      <p:tavLst>
                                        <p:tav tm="0">
                                          <p:val>
                                            <p:strVal val="#ppt_h"/>
                                          </p:val>
                                        </p:tav>
                                        <p:tav tm="100000">
                                          <p:val>
                                            <p:strVal val="#ppt_h"/>
                                          </p:val>
                                        </p:tav>
                                      </p:tavLst>
                                    </p:anim>
                                    <p:anim calcmode="lin" valueType="num">
                                      <p:cBhvr>
                                        <p:cTn id="103" dur="2000" fill="hold"/>
                                        <p:tgtEl>
                                          <p:spTgt spid="193572"/>
                                        </p:tgtEl>
                                        <p:attrNameLst>
                                          <p:attrName>ppt_x</p:attrName>
                                        </p:attrNameLst>
                                      </p:cBhvr>
                                      <p:tavLst>
                                        <p:tav tm="0">
                                          <p:val>
                                            <p:strVal val="#ppt_x-.2"/>
                                          </p:val>
                                        </p:tav>
                                        <p:tav tm="100000">
                                          <p:val>
                                            <p:strVal val="#ppt_x"/>
                                          </p:val>
                                        </p:tav>
                                      </p:tavLst>
                                    </p:anim>
                                    <p:anim calcmode="lin" valueType="num">
                                      <p:cBhvr>
                                        <p:cTn id="104" dur="2000" fill="hold"/>
                                        <p:tgtEl>
                                          <p:spTgt spid="193572"/>
                                        </p:tgtEl>
                                        <p:attrNameLst>
                                          <p:attrName>ppt_y</p:attrName>
                                        </p:attrNameLst>
                                      </p:cBhvr>
                                      <p:tavLst>
                                        <p:tav tm="0">
                                          <p:val>
                                            <p:strVal val="#ppt_y"/>
                                          </p:val>
                                        </p:tav>
                                        <p:tav tm="100000">
                                          <p:val>
                                            <p:strVal val="#ppt_y"/>
                                          </p:val>
                                        </p:tav>
                                      </p:tavLst>
                                    </p:anim>
                                    <p:animEffect transition="in" filter="fade">
                                      <p:cBhvr>
                                        <p:cTn id="105" dur="2000"/>
                                        <p:tgtEl>
                                          <p:spTgt spid="193572"/>
                                        </p:tgtEl>
                                      </p:cBhvr>
                                    </p:animEffect>
                                  </p:childTnLst>
                                </p:cTn>
                              </p:par>
                            </p:childTnLst>
                          </p:cTn>
                        </p:par>
                        <p:par>
                          <p:cTn id="106" fill="hold">
                            <p:stCondLst>
                              <p:cond delay="27000"/>
                            </p:stCondLst>
                            <p:childTnLst>
                              <p:par>
                                <p:cTn id="107" presetID="54" presetClass="entr" presetSubtype="0" accel="100000" fill="hold" grpId="0" nodeType="afterEffect">
                                  <p:stCondLst>
                                    <p:cond delay="0"/>
                                  </p:stCondLst>
                                  <p:childTnLst>
                                    <p:set>
                                      <p:cBhvr>
                                        <p:cTn id="108" dur="1" fill="hold">
                                          <p:stCondLst>
                                            <p:cond delay="0"/>
                                          </p:stCondLst>
                                        </p:cTn>
                                        <p:tgtEl>
                                          <p:spTgt spid="193573"/>
                                        </p:tgtEl>
                                        <p:attrNameLst>
                                          <p:attrName>style.visibility</p:attrName>
                                        </p:attrNameLst>
                                      </p:cBhvr>
                                      <p:to>
                                        <p:strVal val="visible"/>
                                      </p:to>
                                    </p:set>
                                    <p:anim calcmode="lin" valueType="num">
                                      <p:cBhvr>
                                        <p:cTn id="109" dur="2000" fill="hold"/>
                                        <p:tgtEl>
                                          <p:spTgt spid="193573"/>
                                        </p:tgtEl>
                                        <p:attrNameLst>
                                          <p:attrName>ppt_w</p:attrName>
                                        </p:attrNameLst>
                                      </p:cBhvr>
                                      <p:tavLst>
                                        <p:tav tm="0">
                                          <p:val>
                                            <p:strVal val="#ppt_w*0.05"/>
                                          </p:val>
                                        </p:tav>
                                        <p:tav tm="100000">
                                          <p:val>
                                            <p:strVal val="#ppt_w"/>
                                          </p:val>
                                        </p:tav>
                                      </p:tavLst>
                                    </p:anim>
                                    <p:anim calcmode="lin" valueType="num">
                                      <p:cBhvr>
                                        <p:cTn id="110" dur="2000" fill="hold"/>
                                        <p:tgtEl>
                                          <p:spTgt spid="193573"/>
                                        </p:tgtEl>
                                        <p:attrNameLst>
                                          <p:attrName>ppt_h</p:attrName>
                                        </p:attrNameLst>
                                      </p:cBhvr>
                                      <p:tavLst>
                                        <p:tav tm="0">
                                          <p:val>
                                            <p:strVal val="#ppt_h"/>
                                          </p:val>
                                        </p:tav>
                                        <p:tav tm="100000">
                                          <p:val>
                                            <p:strVal val="#ppt_h"/>
                                          </p:val>
                                        </p:tav>
                                      </p:tavLst>
                                    </p:anim>
                                    <p:anim calcmode="lin" valueType="num">
                                      <p:cBhvr>
                                        <p:cTn id="111" dur="2000" fill="hold"/>
                                        <p:tgtEl>
                                          <p:spTgt spid="193573"/>
                                        </p:tgtEl>
                                        <p:attrNameLst>
                                          <p:attrName>ppt_x</p:attrName>
                                        </p:attrNameLst>
                                      </p:cBhvr>
                                      <p:tavLst>
                                        <p:tav tm="0">
                                          <p:val>
                                            <p:strVal val="#ppt_x-.2"/>
                                          </p:val>
                                        </p:tav>
                                        <p:tav tm="100000">
                                          <p:val>
                                            <p:strVal val="#ppt_x"/>
                                          </p:val>
                                        </p:tav>
                                      </p:tavLst>
                                    </p:anim>
                                    <p:anim calcmode="lin" valueType="num">
                                      <p:cBhvr>
                                        <p:cTn id="112" dur="2000" fill="hold"/>
                                        <p:tgtEl>
                                          <p:spTgt spid="193573"/>
                                        </p:tgtEl>
                                        <p:attrNameLst>
                                          <p:attrName>ppt_y</p:attrName>
                                        </p:attrNameLst>
                                      </p:cBhvr>
                                      <p:tavLst>
                                        <p:tav tm="0">
                                          <p:val>
                                            <p:strVal val="#ppt_y"/>
                                          </p:val>
                                        </p:tav>
                                        <p:tav tm="100000">
                                          <p:val>
                                            <p:strVal val="#ppt_y"/>
                                          </p:val>
                                        </p:tav>
                                      </p:tavLst>
                                    </p:anim>
                                    <p:animEffect transition="in" filter="fade">
                                      <p:cBhvr>
                                        <p:cTn id="113" dur="2000"/>
                                        <p:tgtEl>
                                          <p:spTgt spid="193573"/>
                                        </p:tgtEl>
                                      </p:cBhvr>
                                    </p:animEffect>
                                  </p:childTnLst>
                                </p:cTn>
                              </p:par>
                            </p:childTnLst>
                          </p:cTn>
                        </p:par>
                        <p:par>
                          <p:cTn id="114" fill="hold">
                            <p:stCondLst>
                              <p:cond delay="29000"/>
                            </p:stCondLst>
                            <p:childTnLst>
                              <p:par>
                                <p:cTn id="115" presetID="54" presetClass="entr" presetSubtype="0" accel="100000" fill="hold" grpId="0" nodeType="afterEffect">
                                  <p:stCondLst>
                                    <p:cond delay="0"/>
                                  </p:stCondLst>
                                  <p:childTnLst>
                                    <p:set>
                                      <p:cBhvr>
                                        <p:cTn id="116" dur="1" fill="hold">
                                          <p:stCondLst>
                                            <p:cond delay="0"/>
                                          </p:stCondLst>
                                        </p:cTn>
                                        <p:tgtEl>
                                          <p:spTgt spid="193574"/>
                                        </p:tgtEl>
                                        <p:attrNameLst>
                                          <p:attrName>style.visibility</p:attrName>
                                        </p:attrNameLst>
                                      </p:cBhvr>
                                      <p:to>
                                        <p:strVal val="visible"/>
                                      </p:to>
                                    </p:set>
                                    <p:anim calcmode="lin" valueType="num">
                                      <p:cBhvr>
                                        <p:cTn id="117" dur="2000" fill="hold"/>
                                        <p:tgtEl>
                                          <p:spTgt spid="193574"/>
                                        </p:tgtEl>
                                        <p:attrNameLst>
                                          <p:attrName>ppt_w</p:attrName>
                                        </p:attrNameLst>
                                      </p:cBhvr>
                                      <p:tavLst>
                                        <p:tav tm="0">
                                          <p:val>
                                            <p:strVal val="#ppt_w*0.05"/>
                                          </p:val>
                                        </p:tav>
                                        <p:tav tm="100000">
                                          <p:val>
                                            <p:strVal val="#ppt_w"/>
                                          </p:val>
                                        </p:tav>
                                      </p:tavLst>
                                    </p:anim>
                                    <p:anim calcmode="lin" valueType="num">
                                      <p:cBhvr>
                                        <p:cTn id="118" dur="2000" fill="hold"/>
                                        <p:tgtEl>
                                          <p:spTgt spid="193574"/>
                                        </p:tgtEl>
                                        <p:attrNameLst>
                                          <p:attrName>ppt_h</p:attrName>
                                        </p:attrNameLst>
                                      </p:cBhvr>
                                      <p:tavLst>
                                        <p:tav tm="0">
                                          <p:val>
                                            <p:strVal val="#ppt_h"/>
                                          </p:val>
                                        </p:tav>
                                        <p:tav tm="100000">
                                          <p:val>
                                            <p:strVal val="#ppt_h"/>
                                          </p:val>
                                        </p:tav>
                                      </p:tavLst>
                                    </p:anim>
                                    <p:anim calcmode="lin" valueType="num">
                                      <p:cBhvr>
                                        <p:cTn id="119" dur="2000" fill="hold"/>
                                        <p:tgtEl>
                                          <p:spTgt spid="193574"/>
                                        </p:tgtEl>
                                        <p:attrNameLst>
                                          <p:attrName>ppt_x</p:attrName>
                                        </p:attrNameLst>
                                      </p:cBhvr>
                                      <p:tavLst>
                                        <p:tav tm="0">
                                          <p:val>
                                            <p:strVal val="#ppt_x-.2"/>
                                          </p:val>
                                        </p:tav>
                                        <p:tav tm="100000">
                                          <p:val>
                                            <p:strVal val="#ppt_x"/>
                                          </p:val>
                                        </p:tav>
                                      </p:tavLst>
                                    </p:anim>
                                    <p:anim calcmode="lin" valueType="num">
                                      <p:cBhvr>
                                        <p:cTn id="120" dur="2000" fill="hold"/>
                                        <p:tgtEl>
                                          <p:spTgt spid="193574"/>
                                        </p:tgtEl>
                                        <p:attrNameLst>
                                          <p:attrName>ppt_y</p:attrName>
                                        </p:attrNameLst>
                                      </p:cBhvr>
                                      <p:tavLst>
                                        <p:tav tm="0">
                                          <p:val>
                                            <p:strVal val="#ppt_y"/>
                                          </p:val>
                                        </p:tav>
                                        <p:tav tm="100000">
                                          <p:val>
                                            <p:strVal val="#ppt_y"/>
                                          </p:val>
                                        </p:tav>
                                      </p:tavLst>
                                    </p:anim>
                                    <p:animEffect transition="in" filter="fade">
                                      <p:cBhvr>
                                        <p:cTn id="121" dur="2000"/>
                                        <p:tgtEl>
                                          <p:spTgt spid="193574"/>
                                        </p:tgtEl>
                                      </p:cBhvr>
                                    </p:animEffect>
                                  </p:childTnLst>
                                </p:cTn>
                              </p:par>
                            </p:childTnLst>
                          </p:cTn>
                        </p:par>
                        <p:par>
                          <p:cTn id="122" fill="hold">
                            <p:stCondLst>
                              <p:cond delay="31000"/>
                            </p:stCondLst>
                            <p:childTnLst>
                              <p:par>
                                <p:cTn id="123" presetID="54" presetClass="entr" presetSubtype="0" accel="100000" fill="hold" grpId="0" nodeType="afterEffect">
                                  <p:stCondLst>
                                    <p:cond delay="0"/>
                                  </p:stCondLst>
                                  <p:childTnLst>
                                    <p:set>
                                      <p:cBhvr>
                                        <p:cTn id="124" dur="1" fill="hold">
                                          <p:stCondLst>
                                            <p:cond delay="0"/>
                                          </p:stCondLst>
                                        </p:cTn>
                                        <p:tgtEl>
                                          <p:spTgt spid="193575"/>
                                        </p:tgtEl>
                                        <p:attrNameLst>
                                          <p:attrName>style.visibility</p:attrName>
                                        </p:attrNameLst>
                                      </p:cBhvr>
                                      <p:to>
                                        <p:strVal val="visible"/>
                                      </p:to>
                                    </p:set>
                                    <p:anim calcmode="lin" valueType="num">
                                      <p:cBhvr>
                                        <p:cTn id="125" dur="2000" fill="hold"/>
                                        <p:tgtEl>
                                          <p:spTgt spid="193575"/>
                                        </p:tgtEl>
                                        <p:attrNameLst>
                                          <p:attrName>ppt_w</p:attrName>
                                        </p:attrNameLst>
                                      </p:cBhvr>
                                      <p:tavLst>
                                        <p:tav tm="0">
                                          <p:val>
                                            <p:strVal val="#ppt_w*0.05"/>
                                          </p:val>
                                        </p:tav>
                                        <p:tav tm="100000">
                                          <p:val>
                                            <p:strVal val="#ppt_w"/>
                                          </p:val>
                                        </p:tav>
                                      </p:tavLst>
                                    </p:anim>
                                    <p:anim calcmode="lin" valueType="num">
                                      <p:cBhvr>
                                        <p:cTn id="126" dur="2000" fill="hold"/>
                                        <p:tgtEl>
                                          <p:spTgt spid="193575"/>
                                        </p:tgtEl>
                                        <p:attrNameLst>
                                          <p:attrName>ppt_h</p:attrName>
                                        </p:attrNameLst>
                                      </p:cBhvr>
                                      <p:tavLst>
                                        <p:tav tm="0">
                                          <p:val>
                                            <p:strVal val="#ppt_h"/>
                                          </p:val>
                                        </p:tav>
                                        <p:tav tm="100000">
                                          <p:val>
                                            <p:strVal val="#ppt_h"/>
                                          </p:val>
                                        </p:tav>
                                      </p:tavLst>
                                    </p:anim>
                                    <p:anim calcmode="lin" valueType="num">
                                      <p:cBhvr>
                                        <p:cTn id="127" dur="2000" fill="hold"/>
                                        <p:tgtEl>
                                          <p:spTgt spid="193575"/>
                                        </p:tgtEl>
                                        <p:attrNameLst>
                                          <p:attrName>ppt_x</p:attrName>
                                        </p:attrNameLst>
                                      </p:cBhvr>
                                      <p:tavLst>
                                        <p:tav tm="0">
                                          <p:val>
                                            <p:strVal val="#ppt_x-.2"/>
                                          </p:val>
                                        </p:tav>
                                        <p:tav tm="100000">
                                          <p:val>
                                            <p:strVal val="#ppt_x"/>
                                          </p:val>
                                        </p:tav>
                                      </p:tavLst>
                                    </p:anim>
                                    <p:anim calcmode="lin" valueType="num">
                                      <p:cBhvr>
                                        <p:cTn id="128" dur="2000" fill="hold"/>
                                        <p:tgtEl>
                                          <p:spTgt spid="193575"/>
                                        </p:tgtEl>
                                        <p:attrNameLst>
                                          <p:attrName>ppt_y</p:attrName>
                                        </p:attrNameLst>
                                      </p:cBhvr>
                                      <p:tavLst>
                                        <p:tav tm="0">
                                          <p:val>
                                            <p:strVal val="#ppt_y"/>
                                          </p:val>
                                        </p:tav>
                                        <p:tav tm="100000">
                                          <p:val>
                                            <p:strVal val="#ppt_y"/>
                                          </p:val>
                                        </p:tav>
                                      </p:tavLst>
                                    </p:anim>
                                    <p:animEffect transition="in" filter="fade">
                                      <p:cBhvr>
                                        <p:cTn id="129" dur="2000"/>
                                        <p:tgtEl>
                                          <p:spTgt spid="193575"/>
                                        </p:tgtEl>
                                      </p:cBhvr>
                                    </p:animEffect>
                                  </p:childTnLst>
                                </p:cTn>
                              </p:par>
                            </p:childTnLst>
                          </p:cTn>
                        </p:par>
                        <p:par>
                          <p:cTn id="130" fill="hold">
                            <p:stCondLst>
                              <p:cond delay="33000"/>
                            </p:stCondLst>
                            <p:childTnLst>
                              <p:par>
                                <p:cTn id="131" presetID="54" presetClass="entr" presetSubtype="0" accel="100000" fill="hold" grpId="0" nodeType="afterEffect">
                                  <p:stCondLst>
                                    <p:cond delay="0"/>
                                  </p:stCondLst>
                                  <p:childTnLst>
                                    <p:set>
                                      <p:cBhvr>
                                        <p:cTn id="132" dur="1" fill="hold">
                                          <p:stCondLst>
                                            <p:cond delay="0"/>
                                          </p:stCondLst>
                                        </p:cTn>
                                        <p:tgtEl>
                                          <p:spTgt spid="193576"/>
                                        </p:tgtEl>
                                        <p:attrNameLst>
                                          <p:attrName>style.visibility</p:attrName>
                                        </p:attrNameLst>
                                      </p:cBhvr>
                                      <p:to>
                                        <p:strVal val="visible"/>
                                      </p:to>
                                    </p:set>
                                    <p:anim calcmode="lin" valueType="num">
                                      <p:cBhvr>
                                        <p:cTn id="133" dur="2000" fill="hold"/>
                                        <p:tgtEl>
                                          <p:spTgt spid="193576"/>
                                        </p:tgtEl>
                                        <p:attrNameLst>
                                          <p:attrName>ppt_w</p:attrName>
                                        </p:attrNameLst>
                                      </p:cBhvr>
                                      <p:tavLst>
                                        <p:tav tm="0">
                                          <p:val>
                                            <p:strVal val="#ppt_w*0.05"/>
                                          </p:val>
                                        </p:tav>
                                        <p:tav tm="100000">
                                          <p:val>
                                            <p:strVal val="#ppt_w"/>
                                          </p:val>
                                        </p:tav>
                                      </p:tavLst>
                                    </p:anim>
                                    <p:anim calcmode="lin" valueType="num">
                                      <p:cBhvr>
                                        <p:cTn id="134" dur="2000" fill="hold"/>
                                        <p:tgtEl>
                                          <p:spTgt spid="193576"/>
                                        </p:tgtEl>
                                        <p:attrNameLst>
                                          <p:attrName>ppt_h</p:attrName>
                                        </p:attrNameLst>
                                      </p:cBhvr>
                                      <p:tavLst>
                                        <p:tav tm="0">
                                          <p:val>
                                            <p:strVal val="#ppt_h"/>
                                          </p:val>
                                        </p:tav>
                                        <p:tav tm="100000">
                                          <p:val>
                                            <p:strVal val="#ppt_h"/>
                                          </p:val>
                                        </p:tav>
                                      </p:tavLst>
                                    </p:anim>
                                    <p:anim calcmode="lin" valueType="num">
                                      <p:cBhvr>
                                        <p:cTn id="135" dur="2000" fill="hold"/>
                                        <p:tgtEl>
                                          <p:spTgt spid="193576"/>
                                        </p:tgtEl>
                                        <p:attrNameLst>
                                          <p:attrName>ppt_x</p:attrName>
                                        </p:attrNameLst>
                                      </p:cBhvr>
                                      <p:tavLst>
                                        <p:tav tm="0">
                                          <p:val>
                                            <p:strVal val="#ppt_x-.2"/>
                                          </p:val>
                                        </p:tav>
                                        <p:tav tm="100000">
                                          <p:val>
                                            <p:strVal val="#ppt_x"/>
                                          </p:val>
                                        </p:tav>
                                      </p:tavLst>
                                    </p:anim>
                                    <p:anim calcmode="lin" valueType="num">
                                      <p:cBhvr>
                                        <p:cTn id="136" dur="2000" fill="hold"/>
                                        <p:tgtEl>
                                          <p:spTgt spid="193576"/>
                                        </p:tgtEl>
                                        <p:attrNameLst>
                                          <p:attrName>ppt_y</p:attrName>
                                        </p:attrNameLst>
                                      </p:cBhvr>
                                      <p:tavLst>
                                        <p:tav tm="0">
                                          <p:val>
                                            <p:strVal val="#ppt_y"/>
                                          </p:val>
                                        </p:tav>
                                        <p:tav tm="100000">
                                          <p:val>
                                            <p:strVal val="#ppt_y"/>
                                          </p:val>
                                        </p:tav>
                                      </p:tavLst>
                                    </p:anim>
                                    <p:animEffect transition="in" filter="fade">
                                      <p:cBhvr>
                                        <p:cTn id="137" dur="2000"/>
                                        <p:tgtEl>
                                          <p:spTgt spid="193576"/>
                                        </p:tgtEl>
                                      </p:cBhvr>
                                    </p:animEffect>
                                  </p:childTnLst>
                                </p:cTn>
                              </p:par>
                            </p:childTnLst>
                          </p:cTn>
                        </p:par>
                        <p:par>
                          <p:cTn id="138" fill="hold">
                            <p:stCondLst>
                              <p:cond delay="35000"/>
                            </p:stCondLst>
                            <p:childTnLst>
                              <p:par>
                                <p:cTn id="139" presetID="54" presetClass="entr" presetSubtype="0" accel="100000" fill="hold" grpId="0" nodeType="afterEffect">
                                  <p:stCondLst>
                                    <p:cond delay="0"/>
                                  </p:stCondLst>
                                  <p:childTnLst>
                                    <p:set>
                                      <p:cBhvr>
                                        <p:cTn id="140" dur="1" fill="hold">
                                          <p:stCondLst>
                                            <p:cond delay="0"/>
                                          </p:stCondLst>
                                        </p:cTn>
                                        <p:tgtEl>
                                          <p:spTgt spid="193577"/>
                                        </p:tgtEl>
                                        <p:attrNameLst>
                                          <p:attrName>style.visibility</p:attrName>
                                        </p:attrNameLst>
                                      </p:cBhvr>
                                      <p:to>
                                        <p:strVal val="visible"/>
                                      </p:to>
                                    </p:set>
                                    <p:anim calcmode="lin" valueType="num">
                                      <p:cBhvr>
                                        <p:cTn id="141" dur="2000" fill="hold"/>
                                        <p:tgtEl>
                                          <p:spTgt spid="193577"/>
                                        </p:tgtEl>
                                        <p:attrNameLst>
                                          <p:attrName>ppt_w</p:attrName>
                                        </p:attrNameLst>
                                      </p:cBhvr>
                                      <p:tavLst>
                                        <p:tav tm="0">
                                          <p:val>
                                            <p:strVal val="#ppt_w*0.05"/>
                                          </p:val>
                                        </p:tav>
                                        <p:tav tm="100000">
                                          <p:val>
                                            <p:strVal val="#ppt_w"/>
                                          </p:val>
                                        </p:tav>
                                      </p:tavLst>
                                    </p:anim>
                                    <p:anim calcmode="lin" valueType="num">
                                      <p:cBhvr>
                                        <p:cTn id="142" dur="2000" fill="hold"/>
                                        <p:tgtEl>
                                          <p:spTgt spid="193577"/>
                                        </p:tgtEl>
                                        <p:attrNameLst>
                                          <p:attrName>ppt_h</p:attrName>
                                        </p:attrNameLst>
                                      </p:cBhvr>
                                      <p:tavLst>
                                        <p:tav tm="0">
                                          <p:val>
                                            <p:strVal val="#ppt_h"/>
                                          </p:val>
                                        </p:tav>
                                        <p:tav tm="100000">
                                          <p:val>
                                            <p:strVal val="#ppt_h"/>
                                          </p:val>
                                        </p:tav>
                                      </p:tavLst>
                                    </p:anim>
                                    <p:anim calcmode="lin" valueType="num">
                                      <p:cBhvr>
                                        <p:cTn id="143" dur="2000" fill="hold"/>
                                        <p:tgtEl>
                                          <p:spTgt spid="193577"/>
                                        </p:tgtEl>
                                        <p:attrNameLst>
                                          <p:attrName>ppt_x</p:attrName>
                                        </p:attrNameLst>
                                      </p:cBhvr>
                                      <p:tavLst>
                                        <p:tav tm="0">
                                          <p:val>
                                            <p:strVal val="#ppt_x-.2"/>
                                          </p:val>
                                        </p:tav>
                                        <p:tav tm="100000">
                                          <p:val>
                                            <p:strVal val="#ppt_x"/>
                                          </p:val>
                                        </p:tav>
                                      </p:tavLst>
                                    </p:anim>
                                    <p:anim calcmode="lin" valueType="num">
                                      <p:cBhvr>
                                        <p:cTn id="144" dur="2000" fill="hold"/>
                                        <p:tgtEl>
                                          <p:spTgt spid="193577"/>
                                        </p:tgtEl>
                                        <p:attrNameLst>
                                          <p:attrName>ppt_y</p:attrName>
                                        </p:attrNameLst>
                                      </p:cBhvr>
                                      <p:tavLst>
                                        <p:tav tm="0">
                                          <p:val>
                                            <p:strVal val="#ppt_y"/>
                                          </p:val>
                                        </p:tav>
                                        <p:tav tm="100000">
                                          <p:val>
                                            <p:strVal val="#ppt_y"/>
                                          </p:val>
                                        </p:tav>
                                      </p:tavLst>
                                    </p:anim>
                                    <p:animEffect transition="in" filter="fade">
                                      <p:cBhvr>
                                        <p:cTn id="145" dur="2000"/>
                                        <p:tgtEl>
                                          <p:spTgt spid="193577"/>
                                        </p:tgtEl>
                                      </p:cBhvr>
                                    </p:animEffect>
                                  </p:childTnLst>
                                </p:cTn>
                              </p:par>
                            </p:childTnLst>
                          </p:cTn>
                        </p:par>
                        <p:par>
                          <p:cTn id="146" fill="hold">
                            <p:stCondLst>
                              <p:cond delay="37000"/>
                            </p:stCondLst>
                            <p:childTnLst>
                              <p:par>
                                <p:cTn id="147" presetID="54" presetClass="entr" presetSubtype="0" accel="100000" fill="hold" grpId="0" nodeType="afterEffect">
                                  <p:stCondLst>
                                    <p:cond delay="0"/>
                                  </p:stCondLst>
                                  <p:childTnLst>
                                    <p:set>
                                      <p:cBhvr>
                                        <p:cTn id="148" dur="1" fill="hold">
                                          <p:stCondLst>
                                            <p:cond delay="0"/>
                                          </p:stCondLst>
                                        </p:cTn>
                                        <p:tgtEl>
                                          <p:spTgt spid="193579"/>
                                        </p:tgtEl>
                                        <p:attrNameLst>
                                          <p:attrName>style.visibility</p:attrName>
                                        </p:attrNameLst>
                                      </p:cBhvr>
                                      <p:to>
                                        <p:strVal val="visible"/>
                                      </p:to>
                                    </p:set>
                                    <p:anim calcmode="lin" valueType="num">
                                      <p:cBhvr>
                                        <p:cTn id="149" dur="2000" fill="hold"/>
                                        <p:tgtEl>
                                          <p:spTgt spid="193579"/>
                                        </p:tgtEl>
                                        <p:attrNameLst>
                                          <p:attrName>ppt_w</p:attrName>
                                        </p:attrNameLst>
                                      </p:cBhvr>
                                      <p:tavLst>
                                        <p:tav tm="0">
                                          <p:val>
                                            <p:strVal val="#ppt_w*0.05"/>
                                          </p:val>
                                        </p:tav>
                                        <p:tav tm="100000">
                                          <p:val>
                                            <p:strVal val="#ppt_w"/>
                                          </p:val>
                                        </p:tav>
                                      </p:tavLst>
                                    </p:anim>
                                    <p:anim calcmode="lin" valueType="num">
                                      <p:cBhvr>
                                        <p:cTn id="150" dur="2000" fill="hold"/>
                                        <p:tgtEl>
                                          <p:spTgt spid="193579"/>
                                        </p:tgtEl>
                                        <p:attrNameLst>
                                          <p:attrName>ppt_h</p:attrName>
                                        </p:attrNameLst>
                                      </p:cBhvr>
                                      <p:tavLst>
                                        <p:tav tm="0">
                                          <p:val>
                                            <p:strVal val="#ppt_h"/>
                                          </p:val>
                                        </p:tav>
                                        <p:tav tm="100000">
                                          <p:val>
                                            <p:strVal val="#ppt_h"/>
                                          </p:val>
                                        </p:tav>
                                      </p:tavLst>
                                    </p:anim>
                                    <p:anim calcmode="lin" valueType="num">
                                      <p:cBhvr>
                                        <p:cTn id="151" dur="2000" fill="hold"/>
                                        <p:tgtEl>
                                          <p:spTgt spid="193579"/>
                                        </p:tgtEl>
                                        <p:attrNameLst>
                                          <p:attrName>ppt_x</p:attrName>
                                        </p:attrNameLst>
                                      </p:cBhvr>
                                      <p:tavLst>
                                        <p:tav tm="0">
                                          <p:val>
                                            <p:strVal val="#ppt_x-.2"/>
                                          </p:val>
                                        </p:tav>
                                        <p:tav tm="100000">
                                          <p:val>
                                            <p:strVal val="#ppt_x"/>
                                          </p:val>
                                        </p:tav>
                                      </p:tavLst>
                                    </p:anim>
                                    <p:anim calcmode="lin" valueType="num">
                                      <p:cBhvr>
                                        <p:cTn id="152" dur="2000" fill="hold"/>
                                        <p:tgtEl>
                                          <p:spTgt spid="193579"/>
                                        </p:tgtEl>
                                        <p:attrNameLst>
                                          <p:attrName>ppt_y</p:attrName>
                                        </p:attrNameLst>
                                      </p:cBhvr>
                                      <p:tavLst>
                                        <p:tav tm="0">
                                          <p:val>
                                            <p:strVal val="#ppt_y"/>
                                          </p:val>
                                        </p:tav>
                                        <p:tav tm="100000">
                                          <p:val>
                                            <p:strVal val="#ppt_y"/>
                                          </p:val>
                                        </p:tav>
                                      </p:tavLst>
                                    </p:anim>
                                    <p:animEffect transition="in" filter="fade">
                                      <p:cBhvr>
                                        <p:cTn id="153" dur="2000"/>
                                        <p:tgtEl>
                                          <p:spTgt spid="193579"/>
                                        </p:tgtEl>
                                      </p:cBhvr>
                                    </p:animEffect>
                                  </p:childTnLst>
                                </p:cTn>
                              </p:par>
                            </p:childTnLst>
                          </p:cTn>
                        </p:par>
                        <p:par>
                          <p:cTn id="154" fill="hold">
                            <p:stCondLst>
                              <p:cond delay="39000"/>
                            </p:stCondLst>
                            <p:childTnLst>
                              <p:par>
                                <p:cTn id="155" presetID="54" presetClass="entr" presetSubtype="0" accel="100000" fill="hold" grpId="0" nodeType="afterEffect">
                                  <p:stCondLst>
                                    <p:cond delay="0"/>
                                  </p:stCondLst>
                                  <p:childTnLst>
                                    <p:set>
                                      <p:cBhvr>
                                        <p:cTn id="156" dur="1" fill="hold">
                                          <p:stCondLst>
                                            <p:cond delay="0"/>
                                          </p:stCondLst>
                                        </p:cTn>
                                        <p:tgtEl>
                                          <p:spTgt spid="193580"/>
                                        </p:tgtEl>
                                        <p:attrNameLst>
                                          <p:attrName>style.visibility</p:attrName>
                                        </p:attrNameLst>
                                      </p:cBhvr>
                                      <p:to>
                                        <p:strVal val="visible"/>
                                      </p:to>
                                    </p:set>
                                    <p:anim calcmode="lin" valueType="num">
                                      <p:cBhvr>
                                        <p:cTn id="157" dur="2000" fill="hold"/>
                                        <p:tgtEl>
                                          <p:spTgt spid="193580"/>
                                        </p:tgtEl>
                                        <p:attrNameLst>
                                          <p:attrName>ppt_w</p:attrName>
                                        </p:attrNameLst>
                                      </p:cBhvr>
                                      <p:tavLst>
                                        <p:tav tm="0">
                                          <p:val>
                                            <p:strVal val="#ppt_w*0.05"/>
                                          </p:val>
                                        </p:tav>
                                        <p:tav tm="100000">
                                          <p:val>
                                            <p:strVal val="#ppt_w"/>
                                          </p:val>
                                        </p:tav>
                                      </p:tavLst>
                                    </p:anim>
                                    <p:anim calcmode="lin" valueType="num">
                                      <p:cBhvr>
                                        <p:cTn id="158" dur="2000" fill="hold"/>
                                        <p:tgtEl>
                                          <p:spTgt spid="193580"/>
                                        </p:tgtEl>
                                        <p:attrNameLst>
                                          <p:attrName>ppt_h</p:attrName>
                                        </p:attrNameLst>
                                      </p:cBhvr>
                                      <p:tavLst>
                                        <p:tav tm="0">
                                          <p:val>
                                            <p:strVal val="#ppt_h"/>
                                          </p:val>
                                        </p:tav>
                                        <p:tav tm="100000">
                                          <p:val>
                                            <p:strVal val="#ppt_h"/>
                                          </p:val>
                                        </p:tav>
                                      </p:tavLst>
                                    </p:anim>
                                    <p:anim calcmode="lin" valueType="num">
                                      <p:cBhvr>
                                        <p:cTn id="159" dur="2000" fill="hold"/>
                                        <p:tgtEl>
                                          <p:spTgt spid="193580"/>
                                        </p:tgtEl>
                                        <p:attrNameLst>
                                          <p:attrName>ppt_x</p:attrName>
                                        </p:attrNameLst>
                                      </p:cBhvr>
                                      <p:tavLst>
                                        <p:tav tm="0">
                                          <p:val>
                                            <p:strVal val="#ppt_x-.2"/>
                                          </p:val>
                                        </p:tav>
                                        <p:tav tm="100000">
                                          <p:val>
                                            <p:strVal val="#ppt_x"/>
                                          </p:val>
                                        </p:tav>
                                      </p:tavLst>
                                    </p:anim>
                                    <p:anim calcmode="lin" valueType="num">
                                      <p:cBhvr>
                                        <p:cTn id="160" dur="2000" fill="hold"/>
                                        <p:tgtEl>
                                          <p:spTgt spid="193580"/>
                                        </p:tgtEl>
                                        <p:attrNameLst>
                                          <p:attrName>ppt_y</p:attrName>
                                        </p:attrNameLst>
                                      </p:cBhvr>
                                      <p:tavLst>
                                        <p:tav tm="0">
                                          <p:val>
                                            <p:strVal val="#ppt_y"/>
                                          </p:val>
                                        </p:tav>
                                        <p:tav tm="100000">
                                          <p:val>
                                            <p:strVal val="#ppt_y"/>
                                          </p:val>
                                        </p:tav>
                                      </p:tavLst>
                                    </p:anim>
                                    <p:animEffect transition="in" filter="fade">
                                      <p:cBhvr>
                                        <p:cTn id="161" dur="2000"/>
                                        <p:tgtEl>
                                          <p:spTgt spid="193580"/>
                                        </p:tgtEl>
                                      </p:cBhvr>
                                    </p:animEffect>
                                  </p:childTnLst>
                                </p:cTn>
                              </p:par>
                            </p:childTnLst>
                          </p:cTn>
                        </p:par>
                        <p:par>
                          <p:cTn id="162" fill="hold">
                            <p:stCondLst>
                              <p:cond delay="41000"/>
                            </p:stCondLst>
                            <p:childTnLst>
                              <p:par>
                                <p:cTn id="163" presetID="54" presetClass="entr" presetSubtype="0" accel="100000" fill="hold" grpId="0" nodeType="afterEffect">
                                  <p:stCondLst>
                                    <p:cond delay="0"/>
                                  </p:stCondLst>
                                  <p:childTnLst>
                                    <p:set>
                                      <p:cBhvr>
                                        <p:cTn id="164" dur="1" fill="hold">
                                          <p:stCondLst>
                                            <p:cond delay="0"/>
                                          </p:stCondLst>
                                        </p:cTn>
                                        <p:tgtEl>
                                          <p:spTgt spid="193581"/>
                                        </p:tgtEl>
                                        <p:attrNameLst>
                                          <p:attrName>style.visibility</p:attrName>
                                        </p:attrNameLst>
                                      </p:cBhvr>
                                      <p:to>
                                        <p:strVal val="visible"/>
                                      </p:to>
                                    </p:set>
                                    <p:anim calcmode="lin" valueType="num">
                                      <p:cBhvr>
                                        <p:cTn id="165" dur="2000" fill="hold"/>
                                        <p:tgtEl>
                                          <p:spTgt spid="193581"/>
                                        </p:tgtEl>
                                        <p:attrNameLst>
                                          <p:attrName>ppt_w</p:attrName>
                                        </p:attrNameLst>
                                      </p:cBhvr>
                                      <p:tavLst>
                                        <p:tav tm="0">
                                          <p:val>
                                            <p:strVal val="#ppt_w*0.05"/>
                                          </p:val>
                                        </p:tav>
                                        <p:tav tm="100000">
                                          <p:val>
                                            <p:strVal val="#ppt_w"/>
                                          </p:val>
                                        </p:tav>
                                      </p:tavLst>
                                    </p:anim>
                                    <p:anim calcmode="lin" valueType="num">
                                      <p:cBhvr>
                                        <p:cTn id="166" dur="2000" fill="hold"/>
                                        <p:tgtEl>
                                          <p:spTgt spid="193581"/>
                                        </p:tgtEl>
                                        <p:attrNameLst>
                                          <p:attrName>ppt_h</p:attrName>
                                        </p:attrNameLst>
                                      </p:cBhvr>
                                      <p:tavLst>
                                        <p:tav tm="0">
                                          <p:val>
                                            <p:strVal val="#ppt_h"/>
                                          </p:val>
                                        </p:tav>
                                        <p:tav tm="100000">
                                          <p:val>
                                            <p:strVal val="#ppt_h"/>
                                          </p:val>
                                        </p:tav>
                                      </p:tavLst>
                                    </p:anim>
                                    <p:anim calcmode="lin" valueType="num">
                                      <p:cBhvr>
                                        <p:cTn id="167" dur="2000" fill="hold"/>
                                        <p:tgtEl>
                                          <p:spTgt spid="193581"/>
                                        </p:tgtEl>
                                        <p:attrNameLst>
                                          <p:attrName>ppt_x</p:attrName>
                                        </p:attrNameLst>
                                      </p:cBhvr>
                                      <p:tavLst>
                                        <p:tav tm="0">
                                          <p:val>
                                            <p:strVal val="#ppt_x-.2"/>
                                          </p:val>
                                        </p:tav>
                                        <p:tav tm="100000">
                                          <p:val>
                                            <p:strVal val="#ppt_x"/>
                                          </p:val>
                                        </p:tav>
                                      </p:tavLst>
                                    </p:anim>
                                    <p:anim calcmode="lin" valueType="num">
                                      <p:cBhvr>
                                        <p:cTn id="168" dur="2000" fill="hold"/>
                                        <p:tgtEl>
                                          <p:spTgt spid="193581"/>
                                        </p:tgtEl>
                                        <p:attrNameLst>
                                          <p:attrName>ppt_y</p:attrName>
                                        </p:attrNameLst>
                                      </p:cBhvr>
                                      <p:tavLst>
                                        <p:tav tm="0">
                                          <p:val>
                                            <p:strVal val="#ppt_y"/>
                                          </p:val>
                                        </p:tav>
                                        <p:tav tm="100000">
                                          <p:val>
                                            <p:strVal val="#ppt_y"/>
                                          </p:val>
                                        </p:tav>
                                      </p:tavLst>
                                    </p:anim>
                                    <p:animEffect transition="in" filter="fade">
                                      <p:cBhvr>
                                        <p:cTn id="169" dur="2000"/>
                                        <p:tgtEl>
                                          <p:spTgt spid="193581"/>
                                        </p:tgtEl>
                                      </p:cBhvr>
                                    </p:animEffect>
                                  </p:childTnLst>
                                </p:cTn>
                              </p:par>
                            </p:childTnLst>
                          </p:cTn>
                        </p:par>
                        <p:par>
                          <p:cTn id="170" fill="hold">
                            <p:stCondLst>
                              <p:cond delay="43000"/>
                            </p:stCondLst>
                            <p:childTnLst>
                              <p:par>
                                <p:cTn id="171" presetID="54" presetClass="entr" presetSubtype="0" accel="100000" fill="hold" grpId="0" nodeType="afterEffect">
                                  <p:stCondLst>
                                    <p:cond delay="0"/>
                                  </p:stCondLst>
                                  <p:childTnLst>
                                    <p:set>
                                      <p:cBhvr>
                                        <p:cTn id="172" dur="1" fill="hold">
                                          <p:stCondLst>
                                            <p:cond delay="0"/>
                                          </p:stCondLst>
                                        </p:cTn>
                                        <p:tgtEl>
                                          <p:spTgt spid="193582"/>
                                        </p:tgtEl>
                                        <p:attrNameLst>
                                          <p:attrName>style.visibility</p:attrName>
                                        </p:attrNameLst>
                                      </p:cBhvr>
                                      <p:to>
                                        <p:strVal val="visible"/>
                                      </p:to>
                                    </p:set>
                                    <p:anim calcmode="lin" valueType="num">
                                      <p:cBhvr>
                                        <p:cTn id="173" dur="2000" fill="hold"/>
                                        <p:tgtEl>
                                          <p:spTgt spid="193582"/>
                                        </p:tgtEl>
                                        <p:attrNameLst>
                                          <p:attrName>ppt_w</p:attrName>
                                        </p:attrNameLst>
                                      </p:cBhvr>
                                      <p:tavLst>
                                        <p:tav tm="0">
                                          <p:val>
                                            <p:strVal val="#ppt_w*0.05"/>
                                          </p:val>
                                        </p:tav>
                                        <p:tav tm="100000">
                                          <p:val>
                                            <p:strVal val="#ppt_w"/>
                                          </p:val>
                                        </p:tav>
                                      </p:tavLst>
                                    </p:anim>
                                    <p:anim calcmode="lin" valueType="num">
                                      <p:cBhvr>
                                        <p:cTn id="174" dur="2000" fill="hold"/>
                                        <p:tgtEl>
                                          <p:spTgt spid="193582"/>
                                        </p:tgtEl>
                                        <p:attrNameLst>
                                          <p:attrName>ppt_h</p:attrName>
                                        </p:attrNameLst>
                                      </p:cBhvr>
                                      <p:tavLst>
                                        <p:tav tm="0">
                                          <p:val>
                                            <p:strVal val="#ppt_h"/>
                                          </p:val>
                                        </p:tav>
                                        <p:tav tm="100000">
                                          <p:val>
                                            <p:strVal val="#ppt_h"/>
                                          </p:val>
                                        </p:tav>
                                      </p:tavLst>
                                    </p:anim>
                                    <p:anim calcmode="lin" valueType="num">
                                      <p:cBhvr>
                                        <p:cTn id="175" dur="2000" fill="hold"/>
                                        <p:tgtEl>
                                          <p:spTgt spid="193582"/>
                                        </p:tgtEl>
                                        <p:attrNameLst>
                                          <p:attrName>ppt_x</p:attrName>
                                        </p:attrNameLst>
                                      </p:cBhvr>
                                      <p:tavLst>
                                        <p:tav tm="0">
                                          <p:val>
                                            <p:strVal val="#ppt_x-.2"/>
                                          </p:val>
                                        </p:tav>
                                        <p:tav tm="100000">
                                          <p:val>
                                            <p:strVal val="#ppt_x"/>
                                          </p:val>
                                        </p:tav>
                                      </p:tavLst>
                                    </p:anim>
                                    <p:anim calcmode="lin" valueType="num">
                                      <p:cBhvr>
                                        <p:cTn id="176" dur="2000" fill="hold"/>
                                        <p:tgtEl>
                                          <p:spTgt spid="193582"/>
                                        </p:tgtEl>
                                        <p:attrNameLst>
                                          <p:attrName>ppt_y</p:attrName>
                                        </p:attrNameLst>
                                      </p:cBhvr>
                                      <p:tavLst>
                                        <p:tav tm="0">
                                          <p:val>
                                            <p:strVal val="#ppt_y"/>
                                          </p:val>
                                        </p:tav>
                                        <p:tav tm="100000">
                                          <p:val>
                                            <p:strVal val="#ppt_y"/>
                                          </p:val>
                                        </p:tav>
                                      </p:tavLst>
                                    </p:anim>
                                    <p:animEffect transition="in" filter="fade">
                                      <p:cBhvr>
                                        <p:cTn id="177" dur="2000"/>
                                        <p:tgtEl>
                                          <p:spTgt spid="193582"/>
                                        </p:tgtEl>
                                      </p:cBhvr>
                                    </p:animEffect>
                                  </p:childTnLst>
                                </p:cTn>
                              </p:par>
                            </p:childTnLst>
                          </p:cTn>
                        </p:par>
                        <p:par>
                          <p:cTn id="178" fill="hold">
                            <p:stCondLst>
                              <p:cond delay="45000"/>
                            </p:stCondLst>
                            <p:childTnLst>
                              <p:par>
                                <p:cTn id="179" presetID="54" presetClass="entr" presetSubtype="0" accel="100000" fill="hold" grpId="0" nodeType="afterEffect">
                                  <p:stCondLst>
                                    <p:cond delay="0"/>
                                  </p:stCondLst>
                                  <p:childTnLst>
                                    <p:set>
                                      <p:cBhvr>
                                        <p:cTn id="180" dur="1" fill="hold">
                                          <p:stCondLst>
                                            <p:cond delay="0"/>
                                          </p:stCondLst>
                                        </p:cTn>
                                        <p:tgtEl>
                                          <p:spTgt spid="193584"/>
                                        </p:tgtEl>
                                        <p:attrNameLst>
                                          <p:attrName>style.visibility</p:attrName>
                                        </p:attrNameLst>
                                      </p:cBhvr>
                                      <p:to>
                                        <p:strVal val="visible"/>
                                      </p:to>
                                    </p:set>
                                    <p:anim calcmode="lin" valueType="num">
                                      <p:cBhvr>
                                        <p:cTn id="181" dur="2000" fill="hold"/>
                                        <p:tgtEl>
                                          <p:spTgt spid="193584"/>
                                        </p:tgtEl>
                                        <p:attrNameLst>
                                          <p:attrName>ppt_w</p:attrName>
                                        </p:attrNameLst>
                                      </p:cBhvr>
                                      <p:tavLst>
                                        <p:tav tm="0">
                                          <p:val>
                                            <p:strVal val="#ppt_w*0.05"/>
                                          </p:val>
                                        </p:tav>
                                        <p:tav tm="100000">
                                          <p:val>
                                            <p:strVal val="#ppt_w"/>
                                          </p:val>
                                        </p:tav>
                                      </p:tavLst>
                                    </p:anim>
                                    <p:anim calcmode="lin" valueType="num">
                                      <p:cBhvr>
                                        <p:cTn id="182" dur="2000" fill="hold"/>
                                        <p:tgtEl>
                                          <p:spTgt spid="193584"/>
                                        </p:tgtEl>
                                        <p:attrNameLst>
                                          <p:attrName>ppt_h</p:attrName>
                                        </p:attrNameLst>
                                      </p:cBhvr>
                                      <p:tavLst>
                                        <p:tav tm="0">
                                          <p:val>
                                            <p:strVal val="#ppt_h"/>
                                          </p:val>
                                        </p:tav>
                                        <p:tav tm="100000">
                                          <p:val>
                                            <p:strVal val="#ppt_h"/>
                                          </p:val>
                                        </p:tav>
                                      </p:tavLst>
                                    </p:anim>
                                    <p:anim calcmode="lin" valueType="num">
                                      <p:cBhvr>
                                        <p:cTn id="183" dur="2000" fill="hold"/>
                                        <p:tgtEl>
                                          <p:spTgt spid="193584"/>
                                        </p:tgtEl>
                                        <p:attrNameLst>
                                          <p:attrName>ppt_x</p:attrName>
                                        </p:attrNameLst>
                                      </p:cBhvr>
                                      <p:tavLst>
                                        <p:tav tm="0">
                                          <p:val>
                                            <p:strVal val="#ppt_x-.2"/>
                                          </p:val>
                                        </p:tav>
                                        <p:tav tm="100000">
                                          <p:val>
                                            <p:strVal val="#ppt_x"/>
                                          </p:val>
                                        </p:tav>
                                      </p:tavLst>
                                    </p:anim>
                                    <p:anim calcmode="lin" valueType="num">
                                      <p:cBhvr>
                                        <p:cTn id="184" dur="2000" fill="hold"/>
                                        <p:tgtEl>
                                          <p:spTgt spid="193584"/>
                                        </p:tgtEl>
                                        <p:attrNameLst>
                                          <p:attrName>ppt_y</p:attrName>
                                        </p:attrNameLst>
                                      </p:cBhvr>
                                      <p:tavLst>
                                        <p:tav tm="0">
                                          <p:val>
                                            <p:strVal val="#ppt_y"/>
                                          </p:val>
                                        </p:tav>
                                        <p:tav tm="100000">
                                          <p:val>
                                            <p:strVal val="#ppt_y"/>
                                          </p:val>
                                        </p:tav>
                                      </p:tavLst>
                                    </p:anim>
                                    <p:animEffect transition="in" filter="fade">
                                      <p:cBhvr>
                                        <p:cTn id="185" dur="2000"/>
                                        <p:tgtEl>
                                          <p:spTgt spid="193584"/>
                                        </p:tgtEl>
                                      </p:cBhvr>
                                    </p:animEffect>
                                  </p:childTnLst>
                                </p:cTn>
                              </p:par>
                            </p:childTnLst>
                          </p:cTn>
                        </p:par>
                        <p:par>
                          <p:cTn id="186" fill="hold">
                            <p:stCondLst>
                              <p:cond delay="47000"/>
                            </p:stCondLst>
                            <p:childTnLst>
                              <p:par>
                                <p:cTn id="187" presetID="54" presetClass="entr" presetSubtype="0" accel="100000" fill="hold" grpId="0" nodeType="afterEffect">
                                  <p:stCondLst>
                                    <p:cond delay="0"/>
                                  </p:stCondLst>
                                  <p:childTnLst>
                                    <p:set>
                                      <p:cBhvr>
                                        <p:cTn id="188" dur="1" fill="hold">
                                          <p:stCondLst>
                                            <p:cond delay="0"/>
                                          </p:stCondLst>
                                        </p:cTn>
                                        <p:tgtEl>
                                          <p:spTgt spid="193585"/>
                                        </p:tgtEl>
                                        <p:attrNameLst>
                                          <p:attrName>style.visibility</p:attrName>
                                        </p:attrNameLst>
                                      </p:cBhvr>
                                      <p:to>
                                        <p:strVal val="visible"/>
                                      </p:to>
                                    </p:set>
                                    <p:anim calcmode="lin" valueType="num">
                                      <p:cBhvr>
                                        <p:cTn id="189" dur="2000" fill="hold"/>
                                        <p:tgtEl>
                                          <p:spTgt spid="193585"/>
                                        </p:tgtEl>
                                        <p:attrNameLst>
                                          <p:attrName>ppt_w</p:attrName>
                                        </p:attrNameLst>
                                      </p:cBhvr>
                                      <p:tavLst>
                                        <p:tav tm="0">
                                          <p:val>
                                            <p:strVal val="#ppt_w*0.05"/>
                                          </p:val>
                                        </p:tav>
                                        <p:tav tm="100000">
                                          <p:val>
                                            <p:strVal val="#ppt_w"/>
                                          </p:val>
                                        </p:tav>
                                      </p:tavLst>
                                    </p:anim>
                                    <p:anim calcmode="lin" valueType="num">
                                      <p:cBhvr>
                                        <p:cTn id="190" dur="2000" fill="hold"/>
                                        <p:tgtEl>
                                          <p:spTgt spid="193585"/>
                                        </p:tgtEl>
                                        <p:attrNameLst>
                                          <p:attrName>ppt_h</p:attrName>
                                        </p:attrNameLst>
                                      </p:cBhvr>
                                      <p:tavLst>
                                        <p:tav tm="0">
                                          <p:val>
                                            <p:strVal val="#ppt_h"/>
                                          </p:val>
                                        </p:tav>
                                        <p:tav tm="100000">
                                          <p:val>
                                            <p:strVal val="#ppt_h"/>
                                          </p:val>
                                        </p:tav>
                                      </p:tavLst>
                                    </p:anim>
                                    <p:anim calcmode="lin" valueType="num">
                                      <p:cBhvr>
                                        <p:cTn id="191" dur="2000" fill="hold"/>
                                        <p:tgtEl>
                                          <p:spTgt spid="193585"/>
                                        </p:tgtEl>
                                        <p:attrNameLst>
                                          <p:attrName>ppt_x</p:attrName>
                                        </p:attrNameLst>
                                      </p:cBhvr>
                                      <p:tavLst>
                                        <p:tav tm="0">
                                          <p:val>
                                            <p:strVal val="#ppt_x-.2"/>
                                          </p:val>
                                        </p:tav>
                                        <p:tav tm="100000">
                                          <p:val>
                                            <p:strVal val="#ppt_x"/>
                                          </p:val>
                                        </p:tav>
                                      </p:tavLst>
                                    </p:anim>
                                    <p:anim calcmode="lin" valueType="num">
                                      <p:cBhvr>
                                        <p:cTn id="192" dur="2000" fill="hold"/>
                                        <p:tgtEl>
                                          <p:spTgt spid="193585"/>
                                        </p:tgtEl>
                                        <p:attrNameLst>
                                          <p:attrName>ppt_y</p:attrName>
                                        </p:attrNameLst>
                                      </p:cBhvr>
                                      <p:tavLst>
                                        <p:tav tm="0">
                                          <p:val>
                                            <p:strVal val="#ppt_y"/>
                                          </p:val>
                                        </p:tav>
                                        <p:tav tm="100000">
                                          <p:val>
                                            <p:strVal val="#ppt_y"/>
                                          </p:val>
                                        </p:tav>
                                      </p:tavLst>
                                    </p:anim>
                                    <p:animEffect transition="in" filter="fade">
                                      <p:cBhvr>
                                        <p:cTn id="193" dur="2000"/>
                                        <p:tgtEl>
                                          <p:spTgt spid="193585"/>
                                        </p:tgtEl>
                                      </p:cBhvr>
                                    </p:animEffect>
                                  </p:childTnLst>
                                </p:cTn>
                              </p:par>
                            </p:childTnLst>
                          </p:cTn>
                        </p:par>
                        <p:par>
                          <p:cTn id="194" fill="hold">
                            <p:stCondLst>
                              <p:cond delay="49000"/>
                            </p:stCondLst>
                            <p:childTnLst>
                              <p:par>
                                <p:cTn id="195" presetID="54" presetClass="entr" presetSubtype="0" accel="100000" fill="hold" grpId="0" nodeType="afterEffect">
                                  <p:stCondLst>
                                    <p:cond delay="0"/>
                                  </p:stCondLst>
                                  <p:childTnLst>
                                    <p:set>
                                      <p:cBhvr>
                                        <p:cTn id="196" dur="1" fill="hold">
                                          <p:stCondLst>
                                            <p:cond delay="0"/>
                                          </p:stCondLst>
                                        </p:cTn>
                                        <p:tgtEl>
                                          <p:spTgt spid="193586"/>
                                        </p:tgtEl>
                                        <p:attrNameLst>
                                          <p:attrName>style.visibility</p:attrName>
                                        </p:attrNameLst>
                                      </p:cBhvr>
                                      <p:to>
                                        <p:strVal val="visible"/>
                                      </p:to>
                                    </p:set>
                                    <p:anim calcmode="lin" valueType="num">
                                      <p:cBhvr>
                                        <p:cTn id="197" dur="2000" fill="hold"/>
                                        <p:tgtEl>
                                          <p:spTgt spid="193586"/>
                                        </p:tgtEl>
                                        <p:attrNameLst>
                                          <p:attrName>ppt_w</p:attrName>
                                        </p:attrNameLst>
                                      </p:cBhvr>
                                      <p:tavLst>
                                        <p:tav tm="0">
                                          <p:val>
                                            <p:strVal val="#ppt_w*0.05"/>
                                          </p:val>
                                        </p:tav>
                                        <p:tav tm="100000">
                                          <p:val>
                                            <p:strVal val="#ppt_w"/>
                                          </p:val>
                                        </p:tav>
                                      </p:tavLst>
                                    </p:anim>
                                    <p:anim calcmode="lin" valueType="num">
                                      <p:cBhvr>
                                        <p:cTn id="198" dur="2000" fill="hold"/>
                                        <p:tgtEl>
                                          <p:spTgt spid="193586"/>
                                        </p:tgtEl>
                                        <p:attrNameLst>
                                          <p:attrName>ppt_h</p:attrName>
                                        </p:attrNameLst>
                                      </p:cBhvr>
                                      <p:tavLst>
                                        <p:tav tm="0">
                                          <p:val>
                                            <p:strVal val="#ppt_h"/>
                                          </p:val>
                                        </p:tav>
                                        <p:tav tm="100000">
                                          <p:val>
                                            <p:strVal val="#ppt_h"/>
                                          </p:val>
                                        </p:tav>
                                      </p:tavLst>
                                    </p:anim>
                                    <p:anim calcmode="lin" valueType="num">
                                      <p:cBhvr>
                                        <p:cTn id="199" dur="2000" fill="hold"/>
                                        <p:tgtEl>
                                          <p:spTgt spid="193586"/>
                                        </p:tgtEl>
                                        <p:attrNameLst>
                                          <p:attrName>ppt_x</p:attrName>
                                        </p:attrNameLst>
                                      </p:cBhvr>
                                      <p:tavLst>
                                        <p:tav tm="0">
                                          <p:val>
                                            <p:strVal val="#ppt_x-.2"/>
                                          </p:val>
                                        </p:tav>
                                        <p:tav tm="100000">
                                          <p:val>
                                            <p:strVal val="#ppt_x"/>
                                          </p:val>
                                        </p:tav>
                                      </p:tavLst>
                                    </p:anim>
                                    <p:anim calcmode="lin" valueType="num">
                                      <p:cBhvr>
                                        <p:cTn id="200" dur="2000" fill="hold"/>
                                        <p:tgtEl>
                                          <p:spTgt spid="193586"/>
                                        </p:tgtEl>
                                        <p:attrNameLst>
                                          <p:attrName>ppt_y</p:attrName>
                                        </p:attrNameLst>
                                      </p:cBhvr>
                                      <p:tavLst>
                                        <p:tav tm="0">
                                          <p:val>
                                            <p:strVal val="#ppt_y"/>
                                          </p:val>
                                        </p:tav>
                                        <p:tav tm="100000">
                                          <p:val>
                                            <p:strVal val="#ppt_y"/>
                                          </p:val>
                                        </p:tav>
                                      </p:tavLst>
                                    </p:anim>
                                    <p:animEffect transition="in" filter="fade">
                                      <p:cBhvr>
                                        <p:cTn id="201" dur="2000"/>
                                        <p:tgtEl>
                                          <p:spTgt spid="193586"/>
                                        </p:tgtEl>
                                      </p:cBhvr>
                                    </p:animEffect>
                                  </p:childTnLst>
                                </p:cTn>
                              </p:par>
                            </p:childTnLst>
                          </p:cTn>
                        </p:par>
                        <p:par>
                          <p:cTn id="202" fill="hold">
                            <p:stCondLst>
                              <p:cond delay="51000"/>
                            </p:stCondLst>
                            <p:childTnLst>
                              <p:par>
                                <p:cTn id="203" presetID="54" presetClass="entr" presetSubtype="0" accel="100000" fill="hold" grpId="0" nodeType="afterEffect">
                                  <p:stCondLst>
                                    <p:cond delay="0"/>
                                  </p:stCondLst>
                                  <p:childTnLst>
                                    <p:set>
                                      <p:cBhvr>
                                        <p:cTn id="204" dur="1" fill="hold">
                                          <p:stCondLst>
                                            <p:cond delay="0"/>
                                          </p:stCondLst>
                                        </p:cTn>
                                        <p:tgtEl>
                                          <p:spTgt spid="193587"/>
                                        </p:tgtEl>
                                        <p:attrNameLst>
                                          <p:attrName>style.visibility</p:attrName>
                                        </p:attrNameLst>
                                      </p:cBhvr>
                                      <p:to>
                                        <p:strVal val="visible"/>
                                      </p:to>
                                    </p:set>
                                    <p:anim calcmode="lin" valueType="num">
                                      <p:cBhvr>
                                        <p:cTn id="205" dur="2000" fill="hold"/>
                                        <p:tgtEl>
                                          <p:spTgt spid="193587"/>
                                        </p:tgtEl>
                                        <p:attrNameLst>
                                          <p:attrName>ppt_w</p:attrName>
                                        </p:attrNameLst>
                                      </p:cBhvr>
                                      <p:tavLst>
                                        <p:tav tm="0">
                                          <p:val>
                                            <p:strVal val="#ppt_w*0.05"/>
                                          </p:val>
                                        </p:tav>
                                        <p:tav tm="100000">
                                          <p:val>
                                            <p:strVal val="#ppt_w"/>
                                          </p:val>
                                        </p:tav>
                                      </p:tavLst>
                                    </p:anim>
                                    <p:anim calcmode="lin" valueType="num">
                                      <p:cBhvr>
                                        <p:cTn id="206" dur="2000" fill="hold"/>
                                        <p:tgtEl>
                                          <p:spTgt spid="193587"/>
                                        </p:tgtEl>
                                        <p:attrNameLst>
                                          <p:attrName>ppt_h</p:attrName>
                                        </p:attrNameLst>
                                      </p:cBhvr>
                                      <p:tavLst>
                                        <p:tav tm="0">
                                          <p:val>
                                            <p:strVal val="#ppt_h"/>
                                          </p:val>
                                        </p:tav>
                                        <p:tav tm="100000">
                                          <p:val>
                                            <p:strVal val="#ppt_h"/>
                                          </p:val>
                                        </p:tav>
                                      </p:tavLst>
                                    </p:anim>
                                    <p:anim calcmode="lin" valueType="num">
                                      <p:cBhvr>
                                        <p:cTn id="207" dur="2000" fill="hold"/>
                                        <p:tgtEl>
                                          <p:spTgt spid="193587"/>
                                        </p:tgtEl>
                                        <p:attrNameLst>
                                          <p:attrName>ppt_x</p:attrName>
                                        </p:attrNameLst>
                                      </p:cBhvr>
                                      <p:tavLst>
                                        <p:tav tm="0">
                                          <p:val>
                                            <p:strVal val="#ppt_x-.2"/>
                                          </p:val>
                                        </p:tav>
                                        <p:tav tm="100000">
                                          <p:val>
                                            <p:strVal val="#ppt_x"/>
                                          </p:val>
                                        </p:tav>
                                      </p:tavLst>
                                    </p:anim>
                                    <p:anim calcmode="lin" valueType="num">
                                      <p:cBhvr>
                                        <p:cTn id="208" dur="2000" fill="hold"/>
                                        <p:tgtEl>
                                          <p:spTgt spid="193587"/>
                                        </p:tgtEl>
                                        <p:attrNameLst>
                                          <p:attrName>ppt_y</p:attrName>
                                        </p:attrNameLst>
                                      </p:cBhvr>
                                      <p:tavLst>
                                        <p:tav tm="0">
                                          <p:val>
                                            <p:strVal val="#ppt_y"/>
                                          </p:val>
                                        </p:tav>
                                        <p:tav tm="100000">
                                          <p:val>
                                            <p:strVal val="#ppt_y"/>
                                          </p:val>
                                        </p:tav>
                                      </p:tavLst>
                                    </p:anim>
                                    <p:animEffect transition="in" filter="fade">
                                      <p:cBhvr>
                                        <p:cTn id="209" dur="2000"/>
                                        <p:tgtEl>
                                          <p:spTgt spid="193587"/>
                                        </p:tgtEl>
                                      </p:cBhvr>
                                    </p:animEffect>
                                  </p:childTnLst>
                                </p:cTn>
                              </p:par>
                            </p:childTnLst>
                          </p:cTn>
                        </p:par>
                        <p:par>
                          <p:cTn id="210" fill="hold">
                            <p:stCondLst>
                              <p:cond delay="53000"/>
                            </p:stCondLst>
                            <p:childTnLst>
                              <p:par>
                                <p:cTn id="211" presetID="54" presetClass="entr" presetSubtype="0" accel="100000" fill="hold" grpId="0" nodeType="afterEffect">
                                  <p:stCondLst>
                                    <p:cond delay="0"/>
                                  </p:stCondLst>
                                  <p:childTnLst>
                                    <p:set>
                                      <p:cBhvr>
                                        <p:cTn id="212" dur="1" fill="hold">
                                          <p:stCondLst>
                                            <p:cond delay="0"/>
                                          </p:stCondLst>
                                        </p:cTn>
                                        <p:tgtEl>
                                          <p:spTgt spid="193588"/>
                                        </p:tgtEl>
                                        <p:attrNameLst>
                                          <p:attrName>style.visibility</p:attrName>
                                        </p:attrNameLst>
                                      </p:cBhvr>
                                      <p:to>
                                        <p:strVal val="visible"/>
                                      </p:to>
                                    </p:set>
                                    <p:anim calcmode="lin" valueType="num">
                                      <p:cBhvr>
                                        <p:cTn id="213" dur="2000" fill="hold"/>
                                        <p:tgtEl>
                                          <p:spTgt spid="193588"/>
                                        </p:tgtEl>
                                        <p:attrNameLst>
                                          <p:attrName>ppt_w</p:attrName>
                                        </p:attrNameLst>
                                      </p:cBhvr>
                                      <p:tavLst>
                                        <p:tav tm="0">
                                          <p:val>
                                            <p:strVal val="#ppt_w*0.05"/>
                                          </p:val>
                                        </p:tav>
                                        <p:tav tm="100000">
                                          <p:val>
                                            <p:strVal val="#ppt_w"/>
                                          </p:val>
                                        </p:tav>
                                      </p:tavLst>
                                    </p:anim>
                                    <p:anim calcmode="lin" valueType="num">
                                      <p:cBhvr>
                                        <p:cTn id="214" dur="2000" fill="hold"/>
                                        <p:tgtEl>
                                          <p:spTgt spid="193588"/>
                                        </p:tgtEl>
                                        <p:attrNameLst>
                                          <p:attrName>ppt_h</p:attrName>
                                        </p:attrNameLst>
                                      </p:cBhvr>
                                      <p:tavLst>
                                        <p:tav tm="0">
                                          <p:val>
                                            <p:strVal val="#ppt_h"/>
                                          </p:val>
                                        </p:tav>
                                        <p:tav tm="100000">
                                          <p:val>
                                            <p:strVal val="#ppt_h"/>
                                          </p:val>
                                        </p:tav>
                                      </p:tavLst>
                                    </p:anim>
                                    <p:anim calcmode="lin" valueType="num">
                                      <p:cBhvr>
                                        <p:cTn id="215" dur="2000" fill="hold"/>
                                        <p:tgtEl>
                                          <p:spTgt spid="193588"/>
                                        </p:tgtEl>
                                        <p:attrNameLst>
                                          <p:attrName>ppt_x</p:attrName>
                                        </p:attrNameLst>
                                      </p:cBhvr>
                                      <p:tavLst>
                                        <p:tav tm="0">
                                          <p:val>
                                            <p:strVal val="#ppt_x-.2"/>
                                          </p:val>
                                        </p:tav>
                                        <p:tav tm="100000">
                                          <p:val>
                                            <p:strVal val="#ppt_x"/>
                                          </p:val>
                                        </p:tav>
                                      </p:tavLst>
                                    </p:anim>
                                    <p:anim calcmode="lin" valueType="num">
                                      <p:cBhvr>
                                        <p:cTn id="216" dur="2000" fill="hold"/>
                                        <p:tgtEl>
                                          <p:spTgt spid="193588"/>
                                        </p:tgtEl>
                                        <p:attrNameLst>
                                          <p:attrName>ppt_y</p:attrName>
                                        </p:attrNameLst>
                                      </p:cBhvr>
                                      <p:tavLst>
                                        <p:tav tm="0">
                                          <p:val>
                                            <p:strVal val="#ppt_y"/>
                                          </p:val>
                                        </p:tav>
                                        <p:tav tm="100000">
                                          <p:val>
                                            <p:strVal val="#ppt_y"/>
                                          </p:val>
                                        </p:tav>
                                      </p:tavLst>
                                    </p:anim>
                                    <p:animEffect transition="in" filter="fade">
                                      <p:cBhvr>
                                        <p:cTn id="217" dur="2000"/>
                                        <p:tgtEl>
                                          <p:spTgt spid="193588"/>
                                        </p:tgtEl>
                                      </p:cBhvr>
                                    </p:animEffect>
                                  </p:childTnLst>
                                </p:cTn>
                              </p:par>
                            </p:childTnLst>
                          </p:cTn>
                        </p:par>
                        <p:par>
                          <p:cTn id="218" fill="hold">
                            <p:stCondLst>
                              <p:cond delay="55000"/>
                            </p:stCondLst>
                            <p:childTnLst>
                              <p:par>
                                <p:cTn id="219" presetID="54" presetClass="entr" presetSubtype="0" accel="100000" fill="hold" grpId="0" nodeType="afterEffect">
                                  <p:stCondLst>
                                    <p:cond delay="0"/>
                                  </p:stCondLst>
                                  <p:childTnLst>
                                    <p:set>
                                      <p:cBhvr>
                                        <p:cTn id="220" dur="1" fill="hold">
                                          <p:stCondLst>
                                            <p:cond delay="0"/>
                                          </p:stCondLst>
                                        </p:cTn>
                                        <p:tgtEl>
                                          <p:spTgt spid="193589"/>
                                        </p:tgtEl>
                                        <p:attrNameLst>
                                          <p:attrName>style.visibility</p:attrName>
                                        </p:attrNameLst>
                                      </p:cBhvr>
                                      <p:to>
                                        <p:strVal val="visible"/>
                                      </p:to>
                                    </p:set>
                                    <p:anim calcmode="lin" valueType="num">
                                      <p:cBhvr>
                                        <p:cTn id="221" dur="2000" fill="hold"/>
                                        <p:tgtEl>
                                          <p:spTgt spid="193589"/>
                                        </p:tgtEl>
                                        <p:attrNameLst>
                                          <p:attrName>ppt_w</p:attrName>
                                        </p:attrNameLst>
                                      </p:cBhvr>
                                      <p:tavLst>
                                        <p:tav tm="0">
                                          <p:val>
                                            <p:strVal val="#ppt_w*0.05"/>
                                          </p:val>
                                        </p:tav>
                                        <p:tav tm="100000">
                                          <p:val>
                                            <p:strVal val="#ppt_w"/>
                                          </p:val>
                                        </p:tav>
                                      </p:tavLst>
                                    </p:anim>
                                    <p:anim calcmode="lin" valueType="num">
                                      <p:cBhvr>
                                        <p:cTn id="222" dur="2000" fill="hold"/>
                                        <p:tgtEl>
                                          <p:spTgt spid="193589"/>
                                        </p:tgtEl>
                                        <p:attrNameLst>
                                          <p:attrName>ppt_h</p:attrName>
                                        </p:attrNameLst>
                                      </p:cBhvr>
                                      <p:tavLst>
                                        <p:tav tm="0">
                                          <p:val>
                                            <p:strVal val="#ppt_h"/>
                                          </p:val>
                                        </p:tav>
                                        <p:tav tm="100000">
                                          <p:val>
                                            <p:strVal val="#ppt_h"/>
                                          </p:val>
                                        </p:tav>
                                      </p:tavLst>
                                    </p:anim>
                                    <p:anim calcmode="lin" valueType="num">
                                      <p:cBhvr>
                                        <p:cTn id="223" dur="2000" fill="hold"/>
                                        <p:tgtEl>
                                          <p:spTgt spid="193589"/>
                                        </p:tgtEl>
                                        <p:attrNameLst>
                                          <p:attrName>ppt_x</p:attrName>
                                        </p:attrNameLst>
                                      </p:cBhvr>
                                      <p:tavLst>
                                        <p:tav tm="0">
                                          <p:val>
                                            <p:strVal val="#ppt_x-.2"/>
                                          </p:val>
                                        </p:tav>
                                        <p:tav tm="100000">
                                          <p:val>
                                            <p:strVal val="#ppt_x"/>
                                          </p:val>
                                        </p:tav>
                                      </p:tavLst>
                                    </p:anim>
                                    <p:anim calcmode="lin" valueType="num">
                                      <p:cBhvr>
                                        <p:cTn id="224" dur="2000" fill="hold"/>
                                        <p:tgtEl>
                                          <p:spTgt spid="193589"/>
                                        </p:tgtEl>
                                        <p:attrNameLst>
                                          <p:attrName>ppt_y</p:attrName>
                                        </p:attrNameLst>
                                      </p:cBhvr>
                                      <p:tavLst>
                                        <p:tav tm="0">
                                          <p:val>
                                            <p:strVal val="#ppt_y"/>
                                          </p:val>
                                        </p:tav>
                                        <p:tav tm="100000">
                                          <p:val>
                                            <p:strVal val="#ppt_y"/>
                                          </p:val>
                                        </p:tav>
                                      </p:tavLst>
                                    </p:anim>
                                    <p:animEffect transition="in" filter="fade">
                                      <p:cBhvr>
                                        <p:cTn id="225" dur="2000"/>
                                        <p:tgtEl>
                                          <p:spTgt spid="193589"/>
                                        </p:tgtEl>
                                      </p:cBhvr>
                                    </p:animEffect>
                                  </p:childTnLst>
                                </p:cTn>
                              </p:par>
                            </p:childTnLst>
                          </p:cTn>
                        </p:par>
                        <p:par>
                          <p:cTn id="226" fill="hold">
                            <p:stCondLst>
                              <p:cond delay="57000"/>
                            </p:stCondLst>
                            <p:childTnLst>
                              <p:par>
                                <p:cTn id="227" presetID="54" presetClass="entr" presetSubtype="0" accel="100000" fill="hold" grpId="0" nodeType="afterEffect">
                                  <p:stCondLst>
                                    <p:cond delay="0"/>
                                  </p:stCondLst>
                                  <p:childTnLst>
                                    <p:set>
                                      <p:cBhvr>
                                        <p:cTn id="228" dur="1" fill="hold">
                                          <p:stCondLst>
                                            <p:cond delay="0"/>
                                          </p:stCondLst>
                                        </p:cTn>
                                        <p:tgtEl>
                                          <p:spTgt spid="193590"/>
                                        </p:tgtEl>
                                        <p:attrNameLst>
                                          <p:attrName>style.visibility</p:attrName>
                                        </p:attrNameLst>
                                      </p:cBhvr>
                                      <p:to>
                                        <p:strVal val="visible"/>
                                      </p:to>
                                    </p:set>
                                    <p:anim calcmode="lin" valueType="num">
                                      <p:cBhvr>
                                        <p:cTn id="229" dur="2000" fill="hold"/>
                                        <p:tgtEl>
                                          <p:spTgt spid="193590"/>
                                        </p:tgtEl>
                                        <p:attrNameLst>
                                          <p:attrName>ppt_w</p:attrName>
                                        </p:attrNameLst>
                                      </p:cBhvr>
                                      <p:tavLst>
                                        <p:tav tm="0">
                                          <p:val>
                                            <p:strVal val="#ppt_w*0.05"/>
                                          </p:val>
                                        </p:tav>
                                        <p:tav tm="100000">
                                          <p:val>
                                            <p:strVal val="#ppt_w"/>
                                          </p:val>
                                        </p:tav>
                                      </p:tavLst>
                                    </p:anim>
                                    <p:anim calcmode="lin" valueType="num">
                                      <p:cBhvr>
                                        <p:cTn id="230" dur="2000" fill="hold"/>
                                        <p:tgtEl>
                                          <p:spTgt spid="193590"/>
                                        </p:tgtEl>
                                        <p:attrNameLst>
                                          <p:attrName>ppt_h</p:attrName>
                                        </p:attrNameLst>
                                      </p:cBhvr>
                                      <p:tavLst>
                                        <p:tav tm="0">
                                          <p:val>
                                            <p:strVal val="#ppt_h"/>
                                          </p:val>
                                        </p:tav>
                                        <p:tav tm="100000">
                                          <p:val>
                                            <p:strVal val="#ppt_h"/>
                                          </p:val>
                                        </p:tav>
                                      </p:tavLst>
                                    </p:anim>
                                    <p:anim calcmode="lin" valueType="num">
                                      <p:cBhvr>
                                        <p:cTn id="231" dur="2000" fill="hold"/>
                                        <p:tgtEl>
                                          <p:spTgt spid="193590"/>
                                        </p:tgtEl>
                                        <p:attrNameLst>
                                          <p:attrName>ppt_x</p:attrName>
                                        </p:attrNameLst>
                                      </p:cBhvr>
                                      <p:tavLst>
                                        <p:tav tm="0">
                                          <p:val>
                                            <p:strVal val="#ppt_x-.2"/>
                                          </p:val>
                                        </p:tav>
                                        <p:tav tm="100000">
                                          <p:val>
                                            <p:strVal val="#ppt_x"/>
                                          </p:val>
                                        </p:tav>
                                      </p:tavLst>
                                    </p:anim>
                                    <p:anim calcmode="lin" valueType="num">
                                      <p:cBhvr>
                                        <p:cTn id="232" dur="2000" fill="hold"/>
                                        <p:tgtEl>
                                          <p:spTgt spid="193590"/>
                                        </p:tgtEl>
                                        <p:attrNameLst>
                                          <p:attrName>ppt_y</p:attrName>
                                        </p:attrNameLst>
                                      </p:cBhvr>
                                      <p:tavLst>
                                        <p:tav tm="0">
                                          <p:val>
                                            <p:strVal val="#ppt_y"/>
                                          </p:val>
                                        </p:tav>
                                        <p:tav tm="100000">
                                          <p:val>
                                            <p:strVal val="#ppt_y"/>
                                          </p:val>
                                        </p:tav>
                                      </p:tavLst>
                                    </p:anim>
                                    <p:animEffect transition="in" filter="fade">
                                      <p:cBhvr>
                                        <p:cTn id="233" dur="2000"/>
                                        <p:tgtEl>
                                          <p:spTgt spid="193590"/>
                                        </p:tgtEl>
                                      </p:cBhvr>
                                    </p:animEffect>
                                  </p:childTnLst>
                                </p:cTn>
                              </p:par>
                            </p:childTnLst>
                          </p:cTn>
                        </p:par>
                        <p:par>
                          <p:cTn id="234" fill="hold">
                            <p:stCondLst>
                              <p:cond delay="59000"/>
                            </p:stCondLst>
                            <p:childTnLst>
                              <p:par>
                                <p:cTn id="235" presetID="54" presetClass="entr" presetSubtype="0" accel="100000" fill="hold" grpId="0" nodeType="afterEffect">
                                  <p:stCondLst>
                                    <p:cond delay="0"/>
                                  </p:stCondLst>
                                  <p:childTnLst>
                                    <p:set>
                                      <p:cBhvr>
                                        <p:cTn id="236" dur="1" fill="hold">
                                          <p:stCondLst>
                                            <p:cond delay="0"/>
                                          </p:stCondLst>
                                        </p:cTn>
                                        <p:tgtEl>
                                          <p:spTgt spid="193594"/>
                                        </p:tgtEl>
                                        <p:attrNameLst>
                                          <p:attrName>style.visibility</p:attrName>
                                        </p:attrNameLst>
                                      </p:cBhvr>
                                      <p:to>
                                        <p:strVal val="visible"/>
                                      </p:to>
                                    </p:set>
                                    <p:anim calcmode="lin" valueType="num">
                                      <p:cBhvr>
                                        <p:cTn id="237" dur="2000" fill="hold"/>
                                        <p:tgtEl>
                                          <p:spTgt spid="193594"/>
                                        </p:tgtEl>
                                        <p:attrNameLst>
                                          <p:attrName>ppt_w</p:attrName>
                                        </p:attrNameLst>
                                      </p:cBhvr>
                                      <p:tavLst>
                                        <p:tav tm="0">
                                          <p:val>
                                            <p:strVal val="#ppt_w*0.05"/>
                                          </p:val>
                                        </p:tav>
                                        <p:tav tm="100000">
                                          <p:val>
                                            <p:strVal val="#ppt_w"/>
                                          </p:val>
                                        </p:tav>
                                      </p:tavLst>
                                    </p:anim>
                                    <p:anim calcmode="lin" valueType="num">
                                      <p:cBhvr>
                                        <p:cTn id="238" dur="2000" fill="hold"/>
                                        <p:tgtEl>
                                          <p:spTgt spid="193594"/>
                                        </p:tgtEl>
                                        <p:attrNameLst>
                                          <p:attrName>ppt_h</p:attrName>
                                        </p:attrNameLst>
                                      </p:cBhvr>
                                      <p:tavLst>
                                        <p:tav tm="0">
                                          <p:val>
                                            <p:strVal val="#ppt_h"/>
                                          </p:val>
                                        </p:tav>
                                        <p:tav tm="100000">
                                          <p:val>
                                            <p:strVal val="#ppt_h"/>
                                          </p:val>
                                        </p:tav>
                                      </p:tavLst>
                                    </p:anim>
                                    <p:anim calcmode="lin" valueType="num">
                                      <p:cBhvr>
                                        <p:cTn id="239" dur="2000" fill="hold"/>
                                        <p:tgtEl>
                                          <p:spTgt spid="193594"/>
                                        </p:tgtEl>
                                        <p:attrNameLst>
                                          <p:attrName>ppt_x</p:attrName>
                                        </p:attrNameLst>
                                      </p:cBhvr>
                                      <p:tavLst>
                                        <p:tav tm="0">
                                          <p:val>
                                            <p:strVal val="#ppt_x-.2"/>
                                          </p:val>
                                        </p:tav>
                                        <p:tav tm="100000">
                                          <p:val>
                                            <p:strVal val="#ppt_x"/>
                                          </p:val>
                                        </p:tav>
                                      </p:tavLst>
                                    </p:anim>
                                    <p:anim calcmode="lin" valueType="num">
                                      <p:cBhvr>
                                        <p:cTn id="240" dur="2000" fill="hold"/>
                                        <p:tgtEl>
                                          <p:spTgt spid="193594"/>
                                        </p:tgtEl>
                                        <p:attrNameLst>
                                          <p:attrName>ppt_y</p:attrName>
                                        </p:attrNameLst>
                                      </p:cBhvr>
                                      <p:tavLst>
                                        <p:tav tm="0">
                                          <p:val>
                                            <p:strVal val="#ppt_y"/>
                                          </p:val>
                                        </p:tav>
                                        <p:tav tm="100000">
                                          <p:val>
                                            <p:strVal val="#ppt_y"/>
                                          </p:val>
                                        </p:tav>
                                      </p:tavLst>
                                    </p:anim>
                                    <p:animEffect transition="in" filter="fade">
                                      <p:cBhvr>
                                        <p:cTn id="241" dur="2000"/>
                                        <p:tgtEl>
                                          <p:spTgt spid="193594"/>
                                        </p:tgtEl>
                                      </p:cBhvr>
                                    </p:animEffect>
                                  </p:childTnLst>
                                </p:cTn>
                              </p:par>
                            </p:childTnLst>
                          </p:cTn>
                        </p:par>
                        <p:par>
                          <p:cTn id="242" fill="hold">
                            <p:stCondLst>
                              <p:cond delay="61000"/>
                            </p:stCondLst>
                            <p:childTnLst>
                              <p:par>
                                <p:cTn id="243" presetID="54" presetClass="entr" presetSubtype="0" accel="100000" fill="hold" grpId="0" nodeType="afterEffect">
                                  <p:stCondLst>
                                    <p:cond delay="0"/>
                                  </p:stCondLst>
                                  <p:childTnLst>
                                    <p:set>
                                      <p:cBhvr>
                                        <p:cTn id="244" dur="1" fill="hold">
                                          <p:stCondLst>
                                            <p:cond delay="0"/>
                                          </p:stCondLst>
                                        </p:cTn>
                                        <p:tgtEl>
                                          <p:spTgt spid="193595"/>
                                        </p:tgtEl>
                                        <p:attrNameLst>
                                          <p:attrName>style.visibility</p:attrName>
                                        </p:attrNameLst>
                                      </p:cBhvr>
                                      <p:to>
                                        <p:strVal val="visible"/>
                                      </p:to>
                                    </p:set>
                                    <p:anim calcmode="lin" valueType="num">
                                      <p:cBhvr>
                                        <p:cTn id="245" dur="2000" fill="hold"/>
                                        <p:tgtEl>
                                          <p:spTgt spid="193595"/>
                                        </p:tgtEl>
                                        <p:attrNameLst>
                                          <p:attrName>ppt_w</p:attrName>
                                        </p:attrNameLst>
                                      </p:cBhvr>
                                      <p:tavLst>
                                        <p:tav tm="0">
                                          <p:val>
                                            <p:strVal val="#ppt_w*0.05"/>
                                          </p:val>
                                        </p:tav>
                                        <p:tav tm="100000">
                                          <p:val>
                                            <p:strVal val="#ppt_w"/>
                                          </p:val>
                                        </p:tav>
                                      </p:tavLst>
                                    </p:anim>
                                    <p:anim calcmode="lin" valueType="num">
                                      <p:cBhvr>
                                        <p:cTn id="246" dur="2000" fill="hold"/>
                                        <p:tgtEl>
                                          <p:spTgt spid="193595"/>
                                        </p:tgtEl>
                                        <p:attrNameLst>
                                          <p:attrName>ppt_h</p:attrName>
                                        </p:attrNameLst>
                                      </p:cBhvr>
                                      <p:tavLst>
                                        <p:tav tm="0">
                                          <p:val>
                                            <p:strVal val="#ppt_h"/>
                                          </p:val>
                                        </p:tav>
                                        <p:tav tm="100000">
                                          <p:val>
                                            <p:strVal val="#ppt_h"/>
                                          </p:val>
                                        </p:tav>
                                      </p:tavLst>
                                    </p:anim>
                                    <p:anim calcmode="lin" valueType="num">
                                      <p:cBhvr>
                                        <p:cTn id="247" dur="2000" fill="hold"/>
                                        <p:tgtEl>
                                          <p:spTgt spid="193595"/>
                                        </p:tgtEl>
                                        <p:attrNameLst>
                                          <p:attrName>ppt_x</p:attrName>
                                        </p:attrNameLst>
                                      </p:cBhvr>
                                      <p:tavLst>
                                        <p:tav tm="0">
                                          <p:val>
                                            <p:strVal val="#ppt_x-.2"/>
                                          </p:val>
                                        </p:tav>
                                        <p:tav tm="100000">
                                          <p:val>
                                            <p:strVal val="#ppt_x"/>
                                          </p:val>
                                        </p:tav>
                                      </p:tavLst>
                                    </p:anim>
                                    <p:anim calcmode="lin" valueType="num">
                                      <p:cBhvr>
                                        <p:cTn id="248" dur="2000" fill="hold"/>
                                        <p:tgtEl>
                                          <p:spTgt spid="193595"/>
                                        </p:tgtEl>
                                        <p:attrNameLst>
                                          <p:attrName>ppt_y</p:attrName>
                                        </p:attrNameLst>
                                      </p:cBhvr>
                                      <p:tavLst>
                                        <p:tav tm="0">
                                          <p:val>
                                            <p:strVal val="#ppt_y"/>
                                          </p:val>
                                        </p:tav>
                                        <p:tav tm="100000">
                                          <p:val>
                                            <p:strVal val="#ppt_y"/>
                                          </p:val>
                                        </p:tav>
                                      </p:tavLst>
                                    </p:anim>
                                    <p:animEffect transition="in" filter="fade">
                                      <p:cBhvr>
                                        <p:cTn id="249" dur="2000"/>
                                        <p:tgtEl>
                                          <p:spTgt spid="193595"/>
                                        </p:tgtEl>
                                      </p:cBhvr>
                                    </p:animEffect>
                                  </p:childTnLst>
                                </p:cTn>
                              </p:par>
                            </p:childTnLst>
                          </p:cTn>
                        </p:par>
                        <p:par>
                          <p:cTn id="250" fill="hold">
                            <p:stCondLst>
                              <p:cond delay="63000"/>
                            </p:stCondLst>
                            <p:childTnLst>
                              <p:par>
                                <p:cTn id="251" presetID="54" presetClass="entr" presetSubtype="0" accel="100000" fill="hold" grpId="0" nodeType="afterEffect">
                                  <p:stCondLst>
                                    <p:cond delay="0"/>
                                  </p:stCondLst>
                                  <p:childTnLst>
                                    <p:set>
                                      <p:cBhvr>
                                        <p:cTn id="252" dur="1" fill="hold">
                                          <p:stCondLst>
                                            <p:cond delay="0"/>
                                          </p:stCondLst>
                                        </p:cTn>
                                        <p:tgtEl>
                                          <p:spTgt spid="193596"/>
                                        </p:tgtEl>
                                        <p:attrNameLst>
                                          <p:attrName>style.visibility</p:attrName>
                                        </p:attrNameLst>
                                      </p:cBhvr>
                                      <p:to>
                                        <p:strVal val="visible"/>
                                      </p:to>
                                    </p:set>
                                    <p:anim calcmode="lin" valueType="num">
                                      <p:cBhvr>
                                        <p:cTn id="253" dur="2000" fill="hold"/>
                                        <p:tgtEl>
                                          <p:spTgt spid="193596"/>
                                        </p:tgtEl>
                                        <p:attrNameLst>
                                          <p:attrName>ppt_w</p:attrName>
                                        </p:attrNameLst>
                                      </p:cBhvr>
                                      <p:tavLst>
                                        <p:tav tm="0">
                                          <p:val>
                                            <p:strVal val="#ppt_w*0.05"/>
                                          </p:val>
                                        </p:tav>
                                        <p:tav tm="100000">
                                          <p:val>
                                            <p:strVal val="#ppt_w"/>
                                          </p:val>
                                        </p:tav>
                                      </p:tavLst>
                                    </p:anim>
                                    <p:anim calcmode="lin" valueType="num">
                                      <p:cBhvr>
                                        <p:cTn id="254" dur="2000" fill="hold"/>
                                        <p:tgtEl>
                                          <p:spTgt spid="193596"/>
                                        </p:tgtEl>
                                        <p:attrNameLst>
                                          <p:attrName>ppt_h</p:attrName>
                                        </p:attrNameLst>
                                      </p:cBhvr>
                                      <p:tavLst>
                                        <p:tav tm="0">
                                          <p:val>
                                            <p:strVal val="#ppt_h"/>
                                          </p:val>
                                        </p:tav>
                                        <p:tav tm="100000">
                                          <p:val>
                                            <p:strVal val="#ppt_h"/>
                                          </p:val>
                                        </p:tav>
                                      </p:tavLst>
                                    </p:anim>
                                    <p:anim calcmode="lin" valueType="num">
                                      <p:cBhvr>
                                        <p:cTn id="255" dur="2000" fill="hold"/>
                                        <p:tgtEl>
                                          <p:spTgt spid="193596"/>
                                        </p:tgtEl>
                                        <p:attrNameLst>
                                          <p:attrName>ppt_x</p:attrName>
                                        </p:attrNameLst>
                                      </p:cBhvr>
                                      <p:tavLst>
                                        <p:tav tm="0">
                                          <p:val>
                                            <p:strVal val="#ppt_x-.2"/>
                                          </p:val>
                                        </p:tav>
                                        <p:tav tm="100000">
                                          <p:val>
                                            <p:strVal val="#ppt_x"/>
                                          </p:val>
                                        </p:tav>
                                      </p:tavLst>
                                    </p:anim>
                                    <p:anim calcmode="lin" valueType="num">
                                      <p:cBhvr>
                                        <p:cTn id="256" dur="2000" fill="hold"/>
                                        <p:tgtEl>
                                          <p:spTgt spid="193596"/>
                                        </p:tgtEl>
                                        <p:attrNameLst>
                                          <p:attrName>ppt_y</p:attrName>
                                        </p:attrNameLst>
                                      </p:cBhvr>
                                      <p:tavLst>
                                        <p:tav tm="0">
                                          <p:val>
                                            <p:strVal val="#ppt_y"/>
                                          </p:val>
                                        </p:tav>
                                        <p:tav tm="100000">
                                          <p:val>
                                            <p:strVal val="#ppt_y"/>
                                          </p:val>
                                        </p:tav>
                                      </p:tavLst>
                                    </p:anim>
                                    <p:animEffect transition="in" filter="fade">
                                      <p:cBhvr>
                                        <p:cTn id="257" dur="2000"/>
                                        <p:tgtEl>
                                          <p:spTgt spid="1935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547" grpId="0" animBg="1"/>
      <p:bldP spid="193560" grpId="0" animBg="1"/>
      <p:bldP spid="193561" grpId="0"/>
      <p:bldP spid="193562" grpId="0"/>
      <p:bldP spid="193563" grpId="0"/>
      <p:bldP spid="193564" grpId="0"/>
      <p:bldP spid="193565" grpId="0"/>
      <p:bldP spid="193567" grpId="0"/>
      <p:bldP spid="193568" grpId="0" animBg="1"/>
      <p:bldP spid="193569" grpId="0"/>
      <p:bldP spid="193570" grpId="0"/>
      <p:bldP spid="193571" grpId="0"/>
      <p:bldP spid="193572" grpId="0"/>
      <p:bldP spid="193573" grpId="0"/>
      <p:bldP spid="193574" grpId="0"/>
      <p:bldP spid="193575" grpId="0"/>
      <p:bldP spid="193576" grpId="0"/>
      <p:bldP spid="193577" grpId="0"/>
      <p:bldP spid="193579" grpId="0" animBg="1"/>
      <p:bldP spid="193580" grpId="0" animBg="1"/>
      <p:bldP spid="193581" grpId="0" animBg="1"/>
      <p:bldP spid="193582" grpId="0"/>
      <p:bldP spid="193584" grpId="0"/>
      <p:bldP spid="193585" grpId="0"/>
      <p:bldP spid="193586" grpId="0" animBg="1"/>
      <p:bldP spid="193587" grpId="0"/>
      <p:bldP spid="193588" grpId="0"/>
      <p:bldP spid="193589" grpId="0"/>
      <p:bldP spid="193590" grpId="0" animBg="1"/>
      <p:bldP spid="193594" grpId="0"/>
      <p:bldP spid="193595" grpId="0"/>
      <p:bldP spid="193596"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0066"/>
            </a:gs>
            <a:gs pos="100000">
              <a:schemeClr val="bg2"/>
            </a:gs>
          </a:gsLst>
          <a:path path="shape">
            <a:fillToRect l="50000" t="50000" r="50000" b="50000"/>
          </a:path>
        </a:gradFill>
        <a:effectLst/>
      </p:bgPr>
    </p:bg>
    <p:spTree>
      <p:nvGrpSpPr>
        <p:cNvPr id="1" name=""/>
        <p:cNvGrpSpPr/>
        <p:nvPr/>
      </p:nvGrpSpPr>
      <p:grpSpPr>
        <a:xfrm>
          <a:off x="0" y="0"/>
          <a:ext cx="0" cy="0"/>
          <a:chOff x="0" y="0"/>
          <a:chExt cx="0" cy="0"/>
        </a:xfrm>
      </p:grpSpPr>
      <p:sp>
        <p:nvSpPr>
          <p:cNvPr id="194564" name="WordArt 4"/>
          <p:cNvSpPr>
            <a:spLocks noChangeArrowheads="1" noChangeShapeType="1" noTextEdit="1"/>
          </p:cNvSpPr>
          <p:nvPr/>
        </p:nvSpPr>
        <p:spPr bwMode="auto">
          <a:xfrm>
            <a:off x="3635375" y="404813"/>
            <a:ext cx="1828800" cy="647700"/>
          </a:xfrm>
          <a:prstGeom prst="rect">
            <a:avLst/>
          </a:prstGeom>
        </p:spPr>
        <p:txBody>
          <a:bodyPr spcFirstLastPara="1" wrap="none" fromWordArt="1">
            <a:prstTxWarp prst="textArchUp">
              <a:avLst>
                <a:gd name="adj" fmla="val 10800000"/>
              </a:avLst>
            </a:prstTxWarp>
          </a:bodyPr>
          <a:lstStyle/>
          <a:p>
            <a:pPr rtl="1"/>
            <a:r>
              <a:rPr lang="ar-JO" sz="3600" kern="10">
                <a:ln w="9525">
                  <a:solidFill>
                    <a:srgbClr val="000000"/>
                  </a:solidFill>
                  <a:round/>
                  <a:headEnd/>
                  <a:tailEnd/>
                </a:ln>
                <a:solidFill>
                  <a:srgbClr val="000000"/>
                </a:solidFill>
                <a:latin typeface="Arial Black"/>
              </a:rPr>
              <a:t>الدرس الثاني</a:t>
            </a:r>
          </a:p>
        </p:txBody>
      </p:sp>
      <p:sp>
        <p:nvSpPr>
          <p:cNvPr id="194565" name="WordArt 5"/>
          <p:cNvSpPr>
            <a:spLocks noChangeArrowheads="1" noChangeShapeType="1" noTextEdit="1"/>
          </p:cNvSpPr>
          <p:nvPr/>
        </p:nvSpPr>
        <p:spPr bwMode="auto">
          <a:xfrm>
            <a:off x="3851275" y="836613"/>
            <a:ext cx="1524000" cy="762000"/>
          </a:xfrm>
          <a:prstGeom prst="rect">
            <a:avLst/>
          </a:prstGeom>
        </p:spPr>
        <p:txBody>
          <a:bodyPr wrap="none" fromWordArt="1">
            <a:prstTxWarp prst="textDeflate">
              <a:avLst>
                <a:gd name="adj" fmla="val 26227"/>
              </a:avLst>
            </a:prstTxWarp>
          </a:bodyPr>
          <a:lstStyle/>
          <a:p>
            <a:pPr rtl="1"/>
            <a:r>
              <a:rPr lang="ar-JO" sz="3600" kern="10">
                <a:ln w="9525">
                  <a:solidFill>
                    <a:srgbClr val="000000"/>
                  </a:solidFill>
                  <a:round/>
                  <a:headEnd/>
                  <a:tailEnd/>
                </a:ln>
                <a:solidFill>
                  <a:srgbClr val="000000"/>
                </a:solidFill>
                <a:latin typeface="Impact"/>
              </a:rPr>
              <a:t>** التناسب **</a:t>
            </a:r>
          </a:p>
        </p:txBody>
      </p:sp>
      <p:sp>
        <p:nvSpPr>
          <p:cNvPr id="194566" name="AutoShape 6"/>
          <p:cNvSpPr>
            <a:spLocks noChangeArrowheads="1"/>
          </p:cNvSpPr>
          <p:nvPr/>
        </p:nvSpPr>
        <p:spPr bwMode="auto">
          <a:xfrm>
            <a:off x="1763713" y="620713"/>
            <a:ext cx="647700" cy="647700"/>
          </a:xfrm>
          <a:prstGeom prst="smileyFace">
            <a:avLst>
              <a:gd name="adj" fmla="val 4653"/>
            </a:avLst>
          </a:prstGeom>
          <a:solidFill>
            <a:srgbClr val="F7DCA7"/>
          </a:solidFill>
          <a:ln w="9525">
            <a:solidFill>
              <a:schemeClr val="tx1"/>
            </a:solidFill>
            <a:round/>
            <a:headEnd/>
            <a:tailEnd/>
          </a:ln>
          <a:effectLst/>
        </p:spPr>
        <p:txBody>
          <a:bodyPr wrap="none" anchor="ctr">
            <a:spAutoFit/>
          </a:bodyPr>
          <a:lstStyle/>
          <a:p>
            <a:endParaRPr lang="ar-JO"/>
          </a:p>
        </p:txBody>
      </p:sp>
      <p:sp>
        <p:nvSpPr>
          <p:cNvPr id="194567" name="AutoShape 7"/>
          <p:cNvSpPr>
            <a:spLocks noChangeArrowheads="1"/>
          </p:cNvSpPr>
          <p:nvPr/>
        </p:nvSpPr>
        <p:spPr bwMode="auto">
          <a:xfrm>
            <a:off x="5795963" y="188913"/>
            <a:ext cx="647700" cy="647700"/>
          </a:xfrm>
          <a:prstGeom prst="smileyFace">
            <a:avLst>
              <a:gd name="adj" fmla="val 4653"/>
            </a:avLst>
          </a:prstGeom>
          <a:solidFill>
            <a:srgbClr val="F7DCA7"/>
          </a:solidFill>
          <a:ln w="9525">
            <a:solidFill>
              <a:schemeClr val="tx1"/>
            </a:solidFill>
            <a:round/>
            <a:headEnd/>
            <a:tailEnd/>
          </a:ln>
          <a:effectLst/>
        </p:spPr>
        <p:txBody>
          <a:bodyPr wrap="none" anchor="ctr">
            <a:spAutoFit/>
          </a:bodyPr>
          <a:lstStyle/>
          <a:p>
            <a:endParaRPr lang="ar-JO"/>
          </a:p>
        </p:txBody>
      </p:sp>
      <p:sp>
        <p:nvSpPr>
          <p:cNvPr id="194568" name="AutoShape 8"/>
          <p:cNvSpPr>
            <a:spLocks noChangeArrowheads="1"/>
          </p:cNvSpPr>
          <p:nvPr/>
        </p:nvSpPr>
        <p:spPr bwMode="auto">
          <a:xfrm>
            <a:off x="2484438" y="260350"/>
            <a:ext cx="647700" cy="647700"/>
          </a:xfrm>
          <a:prstGeom prst="smileyFace">
            <a:avLst>
              <a:gd name="adj" fmla="val 4653"/>
            </a:avLst>
          </a:prstGeom>
          <a:solidFill>
            <a:srgbClr val="F7DCA7"/>
          </a:solidFill>
          <a:ln w="9525">
            <a:solidFill>
              <a:schemeClr val="tx1"/>
            </a:solidFill>
            <a:round/>
            <a:headEnd/>
            <a:tailEnd/>
          </a:ln>
          <a:effectLst/>
        </p:spPr>
        <p:txBody>
          <a:bodyPr wrap="none" anchor="ctr">
            <a:spAutoFit/>
          </a:bodyPr>
          <a:lstStyle/>
          <a:p>
            <a:endParaRPr lang="ar-JO"/>
          </a:p>
        </p:txBody>
      </p:sp>
      <p:sp>
        <p:nvSpPr>
          <p:cNvPr id="194569" name="AutoShape 9"/>
          <p:cNvSpPr>
            <a:spLocks noChangeArrowheads="1"/>
          </p:cNvSpPr>
          <p:nvPr/>
        </p:nvSpPr>
        <p:spPr bwMode="auto">
          <a:xfrm>
            <a:off x="6443663" y="692150"/>
            <a:ext cx="647700" cy="647700"/>
          </a:xfrm>
          <a:prstGeom prst="smileyFace">
            <a:avLst>
              <a:gd name="adj" fmla="val 4653"/>
            </a:avLst>
          </a:prstGeom>
          <a:solidFill>
            <a:srgbClr val="F7DCA7"/>
          </a:solidFill>
          <a:ln w="9525">
            <a:solidFill>
              <a:schemeClr val="tx1"/>
            </a:solidFill>
            <a:round/>
            <a:headEnd/>
            <a:tailEnd/>
          </a:ln>
          <a:effectLst/>
        </p:spPr>
        <p:txBody>
          <a:bodyPr wrap="none" anchor="ctr">
            <a:spAutoFit/>
          </a:bodyPr>
          <a:lstStyle/>
          <a:p>
            <a:endParaRPr lang="ar-JO"/>
          </a:p>
        </p:txBody>
      </p:sp>
      <p:sp>
        <p:nvSpPr>
          <p:cNvPr id="194570" name="AutoShape 10"/>
          <p:cNvSpPr>
            <a:spLocks noChangeArrowheads="1"/>
          </p:cNvSpPr>
          <p:nvPr/>
        </p:nvSpPr>
        <p:spPr bwMode="auto">
          <a:xfrm>
            <a:off x="250825" y="1412875"/>
            <a:ext cx="8640763" cy="2305050"/>
          </a:xfrm>
          <a:prstGeom prst="bevel">
            <a:avLst>
              <a:gd name="adj" fmla="val 12500"/>
            </a:avLst>
          </a:prstGeom>
          <a:solidFill>
            <a:schemeClr val="bg1"/>
          </a:solidFill>
          <a:ln w="9525">
            <a:solidFill>
              <a:schemeClr val="tx1"/>
            </a:solidFill>
            <a:miter lim="800000"/>
            <a:headEnd/>
            <a:tailEnd/>
          </a:ln>
          <a:effectLst/>
        </p:spPr>
        <p:txBody>
          <a:bodyPr wrap="none" anchor="ctr">
            <a:spAutoFit/>
          </a:bodyPr>
          <a:lstStyle/>
          <a:p>
            <a:endParaRPr lang="ar-JO"/>
          </a:p>
        </p:txBody>
      </p:sp>
      <p:sp>
        <p:nvSpPr>
          <p:cNvPr id="194572" name="Text Box 12"/>
          <p:cNvSpPr txBox="1">
            <a:spLocks noChangeArrowheads="1"/>
          </p:cNvSpPr>
          <p:nvPr/>
        </p:nvSpPr>
        <p:spPr bwMode="auto">
          <a:xfrm>
            <a:off x="1042988" y="1773238"/>
            <a:ext cx="6913562" cy="1768475"/>
          </a:xfrm>
          <a:prstGeom prst="rect">
            <a:avLst/>
          </a:prstGeom>
          <a:noFill/>
          <a:ln w="9525" algn="ctr">
            <a:noFill/>
            <a:miter lim="800000"/>
            <a:headEnd/>
            <a:tailEnd/>
          </a:ln>
          <a:effectLst/>
        </p:spPr>
        <p:txBody>
          <a:bodyPr>
            <a:spAutoFit/>
          </a:bodyPr>
          <a:lstStyle/>
          <a:p>
            <a:pPr algn="r"/>
            <a:r>
              <a:rPr lang="ar-SA"/>
              <a:t>التناسب هو تساوي نسبتين </a:t>
            </a:r>
          </a:p>
          <a:p>
            <a:pPr algn="r"/>
            <a:r>
              <a:rPr lang="ar-SA"/>
              <a:t>تسمى الأعداد أ ، ب ، ج ، د حدود التناسب .</a:t>
            </a:r>
          </a:p>
          <a:p>
            <a:pPr algn="r"/>
            <a:r>
              <a:rPr lang="ar-SA"/>
              <a:t>يسمى العددان أ ، ب طرفي التناسب كما يسمى العددان ب ، ج وسطي التناسب .</a:t>
            </a:r>
          </a:p>
          <a:p>
            <a:pPr algn="r"/>
            <a:r>
              <a:rPr lang="ar-SA"/>
              <a:t>يقال للأعداد أ ، ب ، ج ، د بأنها متناسبة بهذا الترتيب .</a:t>
            </a:r>
            <a:endParaRPr lang="en-US"/>
          </a:p>
        </p:txBody>
      </p:sp>
      <p:sp>
        <p:nvSpPr>
          <p:cNvPr id="194573" name="Text Box 13"/>
          <p:cNvSpPr txBox="1">
            <a:spLocks noChangeArrowheads="1"/>
          </p:cNvSpPr>
          <p:nvPr/>
        </p:nvSpPr>
        <p:spPr bwMode="auto">
          <a:xfrm>
            <a:off x="3779838" y="1989138"/>
            <a:ext cx="503237" cy="396875"/>
          </a:xfrm>
          <a:prstGeom prst="rect">
            <a:avLst/>
          </a:prstGeom>
          <a:noFill/>
          <a:ln w="9525" algn="ctr">
            <a:noFill/>
            <a:miter lim="800000"/>
            <a:headEnd/>
            <a:tailEnd/>
          </a:ln>
          <a:effectLst/>
        </p:spPr>
        <p:txBody>
          <a:bodyPr>
            <a:spAutoFit/>
          </a:bodyPr>
          <a:lstStyle/>
          <a:p>
            <a:r>
              <a:rPr lang="ar-SA"/>
              <a:t>د</a:t>
            </a:r>
            <a:endParaRPr lang="en-US"/>
          </a:p>
        </p:txBody>
      </p:sp>
      <p:sp>
        <p:nvSpPr>
          <p:cNvPr id="194574" name="Text Box 14"/>
          <p:cNvSpPr txBox="1">
            <a:spLocks noChangeArrowheads="1"/>
          </p:cNvSpPr>
          <p:nvPr/>
        </p:nvSpPr>
        <p:spPr bwMode="auto">
          <a:xfrm>
            <a:off x="4859338" y="1628775"/>
            <a:ext cx="503237" cy="396875"/>
          </a:xfrm>
          <a:prstGeom prst="rect">
            <a:avLst/>
          </a:prstGeom>
          <a:noFill/>
          <a:ln w="9525" algn="ctr">
            <a:noFill/>
            <a:miter lim="800000"/>
            <a:headEnd/>
            <a:tailEnd/>
          </a:ln>
          <a:effectLst/>
        </p:spPr>
        <p:txBody>
          <a:bodyPr>
            <a:spAutoFit/>
          </a:bodyPr>
          <a:lstStyle/>
          <a:p>
            <a:r>
              <a:rPr lang="ar-SA"/>
              <a:t>أ</a:t>
            </a:r>
            <a:endParaRPr lang="en-US"/>
          </a:p>
        </p:txBody>
      </p:sp>
      <p:sp>
        <p:nvSpPr>
          <p:cNvPr id="194575" name="Text Box 15"/>
          <p:cNvSpPr txBox="1">
            <a:spLocks noChangeArrowheads="1"/>
          </p:cNvSpPr>
          <p:nvPr/>
        </p:nvSpPr>
        <p:spPr bwMode="auto">
          <a:xfrm>
            <a:off x="3779838" y="1557338"/>
            <a:ext cx="503237" cy="396875"/>
          </a:xfrm>
          <a:prstGeom prst="rect">
            <a:avLst/>
          </a:prstGeom>
          <a:noFill/>
          <a:ln w="9525" algn="ctr">
            <a:noFill/>
            <a:miter lim="800000"/>
            <a:headEnd/>
            <a:tailEnd/>
          </a:ln>
          <a:effectLst/>
        </p:spPr>
        <p:txBody>
          <a:bodyPr>
            <a:spAutoFit/>
          </a:bodyPr>
          <a:lstStyle/>
          <a:p>
            <a:r>
              <a:rPr lang="ar-SA"/>
              <a:t>ج</a:t>
            </a:r>
            <a:endParaRPr lang="en-US"/>
          </a:p>
        </p:txBody>
      </p:sp>
      <p:sp>
        <p:nvSpPr>
          <p:cNvPr id="194576" name="Text Box 16"/>
          <p:cNvSpPr txBox="1">
            <a:spLocks noChangeArrowheads="1"/>
          </p:cNvSpPr>
          <p:nvPr/>
        </p:nvSpPr>
        <p:spPr bwMode="auto">
          <a:xfrm>
            <a:off x="4859338" y="1989138"/>
            <a:ext cx="503237" cy="396875"/>
          </a:xfrm>
          <a:prstGeom prst="rect">
            <a:avLst/>
          </a:prstGeom>
          <a:noFill/>
          <a:ln w="9525" algn="ctr">
            <a:noFill/>
            <a:miter lim="800000"/>
            <a:headEnd/>
            <a:tailEnd/>
          </a:ln>
          <a:effectLst/>
        </p:spPr>
        <p:txBody>
          <a:bodyPr>
            <a:spAutoFit/>
          </a:bodyPr>
          <a:lstStyle/>
          <a:p>
            <a:r>
              <a:rPr lang="ar-SA"/>
              <a:t>ب</a:t>
            </a:r>
            <a:endParaRPr lang="en-US"/>
          </a:p>
        </p:txBody>
      </p:sp>
      <p:sp>
        <p:nvSpPr>
          <p:cNvPr id="194577" name="Text Box 17"/>
          <p:cNvSpPr txBox="1">
            <a:spLocks noChangeArrowheads="1"/>
          </p:cNvSpPr>
          <p:nvPr/>
        </p:nvSpPr>
        <p:spPr bwMode="auto">
          <a:xfrm>
            <a:off x="4356100" y="1773238"/>
            <a:ext cx="503238" cy="396875"/>
          </a:xfrm>
          <a:prstGeom prst="rect">
            <a:avLst/>
          </a:prstGeom>
          <a:noFill/>
          <a:ln w="9525" algn="ctr">
            <a:noFill/>
            <a:miter lim="800000"/>
            <a:headEnd/>
            <a:tailEnd/>
          </a:ln>
          <a:effectLst/>
        </p:spPr>
        <p:txBody>
          <a:bodyPr>
            <a:spAutoFit/>
          </a:bodyPr>
          <a:lstStyle/>
          <a:p>
            <a:r>
              <a:rPr lang="ar-SA"/>
              <a:t>=</a:t>
            </a:r>
            <a:endParaRPr lang="en-US"/>
          </a:p>
        </p:txBody>
      </p:sp>
      <p:sp>
        <p:nvSpPr>
          <p:cNvPr id="194578" name="Line 18"/>
          <p:cNvSpPr>
            <a:spLocks noChangeShapeType="1"/>
          </p:cNvSpPr>
          <p:nvPr/>
        </p:nvSpPr>
        <p:spPr bwMode="auto">
          <a:xfrm>
            <a:off x="4787900" y="1989138"/>
            <a:ext cx="647700" cy="0"/>
          </a:xfrm>
          <a:prstGeom prst="line">
            <a:avLst/>
          </a:prstGeom>
          <a:noFill/>
          <a:ln w="38100">
            <a:solidFill>
              <a:schemeClr val="tx2"/>
            </a:solidFill>
            <a:round/>
            <a:headEnd/>
            <a:tailEnd/>
          </a:ln>
          <a:effectLst/>
        </p:spPr>
        <p:txBody>
          <a:bodyPr>
            <a:spAutoFit/>
          </a:bodyPr>
          <a:lstStyle/>
          <a:p>
            <a:endParaRPr lang="ar-JO"/>
          </a:p>
        </p:txBody>
      </p:sp>
      <p:sp>
        <p:nvSpPr>
          <p:cNvPr id="194579" name="Line 19"/>
          <p:cNvSpPr>
            <a:spLocks noChangeShapeType="1"/>
          </p:cNvSpPr>
          <p:nvPr/>
        </p:nvSpPr>
        <p:spPr bwMode="auto">
          <a:xfrm>
            <a:off x="3708400" y="1989138"/>
            <a:ext cx="647700" cy="0"/>
          </a:xfrm>
          <a:prstGeom prst="line">
            <a:avLst/>
          </a:prstGeom>
          <a:noFill/>
          <a:ln w="38100">
            <a:solidFill>
              <a:schemeClr val="tx2"/>
            </a:solidFill>
            <a:round/>
            <a:headEnd/>
            <a:tailEnd/>
          </a:ln>
          <a:effectLst/>
        </p:spPr>
        <p:txBody>
          <a:bodyPr>
            <a:spAutoFit/>
          </a:bodyPr>
          <a:lstStyle/>
          <a:p>
            <a:endParaRPr lang="ar-JO"/>
          </a:p>
        </p:txBody>
      </p:sp>
      <p:sp>
        <p:nvSpPr>
          <p:cNvPr id="194580" name="AutoShape 20"/>
          <p:cNvSpPr>
            <a:spLocks noChangeArrowheads="1"/>
          </p:cNvSpPr>
          <p:nvPr/>
        </p:nvSpPr>
        <p:spPr bwMode="auto">
          <a:xfrm>
            <a:off x="8027988" y="1628775"/>
            <a:ext cx="647700" cy="711200"/>
          </a:xfrm>
          <a:prstGeom prst="leftArrow">
            <a:avLst>
              <a:gd name="adj1" fmla="val 50000"/>
              <a:gd name="adj2" fmla="val 25000"/>
            </a:avLst>
          </a:prstGeom>
          <a:solidFill>
            <a:srgbClr val="FFCC00"/>
          </a:solidFill>
          <a:ln w="9525" algn="ctr">
            <a:solidFill>
              <a:schemeClr val="tx1"/>
            </a:solidFill>
            <a:miter lim="800000"/>
            <a:headEnd/>
            <a:tailEnd/>
          </a:ln>
          <a:effectLst/>
        </p:spPr>
        <p:txBody>
          <a:bodyPr anchor="ctr">
            <a:spAutoFit/>
          </a:bodyPr>
          <a:lstStyle/>
          <a:p>
            <a:endParaRPr lang="ar-JO"/>
          </a:p>
        </p:txBody>
      </p:sp>
      <p:sp>
        <p:nvSpPr>
          <p:cNvPr id="194581" name="AutoShape 21"/>
          <p:cNvSpPr>
            <a:spLocks noChangeArrowheads="1"/>
          </p:cNvSpPr>
          <p:nvPr/>
        </p:nvSpPr>
        <p:spPr bwMode="auto">
          <a:xfrm>
            <a:off x="7956550" y="2133600"/>
            <a:ext cx="647700" cy="711200"/>
          </a:xfrm>
          <a:prstGeom prst="leftArrow">
            <a:avLst>
              <a:gd name="adj1" fmla="val 50000"/>
              <a:gd name="adj2" fmla="val 25000"/>
            </a:avLst>
          </a:prstGeom>
          <a:solidFill>
            <a:srgbClr val="FF0066"/>
          </a:solidFill>
          <a:ln w="9525" algn="ctr">
            <a:solidFill>
              <a:schemeClr val="tx1"/>
            </a:solidFill>
            <a:miter lim="800000"/>
            <a:headEnd/>
            <a:tailEnd/>
          </a:ln>
          <a:effectLst/>
        </p:spPr>
        <p:txBody>
          <a:bodyPr anchor="ctr">
            <a:spAutoFit/>
          </a:bodyPr>
          <a:lstStyle/>
          <a:p>
            <a:endParaRPr lang="ar-JO"/>
          </a:p>
        </p:txBody>
      </p:sp>
      <p:sp>
        <p:nvSpPr>
          <p:cNvPr id="194582" name="AutoShape 22"/>
          <p:cNvSpPr>
            <a:spLocks noChangeArrowheads="1"/>
          </p:cNvSpPr>
          <p:nvPr/>
        </p:nvSpPr>
        <p:spPr bwMode="auto">
          <a:xfrm>
            <a:off x="7956550" y="2565400"/>
            <a:ext cx="647700" cy="711200"/>
          </a:xfrm>
          <a:prstGeom prst="leftArrow">
            <a:avLst>
              <a:gd name="adj1" fmla="val 50000"/>
              <a:gd name="adj2" fmla="val 25000"/>
            </a:avLst>
          </a:prstGeom>
          <a:solidFill>
            <a:srgbClr val="FFCC00"/>
          </a:solidFill>
          <a:ln w="9525" algn="ctr">
            <a:solidFill>
              <a:schemeClr val="tx1"/>
            </a:solidFill>
            <a:miter lim="800000"/>
            <a:headEnd/>
            <a:tailEnd/>
          </a:ln>
          <a:effectLst/>
        </p:spPr>
        <p:txBody>
          <a:bodyPr anchor="ctr">
            <a:spAutoFit/>
          </a:bodyPr>
          <a:lstStyle/>
          <a:p>
            <a:endParaRPr lang="ar-JO"/>
          </a:p>
        </p:txBody>
      </p:sp>
      <p:sp>
        <p:nvSpPr>
          <p:cNvPr id="194583" name="AutoShape 23"/>
          <p:cNvSpPr>
            <a:spLocks noChangeArrowheads="1"/>
          </p:cNvSpPr>
          <p:nvPr/>
        </p:nvSpPr>
        <p:spPr bwMode="auto">
          <a:xfrm>
            <a:off x="7956550" y="3141663"/>
            <a:ext cx="647700" cy="711200"/>
          </a:xfrm>
          <a:prstGeom prst="leftArrow">
            <a:avLst>
              <a:gd name="adj1" fmla="val 50000"/>
              <a:gd name="adj2" fmla="val 25000"/>
            </a:avLst>
          </a:prstGeom>
          <a:solidFill>
            <a:srgbClr val="FF0066"/>
          </a:solidFill>
          <a:ln w="9525" algn="ctr">
            <a:solidFill>
              <a:schemeClr val="tx1"/>
            </a:solidFill>
            <a:miter lim="800000"/>
            <a:headEnd/>
            <a:tailEnd/>
          </a:ln>
          <a:effectLst/>
        </p:spPr>
        <p:txBody>
          <a:bodyPr anchor="ctr">
            <a:spAutoFit/>
          </a:bodyPr>
          <a:lstStyle/>
          <a:p>
            <a:endParaRPr lang="ar-JO"/>
          </a:p>
        </p:txBody>
      </p:sp>
      <p:sp>
        <p:nvSpPr>
          <p:cNvPr id="194584" name="WordArt 24"/>
          <p:cNvSpPr>
            <a:spLocks noChangeArrowheads="1" noChangeShapeType="1" noTextEdit="1"/>
          </p:cNvSpPr>
          <p:nvPr/>
        </p:nvSpPr>
        <p:spPr bwMode="auto">
          <a:xfrm>
            <a:off x="7524750" y="4076700"/>
            <a:ext cx="1308100" cy="647700"/>
          </a:xfrm>
          <a:prstGeom prst="rect">
            <a:avLst/>
          </a:prstGeom>
        </p:spPr>
        <p:txBody>
          <a:bodyPr wrap="none" fromWordArt="1">
            <a:prstTxWarp prst="textFadeUp">
              <a:avLst>
                <a:gd name="adj" fmla="val 9991"/>
              </a:avLst>
            </a:prstTxWarp>
          </a:bodyPr>
          <a:lstStyle/>
          <a:p>
            <a:pPr rtl="1"/>
            <a:r>
              <a:rPr lang="ar-JO" sz="3600" kern="10">
                <a:ln w="12700">
                  <a:solidFill>
                    <a:srgbClr val="B2B2B2"/>
                  </a:solidFill>
                  <a:round/>
                  <a:headEnd/>
                  <a:tailEnd/>
                </a:ln>
                <a:gradFill rotWithShape="0">
                  <a:gsLst>
                    <a:gs pos="0">
                      <a:srgbClr val="520402"/>
                    </a:gs>
                    <a:gs pos="100000">
                      <a:srgbClr val="FFCC00"/>
                    </a:gs>
                  </a:gsLst>
                  <a:lin ang="5400000" scaled="1"/>
                </a:gradFill>
                <a:effectLst>
                  <a:outerShdw dist="35921" dir="2700000" sy="50000" rotWithShape="0">
                    <a:srgbClr val="875B0D">
                      <a:alpha val="70000"/>
                    </a:srgbClr>
                  </a:outerShdw>
                </a:effectLst>
                <a:latin typeface="Arial Black"/>
              </a:rPr>
              <a:t>مثال((1)):</a:t>
            </a:r>
          </a:p>
        </p:txBody>
      </p:sp>
      <p:sp>
        <p:nvSpPr>
          <p:cNvPr id="194585" name="Text Box 25"/>
          <p:cNvSpPr txBox="1">
            <a:spLocks noChangeArrowheads="1"/>
          </p:cNvSpPr>
          <p:nvPr/>
        </p:nvSpPr>
        <p:spPr bwMode="auto">
          <a:xfrm>
            <a:off x="1187450" y="4076700"/>
            <a:ext cx="6264275" cy="396875"/>
          </a:xfrm>
          <a:prstGeom prst="rect">
            <a:avLst/>
          </a:prstGeom>
          <a:noFill/>
          <a:ln w="9525" algn="ctr">
            <a:noFill/>
            <a:miter lim="800000"/>
            <a:headEnd/>
            <a:tailEnd/>
          </a:ln>
          <a:effectLst/>
        </p:spPr>
        <p:txBody>
          <a:bodyPr>
            <a:spAutoFit/>
          </a:bodyPr>
          <a:lstStyle/>
          <a:p>
            <a:r>
              <a:rPr lang="ar-SA"/>
              <a:t>اذا كانت الأعداد 2 ،3 ،س ، 6 متناسبة بهذا الترتيب ، ما قيمة س ؟</a:t>
            </a:r>
            <a:endParaRPr lang="en-US"/>
          </a:p>
        </p:txBody>
      </p:sp>
      <p:sp>
        <p:nvSpPr>
          <p:cNvPr id="194586" name="WordArt 26"/>
          <p:cNvSpPr>
            <a:spLocks noChangeArrowheads="1" noChangeShapeType="1" noTextEdit="1"/>
          </p:cNvSpPr>
          <p:nvPr/>
        </p:nvSpPr>
        <p:spPr bwMode="auto">
          <a:xfrm>
            <a:off x="8243888" y="4941888"/>
            <a:ext cx="519112" cy="647700"/>
          </a:xfrm>
          <a:prstGeom prst="rect">
            <a:avLst/>
          </a:prstGeom>
        </p:spPr>
        <p:txBody>
          <a:bodyPr wrap="none" fromWordArt="1">
            <a:prstTxWarp prst="textFadeUp">
              <a:avLst>
                <a:gd name="adj" fmla="val 9991"/>
              </a:avLst>
            </a:prstTxWarp>
          </a:bodyPr>
          <a:lstStyle/>
          <a:p>
            <a:pPr rtl="1"/>
            <a:r>
              <a:rPr lang="ar-JO" sz="3600" kern="10">
                <a:ln w="12700">
                  <a:solidFill>
                    <a:srgbClr val="B2B2B2"/>
                  </a:solidFill>
                  <a:round/>
                  <a:headEnd/>
                  <a:tailEnd/>
                </a:ln>
                <a:gradFill rotWithShape="0">
                  <a:gsLst>
                    <a:gs pos="0">
                      <a:srgbClr val="520402"/>
                    </a:gs>
                    <a:gs pos="100000">
                      <a:srgbClr val="FFCC00"/>
                    </a:gs>
                  </a:gsLst>
                  <a:lin ang="5400000" scaled="1"/>
                </a:gradFill>
                <a:effectLst>
                  <a:outerShdw dist="35921" dir="2700000" sy="50000" rotWithShape="0">
                    <a:srgbClr val="875B0D">
                      <a:alpha val="70000"/>
                    </a:srgbClr>
                  </a:outerShdw>
                </a:effectLst>
                <a:latin typeface="Arial Black"/>
              </a:rPr>
              <a:t>الحل :</a:t>
            </a:r>
          </a:p>
        </p:txBody>
      </p:sp>
      <p:sp>
        <p:nvSpPr>
          <p:cNvPr id="194587" name="Text Box 27"/>
          <p:cNvSpPr txBox="1">
            <a:spLocks noChangeArrowheads="1"/>
          </p:cNvSpPr>
          <p:nvPr/>
        </p:nvSpPr>
        <p:spPr bwMode="auto">
          <a:xfrm rot="10800000" flipV="1">
            <a:off x="2843213" y="6462713"/>
            <a:ext cx="576262" cy="395287"/>
          </a:xfrm>
          <a:prstGeom prst="rect">
            <a:avLst/>
          </a:prstGeom>
          <a:noFill/>
          <a:ln w="9525" algn="ctr">
            <a:noFill/>
            <a:miter lim="800000"/>
            <a:headEnd/>
            <a:tailEnd/>
          </a:ln>
          <a:effectLst/>
        </p:spPr>
        <p:txBody>
          <a:bodyPr>
            <a:spAutoFit/>
          </a:bodyPr>
          <a:lstStyle/>
          <a:p>
            <a:r>
              <a:rPr lang="ar-SA"/>
              <a:t>3</a:t>
            </a:r>
            <a:endParaRPr lang="en-US"/>
          </a:p>
        </p:txBody>
      </p:sp>
      <p:sp>
        <p:nvSpPr>
          <p:cNvPr id="194588" name="Text Box 28"/>
          <p:cNvSpPr txBox="1">
            <a:spLocks noChangeArrowheads="1"/>
          </p:cNvSpPr>
          <p:nvPr/>
        </p:nvSpPr>
        <p:spPr bwMode="auto">
          <a:xfrm>
            <a:off x="6300788" y="5373688"/>
            <a:ext cx="576262" cy="396875"/>
          </a:xfrm>
          <a:prstGeom prst="rect">
            <a:avLst/>
          </a:prstGeom>
          <a:noFill/>
          <a:ln w="9525" algn="ctr">
            <a:noFill/>
            <a:miter lim="800000"/>
            <a:headEnd/>
            <a:tailEnd/>
          </a:ln>
          <a:effectLst/>
        </p:spPr>
        <p:txBody>
          <a:bodyPr>
            <a:spAutoFit/>
          </a:bodyPr>
          <a:lstStyle/>
          <a:p>
            <a:r>
              <a:rPr lang="ar-SA"/>
              <a:t>6</a:t>
            </a:r>
            <a:endParaRPr lang="en-US"/>
          </a:p>
        </p:txBody>
      </p:sp>
      <p:sp>
        <p:nvSpPr>
          <p:cNvPr id="194589" name="Text Box 29"/>
          <p:cNvSpPr txBox="1">
            <a:spLocks noChangeArrowheads="1"/>
          </p:cNvSpPr>
          <p:nvPr/>
        </p:nvSpPr>
        <p:spPr bwMode="auto">
          <a:xfrm>
            <a:off x="6300788" y="4941888"/>
            <a:ext cx="576262" cy="396875"/>
          </a:xfrm>
          <a:prstGeom prst="rect">
            <a:avLst/>
          </a:prstGeom>
          <a:noFill/>
          <a:ln w="9525" algn="ctr">
            <a:noFill/>
            <a:miter lim="800000"/>
            <a:headEnd/>
            <a:tailEnd/>
          </a:ln>
          <a:effectLst/>
        </p:spPr>
        <p:txBody>
          <a:bodyPr>
            <a:spAutoFit/>
          </a:bodyPr>
          <a:lstStyle/>
          <a:p>
            <a:r>
              <a:rPr lang="ar-SA"/>
              <a:t>س</a:t>
            </a:r>
            <a:endParaRPr lang="en-US"/>
          </a:p>
        </p:txBody>
      </p:sp>
      <p:sp>
        <p:nvSpPr>
          <p:cNvPr id="194590" name="Text Box 30"/>
          <p:cNvSpPr txBox="1">
            <a:spLocks noChangeArrowheads="1"/>
          </p:cNvSpPr>
          <p:nvPr/>
        </p:nvSpPr>
        <p:spPr bwMode="auto">
          <a:xfrm>
            <a:off x="6877050" y="5157788"/>
            <a:ext cx="576263" cy="396875"/>
          </a:xfrm>
          <a:prstGeom prst="rect">
            <a:avLst/>
          </a:prstGeom>
          <a:noFill/>
          <a:ln w="9525" algn="ctr">
            <a:noFill/>
            <a:miter lim="800000"/>
            <a:headEnd/>
            <a:tailEnd/>
          </a:ln>
          <a:effectLst/>
        </p:spPr>
        <p:txBody>
          <a:bodyPr>
            <a:spAutoFit/>
          </a:bodyPr>
          <a:lstStyle/>
          <a:p>
            <a:r>
              <a:rPr lang="ar-SA"/>
              <a:t>=</a:t>
            </a:r>
            <a:endParaRPr lang="en-US"/>
          </a:p>
        </p:txBody>
      </p:sp>
      <p:sp>
        <p:nvSpPr>
          <p:cNvPr id="194591" name="Text Box 31"/>
          <p:cNvSpPr txBox="1">
            <a:spLocks noChangeArrowheads="1"/>
          </p:cNvSpPr>
          <p:nvPr/>
        </p:nvSpPr>
        <p:spPr bwMode="auto">
          <a:xfrm>
            <a:off x="7308850" y="5373688"/>
            <a:ext cx="576263" cy="396875"/>
          </a:xfrm>
          <a:prstGeom prst="rect">
            <a:avLst/>
          </a:prstGeom>
          <a:noFill/>
          <a:ln w="9525" algn="ctr">
            <a:noFill/>
            <a:miter lim="800000"/>
            <a:headEnd/>
            <a:tailEnd/>
          </a:ln>
          <a:effectLst/>
        </p:spPr>
        <p:txBody>
          <a:bodyPr>
            <a:spAutoFit/>
          </a:bodyPr>
          <a:lstStyle/>
          <a:p>
            <a:r>
              <a:rPr lang="ar-SA"/>
              <a:t>3</a:t>
            </a:r>
            <a:endParaRPr lang="en-US"/>
          </a:p>
        </p:txBody>
      </p:sp>
      <p:sp>
        <p:nvSpPr>
          <p:cNvPr id="194592" name="Text Box 32"/>
          <p:cNvSpPr txBox="1">
            <a:spLocks noChangeArrowheads="1"/>
          </p:cNvSpPr>
          <p:nvPr/>
        </p:nvSpPr>
        <p:spPr bwMode="auto">
          <a:xfrm>
            <a:off x="7308850" y="4941888"/>
            <a:ext cx="576263" cy="396875"/>
          </a:xfrm>
          <a:prstGeom prst="rect">
            <a:avLst/>
          </a:prstGeom>
          <a:noFill/>
          <a:ln w="9525" algn="ctr">
            <a:noFill/>
            <a:miter lim="800000"/>
            <a:headEnd/>
            <a:tailEnd/>
          </a:ln>
          <a:effectLst/>
        </p:spPr>
        <p:txBody>
          <a:bodyPr>
            <a:spAutoFit/>
          </a:bodyPr>
          <a:lstStyle/>
          <a:p>
            <a:r>
              <a:rPr lang="ar-SA"/>
              <a:t>2</a:t>
            </a:r>
            <a:endParaRPr lang="en-US"/>
          </a:p>
        </p:txBody>
      </p:sp>
      <p:sp>
        <p:nvSpPr>
          <p:cNvPr id="194593" name="Line 33"/>
          <p:cNvSpPr>
            <a:spLocks noChangeShapeType="1"/>
          </p:cNvSpPr>
          <p:nvPr/>
        </p:nvSpPr>
        <p:spPr bwMode="auto">
          <a:xfrm flipH="1">
            <a:off x="7308850" y="5373688"/>
            <a:ext cx="647700" cy="0"/>
          </a:xfrm>
          <a:prstGeom prst="line">
            <a:avLst/>
          </a:prstGeom>
          <a:noFill/>
          <a:ln w="28575">
            <a:solidFill>
              <a:schemeClr val="tx1"/>
            </a:solidFill>
            <a:round/>
            <a:headEnd/>
            <a:tailEnd/>
          </a:ln>
          <a:effectLst/>
        </p:spPr>
        <p:txBody>
          <a:bodyPr>
            <a:spAutoFit/>
          </a:bodyPr>
          <a:lstStyle/>
          <a:p>
            <a:endParaRPr lang="ar-JO"/>
          </a:p>
        </p:txBody>
      </p:sp>
      <p:sp>
        <p:nvSpPr>
          <p:cNvPr id="194594" name="Line 34"/>
          <p:cNvSpPr>
            <a:spLocks noChangeShapeType="1"/>
          </p:cNvSpPr>
          <p:nvPr/>
        </p:nvSpPr>
        <p:spPr bwMode="auto">
          <a:xfrm flipH="1">
            <a:off x="6300788" y="5373688"/>
            <a:ext cx="647700" cy="0"/>
          </a:xfrm>
          <a:prstGeom prst="line">
            <a:avLst/>
          </a:prstGeom>
          <a:noFill/>
          <a:ln w="28575">
            <a:solidFill>
              <a:schemeClr val="tx1"/>
            </a:solidFill>
            <a:round/>
            <a:headEnd/>
            <a:tailEnd/>
          </a:ln>
          <a:effectLst/>
        </p:spPr>
        <p:txBody>
          <a:bodyPr>
            <a:spAutoFit/>
          </a:bodyPr>
          <a:lstStyle/>
          <a:p>
            <a:endParaRPr lang="ar-JO"/>
          </a:p>
        </p:txBody>
      </p:sp>
      <p:sp>
        <p:nvSpPr>
          <p:cNvPr id="194595" name="Text Box 35"/>
          <p:cNvSpPr txBox="1">
            <a:spLocks noChangeArrowheads="1"/>
          </p:cNvSpPr>
          <p:nvPr/>
        </p:nvSpPr>
        <p:spPr bwMode="auto">
          <a:xfrm>
            <a:off x="3132138" y="5084763"/>
            <a:ext cx="3024187" cy="396875"/>
          </a:xfrm>
          <a:prstGeom prst="rect">
            <a:avLst/>
          </a:prstGeom>
          <a:noFill/>
          <a:ln w="9525" algn="ctr">
            <a:noFill/>
            <a:miter lim="800000"/>
            <a:headEnd/>
            <a:tailEnd/>
          </a:ln>
          <a:effectLst/>
        </p:spPr>
        <p:txBody>
          <a:bodyPr>
            <a:spAutoFit/>
          </a:bodyPr>
          <a:lstStyle/>
          <a:p>
            <a:r>
              <a:rPr lang="ar-SA"/>
              <a:t>لان الأعداد متناسبة بهذا الترتيب .</a:t>
            </a:r>
            <a:endParaRPr lang="en-US"/>
          </a:p>
        </p:txBody>
      </p:sp>
      <p:sp>
        <p:nvSpPr>
          <p:cNvPr id="194596" name="Text Box 36"/>
          <p:cNvSpPr txBox="1">
            <a:spLocks noChangeArrowheads="1"/>
          </p:cNvSpPr>
          <p:nvPr/>
        </p:nvSpPr>
        <p:spPr bwMode="auto">
          <a:xfrm rot="10800000" flipV="1">
            <a:off x="3635375" y="6018213"/>
            <a:ext cx="865188" cy="396875"/>
          </a:xfrm>
          <a:prstGeom prst="rect">
            <a:avLst/>
          </a:prstGeom>
          <a:noFill/>
          <a:ln w="9525" algn="ctr">
            <a:noFill/>
            <a:miter lim="800000"/>
            <a:headEnd/>
            <a:tailEnd/>
          </a:ln>
          <a:effectLst/>
        </p:spPr>
        <p:txBody>
          <a:bodyPr>
            <a:spAutoFit/>
          </a:bodyPr>
          <a:lstStyle/>
          <a:p>
            <a:r>
              <a:rPr lang="ar-SA"/>
              <a:t>3 س</a:t>
            </a:r>
            <a:endParaRPr lang="en-US"/>
          </a:p>
        </p:txBody>
      </p:sp>
      <p:sp>
        <p:nvSpPr>
          <p:cNvPr id="194597" name="Text Box 37"/>
          <p:cNvSpPr txBox="1">
            <a:spLocks noChangeArrowheads="1"/>
          </p:cNvSpPr>
          <p:nvPr/>
        </p:nvSpPr>
        <p:spPr bwMode="auto">
          <a:xfrm rot="10800000" flipV="1">
            <a:off x="3779838" y="6462713"/>
            <a:ext cx="576262" cy="395287"/>
          </a:xfrm>
          <a:prstGeom prst="rect">
            <a:avLst/>
          </a:prstGeom>
          <a:noFill/>
          <a:ln w="9525" algn="ctr">
            <a:noFill/>
            <a:miter lim="800000"/>
            <a:headEnd/>
            <a:tailEnd/>
          </a:ln>
          <a:effectLst/>
        </p:spPr>
        <p:txBody>
          <a:bodyPr>
            <a:spAutoFit/>
          </a:bodyPr>
          <a:lstStyle/>
          <a:p>
            <a:r>
              <a:rPr lang="ar-SA"/>
              <a:t>3</a:t>
            </a:r>
            <a:endParaRPr lang="en-US"/>
          </a:p>
        </p:txBody>
      </p:sp>
      <p:sp>
        <p:nvSpPr>
          <p:cNvPr id="194598" name="Text Box 38"/>
          <p:cNvSpPr txBox="1">
            <a:spLocks noChangeArrowheads="1"/>
          </p:cNvSpPr>
          <p:nvPr/>
        </p:nvSpPr>
        <p:spPr bwMode="auto">
          <a:xfrm rot="10800000" flipV="1">
            <a:off x="5364163" y="5734050"/>
            <a:ext cx="3024187" cy="854075"/>
          </a:xfrm>
          <a:prstGeom prst="rect">
            <a:avLst/>
          </a:prstGeom>
          <a:noFill/>
          <a:ln w="9525" algn="ctr">
            <a:noFill/>
            <a:miter lim="800000"/>
            <a:headEnd/>
            <a:tailEnd/>
          </a:ln>
          <a:effectLst/>
        </p:spPr>
        <p:txBody>
          <a:bodyPr>
            <a:spAutoFit/>
          </a:bodyPr>
          <a:lstStyle/>
          <a:p>
            <a:r>
              <a:rPr lang="ar-SA"/>
              <a:t>اذن   3 × س = 2 × 6</a:t>
            </a:r>
          </a:p>
          <a:p>
            <a:r>
              <a:rPr lang="ar-SA"/>
              <a:t>اذن 3 س = 12 </a:t>
            </a:r>
            <a:endParaRPr lang="en-US"/>
          </a:p>
        </p:txBody>
      </p:sp>
      <p:sp>
        <p:nvSpPr>
          <p:cNvPr id="194599" name="Line 39"/>
          <p:cNvSpPr>
            <a:spLocks noChangeShapeType="1"/>
          </p:cNvSpPr>
          <p:nvPr/>
        </p:nvSpPr>
        <p:spPr bwMode="auto">
          <a:xfrm flipH="1">
            <a:off x="3779838" y="6381750"/>
            <a:ext cx="647700" cy="0"/>
          </a:xfrm>
          <a:prstGeom prst="line">
            <a:avLst/>
          </a:prstGeom>
          <a:noFill/>
          <a:ln w="28575">
            <a:solidFill>
              <a:schemeClr val="tx1"/>
            </a:solidFill>
            <a:round/>
            <a:headEnd/>
            <a:tailEnd/>
          </a:ln>
          <a:effectLst/>
        </p:spPr>
        <p:txBody>
          <a:bodyPr>
            <a:spAutoFit/>
          </a:bodyPr>
          <a:lstStyle/>
          <a:p>
            <a:endParaRPr lang="ar-JO"/>
          </a:p>
        </p:txBody>
      </p:sp>
      <p:sp>
        <p:nvSpPr>
          <p:cNvPr id="194600" name="Line 40"/>
          <p:cNvSpPr>
            <a:spLocks noChangeShapeType="1"/>
          </p:cNvSpPr>
          <p:nvPr/>
        </p:nvSpPr>
        <p:spPr bwMode="auto">
          <a:xfrm flipH="1">
            <a:off x="2843213" y="6381750"/>
            <a:ext cx="647700" cy="0"/>
          </a:xfrm>
          <a:prstGeom prst="line">
            <a:avLst/>
          </a:prstGeom>
          <a:noFill/>
          <a:ln w="28575">
            <a:solidFill>
              <a:schemeClr val="tx1"/>
            </a:solidFill>
            <a:round/>
            <a:headEnd/>
            <a:tailEnd/>
          </a:ln>
          <a:effectLst/>
        </p:spPr>
        <p:txBody>
          <a:bodyPr>
            <a:spAutoFit/>
          </a:bodyPr>
          <a:lstStyle/>
          <a:p>
            <a:endParaRPr lang="ar-JO"/>
          </a:p>
        </p:txBody>
      </p:sp>
      <p:sp>
        <p:nvSpPr>
          <p:cNvPr id="194601" name="Text Box 41"/>
          <p:cNvSpPr txBox="1">
            <a:spLocks noChangeArrowheads="1"/>
          </p:cNvSpPr>
          <p:nvPr/>
        </p:nvSpPr>
        <p:spPr bwMode="auto">
          <a:xfrm rot="10800000" flipV="1">
            <a:off x="684213" y="6237288"/>
            <a:ext cx="2124075" cy="396875"/>
          </a:xfrm>
          <a:prstGeom prst="rect">
            <a:avLst/>
          </a:prstGeom>
          <a:noFill/>
          <a:ln w="9525" algn="ctr">
            <a:noFill/>
            <a:miter lim="800000"/>
            <a:headEnd/>
            <a:tailEnd/>
          </a:ln>
          <a:effectLst/>
        </p:spPr>
        <p:txBody>
          <a:bodyPr>
            <a:spAutoFit/>
          </a:bodyPr>
          <a:lstStyle/>
          <a:p>
            <a:pPr algn="r"/>
            <a:r>
              <a:rPr lang="ar-SA"/>
              <a:t>ومنها س = 4 </a:t>
            </a:r>
            <a:endParaRPr lang="en-US"/>
          </a:p>
        </p:txBody>
      </p:sp>
      <p:sp>
        <p:nvSpPr>
          <p:cNvPr id="194602" name="Text Box 42"/>
          <p:cNvSpPr txBox="1">
            <a:spLocks noChangeArrowheads="1"/>
          </p:cNvSpPr>
          <p:nvPr/>
        </p:nvSpPr>
        <p:spPr bwMode="auto">
          <a:xfrm rot="10800000" flipV="1">
            <a:off x="2844800" y="5949950"/>
            <a:ext cx="576263" cy="396875"/>
          </a:xfrm>
          <a:prstGeom prst="rect">
            <a:avLst/>
          </a:prstGeom>
          <a:noFill/>
          <a:ln w="9525" algn="ctr">
            <a:noFill/>
            <a:miter lim="800000"/>
            <a:headEnd/>
            <a:tailEnd/>
          </a:ln>
          <a:effectLst/>
        </p:spPr>
        <p:txBody>
          <a:bodyPr>
            <a:spAutoFit/>
          </a:bodyPr>
          <a:lstStyle/>
          <a:p>
            <a:r>
              <a:rPr lang="ar-SA"/>
              <a:t>12</a:t>
            </a:r>
            <a:endParaRPr lang="en-US"/>
          </a:p>
        </p:txBody>
      </p:sp>
      <p:sp>
        <p:nvSpPr>
          <p:cNvPr id="194603" name="Text Box 43"/>
          <p:cNvSpPr txBox="1">
            <a:spLocks noChangeArrowheads="1"/>
          </p:cNvSpPr>
          <p:nvPr/>
        </p:nvSpPr>
        <p:spPr bwMode="auto">
          <a:xfrm rot="10800000" flipV="1">
            <a:off x="3348038" y="6165850"/>
            <a:ext cx="576262" cy="395288"/>
          </a:xfrm>
          <a:prstGeom prst="rect">
            <a:avLst/>
          </a:prstGeom>
          <a:noFill/>
          <a:ln w="9525" algn="ctr">
            <a:noFill/>
            <a:miter lim="800000"/>
            <a:headEnd/>
            <a:tailEnd/>
          </a:ln>
          <a:effectLst/>
        </p:spPr>
        <p:txBody>
          <a:bodyPr>
            <a:spAutoFit/>
          </a:bodyPr>
          <a:lstStyle/>
          <a:p>
            <a:r>
              <a:rPr lang="ar-SA"/>
              <a:t>=</a:t>
            </a:r>
            <a:endParaRPr lang="en-US"/>
          </a:p>
        </p:txBody>
      </p:sp>
      <p:sp>
        <p:nvSpPr>
          <p:cNvPr id="194605" name="AutoShape 45"/>
          <p:cNvSpPr>
            <a:spLocks noChangeArrowheads="1"/>
          </p:cNvSpPr>
          <p:nvPr/>
        </p:nvSpPr>
        <p:spPr bwMode="auto">
          <a:xfrm>
            <a:off x="4716463" y="6237288"/>
            <a:ext cx="936625" cy="215900"/>
          </a:xfrm>
          <a:prstGeom prst="leftArrow">
            <a:avLst>
              <a:gd name="adj1" fmla="val 50000"/>
              <a:gd name="adj2" fmla="val 108456"/>
            </a:avLst>
          </a:prstGeom>
          <a:solidFill>
            <a:srgbClr val="FFFF66"/>
          </a:solidFill>
          <a:ln w="12700" algn="ctr">
            <a:solidFill>
              <a:schemeClr val="tx1"/>
            </a:solidFill>
            <a:miter lim="800000"/>
            <a:headEnd/>
            <a:tailEnd/>
          </a:ln>
          <a:effectLst/>
        </p:spPr>
        <p:txBody>
          <a:bodyPr wrap="none" anchor="ctr">
            <a:spAutoFit/>
          </a:bodyPr>
          <a:lstStyle/>
          <a:p>
            <a:endParaRPr lang="ar-JO"/>
          </a:p>
        </p:txBody>
      </p:sp>
      <p:sp>
        <p:nvSpPr>
          <p:cNvPr id="194606" name="AutoShape 46">
            <a:hlinkClick r:id="rId3" action="ppaction://hlinksldjump" highlightClick="1"/>
          </p:cNvPr>
          <p:cNvSpPr>
            <a:spLocks noChangeArrowheads="1"/>
          </p:cNvSpPr>
          <p:nvPr/>
        </p:nvSpPr>
        <p:spPr bwMode="auto">
          <a:xfrm>
            <a:off x="0" y="6453188"/>
            <a:ext cx="395288" cy="404812"/>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slow">
    <p:blinds/>
    <p:sndAc>
      <p:stSnd>
        <p:snd r:embed="rId2" name="explode.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mph" presetSubtype="0" fill="hold" grpId="0" nodeType="afterEffect">
                                  <p:stCondLst>
                                    <p:cond delay="0"/>
                                  </p:stCondLst>
                                  <p:childTnLst>
                                    <p:animClr clrSpc="hsl" dir="cw">
                                      <p:cBhvr override="childStyle">
                                        <p:cTn id="6" dur="3000" fill="hold"/>
                                        <p:tgtEl>
                                          <p:spTgt spid="194570"/>
                                        </p:tgtEl>
                                        <p:attrNameLst>
                                          <p:attrName>style.color</p:attrName>
                                        </p:attrNameLst>
                                      </p:cBhvr>
                                      <p:by>
                                        <p:hsl h="0" s="-12549" l="-25098"/>
                                      </p:by>
                                    </p:animClr>
                                    <p:animClr clrSpc="hsl" dir="cw">
                                      <p:cBhvr>
                                        <p:cTn id="7" dur="3000" fill="hold"/>
                                        <p:tgtEl>
                                          <p:spTgt spid="194570"/>
                                        </p:tgtEl>
                                        <p:attrNameLst>
                                          <p:attrName>fillcolor</p:attrName>
                                        </p:attrNameLst>
                                      </p:cBhvr>
                                      <p:by>
                                        <p:hsl h="0" s="-12549" l="-25098"/>
                                      </p:by>
                                    </p:animClr>
                                    <p:animClr clrSpc="hsl" dir="cw">
                                      <p:cBhvr>
                                        <p:cTn id="8" dur="3000" fill="hold"/>
                                        <p:tgtEl>
                                          <p:spTgt spid="194570"/>
                                        </p:tgtEl>
                                        <p:attrNameLst>
                                          <p:attrName>stroke.color</p:attrName>
                                        </p:attrNameLst>
                                      </p:cBhvr>
                                      <p:by>
                                        <p:hsl h="0" s="-12549" l="-25098"/>
                                      </p:by>
                                    </p:animClr>
                                    <p:set>
                                      <p:cBhvr>
                                        <p:cTn id="9" dur="3000" fill="hold"/>
                                        <p:tgtEl>
                                          <p:spTgt spid="194570"/>
                                        </p:tgtEl>
                                        <p:attrNameLst>
                                          <p:attrName>fill.type</p:attrName>
                                        </p:attrNameLst>
                                      </p:cBhvr>
                                      <p:to>
                                        <p:strVal val="solid"/>
                                      </p:to>
                                    </p:set>
                                  </p:childTnLst>
                                </p:cTn>
                              </p:par>
                            </p:childTnLst>
                          </p:cTn>
                        </p:par>
                        <p:par>
                          <p:cTn id="10" fill="hold">
                            <p:stCondLst>
                              <p:cond delay="3000"/>
                            </p:stCondLst>
                            <p:childTnLst>
                              <p:par>
                                <p:cTn id="11" presetID="54" presetClass="entr" presetSubtype="0" accel="100000" fill="hold" grpId="0" nodeType="afterEffect">
                                  <p:stCondLst>
                                    <p:cond delay="0"/>
                                  </p:stCondLst>
                                  <p:childTnLst>
                                    <p:set>
                                      <p:cBhvr>
                                        <p:cTn id="12" dur="1" fill="hold">
                                          <p:stCondLst>
                                            <p:cond delay="0"/>
                                          </p:stCondLst>
                                        </p:cTn>
                                        <p:tgtEl>
                                          <p:spTgt spid="194586"/>
                                        </p:tgtEl>
                                        <p:attrNameLst>
                                          <p:attrName>style.visibility</p:attrName>
                                        </p:attrNameLst>
                                      </p:cBhvr>
                                      <p:to>
                                        <p:strVal val="visible"/>
                                      </p:to>
                                    </p:set>
                                    <p:anim calcmode="lin" valueType="num">
                                      <p:cBhvr>
                                        <p:cTn id="13" dur="2000" fill="hold"/>
                                        <p:tgtEl>
                                          <p:spTgt spid="194586"/>
                                        </p:tgtEl>
                                        <p:attrNameLst>
                                          <p:attrName>ppt_w</p:attrName>
                                        </p:attrNameLst>
                                      </p:cBhvr>
                                      <p:tavLst>
                                        <p:tav tm="0">
                                          <p:val>
                                            <p:strVal val="#ppt_w*0.05"/>
                                          </p:val>
                                        </p:tav>
                                        <p:tav tm="100000">
                                          <p:val>
                                            <p:strVal val="#ppt_w"/>
                                          </p:val>
                                        </p:tav>
                                      </p:tavLst>
                                    </p:anim>
                                    <p:anim calcmode="lin" valueType="num">
                                      <p:cBhvr>
                                        <p:cTn id="14" dur="2000" fill="hold"/>
                                        <p:tgtEl>
                                          <p:spTgt spid="194586"/>
                                        </p:tgtEl>
                                        <p:attrNameLst>
                                          <p:attrName>ppt_h</p:attrName>
                                        </p:attrNameLst>
                                      </p:cBhvr>
                                      <p:tavLst>
                                        <p:tav tm="0">
                                          <p:val>
                                            <p:strVal val="#ppt_h"/>
                                          </p:val>
                                        </p:tav>
                                        <p:tav tm="100000">
                                          <p:val>
                                            <p:strVal val="#ppt_h"/>
                                          </p:val>
                                        </p:tav>
                                      </p:tavLst>
                                    </p:anim>
                                    <p:anim calcmode="lin" valueType="num">
                                      <p:cBhvr>
                                        <p:cTn id="15" dur="2000" fill="hold"/>
                                        <p:tgtEl>
                                          <p:spTgt spid="194586"/>
                                        </p:tgtEl>
                                        <p:attrNameLst>
                                          <p:attrName>ppt_x</p:attrName>
                                        </p:attrNameLst>
                                      </p:cBhvr>
                                      <p:tavLst>
                                        <p:tav tm="0">
                                          <p:val>
                                            <p:strVal val="#ppt_x-.2"/>
                                          </p:val>
                                        </p:tav>
                                        <p:tav tm="100000">
                                          <p:val>
                                            <p:strVal val="#ppt_x"/>
                                          </p:val>
                                        </p:tav>
                                      </p:tavLst>
                                    </p:anim>
                                    <p:anim calcmode="lin" valueType="num">
                                      <p:cBhvr>
                                        <p:cTn id="16" dur="2000" fill="hold"/>
                                        <p:tgtEl>
                                          <p:spTgt spid="194586"/>
                                        </p:tgtEl>
                                        <p:attrNameLst>
                                          <p:attrName>ppt_y</p:attrName>
                                        </p:attrNameLst>
                                      </p:cBhvr>
                                      <p:tavLst>
                                        <p:tav tm="0">
                                          <p:val>
                                            <p:strVal val="#ppt_y"/>
                                          </p:val>
                                        </p:tav>
                                        <p:tav tm="100000">
                                          <p:val>
                                            <p:strVal val="#ppt_y"/>
                                          </p:val>
                                        </p:tav>
                                      </p:tavLst>
                                    </p:anim>
                                    <p:animEffect transition="in" filter="fade">
                                      <p:cBhvr>
                                        <p:cTn id="17" dur="2000"/>
                                        <p:tgtEl>
                                          <p:spTgt spid="194586"/>
                                        </p:tgtEl>
                                      </p:cBhvr>
                                    </p:animEffect>
                                  </p:childTnLst>
                                </p:cTn>
                              </p:par>
                              <p:par>
                                <p:cTn id="18" presetID="54" presetClass="entr" presetSubtype="0" accel="100000" fill="hold" grpId="0" nodeType="withEffect">
                                  <p:stCondLst>
                                    <p:cond delay="0"/>
                                  </p:stCondLst>
                                  <p:childTnLst>
                                    <p:set>
                                      <p:cBhvr>
                                        <p:cTn id="19" dur="1" fill="hold">
                                          <p:stCondLst>
                                            <p:cond delay="0"/>
                                          </p:stCondLst>
                                        </p:cTn>
                                        <p:tgtEl>
                                          <p:spTgt spid="194587"/>
                                        </p:tgtEl>
                                        <p:attrNameLst>
                                          <p:attrName>style.visibility</p:attrName>
                                        </p:attrNameLst>
                                      </p:cBhvr>
                                      <p:to>
                                        <p:strVal val="visible"/>
                                      </p:to>
                                    </p:set>
                                    <p:anim calcmode="lin" valueType="num">
                                      <p:cBhvr>
                                        <p:cTn id="20" dur="2000" fill="hold"/>
                                        <p:tgtEl>
                                          <p:spTgt spid="194587"/>
                                        </p:tgtEl>
                                        <p:attrNameLst>
                                          <p:attrName>ppt_w</p:attrName>
                                        </p:attrNameLst>
                                      </p:cBhvr>
                                      <p:tavLst>
                                        <p:tav tm="0">
                                          <p:val>
                                            <p:strVal val="#ppt_w*0.05"/>
                                          </p:val>
                                        </p:tav>
                                        <p:tav tm="100000">
                                          <p:val>
                                            <p:strVal val="#ppt_w"/>
                                          </p:val>
                                        </p:tav>
                                      </p:tavLst>
                                    </p:anim>
                                    <p:anim calcmode="lin" valueType="num">
                                      <p:cBhvr>
                                        <p:cTn id="21" dur="2000" fill="hold"/>
                                        <p:tgtEl>
                                          <p:spTgt spid="194587"/>
                                        </p:tgtEl>
                                        <p:attrNameLst>
                                          <p:attrName>ppt_h</p:attrName>
                                        </p:attrNameLst>
                                      </p:cBhvr>
                                      <p:tavLst>
                                        <p:tav tm="0">
                                          <p:val>
                                            <p:strVal val="#ppt_h"/>
                                          </p:val>
                                        </p:tav>
                                        <p:tav tm="100000">
                                          <p:val>
                                            <p:strVal val="#ppt_h"/>
                                          </p:val>
                                        </p:tav>
                                      </p:tavLst>
                                    </p:anim>
                                    <p:anim calcmode="lin" valueType="num">
                                      <p:cBhvr>
                                        <p:cTn id="22" dur="2000" fill="hold"/>
                                        <p:tgtEl>
                                          <p:spTgt spid="194587"/>
                                        </p:tgtEl>
                                        <p:attrNameLst>
                                          <p:attrName>ppt_x</p:attrName>
                                        </p:attrNameLst>
                                      </p:cBhvr>
                                      <p:tavLst>
                                        <p:tav tm="0">
                                          <p:val>
                                            <p:strVal val="#ppt_x-.2"/>
                                          </p:val>
                                        </p:tav>
                                        <p:tav tm="100000">
                                          <p:val>
                                            <p:strVal val="#ppt_x"/>
                                          </p:val>
                                        </p:tav>
                                      </p:tavLst>
                                    </p:anim>
                                    <p:anim calcmode="lin" valueType="num">
                                      <p:cBhvr>
                                        <p:cTn id="23" dur="2000" fill="hold"/>
                                        <p:tgtEl>
                                          <p:spTgt spid="194587"/>
                                        </p:tgtEl>
                                        <p:attrNameLst>
                                          <p:attrName>ppt_y</p:attrName>
                                        </p:attrNameLst>
                                      </p:cBhvr>
                                      <p:tavLst>
                                        <p:tav tm="0">
                                          <p:val>
                                            <p:strVal val="#ppt_y"/>
                                          </p:val>
                                        </p:tav>
                                        <p:tav tm="100000">
                                          <p:val>
                                            <p:strVal val="#ppt_y"/>
                                          </p:val>
                                        </p:tav>
                                      </p:tavLst>
                                    </p:anim>
                                    <p:animEffect transition="in" filter="fade">
                                      <p:cBhvr>
                                        <p:cTn id="24" dur="2000"/>
                                        <p:tgtEl>
                                          <p:spTgt spid="194587"/>
                                        </p:tgtEl>
                                      </p:cBhvr>
                                    </p:animEffect>
                                  </p:childTnLst>
                                </p:cTn>
                              </p:par>
                              <p:par>
                                <p:cTn id="25" presetID="54" presetClass="entr" presetSubtype="0" accel="100000" fill="hold" grpId="0" nodeType="withEffect">
                                  <p:stCondLst>
                                    <p:cond delay="0"/>
                                  </p:stCondLst>
                                  <p:childTnLst>
                                    <p:set>
                                      <p:cBhvr>
                                        <p:cTn id="26" dur="1" fill="hold">
                                          <p:stCondLst>
                                            <p:cond delay="0"/>
                                          </p:stCondLst>
                                        </p:cTn>
                                        <p:tgtEl>
                                          <p:spTgt spid="194588"/>
                                        </p:tgtEl>
                                        <p:attrNameLst>
                                          <p:attrName>style.visibility</p:attrName>
                                        </p:attrNameLst>
                                      </p:cBhvr>
                                      <p:to>
                                        <p:strVal val="visible"/>
                                      </p:to>
                                    </p:set>
                                    <p:anim calcmode="lin" valueType="num">
                                      <p:cBhvr>
                                        <p:cTn id="27" dur="2000" fill="hold"/>
                                        <p:tgtEl>
                                          <p:spTgt spid="194588"/>
                                        </p:tgtEl>
                                        <p:attrNameLst>
                                          <p:attrName>ppt_w</p:attrName>
                                        </p:attrNameLst>
                                      </p:cBhvr>
                                      <p:tavLst>
                                        <p:tav tm="0">
                                          <p:val>
                                            <p:strVal val="#ppt_w*0.05"/>
                                          </p:val>
                                        </p:tav>
                                        <p:tav tm="100000">
                                          <p:val>
                                            <p:strVal val="#ppt_w"/>
                                          </p:val>
                                        </p:tav>
                                      </p:tavLst>
                                    </p:anim>
                                    <p:anim calcmode="lin" valueType="num">
                                      <p:cBhvr>
                                        <p:cTn id="28" dur="2000" fill="hold"/>
                                        <p:tgtEl>
                                          <p:spTgt spid="194588"/>
                                        </p:tgtEl>
                                        <p:attrNameLst>
                                          <p:attrName>ppt_h</p:attrName>
                                        </p:attrNameLst>
                                      </p:cBhvr>
                                      <p:tavLst>
                                        <p:tav tm="0">
                                          <p:val>
                                            <p:strVal val="#ppt_h"/>
                                          </p:val>
                                        </p:tav>
                                        <p:tav tm="100000">
                                          <p:val>
                                            <p:strVal val="#ppt_h"/>
                                          </p:val>
                                        </p:tav>
                                      </p:tavLst>
                                    </p:anim>
                                    <p:anim calcmode="lin" valueType="num">
                                      <p:cBhvr>
                                        <p:cTn id="29" dur="2000" fill="hold"/>
                                        <p:tgtEl>
                                          <p:spTgt spid="194588"/>
                                        </p:tgtEl>
                                        <p:attrNameLst>
                                          <p:attrName>ppt_x</p:attrName>
                                        </p:attrNameLst>
                                      </p:cBhvr>
                                      <p:tavLst>
                                        <p:tav tm="0">
                                          <p:val>
                                            <p:strVal val="#ppt_x-.2"/>
                                          </p:val>
                                        </p:tav>
                                        <p:tav tm="100000">
                                          <p:val>
                                            <p:strVal val="#ppt_x"/>
                                          </p:val>
                                        </p:tav>
                                      </p:tavLst>
                                    </p:anim>
                                    <p:anim calcmode="lin" valueType="num">
                                      <p:cBhvr>
                                        <p:cTn id="30" dur="2000" fill="hold"/>
                                        <p:tgtEl>
                                          <p:spTgt spid="194588"/>
                                        </p:tgtEl>
                                        <p:attrNameLst>
                                          <p:attrName>ppt_y</p:attrName>
                                        </p:attrNameLst>
                                      </p:cBhvr>
                                      <p:tavLst>
                                        <p:tav tm="0">
                                          <p:val>
                                            <p:strVal val="#ppt_y"/>
                                          </p:val>
                                        </p:tav>
                                        <p:tav tm="100000">
                                          <p:val>
                                            <p:strVal val="#ppt_y"/>
                                          </p:val>
                                        </p:tav>
                                      </p:tavLst>
                                    </p:anim>
                                    <p:animEffect transition="in" filter="fade">
                                      <p:cBhvr>
                                        <p:cTn id="31" dur="2000"/>
                                        <p:tgtEl>
                                          <p:spTgt spid="194588"/>
                                        </p:tgtEl>
                                      </p:cBhvr>
                                    </p:animEffect>
                                  </p:childTnLst>
                                </p:cTn>
                              </p:par>
                              <p:par>
                                <p:cTn id="32" presetID="54" presetClass="entr" presetSubtype="0" accel="100000" fill="hold" grpId="0" nodeType="withEffect">
                                  <p:stCondLst>
                                    <p:cond delay="0"/>
                                  </p:stCondLst>
                                  <p:childTnLst>
                                    <p:set>
                                      <p:cBhvr>
                                        <p:cTn id="33" dur="1" fill="hold">
                                          <p:stCondLst>
                                            <p:cond delay="0"/>
                                          </p:stCondLst>
                                        </p:cTn>
                                        <p:tgtEl>
                                          <p:spTgt spid="194589"/>
                                        </p:tgtEl>
                                        <p:attrNameLst>
                                          <p:attrName>style.visibility</p:attrName>
                                        </p:attrNameLst>
                                      </p:cBhvr>
                                      <p:to>
                                        <p:strVal val="visible"/>
                                      </p:to>
                                    </p:set>
                                    <p:anim calcmode="lin" valueType="num">
                                      <p:cBhvr>
                                        <p:cTn id="34" dur="2000" fill="hold"/>
                                        <p:tgtEl>
                                          <p:spTgt spid="194589"/>
                                        </p:tgtEl>
                                        <p:attrNameLst>
                                          <p:attrName>ppt_w</p:attrName>
                                        </p:attrNameLst>
                                      </p:cBhvr>
                                      <p:tavLst>
                                        <p:tav tm="0">
                                          <p:val>
                                            <p:strVal val="#ppt_w*0.05"/>
                                          </p:val>
                                        </p:tav>
                                        <p:tav tm="100000">
                                          <p:val>
                                            <p:strVal val="#ppt_w"/>
                                          </p:val>
                                        </p:tav>
                                      </p:tavLst>
                                    </p:anim>
                                    <p:anim calcmode="lin" valueType="num">
                                      <p:cBhvr>
                                        <p:cTn id="35" dur="2000" fill="hold"/>
                                        <p:tgtEl>
                                          <p:spTgt spid="194589"/>
                                        </p:tgtEl>
                                        <p:attrNameLst>
                                          <p:attrName>ppt_h</p:attrName>
                                        </p:attrNameLst>
                                      </p:cBhvr>
                                      <p:tavLst>
                                        <p:tav tm="0">
                                          <p:val>
                                            <p:strVal val="#ppt_h"/>
                                          </p:val>
                                        </p:tav>
                                        <p:tav tm="100000">
                                          <p:val>
                                            <p:strVal val="#ppt_h"/>
                                          </p:val>
                                        </p:tav>
                                      </p:tavLst>
                                    </p:anim>
                                    <p:anim calcmode="lin" valueType="num">
                                      <p:cBhvr>
                                        <p:cTn id="36" dur="2000" fill="hold"/>
                                        <p:tgtEl>
                                          <p:spTgt spid="194589"/>
                                        </p:tgtEl>
                                        <p:attrNameLst>
                                          <p:attrName>ppt_x</p:attrName>
                                        </p:attrNameLst>
                                      </p:cBhvr>
                                      <p:tavLst>
                                        <p:tav tm="0">
                                          <p:val>
                                            <p:strVal val="#ppt_x-.2"/>
                                          </p:val>
                                        </p:tav>
                                        <p:tav tm="100000">
                                          <p:val>
                                            <p:strVal val="#ppt_x"/>
                                          </p:val>
                                        </p:tav>
                                      </p:tavLst>
                                    </p:anim>
                                    <p:anim calcmode="lin" valueType="num">
                                      <p:cBhvr>
                                        <p:cTn id="37" dur="2000" fill="hold"/>
                                        <p:tgtEl>
                                          <p:spTgt spid="194589"/>
                                        </p:tgtEl>
                                        <p:attrNameLst>
                                          <p:attrName>ppt_y</p:attrName>
                                        </p:attrNameLst>
                                      </p:cBhvr>
                                      <p:tavLst>
                                        <p:tav tm="0">
                                          <p:val>
                                            <p:strVal val="#ppt_y"/>
                                          </p:val>
                                        </p:tav>
                                        <p:tav tm="100000">
                                          <p:val>
                                            <p:strVal val="#ppt_y"/>
                                          </p:val>
                                        </p:tav>
                                      </p:tavLst>
                                    </p:anim>
                                    <p:animEffect transition="in" filter="fade">
                                      <p:cBhvr>
                                        <p:cTn id="38" dur="2000"/>
                                        <p:tgtEl>
                                          <p:spTgt spid="194589"/>
                                        </p:tgtEl>
                                      </p:cBhvr>
                                    </p:animEffect>
                                  </p:childTnLst>
                                </p:cTn>
                              </p:par>
                              <p:par>
                                <p:cTn id="39" presetID="54" presetClass="entr" presetSubtype="0" accel="100000" fill="hold" grpId="0" nodeType="withEffect">
                                  <p:stCondLst>
                                    <p:cond delay="0"/>
                                  </p:stCondLst>
                                  <p:childTnLst>
                                    <p:set>
                                      <p:cBhvr>
                                        <p:cTn id="40" dur="1" fill="hold">
                                          <p:stCondLst>
                                            <p:cond delay="0"/>
                                          </p:stCondLst>
                                        </p:cTn>
                                        <p:tgtEl>
                                          <p:spTgt spid="194590"/>
                                        </p:tgtEl>
                                        <p:attrNameLst>
                                          <p:attrName>style.visibility</p:attrName>
                                        </p:attrNameLst>
                                      </p:cBhvr>
                                      <p:to>
                                        <p:strVal val="visible"/>
                                      </p:to>
                                    </p:set>
                                    <p:anim calcmode="lin" valueType="num">
                                      <p:cBhvr>
                                        <p:cTn id="41" dur="2000" fill="hold"/>
                                        <p:tgtEl>
                                          <p:spTgt spid="194590"/>
                                        </p:tgtEl>
                                        <p:attrNameLst>
                                          <p:attrName>ppt_w</p:attrName>
                                        </p:attrNameLst>
                                      </p:cBhvr>
                                      <p:tavLst>
                                        <p:tav tm="0">
                                          <p:val>
                                            <p:strVal val="#ppt_w*0.05"/>
                                          </p:val>
                                        </p:tav>
                                        <p:tav tm="100000">
                                          <p:val>
                                            <p:strVal val="#ppt_w"/>
                                          </p:val>
                                        </p:tav>
                                      </p:tavLst>
                                    </p:anim>
                                    <p:anim calcmode="lin" valueType="num">
                                      <p:cBhvr>
                                        <p:cTn id="42" dur="2000" fill="hold"/>
                                        <p:tgtEl>
                                          <p:spTgt spid="194590"/>
                                        </p:tgtEl>
                                        <p:attrNameLst>
                                          <p:attrName>ppt_h</p:attrName>
                                        </p:attrNameLst>
                                      </p:cBhvr>
                                      <p:tavLst>
                                        <p:tav tm="0">
                                          <p:val>
                                            <p:strVal val="#ppt_h"/>
                                          </p:val>
                                        </p:tav>
                                        <p:tav tm="100000">
                                          <p:val>
                                            <p:strVal val="#ppt_h"/>
                                          </p:val>
                                        </p:tav>
                                      </p:tavLst>
                                    </p:anim>
                                    <p:anim calcmode="lin" valueType="num">
                                      <p:cBhvr>
                                        <p:cTn id="43" dur="2000" fill="hold"/>
                                        <p:tgtEl>
                                          <p:spTgt spid="194590"/>
                                        </p:tgtEl>
                                        <p:attrNameLst>
                                          <p:attrName>ppt_x</p:attrName>
                                        </p:attrNameLst>
                                      </p:cBhvr>
                                      <p:tavLst>
                                        <p:tav tm="0">
                                          <p:val>
                                            <p:strVal val="#ppt_x-.2"/>
                                          </p:val>
                                        </p:tav>
                                        <p:tav tm="100000">
                                          <p:val>
                                            <p:strVal val="#ppt_x"/>
                                          </p:val>
                                        </p:tav>
                                      </p:tavLst>
                                    </p:anim>
                                    <p:anim calcmode="lin" valueType="num">
                                      <p:cBhvr>
                                        <p:cTn id="44" dur="2000" fill="hold"/>
                                        <p:tgtEl>
                                          <p:spTgt spid="194590"/>
                                        </p:tgtEl>
                                        <p:attrNameLst>
                                          <p:attrName>ppt_y</p:attrName>
                                        </p:attrNameLst>
                                      </p:cBhvr>
                                      <p:tavLst>
                                        <p:tav tm="0">
                                          <p:val>
                                            <p:strVal val="#ppt_y"/>
                                          </p:val>
                                        </p:tav>
                                        <p:tav tm="100000">
                                          <p:val>
                                            <p:strVal val="#ppt_y"/>
                                          </p:val>
                                        </p:tav>
                                      </p:tavLst>
                                    </p:anim>
                                    <p:animEffect transition="in" filter="fade">
                                      <p:cBhvr>
                                        <p:cTn id="45" dur="2000"/>
                                        <p:tgtEl>
                                          <p:spTgt spid="194590"/>
                                        </p:tgtEl>
                                      </p:cBhvr>
                                    </p:animEffect>
                                  </p:childTnLst>
                                </p:cTn>
                              </p:par>
                              <p:par>
                                <p:cTn id="46" presetID="54" presetClass="entr" presetSubtype="0" accel="100000" fill="hold" grpId="0" nodeType="withEffect">
                                  <p:stCondLst>
                                    <p:cond delay="0"/>
                                  </p:stCondLst>
                                  <p:childTnLst>
                                    <p:set>
                                      <p:cBhvr>
                                        <p:cTn id="47" dur="1" fill="hold">
                                          <p:stCondLst>
                                            <p:cond delay="0"/>
                                          </p:stCondLst>
                                        </p:cTn>
                                        <p:tgtEl>
                                          <p:spTgt spid="194591"/>
                                        </p:tgtEl>
                                        <p:attrNameLst>
                                          <p:attrName>style.visibility</p:attrName>
                                        </p:attrNameLst>
                                      </p:cBhvr>
                                      <p:to>
                                        <p:strVal val="visible"/>
                                      </p:to>
                                    </p:set>
                                    <p:anim calcmode="lin" valueType="num">
                                      <p:cBhvr>
                                        <p:cTn id="48" dur="2000" fill="hold"/>
                                        <p:tgtEl>
                                          <p:spTgt spid="194591"/>
                                        </p:tgtEl>
                                        <p:attrNameLst>
                                          <p:attrName>ppt_w</p:attrName>
                                        </p:attrNameLst>
                                      </p:cBhvr>
                                      <p:tavLst>
                                        <p:tav tm="0">
                                          <p:val>
                                            <p:strVal val="#ppt_w*0.05"/>
                                          </p:val>
                                        </p:tav>
                                        <p:tav tm="100000">
                                          <p:val>
                                            <p:strVal val="#ppt_w"/>
                                          </p:val>
                                        </p:tav>
                                      </p:tavLst>
                                    </p:anim>
                                    <p:anim calcmode="lin" valueType="num">
                                      <p:cBhvr>
                                        <p:cTn id="49" dur="2000" fill="hold"/>
                                        <p:tgtEl>
                                          <p:spTgt spid="194591"/>
                                        </p:tgtEl>
                                        <p:attrNameLst>
                                          <p:attrName>ppt_h</p:attrName>
                                        </p:attrNameLst>
                                      </p:cBhvr>
                                      <p:tavLst>
                                        <p:tav tm="0">
                                          <p:val>
                                            <p:strVal val="#ppt_h"/>
                                          </p:val>
                                        </p:tav>
                                        <p:tav tm="100000">
                                          <p:val>
                                            <p:strVal val="#ppt_h"/>
                                          </p:val>
                                        </p:tav>
                                      </p:tavLst>
                                    </p:anim>
                                    <p:anim calcmode="lin" valueType="num">
                                      <p:cBhvr>
                                        <p:cTn id="50" dur="2000" fill="hold"/>
                                        <p:tgtEl>
                                          <p:spTgt spid="194591"/>
                                        </p:tgtEl>
                                        <p:attrNameLst>
                                          <p:attrName>ppt_x</p:attrName>
                                        </p:attrNameLst>
                                      </p:cBhvr>
                                      <p:tavLst>
                                        <p:tav tm="0">
                                          <p:val>
                                            <p:strVal val="#ppt_x-.2"/>
                                          </p:val>
                                        </p:tav>
                                        <p:tav tm="100000">
                                          <p:val>
                                            <p:strVal val="#ppt_x"/>
                                          </p:val>
                                        </p:tav>
                                      </p:tavLst>
                                    </p:anim>
                                    <p:anim calcmode="lin" valueType="num">
                                      <p:cBhvr>
                                        <p:cTn id="51" dur="2000" fill="hold"/>
                                        <p:tgtEl>
                                          <p:spTgt spid="194591"/>
                                        </p:tgtEl>
                                        <p:attrNameLst>
                                          <p:attrName>ppt_y</p:attrName>
                                        </p:attrNameLst>
                                      </p:cBhvr>
                                      <p:tavLst>
                                        <p:tav tm="0">
                                          <p:val>
                                            <p:strVal val="#ppt_y"/>
                                          </p:val>
                                        </p:tav>
                                        <p:tav tm="100000">
                                          <p:val>
                                            <p:strVal val="#ppt_y"/>
                                          </p:val>
                                        </p:tav>
                                      </p:tavLst>
                                    </p:anim>
                                    <p:animEffect transition="in" filter="fade">
                                      <p:cBhvr>
                                        <p:cTn id="52" dur="2000"/>
                                        <p:tgtEl>
                                          <p:spTgt spid="194591"/>
                                        </p:tgtEl>
                                      </p:cBhvr>
                                    </p:animEffect>
                                  </p:childTnLst>
                                </p:cTn>
                              </p:par>
                              <p:par>
                                <p:cTn id="53" presetID="54" presetClass="entr" presetSubtype="0" accel="100000" fill="hold" grpId="0" nodeType="withEffect">
                                  <p:stCondLst>
                                    <p:cond delay="0"/>
                                  </p:stCondLst>
                                  <p:childTnLst>
                                    <p:set>
                                      <p:cBhvr>
                                        <p:cTn id="54" dur="1" fill="hold">
                                          <p:stCondLst>
                                            <p:cond delay="0"/>
                                          </p:stCondLst>
                                        </p:cTn>
                                        <p:tgtEl>
                                          <p:spTgt spid="194592"/>
                                        </p:tgtEl>
                                        <p:attrNameLst>
                                          <p:attrName>style.visibility</p:attrName>
                                        </p:attrNameLst>
                                      </p:cBhvr>
                                      <p:to>
                                        <p:strVal val="visible"/>
                                      </p:to>
                                    </p:set>
                                    <p:anim calcmode="lin" valueType="num">
                                      <p:cBhvr>
                                        <p:cTn id="55" dur="2000" fill="hold"/>
                                        <p:tgtEl>
                                          <p:spTgt spid="194592"/>
                                        </p:tgtEl>
                                        <p:attrNameLst>
                                          <p:attrName>ppt_w</p:attrName>
                                        </p:attrNameLst>
                                      </p:cBhvr>
                                      <p:tavLst>
                                        <p:tav tm="0">
                                          <p:val>
                                            <p:strVal val="#ppt_w*0.05"/>
                                          </p:val>
                                        </p:tav>
                                        <p:tav tm="100000">
                                          <p:val>
                                            <p:strVal val="#ppt_w"/>
                                          </p:val>
                                        </p:tav>
                                      </p:tavLst>
                                    </p:anim>
                                    <p:anim calcmode="lin" valueType="num">
                                      <p:cBhvr>
                                        <p:cTn id="56" dur="2000" fill="hold"/>
                                        <p:tgtEl>
                                          <p:spTgt spid="194592"/>
                                        </p:tgtEl>
                                        <p:attrNameLst>
                                          <p:attrName>ppt_h</p:attrName>
                                        </p:attrNameLst>
                                      </p:cBhvr>
                                      <p:tavLst>
                                        <p:tav tm="0">
                                          <p:val>
                                            <p:strVal val="#ppt_h"/>
                                          </p:val>
                                        </p:tav>
                                        <p:tav tm="100000">
                                          <p:val>
                                            <p:strVal val="#ppt_h"/>
                                          </p:val>
                                        </p:tav>
                                      </p:tavLst>
                                    </p:anim>
                                    <p:anim calcmode="lin" valueType="num">
                                      <p:cBhvr>
                                        <p:cTn id="57" dur="2000" fill="hold"/>
                                        <p:tgtEl>
                                          <p:spTgt spid="194592"/>
                                        </p:tgtEl>
                                        <p:attrNameLst>
                                          <p:attrName>ppt_x</p:attrName>
                                        </p:attrNameLst>
                                      </p:cBhvr>
                                      <p:tavLst>
                                        <p:tav tm="0">
                                          <p:val>
                                            <p:strVal val="#ppt_x-.2"/>
                                          </p:val>
                                        </p:tav>
                                        <p:tav tm="100000">
                                          <p:val>
                                            <p:strVal val="#ppt_x"/>
                                          </p:val>
                                        </p:tav>
                                      </p:tavLst>
                                    </p:anim>
                                    <p:anim calcmode="lin" valueType="num">
                                      <p:cBhvr>
                                        <p:cTn id="58" dur="2000" fill="hold"/>
                                        <p:tgtEl>
                                          <p:spTgt spid="194592"/>
                                        </p:tgtEl>
                                        <p:attrNameLst>
                                          <p:attrName>ppt_y</p:attrName>
                                        </p:attrNameLst>
                                      </p:cBhvr>
                                      <p:tavLst>
                                        <p:tav tm="0">
                                          <p:val>
                                            <p:strVal val="#ppt_y"/>
                                          </p:val>
                                        </p:tav>
                                        <p:tav tm="100000">
                                          <p:val>
                                            <p:strVal val="#ppt_y"/>
                                          </p:val>
                                        </p:tav>
                                      </p:tavLst>
                                    </p:anim>
                                    <p:animEffect transition="in" filter="fade">
                                      <p:cBhvr>
                                        <p:cTn id="59" dur="2000"/>
                                        <p:tgtEl>
                                          <p:spTgt spid="194592"/>
                                        </p:tgtEl>
                                      </p:cBhvr>
                                    </p:animEffect>
                                  </p:childTnLst>
                                </p:cTn>
                              </p:par>
                              <p:par>
                                <p:cTn id="60" presetID="54" presetClass="entr" presetSubtype="0" accel="100000" fill="hold" grpId="0" nodeType="withEffect">
                                  <p:stCondLst>
                                    <p:cond delay="0"/>
                                  </p:stCondLst>
                                  <p:childTnLst>
                                    <p:set>
                                      <p:cBhvr>
                                        <p:cTn id="61" dur="1" fill="hold">
                                          <p:stCondLst>
                                            <p:cond delay="0"/>
                                          </p:stCondLst>
                                        </p:cTn>
                                        <p:tgtEl>
                                          <p:spTgt spid="194593"/>
                                        </p:tgtEl>
                                        <p:attrNameLst>
                                          <p:attrName>style.visibility</p:attrName>
                                        </p:attrNameLst>
                                      </p:cBhvr>
                                      <p:to>
                                        <p:strVal val="visible"/>
                                      </p:to>
                                    </p:set>
                                    <p:anim calcmode="lin" valueType="num">
                                      <p:cBhvr>
                                        <p:cTn id="62" dur="2000" fill="hold"/>
                                        <p:tgtEl>
                                          <p:spTgt spid="194593"/>
                                        </p:tgtEl>
                                        <p:attrNameLst>
                                          <p:attrName>ppt_w</p:attrName>
                                        </p:attrNameLst>
                                      </p:cBhvr>
                                      <p:tavLst>
                                        <p:tav tm="0">
                                          <p:val>
                                            <p:strVal val="#ppt_w*0.05"/>
                                          </p:val>
                                        </p:tav>
                                        <p:tav tm="100000">
                                          <p:val>
                                            <p:strVal val="#ppt_w"/>
                                          </p:val>
                                        </p:tav>
                                      </p:tavLst>
                                    </p:anim>
                                    <p:anim calcmode="lin" valueType="num">
                                      <p:cBhvr>
                                        <p:cTn id="63" dur="2000" fill="hold"/>
                                        <p:tgtEl>
                                          <p:spTgt spid="194593"/>
                                        </p:tgtEl>
                                        <p:attrNameLst>
                                          <p:attrName>ppt_h</p:attrName>
                                        </p:attrNameLst>
                                      </p:cBhvr>
                                      <p:tavLst>
                                        <p:tav tm="0">
                                          <p:val>
                                            <p:strVal val="#ppt_h"/>
                                          </p:val>
                                        </p:tav>
                                        <p:tav tm="100000">
                                          <p:val>
                                            <p:strVal val="#ppt_h"/>
                                          </p:val>
                                        </p:tav>
                                      </p:tavLst>
                                    </p:anim>
                                    <p:anim calcmode="lin" valueType="num">
                                      <p:cBhvr>
                                        <p:cTn id="64" dur="2000" fill="hold"/>
                                        <p:tgtEl>
                                          <p:spTgt spid="194593"/>
                                        </p:tgtEl>
                                        <p:attrNameLst>
                                          <p:attrName>ppt_x</p:attrName>
                                        </p:attrNameLst>
                                      </p:cBhvr>
                                      <p:tavLst>
                                        <p:tav tm="0">
                                          <p:val>
                                            <p:strVal val="#ppt_x-.2"/>
                                          </p:val>
                                        </p:tav>
                                        <p:tav tm="100000">
                                          <p:val>
                                            <p:strVal val="#ppt_x"/>
                                          </p:val>
                                        </p:tav>
                                      </p:tavLst>
                                    </p:anim>
                                    <p:anim calcmode="lin" valueType="num">
                                      <p:cBhvr>
                                        <p:cTn id="65" dur="2000" fill="hold"/>
                                        <p:tgtEl>
                                          <p:spTgt spid="194593"/>
                                        </p:tgtEl>
                                        <p:attrNameLst>
                                          <p:attrName>ppt_y</p:attrName>
                                        </p:attrNameLst>
                                      </p:cBhvr>
                                      <p:tavLst>
                                        <p:tav tm="0">
                                          <p:val>
                                            <p:strVal val="#ppt_y"/>
                                          </p:val>
                                        </p:tav>
                                        <p:tav tm="100000">
                                          <p:val>
                                            <p:strVal val="#ppt_y"/>
                                          </p:val>
                                        </p:tav>
                                      </p:tavLst>
                                    </p:anim>
                                    <p:animEffect transition="in" filter="fade">
                                      <p:cBhvr>
                                        <p:cTn id="66" dur="2000"/>
                                        <p:tgtEl>
                                          <p:spTgt spid="194593"/>
                                        </p:tgtEl>
                                      </p:cBhvr>
                                    </p:animEffect>
                                  </p:childTnLst>
                                </p:cTn>
                              </p:par>
                              <p:par>
                                <p:cTn id="67" presetID="54" presetClass="entr" presetSubtype="0" accel="100000" fill="hold" grpId="0" nodeType="withEffect">
                                  <p:stCondLst>
                                    <p:cond delay="0"/>
                                  </p:stCondLst>
                                  <p:childTnLst>
                                    <p:set>
                                      <p:cBhvr>
                                        <p:cTn id="68" dur="1" fill="hold">
                                          <p:stCondLst>
                                            <p:cond delay="0"/>
                                          </p:stCondLst>
                                        </p:cTn>
                                        <p:tgtEl>
                                          <p:spTgt spid="194594"/>
                                        </p:tgtEl>
                                        <p:attrNameLst>
                                          <p:attrName>style.visibility</p:attrName>
                                        </p:attrNameLst>
                                      </p:cBhvr>
                                      <p:to>
                                        <p:strVal val="visible"/>
                                      </p:to>
                                    </p:set>
                                    <p:anim calcmode="lin" valueType="num">
                                      <p:cBhvr>
                                        <p:cTn id="69" dur="2000" fill="hold"/>
                                        <p:tgtEl>
                                          <p:spTgt spid="194594"/>
                                        </p:tgtEl>
                                        <p:attrNameLst>
                                          <p:attrName>ppt_w</p:attrName>
                                        </p:attrNameLst>
                                      </p:cBhvr>
                                      <p:tavLst>
                                        <p:tav tm="0">
                                          <p:val>
                                            <p:strVal val="#ppt_w*0.05"/>
                                          </p:val>
                                        </p:tav>
                                        <p:tav tm="100000">
                                          <p:val>
                                            <p:strVal val="#ppt_w"/>
                                          </p:val>
                                        </p:tav>
                                      </p:tavLst>
                                    </p:anim>
                                    <p:anim calcmode="lin" valueType="num">
                                      <p:cBhvr>
                                        <p:cTn id="70" dur="2000" fill="hold"/>
                                        <p:tgtEl>
                                          <p:spTgt spid="194594"/>
                                        </p:tgtEl>
                                        <p:attrNameLst>
                                          <p:attrName>ppt_h</p:attrName>
                                        </p:attrNameLst>
                                      </p:cBhvr>
                                      <p:tavLst>
                                        <p:tav tm="0">
                                          <p:val>
                                            <p:strVal val="#ppt_h"/>
                                          </p:val>
                                        </p:tav>
                                        <p:tav tm="100000">
                                          <p:val>
                                            <p:strVal val="#ppt_h"/>
                                          </p:val>
                                        </p:tav>
                                      </p:tavLst>
                                    </p:anim>
                                    <p:anim calcmode="lin" valueType="num">
                                      <p:cBhvr>
                                        <p:cTn id="71" dur="2000" fill="hold"/>
                                        <p:tgtEl>
                                          <p:spTgt spid="194594"/>
                                        </p:tgtEl>
                                        <p:attrNameLst>
                                          <p:attrName>ppt_x</p:attrName>
                                        </p:attrNameLst>
                                      </p:cBhvr>
                                      <p:tavLst>
                                        <p:tav tm="0">
                                          <p:val>
                                            <p:strVal val="#ppt_x-.2"/>
                                          </p:val>
                                        </p:tav>
                                        <p:tav tm="100000">
                                          <p:val>
                                            <p:strVal val="#ppt_x"/>
                                          </p:val>
                                        </p:tav>
                                      </p:tavLst>
                                    </p:anim>
                                    <p:anim calcmode="lin" valueType="num">
                                      <p:cBhvr>
                                        <p:cTn id="72" dur="2000" fill="hold"/>
                                        <p:tgtEl>
                                          <p:spTgt spid="194594"/>
                                        </p:tgtEl>
                                        <p:attrNameLst>
                                          <p:attrName>ppt_y</p:attrName>
                                        </p:attrNameLst>
                                      </p:cBhvr>
                                      <p:tavLst>
                                        <p:tav tm="0">
                                          <p:val>
                                            <p:strVal val="#ppt_y"/>
                                          </p:val>
                                        </p:tav>
                                        <p:tav tm="100000">
                                          <p:val>
                                            <p:strVal val="#ppt_y"/>
                                          </p:val>
                                        </p:tav>
                                      </p:tavLst>
                                    </p:anim>
                                    <p:animEffect transition="in" filter="fade">
                                      <p:cBhvr>
                                        <p:cTn id="73" dur="2000"/>
                                        <p:tgtEl>
                                          <p:spTgt spid="194594"/>
                                        </p:tgtEl>
                                      </p:cBhvr>
                                    </p:animEffect>
                                  </p:childTnLst>
                                </p:cTn>
                              </p:par>
                              <p:par>
                                <p:cTn id="74" presetID="54" presetClass="entr" presetSubtype="0" accel="100000" fill="hold" grpId="0" nodeType="withEffect">
                                  <p:stCondLst>
                                    <p:cond delay="0"/>
                                  </p:stCondLst>
                                  <p:childTnLst>
                                    <p:set>
                                      <p:cBhvr>
                                        <p:cTn id="75" dur="1" fill="hold">
                                          <p:stCondLst>
                                            <p:cond delay="0"/>
                                          </p:stCondLst>
                                        </p:cTn>
                                        <p:tgtEl>
                                          <p:spTgt spid="194595"/>
                                        </p:tgtEl>
                                        <p:attrNameLst>
                                          <p:attrName>style.visibility</p:attrName>
                                        </p:attrNameLst>
                                      </p:cBhvr>
                                      <p:to>
                                        <p:strVal val="visible"/>
                                      </p:to>
                                    </p:set>
                                    <p:anim calcmode="lin" valueType="num">
                                      <p:cBhvr>
                                        <p:cTn id="76" dur="2000" fill="hold"/>
                                        <p:tgtEl>
                                          <p:spTgt spid="194595"/>
                                        </p:tgtEl>
                                        <p:attrNameLst>
                                          <p:attrName>ppt_w</p:attrName>
                                        </p:attrNameLst>
                                      </p:cBhvr>
                                      <p:tavLst>
                                        <p:tav tm="0">
                                          <p:val>
                                            <p:strVal val="#ppt_w*0.05"/>
                                          </p:val>
                                        </p:tav>
                                        <p:tav tm="100000">
                                          <p:val>
                                            <p:strVal val="#ppt_w"/>
                                          </p:val>
                                        </p:tav>
                                      </p:tavLst>
                                    </p:anim>
                                    <p:anim calcmode="lin" valueType="num">
                                      <p:cBhvr>
                                        <p:cTn id="77" dur="2000" fill="hold"/>
                                        <p:tgtEl>
                                          <p:spTgt spid="194595"/>
                                        </p:tgtEl>
                                        <p:attrNameLst>
                                          <p:attrName>ppt_h</p:attrName>
                                        </p:attrNameLst>
                                      </p:cBhvr>
                                      <p:tavLst>
                                        <p:tav tm="0">
                                          <p:val>
                                            <p:strVal val="#ppt_h"/>
                                          </p:val>
                                        </p:tav>
                                        <p:tav tm="100000">
                                          <p:val>
                                            <p:strVal val="#ppt_h"/>
                                          </p:val>
                                        </p:tav>
                                      </p:tavLst>
                                    </p:anim>
                                    <p:anim calcmode="lin" valueType="num">
                                      <p:cBhvr>
                                        <p:cTn id="78" dur="2000" fill="hold"/>
                                        <p:tgtEl>
                                          <p:spTgt spid="194595"/>
                                        </p:tgtEl>
                                        <p:attrNameLst>
                                          <p:attrName>ppt_x</p:attrName>
                                        </p:attrNameLst>
                                      </p:cBhvr>
                                      <p:tavLst>
                                        <p:tav tm="0">
                                          <p:val>
                                            <p:strVal val="#ppt_x-.2"/>
                                          </p:val>
                                        </p:tav>
                                        <p:tav tm="100000">
                                          <p:val>
                                            <p:strVal val="#ppt_x"/>
                                          </p:val>
                                        </p:tav>
                                      </p:tavLst>
                                    </p:anim>
                                    <p:anim calcmode="lin" valueType="num">
                                      <p:cBhvr>
                                        <p:cTn id="79" dur="2000" fill="hold"/>
                                        <p:tgtEl>
                                          <p:spTgt spid="194595"/>
                                        </p:tgtEl>
                                        <p:attrNameLst>
                                          <p:attrName>ppt_y</p:attrName>
                                        </p:attrNameLst>
                                      </p:cBhvr>
                                      <p:tavLst>
                                        <p:tav tm="0">
                                          <p:val>
                                            <p:strVal val="#ppt_y"/>
                                          </p:val>
                                        </p:tav>
                                        <p:tav tm="100000">
                                          <p:val>
                                            <p:strVal val="#ppt_y"/>
                                          </p:val>
                                        </p:tav>
                                      </p:tavLst>
                                    </p:anim>
                                    <p:animEffect transition="in" filter="fade">
                                      <p:cBhvr>
                                        <p:cTn id="80" dur="2000"/>
                                        <p:tgtEl>
                                          <p:spTgt spid="194595"/>
                                        </p:tgtEl>
                                      </p:cBhvr>
                                    </p:animEffect>
                                  </p:childTnLst>
                                </p:cTn>
                              </p:par>
                              <p:par>
                                <p:cTn id="81" presetID="54" presetClass="entr" presetSubtype="0" accel="100000" fill="hold" grpId="0" nodeType="withEffect">
                                  <p:stCondLst>
                                    <p:cond delay="0"/>
                                  </p:stCondLst>
                                  <p:childTnLst>
                                    <p:set>
                                      <p:cBhvr>
                                        <p:cTn id="82" dur="1" fill="hold">
                                          <p:stCondLst>
                                            <p:cond delay="0"/>
                                          </p:stCondLst>
                                        </p:cTn>
                                        <p:tgtEl>
                                          <p:spTgt spid="194596"/>
                                        </p:tgtEl>
                                        <p:attrNameLst>
                                          <p:attrName>style.visibility</p:attrName>
                                        </p:attrNameLst>
                                      </p:cBhvr>
                                      <p:to>
                                        <p:strVal val="visible"/>
                                      </p:to>
                                    </p:set>
                                    <p:anim calcmode="lin" valueType="num">
                                      <p:cBhvr>
                                        <p:cTn id="83" dur="2000" fill="hold"/>
                                        <p:tgtEl>
                                          <p:spTgt spid="194596"/>
                                        </p:tgtEl>
                                        <p:attrNameLst>
                                          <p:attrName>ppt_w</p:attrName>
                                        </p:attrNameLst>
                                      </p:cBhvr>
                                      <p:tavLst>
                                        <p:tav tm="0">
                                          <p:val>
                                            <p:strVal val="#ppt_w*0.05"/>
                                          </p:val>
                                        </p:tav>
                                        <p:tav tm="100000">
                                          <p:val>
                                            <p:strVal val="#ppt_w"/>
                                          </p:val>
                                        </p:tav>
                                      </p:tavLst>
                                    </p:anim>
                                    <p:anim calcmode="lin" valueType="num">
                                      <p:cBhvr>
                                        <p:cTn id="84" dur="2000" fill="hold"/>
                                        <p:tgtEl>
                                          <p:spTgt spid="194596"/>
                                        </p:tgtEl>
                                        <p:attrNameLst>
                                          <p:attrName>ppt_h</p:attrName>
                                        </p:attrNameLst>
                                      </p:cBhvr>
                                      <p:tavLst>
                                        <p:tav tm="0">
                                          <p:val>
                                            <p:strVal val="#ppt_h"/>
                                          </p:val>
                                        </p:tav>
                                        <p:tav tm="100000">
                                          <p:val>
                                            <p:strVal val="#ppt_h"/>
                                          </p:val>
                                        </p:tav>
                                      </p:tavLst>
                                    </p:anim>
                                    <p:anim calcmode="lin" valueType="num">
                                      <p:cBhvr>
                                        <p:cTn id="85" dur="2000" fill="hold"/>
                                        <p:tgtEl>
                                          <p:spTgt spid="194596"/>
                                        </p:tgtEl>
                                        <p:attrNameLst>
                                          <p:attrName>ppt_x</p:attrName>
                                        </p:attrNameLst>
                                      </p:cBhvr>
                                      <p:tavLst>
                                        <p:tav tm="0">
                                          <p:val>
                                            <p:strVal val="#ppt_x-.2"/>
                                          </p:val>
                                        </p:tav>
                                        <p:tav tm="100000">
                                          <p:val>
                                            <p:strVal val="#ppt_x"/>
                                          </p:val>
                                        </p:tav>
                                      </p:tavLst>
                                    </p:anim>
                                    <p:anim calcmode="lin" valueType="num">
                                      <p:cBhvr>
                                        <p:cTn id="86" dur="2000" fill="hold"/>
                                        <p:tgtEl>
                                          <p:spTgt spid="194596"/>
                                        </p:tgtEl>
                                        <p:attrNameLst>
                                          <p:attrName>ppt_y</p:attrName>
                                        </p:attrNameLst>
                                      </p:cBhvr>
                                      <p:tavLst>
                                        <p:tav tm="0">
                                          <p:val>
                                            <p:strVal val="#ppt_y"/>
                                          </p:val>
                                        </p:tav>
                                        <p:tav tm="100000">
                                          <p:val>
                                            <p:strVal val="#ppt_y"/>
                                          </p:val>
                                        </p:tav>
                                      </p:tavLst>
                                    </p:anim>
                                    <p:animEffect transition="in" filter="fade">
                                      <p:cBhvr>
                                        <p:cTn id="87" dur="2000"/>
                                        <p:tgtEl>
                                          <p:spTgt spid="194596"/>
                                        </p:tgtEl>
                                      </p:cBhvr>
                                    </p:animEffect>
                                  </p:childTnLst>
                                </p:cTn>
                              </p:par>
                              <p:par>
                                <p:cTn id="88" presetID="54" presetClass="entr" presetSubtype="0" accel="100000" fill="hold" grpId="0" nodeType="withEffect">
                                  <p:stCondLst>
                                    <p:cond delay="0"/>
                                  </p:stCondLst>
                                  <p:childTnLst>
                                    <p:set>
                                      <p:cBhvr>
                                        <p:cTn id="89" dur="1" fill="hold">
                                          <p:stCondLst>
                                            <p:cond delay="0"/>
                                          </p:stCondLst>
                                        </p:cTn>
                                        <p:tgtEl>
                                          <p:spTgt spid="194597"/>
                                        </p:tgtEl>
                                        <p:attrNameLst>
                                          <p:attrName>style.visibility</p:attrName>
                                        </p:attrNameLst>
                                      </p:cBhvr>
                                      <p:to>
                                        <p:strVal val="visible"/>
                                      </p:to>
                                    </p:set>
                                    <p:anim calcmode="lin" valueType="num">
                                      <p:cBhvr>
                                        <p:cTn id="90" dur="2000" fill="hold"/>
                                        <p:tgtEl>
                                          <p:spTgt spid="194597"/>
                                        </p:tgtEl>
                                        <p:attrNameLst>
                                          <p:attrName>ppt_w</p:attrName>
                                        </p:attrNameLst>
                                      </p:cBhvr>
                                      <p:tavLst>
                                        <p:tav tm="0">
                                          <p:val>
                                            <p:strVal val="#ppt_w*0.05"/>
                                          </p:val>
                                        </p:tav>
                                        <p:tav tm="100000">
                                          <p:val>
                                            <p:strVal val="#ppt_w"/>
                                          </p:val>
                                        </p:tav>
                                      </p:tavLst>
                                    </p:anim>
                                    <p:anim calcmode="lin" valueType="num">
                                      <p:cBhvr>
                                        <p:cTn id="91" dur="2000" fill="hold"/>
                                        <p:tgtEl>
                                          <p:spTgt spid="194597"/>
                                        </p:tgtEl>
                                        <p:attrNameLst>
                                          <p:attrName>ppt_h</p:attrName>
                                        </p:attrNameLst>
                                      </p:cBhvr>
                                      <p:tavLst>
                                        <p:tav tm="0">
                                          <p:val>
                                            <p:strVal val="#ppt_h"/>
                                          </p:val>
                                        </p:tav>
                                        <p:tav tm="100000">
                                          <p:val>
                                            <p:strVal val="#ppt_h"/>
                                          </p:val>
                                        </p:tav>
                                      </p:tavLst>
                                    </p:anim>
                                    <p:anim calcmode="lin" valueType="num">
                                      <p:cBhvr>
                                        <p:cTn id="92" dur="2000" fill="hold"/>
                                        <p:tgtEl>
                                          <p:spTgt spid="194597"/>
                                        </p:tgtEl>
                                        <p:attrNameLst>
                                          <p:attrName>ppt_x</p:attrName>
                                        </p:attrNameLst>
                                      </p:cBhvr>
                                      <p:tavLst>
                                        <p:tav tm="0">
                                          <p:val>
                                            <p:strVal val="#ppt_x-.2"/>
                                          </p:val>
                                        </p:tav>
                                        <p:tav tm="100000">
                                          <p:val>
                                            <p:strVal val="#ppt_x"/>
                                          </p:val>
                                        </p:tav>
                                      </p:tavLst>
                                    </p:anim>
                                    <p:anim calcmode="lin" valueType="num">
                                      <p:cBhvr>
                                        <p:cTn id="93" dur="2000" fill="hold"/>
                                        <p:tgtEl>
                                          <p:spTgt spid="194597"/>
                                        </p:tgtEl>
                                        <p:attrNameLst>
                                          <p:attrName>ppt_y</p:attrName>
                                        </p:attrNameLst>
                                      </p:cBhvr>
                                      <p:tavLst>
                                        <p:tav tm="0">
                                          <p:val>
                                            <p:strVal val="#ppt_y"/>
                                          </p:val>
                                        </p:tav>
                                        <p:tav tm="100000">
                                          <p:val>
                                            <p:strVal val="#ppt_y"/>
                                          </p:val>
                                        </p:tav>
                                      </p:tavLst>
                                    </p:anim>
                                    <p:animEffect transition="in" filter="fade">
                                      <p:cBhvr>
                                        <p:cTn id="94" dur="2000"/>
                                        <p:tgtEl>
                                          <p:spTgt spid="194597"/>
                                        </p:tgtEl>
                                      </p:cBhvr>
                                    </p:animEffect>
                                  </p:childTnLst>
                                </p:cTn>
                              </p:par>
                              <p:par>
                                <p:cTn id="95" presetID="54" presetClass="entr" presetSubtype="0" accel="100000" fill="hold" grpId="0" nodeType="withEffect">
                                  <p:stCondLst>
                                    <p:cond delay="0"/>
                                  </p:stCondLst>
                                  <p:childTnLst>
                                    <p:set>
                                      <p:cBhvr>
                                        <p:cTn id="96" dur="1" fill="hold">
                                          <p:stCondLst>
                                            <p:cond delay="0"/>
                                          </p:stCondLst>
                                        </p:cTn>
                                        <p:tgtEl>
                                          <p:spTgt spid="194598"/>
                                        </p:tgtEl>
                                        <p:attrNameLst>
                                          <p:attrName>style.visibility</p:attrName>
                                        </p:attrNameLst>
                                      </p:cBhvr>
                                      <p:to>
                                        <p:strVal val="visible"/>
                                      </p:to>
                                    </p:set>
                                    <p:anim calcmode="lin" valueType="num">
                                      <p:cBhvr>
                                        <p:cTn id="97" dur="2000" fill="hold"/>
                                        <p:tgtEl>
                                          <p:spTgt spid="194598"/>
                                        </p:tgtEl>
                                        <p:attrNameLst>
                                          <p:attrName>ppt_w</p:attrName>
                                        </p:attrNameLst>
                                      </p:cBhvr>
                                      <p:tavLst>
                                        <p:tav tm="0">
                                          <p:val>
                                            <p:strVal val="#ppt_w*0.05"/>
                                          </p:val>
                                        </p:tav>
                                        <p:tav tm="100000">
                                          <p:val>
                                            <p:strVal val="#ppt_w"/>
                                          </p:val>
                                        </p:tav>
                                      </p:tavLst>
                                    </p:anim>
                                    <p:anim calcmode="lin" valueType="num">
                                      <p:cBhvr>
                                        <p:cTn id="98" dur="2000" fill="hold"/>
                                        <p:tgtEl>
                                          <p:spTgt spid="194598"/>
                                        </p:tgtEl>
                                        <p:attrNameLst>
                                          <p:attrName>ppt_h</p:attrName>
                                        </p:attrNameLst>
                                      </p:cBhvr>
                                      <p:tavLst>
                                        <p:tav tm="0">
                                          <p:val>
                                            <p:strVal val="#ppt_h"/>
                                          </p:val>
                                        </p:tav>
                                        <p:tav tm="100000">
                                          <p:val>
                                            <p:strVal val="#ppt_h"/>
                                          </p:val>
                                        </p:tav>
                                      </p:tavLst>
                                    </p:anim>
                                    <p:anim calcmode="lin" valueType="num">
                                      <p:cBhvr>
                                        <p:cTn id="99" dur="2000" fill="hold"/>
                                        <p:tgtEl>
                                          <p:spTgt spid="194598"/>
                                        </p:tgtEl>
                                        <p:attrNameLst>
                                          <p:attrName>ppt_x</p:attrName>
                                        </p:attrNameLst>
                                      </p:cBhvr>
                                      <p:tavLst>
                                        <p:tav tm="0">
                                          <p:val>
                                            <p:strVal val="#ppt_x-.2"/>
                                          </p:val>
                                        </p:tav>
                                        <p:tav tm="100000">
                                          <p:val>
                                            <p:strVal val="#ppt_x"/>
                                          </p:val>
                                        </p:tav>
                                      </p:tavLst>
                                    </p:anim>
                                    <p:anim calcmode="lin" valueType="num">
                                      <p:cBhvr>
                                        <p:cTn id="100" dur="2000" fill="hold"/>
                                        <p:tgtEl>
                                          <p:spTgt spid="194598"/>
                                        </p:tgtEl>
                                        <p:attrNameLst>
                                          <p:attrName>ppt_y</p:attrName>
                                        </p:attrNameLst>
                                      </p:cBhvr>
                                      <p:tavLst>
                                        <p:tav tm="0">
                                          <p:val>
                                            <p:strVal val="#ppt_y"/>
                                          </p:val>
                                        </p:tav>
                                        <p:tav tm="100000">
                                          <p:val>
                                            <p:strVal val="#ppt_y"/>
                                          </p:val>
                                        </p:tav>
                                      </p:tavLst>
                                    </p:anim>
                                    <p:animEffect transition="in" filter="fade">
                                      <p:cBhvr>
                                        <p:cTn id="101" dur="2000"/>
                                        <p:tgtEl>
                                          <p:spTgt spid="194598"/>
                                        </p:tgtEl>
                                      </p:cBhvr>
                                    </p:animEffect>
                                  </p:childTnLst>
                                </p:cTn>
                              </p:par>
                              <p:par>
                                <p:cTn id="102" presetID="54" presetClass="entr" presetSubtype="0" accel="100000" fill="hold" grpId="0" nodeType="withEffect">
                                  <p:stCondLst>
                                    <p:cond delay="0"/>
                                  </p:stCondLst>
                                  <p:childTnLst>
                                    <p:set>
                                      <p:cBhvr>
                                        <p:cTn id="103" dur="1" fill="hold">
                                          <p:stCondLst>
                                            <p:cond delay="0"/>
                                          </p:stCondLst>
                                        </p:cTn>
                                        <p:tgtEl>
                                          <p:spTgt spid="194599"/>
                                        </p:tgtEl>
                                        <p:attrNameLst>
                                          <p:attrName>style.visibility</p:attrName>
                                        </p:attrNameLst>
                                      </p:cBhvr>
                                      <p:to>
                                        <p:strVal val="visible"/>
                                      </p:to>
                                    </p:set>
                                    <p:anim calcmode="lin" valueType="num">
                                      <p:cBhvr>
                                        <p:cTn id="104" dur="2000" fill="hold"/>
                                        <p:tgtEl>
                                          <p:spTgt spid="194599"/>
                                        </p:tgtEl>
                                        <p:attrNameLst>
                                          <p:attrName>ppt_w</p:attrName>
                                        </p:attrNameLst>
                                      </p:cBhvr>
                                      <p:tavLst>
                                        <p:tav tm="0">
                                          <p:val>
                                            <p:strVal val="#ppt_w*0.05"/>
                                          </p:val>
                                        </p:tav>
                                        <p:tav tm="100000">
                                          <p:val>
                                            <p:strVal val="#ppt_w"/>
                                          </p:val>
                                        </p:tav>
                                      </p:tavLst>
                                    </p:anim>
                                    <p:anim calcmode="lin" valueType="num">
                                      <p:cBhvr>
                                        <p:cTn id="105" dur="2000" fill="hold"/>
                                        <p:tgtEl>
                                          <p:spTgt spid="194599"/>
                                        </p:tgtEl>
                                        <p:attrNameLst>
                                          <p:attrName>ppt_h</p:attrName>
                                        </p:attrNameLst>
                                      </p:cBhvr>
                                      <p:tavLst>
                                        <p:tav tm="0">
                                          <p:val>
                                            <p:strVal val="#ppt_h"/>
                                          </p:val>
                                        </p:tav>
                                        <p:tav tm="100000">
                                          <p:val>
                                            <p:strVal val="#ppt_h"/>
                                          </p:val>
                                        </p:tav>
                                      </p:tavLst>
                                    </p:anim>
                                    <p:anim calcmode="lin" valueType="num">
                                      <p:cBhvr>
                                        <p:cTn id="106" dur="2000" fill="hold"/>
                                        <p:tgtEl>
                                          <p:spTgt spid="194599"/>
                                        </p:tgtEl>
                                        <p:attrNameLst>
                                          <p:attrName>ppt_x</p:attrName>
                                        </p:attrNameLst>
                                      </p:cBhvr>
                                      <p:tavLst>
                                        <p:tav tm="0">
                                          <p:val>
                                            <p:strVal val="#ppt_x-.2"/>
                                          </p:val>
                                        </p:tav>
                                        <p:tav tm="100000">
                                          <p:val>
                                            <p:strVal val="#ppt_x"/>
                                          </p:val>
                                        </p:tav>
                                      </p:tavLst>
                                    </p:anim>
                                    <p:anim calcmode="lin" valueType="num">
                                      <p:cBhvr>
                                        <p:cTn id="107" dur="2000" fill="hold"/>
                                        <p:tgtEl>
                                          <p:spTgt spid="194599"/>
                                        </p:tgtEl>
                                        <p:attrNameLst>
                                          <p:attrName>ppt_y</p:attrName>
                                        </p:attrNameLst>
                                      </p:cBhvr>
                                      <p:tavLst>
                                        <p:tav tm="0">
                                          <p:val>
                                            <p:strVal val="#ppt_y"/>
                                          </p:val>
                                        </p:tav>
                                        <p:tav tm="100000">
                                          <p:val>
                                            <p:strVal val="#ppt_y"/>
                                          </p:val>
                                        </p:tav>
                                      </p:tavLst>
                                    </p:anim>
                                    <p:animEffect transition="in" filter="fade">
                                      <p:cBhvr>
                                        <p:cTn id="108" dur="2000"/>
                                        <p:tgtEl>
                                          <p:spTgt spid="194599"/>
                                        </p:tgtEl>
                                      </p:cBhvr>
                                    </p:animEffect>
                                  </p:childTnLst>
                                </p:cTn>
                              </p:par>
                              <p:par>
                                <p:cTn id="109" presetID="54" presetClass="entr" presetSubtype="0" accel="100000" fill="hold" grpId="0" nodeType="withEffect">
                                  <p:stCondLst>
                                    <p:cond delay="0"/>
                                  </p:stCondLst>
                                  <p:childTnLst>
                                    <p:set>
                                      <p:cBhvr>
                                        <p:cTn id="110" dur="1" fill="hold">
                                          <p:stCondLst>
                                            <p:cond delay="0"/>
                                          </p:stCondLst>
                                        </p:cTn>
                                        <p:tgtEl>
                                          <p:spTgt spid="194600"/>
                                        </p:tgtEl>
                                        <p:attrNameLst>
                                          <p:attrName>style.visibility</p:attrName>
                                        </p:attrNameLst>
                                      </p:cBhvr>
                                      <p:to>
                                        <p:strVal val="visible"/>
                                      </p:to>
                                    </p:set>
                                    <p:anim calcmode="lin" valueType="num">
                                      <p:cBhvr>
                                        <p:cTn id="111" dur="2000" fill="hold"/>
                                        <p:tgtEl>
                                          <p:spTgt spid="194600"/>
                                        </p:tgtEl>
                                        <p:attrNameLst>
                                          <p:attrName>ppt_w</p:attrName>
                                        </p:attrNameLst>
                                      </p:cBhvr>
                                      <p:tavLst>
                                        <p:tav tm="0">
                                          <p:val>
                                            <p:strVal val="#ppt_w*0.05"/>
                                          </p:val>
                                        </p:tav>
                                        <p:tav tm="100000">
                                          <p:val>
                                            <p:strVal val="#ppt_w"/>
                                          </p:val>
                                        </p:tav>
                                      </p:tavLst>
                                    </p:anim>
                                    <p:anim calcmode="lin" valueType="num">
                                      <p:cBhvr>
                                        <p:cTn id="112" dur="2000" fill="hold"/>
                                        <p:tgtEl>
                                          <p:spTgt spid="194600"/>
                                        </p:tgtEl>
                                        <p:attrNameLst>
                                          <p:attrName>ppt_h</p:attrName>
                                        </p:attrNameLst>
                                      </p:cBhvr>
                                      <p:tavLst>
                                        <p:tav tm="0">
                                          <p:val>
                                            <p:strVal val="#ppt_h"/>
                                          </p:val>
                                        </p:tav>
                                        <p:tav tm="100000">
                                          <p:val>
                                            <p:strVal val="#ppt_h"/>
                                          </p:val>
                                        </p:tav>
                                      </p:tavLst>
                                    </p:anim>
                                    <p:anim calcmode="lin" valueType="num">
                                      <p:cBhvr>
                                        <p:cTn id="113" dur="2000" fill="hold"/>
                                        <p:tgtEl>
                                          <p:spTgt spid="194600"/>
                                        </p:tgtEl>
                                        <p:attrNameLst>
                                          <p:attrName>ppt_x</p:attrName>
                                        </p:attrNameLst>
                                      </p:cBhvr>
                                      <p:tavLst>
                                        <p:tav tm="0">
                                          <p:val>
                                            <p:strVal val="#ppt_x-.2"/>
                                          </p:val>
                                        </p:tav>
                                        <p:tav tm="100000">
                                          <p:val>
                                            <p:strVal val="#ppt_x"/>
                                          </p:val>
                                        </p:tav>
                                      </p:tavLst>
                                    </p:anim>
                                    <p:anim calcmode="lin" valueType="num">
                                      <p:cBhvr>
                                        <p:cTn id="114" dur="2000" fill="hold"/>
                                        <p:tgtEl>
                                          <p:spTgt spid="194600"/>
                                        </p:tgtEl>
                                        <p:attrNameLst>
                                          <p:attrName>ppt_y</p:attrName>
                                        </p:attrNameLst>
                                      </p:cBhvr>
                                      <p:tavLst>
                                        <p:tav tm="0">
                                          <p:val>
                                            <p:strVal val="#ppt_y"/>
                                          </p:val>
                                        </p:tav>
                                        <p:tav tm="100000">
                                          <p:val>
                                            <p:strVal val="#ppt_y"/>
                                          </p:val>
                                        </p:tav>
                                      </p:tavLst>
                                    </p:anim>
                                    <p:animEffect transition="in" filter="fade">
                                      <p:cBhvr>
                                        <p:cTn id="115" dur="2000"/>
                                        <p:tgtEl>
                                          <p:spTgt spid="194600"/>
                                        </p:tgtEl>
                                      </p:cBhvr>
                                    </p:animEffect>
                                  </p:childTnLst>
                                </p:cTn>
                              </p:par>
                              <p:par>
                                <p:cTn id="116" presetID="54" presetClass="entr" presetSubtype="0" accel="100000" fill="hold" grpId="0" nodeType="withEffect">
                                  <p:stCondLst>
                                    <p:cond delay="0"/>
                                  </p:stCondLst>
                                  <p:childTnLst>
                                    <p:set>
                                      <p:cBhvr>
                                        <p:cTn id="117" dur="1" fill="hold">
                                          <p:stCondLst>
                                            <p:cond delay="0"/>
                                          </p:stCondLst>
                                        </p:cTn>
                                        <p:tgtEl>
                                          <p:spTgt spid="194601"/>
                                        </p:tgtEl>
                                        <p:attrNameLst>
                                          <p:attrName>style.visibility</p:attrName>
                                        </p:attrNameLst>
                                      </p:cBhvr>
                                      <p:to>
                                        <p:strVal val="visible"/>
                                      </p:to>
                                    </p:set>
                                    <p:anim calcmode="lin" valueType="num">
                                      <p:cBhvr>
                                        <p:cTn id="118" dur="2000" fill="hold"/>
                                        <p:tgtEl>
                                          <p:spTgt spid="194601"/>
                                        </p:tgtEl>
                                        <p:attrNameLst>
                                          <p:attrName>ppt_w</p:attrName>
                                        </p:attrNameLst>
                                      </p:cBhvr>
                                      <p:tavLst>
                                        <p:tav tm="0">
                                          <p:val>
                                            <p:strVal val="#ppt_w*0.05"/>
                                          </p:val>
                                        </p:tav>
                                        <p:tav tm="100000">
                                          <p:val>
                                            <p:strVal val="#ppt_w"/>
                                          </p:val>
                                        </p:tav>
                                      </p:tavLst>
                                    </p:anim>
                                    <p:anim calcmode="lin" valueType="num">
                                      <p:cBhvr>
                                        <p:cTn id="119" dur="2000" fill="hold"/>
                                        <p:tgtEl>
                                          <p:spTgt spid="194601"/>
                                        </p:tgtEl>
                                        <p:attrNameLst>
                                          <p:attrName>ppt_h</p:attrName>
                                        </p:attrNameLst>
                                      </p:cBhvr>
                                      <p:tavLst>
                                        <p:tav tm="0">
                                          <p:val>
                                            <p:strVal val="#ppt_h"/>
                                          </p:val>
                                        </p:tav>
                                        <p:tav tm="100000">
                                          <p:val>
                                            <p:strVal val="#ppt_h"/>
                                          </p:val>
                                        </p:tav>
                                      </p:tavLst>
                                    </p:anim>
                                    <p:anim calcmode="lin" valueType="num">
                                      <p:cBhvr>
                                        <p:cTn id="120" dur="2000" fill="hold"/>
                                        <p:tgtEl>
                                          <p:spTgt spid="194601"/>
                                        </p:tgtEl>
                                        <p:attrNameLst>
                                          <p:attrName>ppt_x</p:attrName>
                                        </p:attrNameLst>
                                      </p:cBhvr>
                                      <p:tavLst>
                                        <p:tav tm="0">
                                          <p:val>
                                            <p:strVal val="#ppt_x-.2"/>
                                          </p:val>
                                        </p:tav>
                                        <p:tav tm="100000">
                                          <p:val>
                                            <p:strVal val="#ppt_x"/>
                                          </p:val>
                                        </p:tav>
                                      </p:tavLst>
                                    </p:anim>
                                    <p:anim calcmode="lin" valueType="num">
                                      <p:cBhvr>
                                        <p:cTn id="121" dur="2000" fill="hold"/>
                                        <p:tgtEl>
                                          <p:spTgt spid="194601"/>
                                        </p:tgtEl>
                                        <p:attrNameLst>
                                          <p:attrName>ppt_y</p:attrName>
                                        </p:attrNameLst>
                                      </p:cBhvr>
                                      <p:tavLst>
                                        <p:tav tm="0">
                                          <p:val>
                                            <p:strVal val="#ppt_y"/>
                                          </p:val>
                                        </p:tav>
                                        <p:tav tm="100000">
                                          <p:val>
                                            <p:strVal val="#ppt_y"/>
                                          </p:val>
                                        </p:tav>
                                      </p:tavLst>
                                    </p:anim>
                                    <p:animEffect transition="in" filter="fade">
                                      <p:cBhvr>
                                        <p:cTn id="122" dur="2000"/>
                                        <p:tgtEl>
                                          <p:spTgt spid="194601"/>
                                        </p:tgtEl>
                                      </p:cBhvr>
                                    </p:animEffect>
                                  </p:childTnLst>
                                </p:cTn>
                              </p:par>
                              <p:par>
                                <p:cTn id="123" presetID="54" presetClass="entr" presetSubtype="0" accel="100000" fill="hold" grpId="0" nodeType="withEffect">
                                  <p:stCondLst>
                                    <p:cond delay="0"/>
                                  </p:stCondLst>
                                  <p:childTnLst>
                                    <p:set>
                                      <p:cBhvr>
                                        <p:cTn id="124" dur="1" fill="hold">
                                          <p:stCondLst>
                                            <p:cond delay="0"/>
                                          </p:stCondLst>
                                        </p:cTn>
                                        <p:tgtEl>
                                          <p:spTgt spid="194602"/>
                                        </p:tgtEl>
                                        <p:attrNameLst>
                                          <p:attrName>style.visibility</p:attrName>
                                        </p:attrNameLst>
                                      </p:cBhvr>
                                      <p:to>
                                        <p:strVal val="visible"/>
                                      </p:to>
                                    </p:set>
                                    <p:anim calcmode="lin" valueType="num">
                                      <p:cBhvr>
                                        <p:cTn id="125" dur="2000" fill="hold"/>
                                        <p:tgtEl>
                                          <p:spTgt spid="194602"/>
                                        </p:tgtEl>
                                        <p:attrNameLst>
                                          <p:attrName>ppt_w</p:attrName>
                                        </p:attrNameLst>
                                      </p:cBhvr>
                                      <p:tavLst>
                                        <p:tav tm="0">
                                          <p:val>
                                            <p:strVal val="#ppt_w*0.05"/>
                                          </p:val>
                                        </p:tav>
                                        <p:tav tm="100000">
                                          <p:val>
                                            <p:strVal val="#ppt_w"/>
                                          </p:val>
                                        </p:tav>
                                      </p:tavLst>
                                    </p:anim>
                                    <p:anim calcmode="lin" valueType="num">
                                      <p:cBhvr>
                                        <p:cTn id="126" dur="2000" fill="hold"/>
                                        <p:tgtEl>
                                          <p:spTgt spid="194602"/>
                                        </p:tgtEl>
                                        <p:attrNameLst>
                                          <p:attrName>ppt_h</p:attrName>
                                        </p:attrNameLst>
                                      </p:cBhvr>
                                      <p:tavLst>
                                        <p:tav tm="0">
                                          <p:val>
                                            <p:strVal val="#ppt_h"/>
                                          </p:val>
                                        </p:tav>
                                        <p:tav tm="100000">
                                          <p:val>
                                            <p:strVal val="#ppt_h"/>
                                          </p:val>
                                        </p:tav>
                                      </p:tavLst>
                                    </p:anim>
                                    <p:anim calcmode="lin" valueType="num">
                                      <p:cBhvr>
                                        <p:cTn id="127" dur="2000" fill="hold"/>
                                        <p:tgtEl>
                                          <p:spTgt spid="194602"/>
                                        </p:tgtEl>
                                        <p:attrNameLst>
                                          <p:attrName>ppt_x</p:attrName>
                                        </p:attrNameLst>
                                      </p:cBhvr>
                                      <p:tavLst>
                                        <p:tav tm="0">
                                          <p:val>
                                            <p:strVal val="#ppt_x-.2"/>
                                          </p:val>
                                        </p:tav>
                                        <p:tav tm="100000">
                                          <p:val>
                                            <p:strVal val="#ppt_x"/>
                                          </p:val>
                                        </p:tav>
                                      </p:tavLst>
                                    </p:anim>
                                    <p:anim calcmode="lin" valueType="num">
                                      <p:cBhvr>
                                        <p:cTn id="128" dur="2000" fill="hold"/>
                                        <p:tgtEl>
                                          <p:spTgt spid="194602"/>
                                        </p:tgtEl>
                                        <p:attrNameLst>
                                          <p:attrName>ppt_y</p:attrName>
                                        </p:attrNameLst>
                                      </p:cBhvr>
                                      <p:tavLst>
                                        <p:tav tm="0">
                                          <p:val>
                                            <p:strVal val="#ppt_y"/>
                                          </p:val>
                                        </p:tav>
                                        <p:tav tm="100000">
                                          <p:val>
                                            <p:strVal val="#ppt_y"/>
                                          </p:val>
                                        </p:tav>
                                      </p:tavLst>
                                    </p:anim>
                                    <p:animEffect transition="in" filter="fade">
                                      <p:cBhvr>
                                        <p:cTn id="129" dur="2000"/>
                                        <p:tgtEl>
                                          <p:spTgt spid="194602"/>
                                        </p:tgtEl>
                                      </p:cBhvr>
                                    </p:animEffect>
                                  </p:childTnLst>
                                </p:cTn>
                              </p:par>
                              <p:par>
                                <p:cTn id="130" presetID="54" presetClass="entr" presetSubtype="0" accel="100000" fill="hold" grpId="0" nodeType="withEffect">
                                  <p:stCondLst>
                                    <p:cond delay="0"/>
                                  </p:stCondLst>
                                  <p:childTnLst>
                                    <p:set>
                                      <p:cBhvr>
                                        <p:cTn id="131" dur="1" fill="hold">
                                          <p:stCondLst>
                                            <p:cond delay="0"/>
                                          </p:stCondLst>
                                        </p:cTn>
                                        <p:tgtEl>
                                          <p:spTgt spid="194603"/>
                                        </p:tgtEl>
                                        <p:attrNameLst>
                                          <p:attrName>style.visibility</p:attrName>
                                        </p:attrNameLst>
                                      </p:cBhvr>
                                      <p:to>
                                        <p:strVal val="visible"/>
                                      </p:to>
                                    </p:set>
                                    <p:anim calcmode="lin" valueType="num">
                                      <p:cBhvr>
                                        <p:cTn id="132" dur="2000" fill="hold"/>
                                        <p:tgtEl>
                                          <p:spTgt spid="194603"/>
                                        </p:tgtEl>
                                        <p:attrNameLst>
                                          <p:attrName>ppt_w</p:attrName>
                                        </p:attrNameLst>
                                      </p:cBhvr>
                                      <p:tavLst>
                                        <p:tav tm="0">
                                          <p:val>
                                            <p:strVal val="#ppt_w*0.05"/>
                                          </p:val>
                                        </p:tav>
                                        <p:tav tm="100000">
                                          <p:val>
                                            <p:strVal val="#ppt_w"/>
                                          </p:val>
                                        </p:tav>
                                      </p:tavLst>
                                    </p:anim>
                                    <p:anim calcmode="lin" valueType="num">
                                      <p:cBhvr>
                                        <p:cTn id="133" dur="2000" fill="hold"/>
                                        <p:tgtEl>
                                          <p:spTgt spid="194603"/>
                                        </p:tgtEl>
                                        <p:attrNameLst>
                                          <p:attrName>ppt_h</p:attrName>
                                        </p:attrNameLst>
                                      </p:cBhvr>
                                      <p:tavLst>
                                        <p:tav tm="0">
                                          <p:val>
                                            <p:strVal val="#ppt_h"/>
                                          </p:val>
                                        </p:tav>
                                        <p:tav tm="100000">
                                          <p:val>
                                            <p:strVal val="#ppt_h"/>
                                          </p:val>
                                        </p:tav>
                                      </p:tavLst>
                                    </p:anim>
                                    <p:anim calcmode="lin" valueType="num">
                                      <p:cBhvr>
                                        <p:cTn id="134" dur="2000" fill="hold"/>
                                        <p:tgtEl>
                                          <p:spTgt spid="194603"/>
                                        </p:tgtEl>
                                        <p:attrNameLst>
                                          <p:attrName>ppt_x</p:attrName>
                                        </p:attrNameLst>
                                      </p:cBhvr>
                                      <p:tavLst>
                                        <p:tav tm="0">
                                          <p:val>
                                            <p:strVal val="#ppt_x-.2"/>
                                          </p:val>
                                        </p:tav>
                                        <p:tav tm="100000">
                                          <p:val>
                                            <p:strVal val="#ppt_x"/>
                                          </p:val>
                                        </p:tav>
                                      </p:tavLst>
                                    </p:anim>
                                    <p:anim calcmode="lin" valueType="num">
                                      <p:cBhvr>
                                        <p:cTn id="135" dur="2000" fill="hold"/>
                                        <p:tgtEl>
                                          <p:spTgt spid="194603"/>
                                        </p:tgtEl>
                                        <p:attrNameLst>
                                          <p:attrName>ppt_y</p:attrName>
                                        </p:attrNameLst>
                                      </p:cBhvr>
                                      <p:tavLst>
                                        <p:tav tm="0">
                                          <p:val>
                                            <p:strVal val="#ppt_y"/>
                                          </p:val>
                                        </p:tav>
                                        <p:tav tm="100000">
                                          <p:val>
                                            <p:strVal val="#ppt_y"/>
                                          </p:val>
                                        </p:tav>
                                      </p:tavLst>
                                    </p:anim>
                                    <p:animEffect transition="in" filter="fade">
                                      <p:cBhvr>
                                        <p:cTn id="136" dur="2000"/>
                                        <p:tgtEl>
                                          <p:spTgt spid="194603"/>
                                        </p:tgtEl>
                                      </p:cBhvr>
                                    </p:animEffect>
                                  </p:childTnLst>
                                </p:cTn>
                              </p:par>
                              <p:par>
                                <p:cTn id="137" presetID="54" presetClass="entr" presetSubtype="0" accel="100000" fill="hold" grpId="0" nodeType="withEffect">
                                  <p:stCondLst>
                                    <p:cond delay="0"/>
                                  </p:stCondLst>
                                  <p:childTnLst>
                                    <p:set>
                                      <p:cBhvr>
                                        <p:cTn id="138" dur="1" fill="hold">
                                          <p:stCondLst>
                                            <p:cond delay="0"/>
                                          </p:stCondLst>
                                        </p:cTn>
                                        <p:tgtEl>
                                          <p:spTgt spid="194605"/>
                                        </p:tgtEl>
                                        <p:attrNameLst>
                                          <p:attrName>style.visibility</p:attrName>
                                        </p:attrNameLst>
                                      </p:cBhvr>
                                      <p:to>
                                        <p:strVal val="visible"/>
                                      </p:to>
                                    </p:set>
                                    <p:anim calcmode="lin" valueType="num">
                                      <p:cBhvr>
                                        <p:cTn id="139" dur="2000" fill="hold"/>
                                        <p:tgtEl>
                                          <p:spTgt spid="194605"/>
                                        </p:tgtEl>
                                        <p:attrNameLst>
                                          <p:attrName>ppt_w</p:attrName>
                                        </p:attrNameLst>
                                      </p:cBhvr>
                                      <p:tavLst>
                                        <p:tav tm="0">
                                          <p:val>
                                            <p:strVal val="#ppt_w*0.05"/>
                                          </p:val>
                                        </p:tav>
                                        <p:tav tm="100000">
                                          <p:val>
                                            <p:strVal val="#ppt_w"/>
                                          </p:val>
                                        </p:tav>
                                      </p:tavLst>
                                    </p:anim>
                                    <p:anim calcmode="lin" valueType="num">
                                      <p:cBhvr>
                                        <p:cTn id="140" dur="2000" fill="hold"/>
                                        <p:tgtEl>
                                          <p:spTgt spid="194605"/>
                                        </p:tgtEl>
                                        <p:attrNameLst>
                                          <p:attrName>ppt_h</p:attrName>
                                        </p:attrNameLst>
                                      </p:cBhvr>
                                      <p:tavLst>
                                        <p:tav tm="0">
                                          <p:val>
                                            <p:strVal val="#ppt_h"/>
                                          </p:val>
                                        </p:tav>
                                        <p:tav tm="100000">
                                          <p:val>
                                            <p:strVal val="#ppt_h"/>
                                          </p:val>
                                        </p:tav>
                                      </p:tavLst>
                                    </p:anim>
                                    <p:anim calcmode="lin" valueType="num">
                                      <p:cBhvr>
                                        <p:cTn id="141" dur="2000" fill="hold"/>
                                        <p:tgtEl>
                                          <p:spTgt spid="194605"/>
                                        </p:tgtEl>
                                        <p:attrNameLst>
                                          <p:attrName>ppt_x</p:attrName>
                                        </p:attrNameLst>
                                      </p:cBhvr>
                                      <p:tavLst>
                                        <p:tav tm="0">
                                          <p:val>
                                            <p:strVal val="#ppt_x-.2"/>
                                          </p:val>
                                        </p:tav>
                                        <p:tav tm="100000">
                                          <p:val>
                                            <p:strVal val="#ppt_x"/>
                                          </p:val>
                                        </p:tav>
                                      </p:tavLst>
                                    </p:anim>
                                    <p:anim calcmode="lin" valueType="num">
                                      <p:cBhvr>
                                        <p:cTn id="142" dur="2000" fill="hold"/>
                                        <p:tgtEl>
                                          <p:spTgt spid="194605"/>
                                        </p:tgtEl>
                                        <p:attrNameLst>
                                          <p:attrName>ppt_y</p:attrName>
                                        </p:attrNameLst>
                                      </p:cBhvr>
                                      <p:tavLst>
                                        <p:tav tm="0">
                                          <p:val>
                                            <p:strVal val="#ppt_y"/>
                                          </p:val>
                                        </p:tav>
                                        <p:tav tm="100000">
                                          <p:val>
                                            <p:strVal val="#ppt_y"/>
                                          </p:val>
                                        </p:tav>
                                      </p:tavLst>
                                    </p:anim>
                                    <p:animEffect transition="in" filter="fade">
                                      <p:cBhvr>
                                        <p:cTn id="143" dur="2000"/>
                                        <p:tgtEl>
                                          <p:spTgt spid="1946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70" grpId="0" animBg="1"/>
      <p:bldP spid="194586" grpId="0" animBg="1"/>
      <p:bldP spid="194587" grpId="0"/>
      <p:bldP spid="194588" grpId="0"/>
      <p:bldP spid="194589" grpId="0"/>
      <p:bldP spid="194590" grpId="0"/>
      <p:bldP spid="194591" grpId="0"/>
      <p:bldP spid="194592" grpId="0"/>
      <p:bldP spid="194593" grpId="0" animBg="1"/>
      <p:bldP spid="194594" grpId="0" animBg="1"/>
      <p:bldP spid="194595" grpId="0"/>
      <p:bldP spid="194596" grpId="0"/>
      <p:bldP spid="194597" grpId="0"/>
      <p:bldP spid="194598" grpId="0"/>
      <p:bldP spid="194599" grpId="0" animBg="1"/>
      <p:bldP spid="194600" grpId="0" animBg="1"/>
      <p:bldP spid="194601" grpId="0"/>
      <p:bldP spid="194602" grpId="0"/>
      <p:bldP spid="194603" grpId="0"/>
      <p:bldP spid="194605"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95591" name="Object 7"/>
          <p:cNvGraphicFramePr>
            <a:graphicFrameLocks noGrp="1" noChangeAspect="1"/>
          </p:cNvGraphicFramePr>
          <p:nvPr>
            <p:ph/>
          </p:nvPr>
        </p:nvGraphicFramePr>
        <p:xfrm>
          <a:off x="1187450" y="765175"/>
          <a:ext cx="4191000" cy="5040313"/>
        </p:xfrm>
        <a:graphic>
          <a:graphicData uri="http://schemas.openxmlformats.org/presentationml/2006/ole">
            <mc:AlternateContent xmlns:mc="http://schemas.openxmlformats.org/markup-compatibility/2006">
              <mc:Choice xmlns:v="urn:schemas-microsoft-com:vml" Requires="v">
                <p:oleObj spid="_x0000_s195592" name="تخطيط" r:id="rId4" imgW="3381451" imgH="4067251" progId="MSGraph.Chart.8">
                  <p:embed followColorScheme="full"/>
                </p:oleObj>
              </mc:Choice>
              <mc:Fallback>
                <p:oleObj name="تخطيط" r:id="rId4" imgW="3381451" imgH="4067251" progId="MSGraph.Chart.8">
                  <p:embed followColorScheme="full"/>
                  <p:pic>
                    <p:nvPicPr>
                      <p:cNvPr id="0"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87450" y="765175"/>
                        <a:ext cx="4191000" cy="5040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5593" name="Rectangle 9"/>
          <p:cNvSpPr>
            <a:spLocks noChangeArrowheads="1"/>
          </p:cNvSpPr>
          <p:nvPr/>
        </p:nvSpPr>
        <p:spPr bwMode="auto">
          <a:xfrm>
            <a:off x="4500563" y="2349500"/>
            <a:ext cx="2233612" cy="1366838"/>
          </a:xfrm>
          <a:prstGeom prst="rect">
            <a:avLst/>
          </a:prstGeom>
          <a:solidFill>
            <a:schemeClr val="bg1"/>
          </a:solidFill>
          <a:ln w="9525" algn="ctr">
            <a:noFill/>
            <a:miter lim="800000"/>
            <a:headEnd/>
            <a:tailEnd/>
          </a:ln>
          <a:effectLst/>
        </p:spPr>
        <p:txBody>
          <a:bodyPr wrap="none" anchor="ctr">
            <a:spAutoFit/>
          </a:bodyPr>
          <a:lstStyle/>
          <a:p>
            <a:endParaRPr lang="ar-JO"/>
          </a:p>
        </p:txBody>
      </p:sp>
      <p:sp>
        <p:nvSpPr>
          <p:cNvPr id="195594" name="Text Box 10"/>
          <p:cNvSpPr txBox="1">
            <a:spLocks noChangeArrowheads="1"/>
          </p:cNvSpPr>
          <p:nvPr/>
        </p:nvSpPr>
        <p:spPr bwMode="auto">
          <a:xfrm rot="16200000">
            <a:off x="-846137" y="2509838"/>
            <a:ext cx="3311525" cy="396875"/>
          </a:xfrm>
          <a:prstGeom prst="rect">
            <a:avLst/>
          </a:prstGeom>
          <a:noFill/>
          <a:ln w="9525" algn="ctr">
            <a:noFill/>
            <a:miter lim="800000"/>
            <a:headEnd/>
            <a:tailEnd/>
          </a:ln>
          <a:effectLst/>
        </p:spPr>
        <p:txBody>
          <a:bodyPr>
            <a:spAutoFit/>
          </a:bodyPr>
          <a:lstStyle/>
          <a:p>
            <a:r>
              <a:rPr lang="ar-SA"/>
              <a:t>عدد الطلاب </a:t>
            </a:r>
            <a:endParaRPr lang="en-US"/>
          </a:p>
        </p:txBody>
      </p:sp>
      <p:sp>
        <p:nvSpPr>
          <p:cNvPr id="195595" name="WordArt 11"/>
          <p:cNvSpPr>
            <a:spLocks noChangeArrowheads="1" noChangeShapeType="1" noTextEdit="1"/>
          </p:cNvSpPr>
          <p:nvPr/>
        </p:nvSpPr>
        <p:spPr bwMode="auto">
          <a:xfrm>
            <a:off x="6804025" y="765175"/>
            <a:ext cx="2019300" cy="647700"/>
          </a:xfrm>
          <a:prstGeom prst="rect">
            <a:avLst/>
          </a:prstGeom>
        </p:spPr>
        <p:txBody>
          <a:bodyPr spcFirstLastPara="1" wrap="none" fromWordArt="1">
            <a:prstTxWarp prst="textArchUp">
              <a:avLst>
                <a:gd name="adj" fmla="val 10800000"/>
              </a:avLst>
            </a:prstTxWarp>
          </a:bodyPr>
          <a:lstStyle/>
          <a:p>
            <a:pPr rtl="1"/>
            <a:r>
              <a:rPr lang="ar-JO" sz="3600" kern="10">
                <a:ln w="9525">
                  <a:solidFill>
                    <a:srgbClr val="000000"/>
                  </a:solidFill>
                  <a:round/>
                  <a:headEnd/>
                  <a:tailEnd/>
                </a:ln>
                <a:solidFill>
                  <a:srgbClr val="000000"/>
                </a:solidFill>
                <a:latin typeface="Arial Black"/>
              </a:rPr>
              <a:t>مثال ((2)) :</a:t>
            </a:r>
          </a:p>
        </p:txBody>
      </p:sp>
      <p:sp>
        <p:nvSpPr>
          <p:cNvPr id="195597" name="Text Box 13"/>
          <p:cNvSpPr txBox="1">
            <a:spLocks noChangeArrowheads="1"/>
          </p:cNvSpPr>
          <p:nvPr/>
        </p:nvSpPr>
        <p:spPr bwMode="auto">
          <a:xfrm>
            <a:off x="4500563" y="1196975"/>
            <a:ext cx="4248150" cy="1768475"/>
          </a:xfrm>
          <a:prstGeom prst="rect">
            <a:avLst/>
          </a:prstGeom>
          <a:noFill/>
          <a:ln w="9525" algn="ctr">
            <a:noFill/>
            <a:miter lim="800000"/>
            <a:headEnd/>
            <a:tailEnd/>
          </a:ln>
          <a:effectLst/>
        </p:spPr>
        <p:txBody>
          <a:bodyPr>
            <a:spAutoFit/>
          </a:bodyPr>
          <a:lstStyle/>
          <a:p>
            <a:pPr algn="r"/>
            <a:r>
              <a:rPr lang="ar-SA"/>
              <a:t>اذا كانت النسبة بين عدد الطلبة الفرع العلمي وعدد طلبة الفرع الأدبى في مدرسة ما 5:2 ، وكان العمود في الشكل المرافق يمثل عدد طلبة الفرع العلمي .</a:t>
            </a:r>
          </a:p>
          <a:p>
            <a:pPr algn="r"/>
            <a:r>
              <a:rPr lang="ar-SA"/>
              <a:t>  أجد عدد طلبة الفرع الأدبي .</a:t>
            </a:r>
            <a:endParaRPr lang="en-US"/>
          </a:p>
        </p:txBody>
      </p:sp>
      <p:sp>
        <p:nvSpPr>
          <p:cNvPr id="195598" name="Text Box 14"/>
          <p:cNvSpPr txBox="1">
            <a:spLocks noChangeArrowheads="1"/>
          </p:cNvSpPr>
          <p:nvPr/>
        </p:nvSpPr>
        <p:spPr bwMode="auto">
          <a:xfrm>
            <a:off x="7380288" y="2924175"/>
            <a:ext cx="503237" cy="396875"/>
          </a:xfrm>
          <a:prstGeom prst="rect">
            <a:avLst/>
          </a:prstGeom>
          <a:noFill/>
          <a:ln w="9525" algn="ctr">
            <a:noFill/>
            <a:miter lim="800000"/>
            <a:headEnd/>
            <a:tailEnd/>
          </a:ln>
          <a:effectLst/>
        </p:spPr>
        <p:txBody>
          <a:bodyPr>
            <a:spAutoFit/>
          </a:bodyPr>
          <a:lstStyle/>
          <a:p>
            <a:r>
              <a:rPr lang="ar-SA"/>
              <a:t>2</a:t>
            </a:r>
            <a:endParaRPr lang="en-US"/>
          </a:p>
        </p:txBody>
      </p:sp>
      <p:sp>
        <p:nvSpPr>
          <p:cNvPr id="195599" name="Text Box 15"/>
          <p:cNvSpPr txBox="1">
            <a:spLocks noChangeArrowheads="1"/>
          </p:cNvSpPr>
          <p:nvPr/>
        </p:nvSpPr>
        <p:spPr bwMode="auto">
          <a:xfrm>
            <a:off x="6516688" y="3284538"/>
            <a:ext cx="503237" cy="396875"/>
          </a:xfrm>
          <a:prstGeom prst="rect">
            <a:avLst/>
          </a:prstGeom>
          <a:noFill/>
          <a:ln w="9525" algn="ctr">
            <a:noFill/>
            <a:miter lim="800000"/>
            <a:headEnd/>
            <a:tailEnd/>
          </a:ln>
          <a:effectLst/>
        </p:spPr>
        <p:txBody>
          <a:bodyPr>
            <a:spAutoFit/>
          </a:bodyPr>
          <a:lstStyle/>
          <a:p>
            <a:r>
              <a:rPr lang="ar-SA"/>
              <a:t>س</a:t>
            </a:r>
            <a:endParaRPr lang="en-US"/>
          </a:p>
        </p:txBody>
      </p:sp>
      <p:sp>
        <p:nvSpPr>
          <p:cNvPr id="195600" name="Text Box 16"/>
          <p:cNvSpPr txBox="1">
            <a:spLocks noChangeArrowheads="1"/>
          </p:cNvSpPr>
          <p:nvPr/>
        </p:nvSpPr>
        <p:spPr bwMode="auto">
          <a:xfrm>
            <a:off x="6516688" y="2924175"/>
            <a:ext cx="503237" cy="396875"/>
          </a:xfrm>
          <a:prstGeom prst="rect">
            <a:avLst/>
          </a:prstGeom>
          <a:noFill/>
          <a:ln w="9525" algn="ctr">
            <a:noFill/>
            <a:miter lim="800000"/>
            <a:headEnd/>
            <a:tailEnd/>
          </a:ln>
          <a:effectLst/>
        </p:spPr>
        <p:txBody>
          <a:bodyPr>
            <a:spAutoFit/>
          </a:bodyPr>
          <a:lstStyle/>
          <a:p>
            <a:r>
              <a:rPr lang="ar-SA"/>
              <a:t>30</a:t>
            </a:r>
            <a:endParaRPr lang="en-US"/>
          </a:p>
        </p:txBody>
      </p:sp>
      <p:sp>
        <p:nvSpPr>
          <p:cNvPr id="195601" name="Text Box 17"/>
          <p:cNvSpPr txBox="1">
            <a:spLocks noChangeArrowheads="1"/>
          </p:cNvSpPr>
          <p:nvPr/>
        </p:nvSpPr>
        <p:spPr bwMode="auto">
          <a:xfrm>
            <a:off x="7380288" y="3284538"/>
            <a:ext cx="503237" cy="396875"/>
          </a:xfrm>
          <a:prstGeom prst="rect">
            <a:avLst/>
          </a:prstGeom>
          <a:noFill/>
          <a:ln w="9525" algn="ctr">
            <a:noFill/>
            <a:miter lim="800000"/>
            <a:headEnd/>
            <a:tailEnd/>
          </a:ln>
          <a:effectLst/>
        </p:spPr>
        <p:txBody>
          <a:bodyPr>
            <a:spAutoFit/>
          </a:bodyPr>
          <a:lstStyle/>
          <a:p>
            <a:r>
              <a:rPr lang="ar-SA"/>
              <a:t>5</a:t>
            </a:r>
            <a:endParaRPr lang="en-US"/>
          </a:p>
        </p:txBody>
      </p:sp>
      <p:sp>
        <p:nvSpPr>
          <p:cNvPr id="195602" name="Line 18"/>
          <p:cNvSpPr>
            <a:spLocks noChangeShapeType="1"/>
          </p:cNvSpPr>
          <p:nvPr/>
        </p:nvSpPr>
        <p:spPr bwMode="auto">
          <a:xfrm>
            <a:off x="6443663" y="3284538"/>
            <a:ext cx="576262" cy="0"/>
          </a:xfrm>
          <a:prstGeom prst="line">
            <a:avLst/>
          </a:prstGeom>
          <a:noFill/>
          <a:ln w="28575">
            <a:solidFill>
              <a:schemeClr val="tx1"/>
            </a:solidFill>
            <a:round/>
            <a:headEnd/>
            <a:tailEnd/>
          </a:ln>
          <a:effectLst/>
        </p:spPr>
        <p:txBody>
          <a:bodyPr>
            <a:spAutoFit/>
          </a:bodyPr>
          <a:lstStyle/>
          <a:p>
            <a:endParaRPr lang="ar-JO"/>
          </a:p>
        </p:txBody>
      </p:sp>
      <p:sp>
        <p:nvSpPr>
          <p:cNvPr id="195603" name="Line 19"/>
          <p:cNvSpPr>
            <a:spLocks noChangeShapeType="1"/>
          </p:cNvSpPr>
          <p:nvPr/>
        </p:nvSpPr>
        <p:spPr bwMode="auto">
          <a:xfrm>
            <a:off x="7380288" y="3284538"/>
            <a:ext cx="576262" cy="0"/>
          </a:xfrm>
          <a:prstGeom prst="line">
            <a:avLst/>
          </a:prstGeom>
          <a:noFill/>
          <a:ln w="28575">
            <a:solidFill>
              <a:schemeClr val="tx1"/>
            </a:solidFill>
            <a:round/>
            <a:headEnd/>
            <a:tailEnd/>
          </a:ln>
          <a:effectLst/>
        </p:spPr>
        <p:txBody>
          <a:bodyPr>
            <a:spAutoFit/>
          </a:bodyPr>
          <a:lstStyle/>
          <a:p>
            <a:endParaRPr lang="ar-JO"/>
          </a:p>
        </p:txBody>
      </p:sp>
      <p:sp>
        <p:nvSpPr>
          <p:cNvPr id="195604" name="Text Box 20"/>
          <p:cNvSpPr txBox="1">
            <a:spLocks noChangeArrowheads="1"/>
          </p:cNvSpPr>
          <p:nvPr/>
        </p:nvSpPr>
        <p:spPr bwMode="auto">
          <a:xfrm>
            <a:off x="6948488" y="3068638"/>
            <a:ext cx="503237" cy="396875"/>
          </a:xfrm>
          <a:prstGeom prst="rect">
            <a:avLst/>
          </a:prstGeom>
          <a:noFill/>
          <a:ln w="9525" algn="ctr">
            <a:noFill/>
            <a:miter lim="800000"/>
            <a:headEnd/>
            <a:tailEnd/>
          </a:ln>
          <a:effectLst/>
        </p:spPr>
        <p:txBody>
          <a:bodyPr>
            <a:spAutoFit/>
          </a:bodyPr>
          <a:lstStyle/>
          <a:p>
            <a:r>
              <a:rPr lang="ar-SA"/>
              <a:t>=</a:t>
            </a:r>
            <a:endParaRPr lang="en-US"/>
          </a:p>
        </p:txBody>
      </p:sp>
      <p:sp>
        <p:nvSpPr>
          <p:cNvPr id="195605" name="Text Box 21"/>
          <p:cNvSpPr txBox="1">
            <a:spLocks noChangeArrowheads="1"/>
          </p:cNvSpPr>
          <p:nvPr/>
        </p:nvSpPr>
        <p:spPr bwMode="auto">
          <a:xfrm rot="10800000" flipV="1">
            <a:off x="5364163" y="3860800"/>
            <a:ext cx="865187" cy="396875"/>
          </a:xfrm>
          <a:prstGeom prst="rect">
            <a:avLst/>
          </a:prstGeom>
          <a:noFill/>
          <a:ln w="9525" algn="ctr">
            <a:noFill/>
            <a:miter lim="800000"/>
            <a:headEnd/>
            <a:tailEnd/>
          </a:ln>
          <a:effectLst/>
        </p:spPr>
        <p:txBody>
          <a:bodyPr>
            <a:spAutoFit/>
          </a:bodyPr>
          <a:lstStyle/>
          <a:p>
            <a:r>
              <a:rPr lang="ar-SA"/>
              <a:t>2 س</a:t>
            </a:r>
            <a:endParaRPr lang="en-US"/>
          </a:p>
        </p:txBody>
      </p:sp>
      <p:sp>
        <p:nvSpPr>
          <p:cNvPr id="195606" name="Text Box 22"/>
          <p:cNvSpPr txBox="1">
            <a:spLocks noChangeArrowheads="1"/>
          </p:cNvSpPr>
          <p:nvPr/>
        </p:nvSpPr>
        <p:spPr bwMode="auto">
          <a:xfrm rot="10800000" flipV="1">
            <a:off x="6300788" y="3644900"/>
            <a:ext cx="3024187" cy="854075"/>
          </a:xfrm>
          <a:prstGeom prst="rect">
            <a:avLst/>
          </a:prstGeom>
          <a:noFill/>
          <a:ln w="9525" algn="ctr">
            <a:noFill/>
            <a:miter lim="800000"/>
            <a:headEnd/>
            <a:tailEnd/>
          </a:ln>
          <a:effectLst/>
        </p:spPr>
        <p:txBody>
          <a:bodyPr>
            <a:spAutoFit/>
          </a:bodyPr>
          <a:lstStyle/>
          <a:p>
            <a:r>
              <a:rPr lang="ar-SA"/>
              <a:t>اذن   2 × س = 5 × 30</a:t>
            </a:r>
          </a:p>
          <a:p>
            <a:r>
              <a:rPr lang="ar-SA"/>
              <a:t>اذن 2 س = 150 </a:t>
            </a:r>
            <a:endParaRPr lang="en-US"/>
          </a:p>
        </p:txBody>
      </p:sp>
      <p:sp>
        <p:nvSpPr>
          <p:cNvPr id="195607" name="Line 23"/>
          <p:cNvSpPr>
            <a:spLocks noChangeShapeType="1"/>
          </p:cNvSpPr>
          <p:nvPr/>
        </p:nvSpPr>
        <p:spPr bwMode="auto">
          <a:xfrm flipH="1">
            <a:off x="5510213" y="4224338"/>
            <a:ext cx="647700" cy="0"/>
          </a:xfrm>
          <a:prstGeom prst="line">
            <a:avLst/>
          </a:prstGeom>
          <a:noFill/>
          <a:ln w="28575">
            <a:solidFill>
              <a:schemeClr val="tx1"/>
            </a:solidFill>
            <a:round/>
            <a:headEnd/>
            <a:tailEnd/>
          </a:ln>
          <a:effectLst/>
        </p:spPr>
        <p:txBody>
          <a:bodyPr>
            <a:spAutoFit/>
          </a:bodyPr>
          <a:lstStyle/>
          <a:p>
            <a:endParaRPr lang="ar-JO"/>
          </a:p>
        </p:txBody>
      </p:sp>
      <p:sp>
        <p:nvSpPr>
          <p:cNvPr id="195608" name="Line 24"/>
          <p:cNvSpPr>
            <a:spLocks noChangeShapeType="1"/>
          </p:cNvSpPr>
          <p:nvPr/>
        </p:nvSpPr>
        <p:spPr bwMode="auto">
          <a:xfrm flipH="1">
            <a:off x="4645025" y="4152900"/>
            <a:ext cx="647700" cy="0"/>
          </a:xfrm>
          <a:prstGeom prst="line">
            <a:avLst/>
          </a:prstGeom>
          <a:noFill/>
          <a:ln w="28575">
            <a:solidFill>
              <a:schemeClr val="tx1"/>
            </a:solidFill>
            <a:round/>
            <a:headEnd/>
            <a:tailEnd/>
          </a:ln>
          <a:effectLst/>
        </p:spPr>
        <p:txBody>
          <a:bodyPr>
            <a:spAutoFit/>
          </a:bodyPr>
          <a:lstStyle/>
          <a:p>
            <a:endParaRPr lang="ar-JO"/>
          </a:p>
        </p:txBody>
      </p:sp>
      <p:sp>
        <p:nvSpPr>
          <p:cNvPr id="195609" name="Text Box 25"/>
          <p:cNvSpPr txBox="1">
            <a:spLocks noChangeArrowheads="1"/>
          </p:cNvSpPr>
          <p:nvPr/>
        </p:nvSpPr>
        <p:spPr bwMode="auto">
          <a:xfrm rot="10800000" flipV="1">
            <a:off x="4643438" y="3789363"/>
            <a:ext cx="720725" cy="396875"/>
          </a:xfrm>
          <a:prstGeom prst="rect">
            <a:avLst/>
          </a:prstGeom>
          <a:noFill/>
          <a:ln w="9525" algn="ctr">
            <a:noFill/>
            <a:miter lim="800000"/>
            <a:headEnd/>
            <a:tailEnd/>
          </a:ln>
          <a:effectLst/>
        </p:spPr>
        <p:txBody>
          <a:bodyPr>
            <a:spAutoFit/>
          </a:bodyPr>
          <a:lstStyle/>
          <a:p>
            <a:r>
              <a:rPr lang="ar-SA"/>
              <a:t>150</a:t>
            </a:r>
            <a:endParaRPr lang="en-US"/>
          </a:p>
        </p:txBody>
      </p:sp>
      <p:sp>
        <p:nvSpPr>
          <p:cNvPr id="195610" name="Text Box 26"/>
          <p:cNvSpPr txBox="1">
            <a:spLocks noChangeArrowheads="1"/>
          </p:cNvSpPr>
          <p:nvPr/>
        </p:nvSpPr>
        <p:spPr bwMode="auto">
          <a:xfrm rot="10800000" flipV="1">
            <a:off x="5149850" y="3937000"/>
            <a:ext cx="576263" cy="395288"/>
          </a:xfrm>
          <a:prstGeom prst="rect">
            <a:avLst/>
          </a:prstGeom>
          <a:noFill/>
          <a:ln w="9525" algn="ctr">
            <a:noFill/>
            <a:miter lim="800000"/>
            <a:headEnd/>
            <a:tailEnd/>
          </a:ln>
          <a:effectLst/>
        </p:spPr>
        <p:txBody>
          <a:bodyPr>
            <a:spAutoFit/>
          </a:bodyPr>
          <a:lstStyle/>
          <a:p>
            <a:r>
              <a:rPr lang="ar-SA"/>
              <a:t>=</a:t>
            </a:r>
            <a:endParaRPr lang="en-US"/>
          </a:p>
        </p:txBody>
      </p:sp>
      <p:sp>
        <p:nvSpPr>
          <p:cNvPr id="195611" name="AutoShape 27"/>
          <p:cNvSpPr>
            <a:spLocks noChangeArrowheads="1"/>
          </p:cNvSpPr>
          <p:nvPr/>
        </p:nvSpPr>
        <p:spPr bwMode="auto">
          <a:xfrm>
            <a:off x="6300788" y="4149725"/>
            <a:ext cx="647700" cy="71438"/>
          </a:xfrm>
          <a:prstGeom prst="leftArrow">
            <a:avLst>
              <a:gd name="adj1" fmla="val 50000"/>
              <a:gd name="adj2" fmla="val 226665"/>
            </a:avLst>
          </a:prstGeom>
          <a:solidFill>
            <a:srgbClr val="FFFF66"/>
          </a:solidFill>
          <a:ln w="12700" algn="ctr">
            <a:solidFill>
              <a:schemeClr val="tx1"/>
            </a:solidFill>
            <a:miter lim="800000"/>
            <a:headEnd/>
            <a:tailEnd/>
          </a:ln>
          <a:effectLst/>
        </p:spPr>
        <p:txBody>
          <a:bodyPr anchor="ctr">
            <a:spAutoFit/>
          </a:bodyPr>
          <a:lstStyle/>
          <a:p>
            <a:endParaRPr lang="ar-JO"/>
          </a:p>
        </p:txBody>
      </p:sp>
      <p:sp>
        <p:nvSpPr>
          <p:cNvPr id="195612" name="Text Box 28"/>
          <p:cNvSpPr txBox="1">
            <a:spLocks noChangeArrowheads="1"/>
          </p:cNvSpPr>
          <p:nvPr/>
        </p:nvSpPr>
        <p:spPr bwMode="auto">
          <a:xfrm rot="10800000" flipV="1">
            <a:off x="4645025" y="4152900"/>
            <a:ext cx="576263" cy="396875"/>
          </a:xfrm>
          <a:prstGeom prst="rect">
            <a:avLst/>
          </a:prstGeom>
          <a:noFill/>
          <a:ln w="9525" algn="ctr">
            <a:noFill/>
            <a:miter lim="800000"/>
            <a:headEnd/>
            <a:tailEnd/>
          </a:ln>
          <a:effectLst/>
        </p:spPr>
        <p:txBody>
          <a:bodyPr>
            <a:spAutoFit/>
          </a:bodyPr>
          <a:lstStyle/>
          <a:p>
            <a:r>
              <a:rPr lang="ar-SA"/>
              <a:t>2</a:t>
            </a:r>
            <a:endParaRPr lang="en-US"/>
          </a:p>
        </p:txBody>
      </p:sp>
      <p:sp>
        <p:nvSpPr>
          <p:cNvPr id="195613" name="Text Box 29"/>
          <p:cNvSpPr txBox="1">
            <a:spLocks noChangeArrowheads="1"/>
          </p:cNvSpPr>
          <p:nvPr/>
        </p:nvSpPr>
        <p:spPr bwMode="auto">
          <a:xfrm rot="10800000" flipV="1">
            <a:off x="5510213" y="4224338"/>
            <a:ext cx="576262" cy="396875"/>
          </a:xfrm>
          <a:prstGeom prst="rect">
            <a:avLst/>
          </a:prstGeom>
          <a:noFill/>
          <a:ln w="9525" algn="ctr">
            <a:noFill/>
            <a:miter lim="800000"/>
            <a:headEnd/>
            <a:tailEnd/>
          </a:ln>
          <a:effectLst/>
        </p:spPr>
        <p:txBody>
          <a:bodyPr>
            <a:spAutoFit/>
          </a:bodyPr>
          <a:lstStyle/>
          <a:p>
            <a:r>
              <a:rPr lang="ar-SA"/>
              <a:t>2</a:t>
            </a:r>
            <a:endParaRPr lang="en-US"/>
          </a:p>
        </p:txBody>
      </p:sp>
      <p:sp>
        <p:nvSpPr>
          <p:cNvPr id="195614" name="Text Box 30"/>
          <p:cNvSpPr txBox="1">
            <a:spLocks noChangeArrowheads="1"/>
          </p:cNvSpPr>
          <p:nvPr/>
        </p:nvSpPr>
        <p:spPr bwMode="auto">
          <a:xfrm rot="10800000" flipV="1">
            <a:off x="4570413" y="4578350"/>
            <a:ext cx="4141787" cy="701675"/>
          </a:xfrm>
          <a:prstGeom prst="rect">
            <a:avLst/>
          </a:prstGeom>
          <a:noFill/>
          <a:ln w="9525" algn="ctr">
            <a:noFill/>
            <a:miter lim="800000"/>
            <a:headEnd/>
            <a:tailEnd/>
          </a:ln>
          <a:effectLst/>
        </p:spPr>
        <p:txBody>
          <a:bodyPr>
            <a:spAutoFit/>
          </a:bodyPr>
          <a:lstStyle/>
          <a:p>
            <a:pPr algn="r"/>
            <a:r>
              <a:rPr lang="ar-SA"/>
              <a:t>ومنها س = 75  اذن عدد طلبة الفرع الأدبي يساوي 75 طالب .</a:t>
            </a:r>
            <a:endParaRPr lang="en-US"/>
          </a:p>
        </p:txBody>
      </p:sp>
      <p:sp>
        <p:nvSpPr>
          <p:cNvPr id="195616" name="Text Box 32"/>
          <p:cNvSpPr txBox="1">
            <a:spLocks noChangeArrowheads="1"/>
          </p:cNvSpPr>
          <p:nvPr/>
        </p:nvSpPr>
        <p:spPr bwMode="auto">
          <a:xfrm>
            <a:off x="4211638" y="5445125"/>
            <a:ext cx="4752975" cy="396875"/>
          </a:xfrm>
          <a:prstGeom prst="rect">
            <a:avLst/>
          </a:prstGeom>
          <a:noFill/>
          <a:ln w="9525" algn="ctr">
            <a:noFill/>
            <a:miter lim="800000"/>
            <a:headEnd/>
            <a:tailEnd/>
          </a:ln>
          <a:effectLst/>
        </p:spPr>
        <p:txBody>
          <a:bodyPr>
            <a:spAutoFit/>
          </a:bodyPr>
          <a:lstStyle/>
          <a:p>
            <a:pPr algn="r"/>
            <a:r>
              <a:rPr lang="ar-SA"/>
              <a:t>أرسم عمودا يمثل عدد طلبة الفرع الأدبي .</a:t>
            </a:r>
            <a:endParaRPr lang="en-US"/>
          </a:p>
        </p:txBody>
      </p:sp>
      <p:sp>
        <p:nvSpPr>
          <p:cNvPr id="195617" name="AutoShape 33"/>
          <p:cNvSpPr>
            <a:spLocks noChangeArrowheads="1"/>
          </p:cNvSpPr>
          <p:nvPr/>
        </p:nvSpPr>
        <p:spPr bwMode="auto">
          <a:xfrm>
            <a:off x="8780463" y="5300663"/>
            <a:ext cx="255587" cy="433387"/>
          </a:xfrm>
          <a:custGeom>
            <a:avLst/>
            <a:gdLst>
              <a:gd name="T0" fmla="*/ 10860 w 21600"/>
              <a:gd name="T1" fmla="*/ 2187 h 21600"/>
              <a:gd name="T2" fmla="*/ 2928 w 21600"/>
              <a:gd name="T3" fmla="*/ 10800 h 21600"/>
              <a:gd name="T4" fmla="*/ 10860 w 21600"/>
              <a:gd name="T5" fmla="*/ 21600 h 21600"/>
              <a:gd name="T6" fmla="*/ 18672 w 21600"/>
              <a:gd name="T7" fmla="*/ 10800 h 21600"/>
              <a:gd name="T8" fmla="*/ 17694720 60000 65536"/>
              <a:gd name="T9" fmla="*/ 11796480 60000 65536"/>
              <a:gd name="T10" fmla="*/ 5898240 60000 65536"/>
              <a:gd name="T11" fmla="*/ 0 60000 65536"/>
              <a:gd name="T12" fmla="*/ 5037 w 21600"/>
              <a:gd name="T13" fmla="*/ 2277 h 21600"/>
              <a:gd name="T14" fmla="*/ 16557 w 21600"/>
              <a:gd name="T15" fmla="*/ 13677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FF0066"/>
          </a:solidFill>
          <a:ln w="9525" algn="ctr">
            <a:solidFill>
              <a:schemeClr val="tx1"/>
            </a:solidFill>
            <a:miter lim="800000"/>
            <a:headEnd/>
            <a:tailEnd/>
          </a:ln>
          <a:effectLst/>
        </p:spPr>
        <p:txBody>
          <a:bodyPr anchor="ctr">
            <a:spAutoFit/>
          </a:bodyPr>
          <a:lstStyle/>
          <a:p>
            <a:endParaRPr lang="ar-JO"/>
          </a:p>
        </p:txBody>
      </p:sp>
      <p:sp>
        <p:nvSpPr>
          <p:cNvPr id="195618" name="AutoShape 34"/>
          <p:cNvSpPr>
            <a:spLocks noChangeArrowheads="1"/>
          </p:cNvSpPr>
          <p:nvPr/>
        </p:nvSpPr>
        <p:spPr bwMode="auto">
          <a:xfrm>
            <a:off x="8604250" y="2565400"/>
            <a:ext cx="255588" cy="433388"/>
          </a:xfrm>
          <a:custGeom>
            <a:avLst/>
            <a:gdLst>
              <a:gd name="T0" fmla="*/ 10860 w 21600"/>
              <a:gd name="T1" fmla="*/ 2187 h 21600"/>
              <a:gd name="T2" fmla="*/ 2928 w 21600"/>
              <a:gd name="T3" fmla="*/ 10800 h 21600"/>
              <a:gd name="T4" fmla="*/ 10860 w 21600"/>
              <a:gd name="T5" fmla="*/ 21600 h 21600"/>
              <a:gd name="T6" fmla="*/ 18672 w 21600"/>
              <a:gd name="T7" fmla="*/ 10800 h 21600"/>
              <a:gd name="T8" fmla="*/ 17694720 60000 65536"/>
              <a:gd name="T9" fmla="*/ 11796480 60000 65536"/>
              <a:gd name="T10" fmla="*/ 5898240 60000 65536"/>
              <a:gd name="T11" fmla="*/ 0 60000 65536"/>
              <a:gd name="T12" fmla="*/ 5037 w 21600"/>
              <a:gd name="T13" fmla="*/ 2277 h 21600"/>
              <a:gd name="T14" fmla="*/ 16557 w 21600"/>
              <a:gd name="T15" fmla="*/ 13677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FF0066"/>
          </a:solidFill>
          <a:ln w="9525" algn="ctr">
            <a:solidFill>
              <a:schemeClr val="tx1"/>
            </a:solidFill>
            <a:miter lim="800000"/>
            <a:headEnd/>
            <a:tailEnd/>
          </a:ln>
          <a:effectLst/>
        </p:spPr>
        <p:txBody>
          <a:bodyPr anchor="ctr">
            <a:spAutoFit/>
          </a:bodyPr>
          <a:lstStyle/>
          <a:p>
            <a:endParaRPr lang="ar-JO"/>
          </a:p>
        </p:txBody>
      </p:sp>
      <p:sp>
        <p:nvSpPr>
          <p:cNvPr id="195620" name="AutoShape 36">
            <a:hlinkClick r:id="rId6" action="ppaction://hlinksldjump" highlightClick="1"/>
          </p:cNvPr>
          <p:cNvSpPr>
            <a:spLocks noChangeArrowheads="1"/>
          </p:cNvSpPr>
          <p:nvPr/>
        </p:nvSpPr>
        <p:spPr bwMode="auto">
          <a:xfrm>
            <a:off x="0" y="6453188"/>
            <a:ext cx="395288" cy="404812"/>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slow">
    <p:blinds dir="vert"/>
    <p:sndAc>
      <p:stSnd>
        <p:snd r:embed="rId3" name="coin.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4" presetClass="entr" presetSubtype="0" accel="100000" fill="hold" grpId="0" nodeType="afterEffect">
                                  <p:stCondLst>
                                    <p:cond delay="0"/>
                                  </p:stCondLst>
                                  <p:childTnLst>
                                    <p:set>
                                      <p:cBhvr>
                                        <p:cTn id="6" dur="1" fill="hold">
                                          <p:stCondLst>
                                            <p:cond delay="0"/>
                                          </p:stCondLst>
                                        </p:cTn>
                                        <p:tgtEl>
                                          <p:spTgt spid="195598"/>
                                        </p:tgtEl>
                                        <p:attrNameLst>
                                          <p:attrName>style.visibility</p:attrName>
                                        </p:attrNameLst>
                                      </p:cBhvr>
                                      <p:to>
                                        <p:strVal val="visible"/>
                                      </p:to>
                                    </p:set>
                                    <p:anim calcmode="lin" valueType="num">
                                      <p:cBhvr>
                                        <p:cTn id="7" dur="1000" fill="hold"/>
                                        <p:tgtEl>
                                          <p:spTgt spid="195598"/>
                                        </p:tgtEl>
                                        <p:attrNameLst>
                                          <p:attrName>ppt_w</p:attrName>
                                        </p:attrNameLst>
                                      </p:cBhvr>
                                      <p:tavLst>
                                        <p:tav tm="0">
                                          <p:val>
                                            <p:strVal val="#ppt_w*0.05"/>
                                          </p:val>
                                        </p:tav>
                                        <p:tav tm="100000">
                                          <p:val>
                                            <p:strVal val="#ppt_w"/>
                                          </p:val>
                                        </p:tav>
                                      </p:tavLst>
                                    </p:anim>
                                    <p:anim calcmode="lin" valueType="num">
                                      <p:cBhvr>
                                        <p:cTn id="8" dur="1000" fill="hold"/>
                                        <p:tgtEl>
                                          <p:spTgt spid="195598"/>
                                        </p:tgtEl>
                                        <p:attrNameLst>
                                          <p:attrName>ppt_h</p:attrName>
                                        </p:attrNameLst>
                                      </p:cBhvr>
                                      <p:tavLst>
                                        <p:tav tm="0">
                                          <p:val>
                                            <p:strVal val="#ppt_h"/>
                                          </p:val>
                                        </p:tav>
                                        <p:tav tm="100000">
                                          <p:val>
                                            <p:strVal val="#ppt_h"/>
                                          </p:val>
                                        </p:tav>
                                      </p:tavLst>
                                    </p:anim>
                                    <p:anim calcmode="lin" valueType="num">
                                      <p:cBhvr>
                                        <p:cTn id="9" dur="1000" fill="hold"/>
                                        <p:tgtEl>
                                          <p:spTgt spid="195598"/>
                                        </p:tgtEl>
                                        <p:attrNameLst>
                                          <p:attrName>ppt_x</p:attrName>
                                        </p:attrNameLst>
                                      </p:cBhvr>
                                      <p:tavLst>
                                        <p:tav tm="0">
                                          <p:val>
                                            <p:strVal val="#ppt_x-.2"/>
                                          </p:val>
                                        </p:tav>
                                        <p:tav tm="100000">
                                          <p:val>
                                            <p:strVal val="#ppt_x"/>
                                          </p:val>
                                        </p:tav>
                                      </p:tavLst>
                                    </p:anim>
                                    <p:anim calcmode="lin" valueType="num">
                                      <p:cBhvr>
                                        <p:cTn id="10" dur="1000" fill="hold"/>
                                        <p:tgtEl>
                                          <p:spTgt spid="195598"/>
                                        </p:tgtEl>
                                        <p:attrNameLst>
                                          <p:attrName>ppt_y</p:attrName>
                                        </p:attrNameLst>
                                      </p:cBhvr>
                                      <p:tavLst>
                                        <p:tav tm="0">
                                          <p:val>
                                            <p:strVal val="#ppt_y"/>
                                          </p:val>
                                        </p:tav>
                                        <p:tav tm="100000">
                                          <p:val>
                                            <p:strVal val="#ppt_y"/>
                                          </p:val>
                                        </p:tav>
                                      </p:tavLst>
                                    </p:anim>
                                    <p:animEffect transition="in" filter="fade">
                                      <p:cBhvr>
                                        <p:cTn id="11" dur="1000"/>
                                        <p:tgtEl>
                                          <p:spTgt spid="195598"/>
                                        </p:tgtEl>
                                      </p:cBhvr>
                                    </p:animEffect>
                                  </p:childTnLst>
                                </p:cTn>
                              </p:par>
                            </p:childTnLst>
                          </p:cTn>
                        </p:par>
                        <p:par>
                          <p:cTn id="12" fill="hold">
                            <p:stCondLst>
                              <p:cond delay="1000"/>
                            </p:stCondLst>
                            <p:childTnLst>
                              <p:par>
                                <p:cTn id="13" presetID="54" presetClass="entr" presetSubtype="0" accel="100000" fill="hold" grpId="0" nodeType="afterEffect">
                                  <p:stCondLst>
                                    <p:cond delay="0"/>
                                  </p:stCondLst>
                                  <p:childTnLst>
                                    <p:set>
                                      <p:cBhvr>
                                        <p:cTn id="14" dur="1" fill="hold">
                                          <p:stCondLst>
                                            <p:cond delay="0"/>
                                          </p:stCondLst>
                                        </p:cTn>
                                        <p:tgtEl>
                                          <p:spTgt spid="195599"/>
                                        </p:tgtEl>
                                        <p:attrNameLst>
                                          <p:attrName>style.visibility</p:attrName>
                                        </p:attrNameLst>
                                      </p:cBhvr>
                                      <p:to>
                                        <p:strVal val="visible"/>
                                      </p:to>
                                    </p:set>
                                    <p:anim calcmode="lin" valueType="num">
                                      <p:cBhvr>
                                        <p:cTn id="15" dur="1000" fill="hold"/>
                                        <p:tgtEl>
                                          <p:spTgt spid="195599"/>
                                        </p:tgtEl>
                                        <p:attrNameLst>
                                          <p:attrName>ppt_w</p:attrName>
                                        </p:attrNameLst>
                                      </p:cBhvr>
                                      <p:tavLst>
                                        <p:tav tm="0">
                                          <p:val>
                                            <p:strVal val="#ppt_w*0.05"/>
                                          </p:val>
                                        </p:tav>
                                        <p:tav tm="100000">
                                          <p:val>
                                            <p:strVal val="#ppt_w"/>
                                          </p:val>
                                        </p:tav>
                                      </p:tavLst>
                                    </p:anim>
                                    <p:anim calcmode="lin" valueType="num">
                                      <p:cBhvr>
                                        <p:cTn id="16" dur="1000" fill="hold"/>
                                        <p:tgtEl>
                                          <p:spTgt spid="195599"/>
                                        </p:tgtEl>
                                        <p:attrNameLst>
                                          <p:attrName>ppt_h</p:attrName>
                                        </p:attrNameLst>
                                      </p:cBhvr>
                                      <p:tavLst>
                                        <p:tav tm="0">
                                          <p:val>
                                            <p:strVal val="#ppt_h"/>
                                          </p:val>
                                        </p:tav>
                                        <p:tav tm="100000">
                                          <p:val>
                                            <p:strVal val="#ppt_h"/>
                                          </p:val>
                                        </p:tav>
                                      </p:tavLst>
                                    </p:anim>
                                    <p:anim calcmode="lin" valueType="num">
                                      <p:cBhvr>
                                        <p:cTn id="17" dur="1000" fill="hold"/>
                                        <p:tgtEl>
                                          <p:spTgt spid="195599"/>
                                        </p:tgtEl>
                                        <p:attrNameLst>
                                          <p:attrName>ppt_x</p:attrName>
                                        </p:attrNameLst>
                                      </p:cBhvr>
                                      <p:tavLst>
                                        <p:tav tm="0">
                                          <p:val>
                                            <p:strVal val="#ppt_x-.2"/>
                                          </p:val>
                                        </p:tav>
                                        <p:tav tm="100000">
                                          <p:val>
                                            <p:strVal val="#ppt_x"/>
                                          </p:val>
                                        </p:tav>
                                      </p:tavLst>
                                    </p:anim>
                                    <p:anim calcmode="lin" valueType="num">
                                      <p:cBhvr>
                                        <p:cTn id="18" dur="1000" fill="hold"/>
                                        <p:tgtEl>
                                          <p:spTgt spid="195599"/>
                                        </p:tgtEl>
                                        <p:attrNameLst>
                                          <p:attrName>ppt_y</p:attrName>
                                        </p:attrNameLst>
                                      </p:cBhvr>
                                      <p:tavLst>
                                        <p:tav tm="0">
                                          <p:val>
                                            <p:strVal val="#ppt_y"/>
                                          </p:val>
                                        </p:tav>
                                        <p:tav tm="100000">
                                          <p:val>
                                            <p:strVal val="#ppt_y"/>
                                          </p:val>
                                        </p:tav>
                                      </p:tavLst>
                                    </p:anim>
                                    <p:animEffect transition="in" filter="fade">
                                      <p:cBhvr>
                                        <p:cTn id="19" dur="1000"/>
                                        <p:tgtEl>
                                          <p:spTgt spid="195599"/>
                                        </p:tgtEl>
                                      </p:cBhvr>
                                    </p:animEffect>
                                  </p:childTnLst>
                                </p:cTn>
                              </p:par>
                            </p:childTnLst>
                          </p:cTn>
                        </p:par>
                        <p:par>
                          <p:cTn id="20" fill="hold">
                            <p:stCondLst>
                              <p:cond delay="2000"/>
                            </p:stCondLst>
                            <p:childTnLst>
                              <p:par>
                                <p:cTn id="21" presetID="54" presetClass="entr" presetSubtype="0" accel="100000" fill="hold" grpId="0" nodeType="afterEffect">
                                  <p:stCondLst>
                                    <p:cond delay="0"/>
                                  </p:stCondLst>
                                  <p:childTnLst>
                                    <p:set>
                                      <p:cBhvr>
                                        <p:cTn id="22" dur="1" fill="hold">
                                          <p:stCondLst>
                                            <p:cond delay="0"/>
                                          </p:stCondLst>
                                        </p:cTn>
                                        <p:tgtEl>
                                          <p:spTgt spid="195600"/>
                                        </p:tgtEl>
                                        <p:attrNameLst>
                                          <p:attrName>style.visibility</p:attrName>
                                        </p:attrNameLst>
                                      </p:cBhvr>
                                      <p:to>
                                        <p:strVal val="visible"/>
                                      </p:to>
                                    </p:set>
                                    <p:anim calcmode="lin" valueType="num">
                                      <p:cBhvr>
                                        <p:cTn id="23" dur="1000" fill="hold"/>
                                        <p:tgtEl>
                                          <p:spTgt spid="195600"/>
                                        </p:tgtEl>
                                        <p:attrNameLst>
                                          <p:attrName>ppt_w</p:attrName>
                                        </p:attrNameLst>
                                      </p:cBhvr>
                                      <p:tavLst>
                                        <p:tav tm="0">
                                          <p:val>
                                            <p:strVal val="#ppt_w*0.05"/>
                                          </p:val>
                                        </p:tav>
                                        <p:tav tm="100000">
                                          <p:val>
                                            <p:strVal val="#ppt_w"/>
                                          </p:val>
                                        </p:tav>
                                      </p:tavLst>
                                    </p:anim>
                                    <p:anim calcmode="lin" valueType="num">
                                      <p:cBhvr>
                                        <p:cTn id="24" dur="1000" fill="hold"/>
                                        <p:tgtEl>
                                          <p:spTgt spid="195600"/>
                                        </p:tgtEl>
                                        <p:attrNameLst>
                                          <p:attrName>ppt_h</p:attrName>
                                        </p:attrNameLst>
                                      </p:cBhvr>
                                      <p:tavLst>
                                        <p:tav tm="0">
                                          <p:val>
                                            <p:strVal val="#ppt_h"/>
                                          </p:val>
                                        </p:tav>
                                        <p:tav tm="100000">
                                          <p:val>
                                            <p:strVal val="#ppt_h"/>
                                          </p:val>
                                        </p:tav>
                                      </p:tavLst>
                                    </p:anim>
                                    <p:anim calcmode="lin" valueType="num">
                                      <p:cBhvr>
                                        <p:cTn id="25" dur="1000" fill="hold"/>
                                        <p:tgtEl>
                                          <p:spTgt spid="195600"/>
                                        </p:tgtEl>
                                        <p:attrNameLst>
                                          <p:attrName>ppt_x</p:attrName>
                                        </p:attrNameLst>
                                      </p:cBhvr>
                                      <p:tavLst>
                                        <p:tav tm="0">
                                          <p:val>
                                            <p:strVal val="#ppt_x-.2"/>
                                          </p:val>
                                        </p:tav>
                                        <p:tav tm="100000">
                                          <p:val>
                                            <p:strVal val="#ppt_x"/>
                                          </p:val>
                                        </p:tav>
                                      </p:tavLst>
                                    </p:anim>
                                    <p:anim calcmode="lin" valueType="num">
                                      <p:cBhvr>
                                        <p:cTn id="26" dur="1000" fill="hold"/>
                                        <p:tgtEl>
                                          <p:spTgt spid="195600"/>
                                        </p:tgtEl>
                                        <p:attrNameLst>
                                          <p:attrName>ppt_y</p:attrName>
                                        </p:attrNameLst>
                                      </p:cBhvr>
                                      <p:tavLst>
                                        <p:tav tm="0">
                                          <p:val>
                                            <p:strVal val="#ppt_y"/>
                                          </p:val>
                                        </p:tav>
                                        <p:tav tm="100000">
                                          <p:val>
                                            <p:strVal val="#ppt_y"/>
                                          </p:val>
                                        </p:tav>
                                      </p:tavLst>
                                    </p:anim>
                                    <p:animEffect transition="in" filter="fade">
                                      <p:cBhvr>
                                        <p:cTn id="27" dur="1000"/>
                                        <p:tgtEl>
                                          <p:spTgt spid="195600"/>
                                        </p:tgtEl>
                                      </p:cBhvr>
                                    </p:animEffect>
                                  </p:childTnLst>
                                </p:cTn>
                              </p:par>
                            </p:childTnLst>
                          </p:cTn>
                        </p:par>
                        <p:par>
                          <p:cTn id="28" fill="hold">
                            <p:stCondLst>
                              <p:cond delay="3000"/>
                            </p:stCondLst>
                            <p:childTnLst>
                              <p:par>
                                <p:cTn id="29" presetID="54" presetClass="entr" presetSubtype="0" accel="100000" fill="hold" grpId="0" nodeType="afterEffect">
                                  <p:stCondLst>
                                    <p:cond delay="0"/>
                                  </p:stCondLst>
                                  <p:childTnLst>
                                    <p:set>
                                      <p:cBhvr>
                                        <p:cTn id="30" dur="1" fill="hold">
                                          <p:stCondLst>
                                            <p:cond delay="0"/>
                                          </p:stCondLst>
                                        </p:cTn>
                                        <p:tgtEl>
                                          <p:spTgt spid="195601"/>
                                        </p:tgtEl>
                                        <p:attrNameLst>
                                          <p:attrName>style.visibility</p:attrName>
                                        </p:attrNameLst>
                                      </p:cBhvr>
                                      <p:to>
                                        <p:strVal val="visible"/>
                                      </p:to>
                                    </p:set>
                                    <p:anim calcmode="lin" valueType="num">
                                      <p:cBhvr>
                                        <p:cTn id="31" dur="1000" fill="hold"/>
                                        <p:tgtEl>
                                          <p:spTgt spid="195601"/>
                                        </p:tgtEl>
                                        <p:attrNameLst>
                                          <p:attrName>ppt_w</p:attrName>
                                        </p:attrNameLst>
                                      </p:cBhvr>
                                      <p:tavLst>
                                        <p:tav tm="0">
                                          <p:val>
                                            <p:strVal val="#ppt_w*0.05"/>
                                          </p:val>
                                        </p:tav>
                                        <p:tav tm="100000">
                                          <p:val>
                                            <p:strVal val="#ppt_w"/>
                                          </p:val>
                                        </p:tav>
                                      </p:tavLst>
                                    </p:anim>
                                    <p:anim calcmode="lin" valueType="num">
                                      <p:cBhvr>
                                        <p:cTn id="32" dur="1000" fill="hold"/>
                                        <p:tgtEl>
                                          <p:spTgt spid="195601"/>
                                        </p:tgtEl>
                                        <p:attrNameLst>
                                          <p:attrName>ppt_h</p:attrName>
                                        </p:attrNameLst>
                                      </p:cBhvr>
                                      <p:tavLst>
                                        <p:tav tm="0">
                                          <p:val>
                                            <p:strVal val="#ppt_h"/>
                                          </p:val>
                                        </p:tav>
                                        <p:tav tm="100000">
                                          <p:val>
                                            <p:strVal val="#ppt_h"/>
                                          </p:val>
                                        </p:tav>
                                      </p:tavLst>
                                    </p:anim>
                                    <p:anim calcmode="lin" valueType="num">
                                      <p:cBhvr>
                                        <p:cTn id="33" dur="1000" fill="hold"/>
                                        <p:tgtEl>
                                          <p:spTgt spid="195601"/>
                                        </p:tgtEl>
                                        <p:attrNameLst>
                                          <p:attrName>ppt_x</p:attrName>
                                        </p:attrNameLst>
                                      </p:cBhvr>
                                      <p:tavLst>
                                        <p:tav tm="0">
                                          <p:val>
                                            <p:strVal val="#ppt_x-.2"/>
                                          </p:val>
                                        </p:tav>
                                        <p:tav tm="100000">
                                          <p:val>
                                            <p:strVal val="#ppt_x"/>
                                          </p:val>
                                        </p:tav>
                                      </p:tavLst>
                                    </p:anim>
                                    <p:anim calcmode="lin" valueType="num">
                                      <p:cBhvr>
                                        <p:cTn id="34" dur="1000" fill="hold"/>
                                        <p:tgtEl>
                                          <p:spTgt spid="195601"/>
                                        </p:tgtEl>
                                        <p:attrNameLst>
                                          <p:attrName>ppt_y</p:attrName>
                                        </p:attrNameLst>
                                      </p:cBhvr>
                                      <p:tavLst>
                                        <p:tav tm="0">
                                          <p:val>
                                            <p:strVal val="#ppt_y"/>
                                          </p:val>
                                        </p:tav>
                                        <p:tav tm="100000">
                                          <p:val>
                                            <p:strVal val="#ppt_y"/>
                                          </p:val>
                                        </p:tav>
                                      </p:tavLst>
                                    </p:anim>
                                    <p:animEffect transition="in" filter="fade">
                                      <p:cBhvr>
                                        <p:cTn id="35" dur="1000"/>
                                        <p:tgtEl>
                                          <p:spTgt spid="195601"/>
                                        </p:tgtEl>
                                      </p:cBhvr>
                                    </p:animEffect>
                                  </p:childTnLst>
                                </p:cTn>
                              </p:par>
                            </p:childTnLst>
                          </p:cTn>
                        </p:par>
                        <p:par>
                          <p:cTn id="36" fill="hold">
                            <p:stCondLst>
                              <p:cond delay="4000"/>
                            </p:stCondLst>
                            <p:childTnLst>
                              <p:par>
                                <p:cTn id="37" presetID="54" presetClass="entr" presetSubtype="0" accel="100000" fill="hold" grpId="0" nodeType="afterEffect">
                                  <p:stCondLst>
                                    <p:cond delay="0"/>
                                  </p:stCondLst>
                                  <p:childTnLst>
                                    <p:set>
                                      <p:cBhvr>
                                        <p:cTn id="38" dur="1" fill="hold">
                                          <p:stCondLst>
                                            <p:cond delay="0"/>
                                          </p:stCondLst>
                                        </p:cTn>
                                        <p:tgtEl>
                                          <p:spTgt spid="195602"/>
                                        </p:tgtEl>
                                        <p:attrNameLst>
                                          <p:attrName>style.visibility</p:attrName>
                                        </p:attrNameLst>
                                      </p:cBhvr>
                                      <p:to>
                                        <p:strVal val="visible"/>
                                      </p:to>
                                    </p:set>
                                    <p:anim calcmode="lin" valueType="num">
                                      <p:cBhvr>
                                        <p:cTn id="39" dur="1000" fill="hold"/>
                                        <p:tgtEl>
                                          <p:spTgt spid="195602"/>
                                        </p:tgtEl>
                                        <p:attrNameLst>
                                          <p:attrName>ppt_w</p:attrName>
                                        </p:attrNameLst>
                                      </p:cBhvr>
                                      <p:tavLst>
                                        <p:tav tm="0">
                                          <p:val>
                                            <p:strVal val="#ppt_w*0.05"/>
                                          </p:val>
                                        </p:tav>
                                        <p:tav tm="100000">
                                          <p:val>
                                            <p:strVal val="#ppt_w"/>
                                          </p:val>
                                        </p:tav>
                                      </p:tavLst>
                                    </p:anim>
                                    <p:anim calcmode="lin" valueType="num">
                                      <p:cBhvr>
                                        <p:cTn id="40" dur="1000" fill="hold"/>
                                        <p:tgtEl>
                                          <p:spTgt spid="195602"/>
                                        </p:tgtEl>
                                        <p:attrNameLst>
                                          <p:attrName>ppt_h</p:attrName>
                                        </p:attrNameLst>
                                      </p:cBhvr>
                                      <p:tavLst>
                                        <p:tav tm="0">
                                          <p:val>
                                            <p:strVal val="#ppt_h"/>
                                          </p:val>
                                        </p:tav>
                                        <p:tav tm="100000">
                                          <p:val>
                                            <p:strVal val="#ppt_h"/>
                                          </p:val>
                                        </p:tav>
                                      </p:tavLst>
                                    </p:anim>
                                    <p:anim calcmode="lin" valueType="num">
                                      <p:cBhvr>
                                        <p:cTn id="41" dur="1000" fill="hold"/>
                                        <p:tgtEl>
                                          <p:spTgt spid="195602"/>
                                        </p:tgtEl>
                                        <p:attrNameLst>
                                          <p:attrName>ppt_x</p:attrName>
                                        </p:attrNameLst>
                                      </p:cBhvr>
                                      <p:tavLst>
                                        <p:tav tm="0">
                                          <p:val>
                                            <p:strVal val="#ppt_x-.2"/>
                                          </p:val>
                                        </p:tav>
                                        <p:tav tm="100000">
                                          <p:val>
                                            <p:strVal val="#ppt_x"/>
                                          </p:val>
                                        </p:tav>
                                      </p:tavLst>
                                    </p:anim>
                                    <p:anim calcmode="lin" valueType="num">
                                      <p:cBhvr>
                                        <p:cTn id="42" dur="1000" fill="hold"/>
                                        <p:tgtEl>
                                          <p:spTgt spid="195602"/>
                                        </p:tgtEl>
                                        <p:attrNameLst>
                                          <p:attrName>ppt_y</p:attrName>
                                        </p:attrNameLst>
                                      </p:cBhvr>
                                      <p:tavLst>
                                        <p:tav tm="0">
                                          <p:val>
                                            <p:strVal val="#ppt_y"/>
                                          </p:val>
                                        </p:tav>
                                        <p:tav tm="100000">
                                          <p:val>
                                            <p:strVal val="#ppt_y"/>
                                          </p:val>
                                        </p:tav>
                                      </p:tavLst>
                                    </p:anim>
                                    <p:animEffect transition="in" filter="fade">
                                      <p:cBhvr>
                                        <p:cTn id="43" dur="1000"/>
                                        <p:tgtEl>
                                          <p:spTgt spid="195602"/>
                                        </p:tgtEl>
                                      </p:cBhvr>
                                    </p:animEffect>
                                  </p:childTnLst>
                                </p:cTn>
                              </p:par>
                            </p:childTnLst>
                          </p:cTn>
                        </p:par>
                        <p:par>
                          <p:cTn id="44" fill="hold">
                            <p:stCondLst>
                              <p:cond delay="5000"/>
                            </p:stCondLst>
                            <p:childTnLst>
                              <p:par>
                                <p:cTn id="45" presetID="54" presetClass="entr" presetSubtype="0" accel="100000" fill="hold" grpId="0" nodeType="afterEffect">
                                  <p:stCondLst>
                                    <p:cond delay="0"/>
                                  </p:stCondLst>
                                  <p:childTnLst>
                                    <p:set>
                                      <p:cBhvr>
                                        <p:cTn id="46" dur="1" fill="hold">
                                          <p:stCondLst>
                                            <p:cond delay="0"/>
                                          </p:stCondLst>
                                        </p:cTn>
                                        <p:tgtEl>
                                          <p:spTgt spid="195603"/>
                                        </p:tgtEl>
                                        <p:attrNameLst>
                                          <p:attrName>style.visibility</p:attrName>
                                        </p:attrNameLst>
                                      </p:cBhvr>
                                      <p:to>
                                        <p:strVal val="visible"/>
                                      </p:to>
                                    </p:set>
                                    <p:anim calcmode="lin" valueType="num">
                                      <p:cBhvr>
                                        <p:cTn id="47" dur="1000" fill="hold"/>
                                        <p:tgtEl>
                                          <p:spTgt spid="195603"/>
                                        </p:tgtEl>
                                        <p:attrNameLst>
                                          <p:attrName>ppt_w</p:attrName>
                                        </p:attrNameLst>
                                      </p:cBhvr>
                                      <p:tavLst>
                                        <p:tav tm="0">
                                          <p:val>
                                            <p:strVal val="#ppt_w*0.05"/>
                                          </p:val>
                                        </p:tav>
                                        <p:tav tm="100000">
                                          <p:val>
                                            <p:strVal val="#ppt_w"/>
                                          </p:val>
                                        </p:tav>
                                      </p:tavLst>
                                    </p:anim>
                                    <p:anim calcmode="lin" valueType="num">
                                      <p:cBhvr>
                                        <p:cTn id="48" dur="1000" fill="hold"/>
                                        <p:tgtEl>
                                          <p:spTgt spid="195603"/>
                                        </p:tgtEl>
                                        <p:attrNameLst>
                                          <p:attrName>ppt_h</p:attrName>
                                        </p:attrNameLst>
                                      </p:cBhvr>
                                      <p:tavLst>
                                        <p:tav tm="0">
                                          <p:val>
                                            <p:strVal val="#ppt_h"/>
                                          </p:val>
                                        </p:tav>
                                        <p:tav tm="100000">
                                          <p:val>
                                            <p:strVal val="#ppt_h"/>
                                          </p:val>
                                        </p:tav>
                                      </p:tavLst>
                                    </p:anim>
                                    <p:anim calcmode="lin" valueType="num">
                                      <p:cBhvr>
                                        <p:cTn id="49" dur="1000" fill="hold"/>
                                        <p:tgtEl>
                                          <p:spTgt spid="195603"/>
                                        </p:tgtEl>
                                        <p:attrNameLst>
                                          <p:attrName>ppt_x</p:attrName>
                                        </p:attrNameLst>
                                      </p:cBhvr>
                                      <p:tavLst>
                                        <p:tav tm="0">
                                          <p:val>
                                            <p:strVal val="#ppt_x-.2"/>
                                          </p:val>
                                        </p:tav>
                                        <p:tav tm="100000">
                                          <p:val>
                                            <p:strVal val="#ppt_x"/>
                                          </p:val>
                                        </p:tav>
                                      </p:tavLst>
                                    </p:anim>
                                    <p:anim calcmode="lin" valueType="num">
                                      <p:cBhvr>
                                        <p:cTn id="50" dur="1000" fill="hold"/>
                                        <p:tgtEl>
                                          <p:spTgt spid="195603"/>
                                        </p:tgtEl>
                                        <p:attrNameLst>
                                          <p:attrName>ppt_y</p:attrName>
                                        </p:attrNameLst>
                                      </p:cBhvr>
                                      <p:tavLst>
                                        <p:tav tm="0">
                                          <p:val>
                                            <p:strVal val="#ppt_y"/>
                                          </p:val>
                                        </p:tav>
                                        <p:tav tm="100000">
                                          <p:val>
                                            <p:strVal val="#ppt_y"/>
                                          </p:val>
                                        </p:tav>
                                      </p:tavLst>
                                    </p:anim>
                                    <p:animEffect transition="in" filter="fade">
                                      <p:cBhvr>
                                        <p:cTn id="51" dur="1000"/>
                                        <p:tgtEl>
                                          <p:spTgt spid="195603"/>
                                        </p:tgtEl>
                                      </p:cBhvr>
                                    </p:animEffect>
                                  </p:childTnLst>
                                </p:cTn>
                              </p:par>
                            </p:childTnLst>
                          </p:cTn>
                        </p:par>
                        <p:par>
                          <p:cTn id="52" fill="hold">
                            <p:stCondLst>
                              <p:cond delay="6000"/>
                            </p:stCondLst>
                            <p:childTnLst>
                              <p:par>
                                <p:cTn id="53" presetID="54" presetClass="entr" presetSubtype="0" accel="100000" fill="hold" grpId="0" nodeType="afterEffect">
                                  <p:stCondLst>
                                    <p:cond delay="0"/>
                                  </p:stCondLst>
                                  <p:childTnLst>
                                    <p:set>
                                      <p:cBhvr>
                                        <p:cTn id="54" dur="1" fill="hold">
                                          <p:stCondLst>
                                            <p:cond delay="0"/>
                                          </p:stCondLst>
                                        </p:cTn>
                                        <p:tgtEl>
                                          <p:spTgt spid="195604"/>
                                        </p:tgtEl>
                                        <p:attrNameLst>
                                          <p:attrName>style.visibility</p:attrName>
                                        </p:attrNameLst>
                                      </p:cBhvr>
                                      <p:to>
                                        <p:strVal val="visible"/>
                                      </p:to>
                                    </p:set>
                                    <p:anim calcmode="lin" valueType="num">
                                      <p:cBhvr>
                                        <p:cTn id="55" dur="1000" fill="hold"/>
                                        <p:tgtEl>
                                          <p:spTgt spid="195604"/>
                                        </p:tgtEl>
                                        <p:attrNameLst>
                                          <p:attrName>ppt_w</p:attrName>
                                        </p:attrNameLst>
                                      </p:cBhvr>
                                      <p:tavLst>
                                        <p:tav tm="0">
                                          <p:val>
                                            <p:strVal val="#ppt_w*0.05"/>
                                          </p:val>
                                        </p:tav>
                                        <p:tav tm="100000">
                                          <p:val>
                                            <p:strVal val="#ppt_w"/>
                                          </p:val>
                                        </p:tav>
                                      </p:tavLst>
                                    </p:anim>
                                    <p:anim calcmode="lin" valueType="num">
                                      <p:cBhvr>
                                        <p:cTn id="56" dur="1000" fill="hold"/>
                                        <p:tgtEl>
                                          <p:spTgt spid="195604"/>
                                        </p:tgtEl>
                                        <p:attrNameLst>
                                          <p:attrName>ppt_h</p:attrName>
                                        </p:attrNameLst>
                                      </p:cBhvr>
                                      <p:tavLst>
                                        <p:tav tm="0">
                                          <p:val>
                                            <p:strVal val="#ppt_h"/>
                                          </p:val>
                                        </p:tav>
                                        <p:tav tm="100000">
                                          <p:val>
                                            <p:strVal val="#ppt_h"/>
                                          </p:val>
                                        </p:tav>
                                      </p:tavLst>
                                    </p:anim>
                                    <p:anim calcmode="lin" valueType="num">
                                      <p:cBhvr>
                                        <p:cTn id="57" dur="1000" fill="hold"/>
                                        <p:tgtEl>
                                          <p:spTgt spid="195604"/>
                                        </p:tgtEl>
                                        <p:attrNameLst>
                                          <p:attrName>ppt_x</p:attrName>
                                        </p:attrNameLst>
                                      </p:cBhvr>
                                      <p:tavLst>
                                        <p:tav tm="0">
                                          <p:val>
                                            <p:strVal val="#ppt_x-.2"/>
                                          </p:val>
                                        </p:tav>
                                        <p:tav tm="100000">
                                          <p:val>
                                            <p:strVal val="#ppt_x"/>
                                          </p:val>
                                        </p:tav>
                                      </p:tavLst>
                                    </p:anim>
                                    <p:anim calcmode="lin" valueType="num">
                                      <p:cBhvr>
                                        <p:cTn id="58" dur="1000" fill="hold"/>
                                        <p:tgtEl>
                                          <p:spTgt spid="195604"/>
                                        </p:tgtEl>
                                        <p:attrNameLst>
                                          <p:attrName>ppt_y</p:attrName>
                                        </p:attrNameLst>
                                      </p:cBhvr>
                                      <p:tavLst>
                                        <p:tav tm="0">
                                          <p:val>
                                            <p:strVal val="#ppt_y"/>
                                          </p:val>
                                        </p:tav>
                                        <p:tav tm="100000">
                                          <p:val>
                                            <p:strVal val="#ppt_y"/>
                                          </p:val>
                                        </p:tav>
                                      </p:tavLst>
                                    </p:anim>
                                    <p:animEffect transition="in" filter="fade">
                                      <p:cBhvr>
                                        <p:cTn id="59" dur="1000"/>
                                        <p:tgtEl>
                                          <p:spTgt spid="195604"/>
                                        </p:tgtEl>
                                      </p:cBhvr>
                                    </p:animEffect>
                                  </p:childTnLst>
                                </p:cTn>
                              </p:par>
                            </p:childTnLst>
                          </p:cTn>
                        </p:par>
                        <p:par>
                          <p:cTn id="60" fill="hold">
                            <p:stCondLst>
                              <p:cond delay="7000"/>
                            </p:stCondLst>
                            <p:childTnLst>
                              <p:par>
                                <p:cTn id="61" presetID="54" presetClass="entr" presetSubtype="0" accel="100000" fill="hold" grpId="0" nodeType="afterEffect">
                                  <p:stCondLst>
                                    <p:cond delay="0"/>
                                  </p:stCondLst>
                                  <p:childTnLst>
                                    <p:set>
                                      <p:cBhvr>
                                        <p:cTn id="62" dur="1" fill="hold">
                                          <p:stCondLst>
                                            <p:cond delay="0"/>
                                          </p:stCondLst>
                                        </p:cTn>
                                        <p:tgtEl>
                                          <p:spTgt spid="195605"/>
                                        </p:tgtEl>
                                        <p:attrNameLst>
                                          <p:attrName>style.visibility</p:attrName>
                                        </p:attrNameLst>
                                      </p:cBhvr>
                                      <p:to>
                                        <p:strVal val="visible"/>
                                      </p:to>
                                    </p:set>
                                    <p:anim calcmode="lin" valueType="num">
                                      <p:cBhvr>
                                        <p:cTn id="63" dur="1000" fill="hold"/>
                                        <p:tgtEl>
                                          <p:spTgt spid="195605"/>
                                        </p:tgtEl>
                                        <p:attrNameLst>
                                          <p:attrName>ppt_w</p:attrName>
                                        </p:attrNameLst>
                                      </p:cBhvr>
                                      <p:tavLst>
                                        <p:tav tm="0">
                                          <p:val>
                                            <p:strVal val="#ppt_w*0.05"/>
                                          </p:val>
                                        </p:tav>
                                        <p:tav tm="100000">
                                          <p:val>
                                            <p:strVal val="#ppt_w"/>
                                          </p:val>
                                        </p:tav>
                                      </p:tavLst>
                                    </p:anim>
                                    <p:anim calcmode="lin" valueType="num">
                                      <p:cBhvr>
                                        <p:cTn id="64" dur="1000" fill="hold"/>
                                        <p:tgtEl>
                                          <p:spTgt spid="195605"/>
                                        </p:tgtEl>
                                        <p:attrNameLst>
                                          <p:attrName>ppt_h</p:attrName>
                                        </p:attrNameLst>
                                      </p:cBhvr>
                                      <p:tavLst>
                                        <p:tav tm="0">
                                          <p:val>
                                            <p:strVal val="#ppt_h"/>
                                          </p:val>
                                        </p:tav>
                                        <p:tav tm="100000">
                                          <p:val>
                                            <p:strVal val="#ppt_h"/>
                                          </p:val>
                                        </p:tav>
                                      </p:tavLst>
                                    </p:anim>
                                    <p:anim calcmode="lin" valueType="num">
                                      <p:cBhvr>
                                        <p:cTn id="65" dur="1000" fill="hold"/>
                                        <p:tgtEl>
                                          <p:spTgt spid="195605"/>
                                        </p:tgtEl>
                                        <p:attrNameLst>
                                          <p:attrName>ppt_x</p:attrName>
                                        </p:attrNameLst>
                                      </p:cBhvr>
                                      <p:tavLst>
                                        <p:tav tm="0">
                                          <p:val>
                                            <p:strVal val="#ppt_x-.2"/>
                                          </p:val>
                                        </p:tav>
                                        <p:tav tm="100000">
                                          <p:val>
                                            <p:strVal val="#ppt_x"/>
                                          </p:val>
                                        </p:tav>
                                      </p:tavLst>
                                    </p:anim>
                                    <p:anim calcmode="lin" valueType="num">
                                      <p:cBhvr>
                                        <p:cTn id="66" dur="1000" fill="hold"/>
                                        <p:tgtEl>
                                          <p:spTgt spid="195605"/>
                                        </p:tgtEl>
                                        <p:attrNameLst>
                                          <p:attrName>ppt_y</p:attrName>
                                        </p:attrNameLst>
                                      </p:cBhvr>
                                      <p:tavLst>
                                        <p:tav tm="0">
                                          <p:val>
                                            <p:strVal val="#ppt_y"/>
                                          </p:val>
                                        </p:tav>
                                        <p:tav tm="100000">
                                          <p:val>
                                            <p:strVal val="#ppt_y"/>
                                          </p:val>
                                        </p:tav>
                                      </p:tavLst>
                                    </p:anim>
                                    <p:animEffect transition="in" filter="fade">
                                      <p:cBhvr>
                                        <p:cTn id="67" dur="1000"/>
                                        <p:tgtEl>
                                          <p:spTgt spid="195605"/>
                                        </p:tgtEl>
                                      </p:cBhvr>
                                    </p:animEffect>
                                  </p:childTnLst>
                                </p:cTn>
                              </p:par>
                            </p:childTnLst>
                          </p:cTn>
                        </p:par>
                        <p:par>
                          <p:cTn id="68" fill="hold">
                            <p:stCondLst>
                              <p:cond delay="8000"/>
                            </p:stCondLst>
                            <p:childTnLst>
                              <p:par>
                                <p:cTn id="69" presetID="54" presetClass="entr" presetSubtype="0" accel="100000" fill="hold" grpId="0" nodeType="afterEffect">
                                  <p:stCondLst>
                                    <p:cond delay="0"/>
                                  </p:stCondLst>
                                  <p:childTnLst>
                                    <p:set>
                                      <p:cBhvr>
                                        <p:cTn id="70" dur="1" fill="hold">
                                          <p:stCondLst>
                                            <p:cond delay="0"/>
                                          </p:stCondLst>
                                        </p:cTn>
                                        <p:tgtEl>
                                          <p:spTgt spid="195606"/>
                                        </p:tgtEl>
                                        <p:attrNameLst>
                                          <p:attrName>style.visibility</p:attrName>
                                        </p:attrNameLst>
                                      </p:cBhvr>
                                      <p:to>
                                        <p:strVal val="visible"/>
                                      </p:to>
                                    </p:set>
                                    <p:anim calcmode="lin" valueType="num">
                                      <p:cBhvr>
                                        <p:cTn id="71" dur="1000" fill="hold"/>
                                        <p:tgtEl>
                                          <p:spTgt spid="195606"/>
                                        </p:tgtEl>
                                        <p:attrNameLst>
                                          <p:attrName>ppt_w</p:attrName>
                                        </p:attrNameLst>
                                      </p:cBhvr>
                                      <p:tavLst>
                                        <p:tav tm="0">
                                          <p:val>
                                            <p:strVal val="#ppt_w*0.05"/>
                                          </p:val>
                                        </p:tav>
                                        <p:tav tm="100000">
                                          <p:val>
                                            <p:strVal val="#ppt_w"/>
                                          </p:val>
                                        </p:tav>
                                      </p:tavLst>
                                    </p:anim>
                                    <p:anim calcmode="lin" valueType="num">
                                      <p:cBhvr>
                                        <p:cTn id="72" dur="1000" fill="hold"/>
                                        <p:tgtEl>
                                          <p:spTgt spid="195606"/>
                                        </p:tgtEl>
                                        <p:attrNameLst>
                                          <p:attrName>ppt_h</p:attrName>
                                        </p:attrNameLst>
                                      </p:cBhvr>
                                      <p:tavLst>
                                        <p:tav tm="0">
                                          <p:val>
                                            <p:strVal val="#ppt_h"/>
                                          </p:val>
                                        </p:tav>
                                        <p:tav tm="100000">
                                          <p:val>
                                            <p:strVal val="#ppt_h"/>
                                          </p:val>
                                        </p:tav>
                                      </p:tavLst>
                                    </p:anim>
                                    <p:anim calcmode="lin" valueType="num">
                                      <p:cBhvr>
                                        <p:cTn id="73" dur="1000" fill="hold"/>
                                        <p:tgtEl>
                                          <p:spTgt spid="195606"/>
                                        </p:tgtEl>
                                        <p:attrNameLst>
                                          <p:attrName>ppt_x</p:attrName>
                                        </p:attrNameLst>
                                      </p:cBhvr>
                                      <p:tavLst>
                                        <p:tav tm="0">
                                          <p:val>
                                            <p:strVal val="#ppt_x-.2"/>
                                          </p:val>
                                        </p:tav>
                                        <p:tav tm="100000">
                                          <p:val>
                                            <p:strVal val="#ppt_x"/>
                                          </p:val>
                                        </p:tav>
                                      </p:tavLst>
                                    </p:anim>
                                    <p:anim calcmode="lin" valueType="num">
                                      <p:cBhvr>
                                        <p:cTn id="74" dur="1000" fill="hold"/>
                                        <p:tgtEl>
                                          <p:spTgt spid="195606"/>
                                        </p:tgtEl>
                                        <p:attrNameLst>
                                          <p:attrName>ppt_y</p:attrName>
                                        </p:attrNameLst>
                                      </p:cBhvr>
                                      <p:tavLst>
                                        <p:tav tm="0">
                                          <p:val>
                                            <p:strVal val="#ppt_y"/>
                                          </p:val>
                                        </p:tav>
                                        <p:tav tm="100000">
                                          <p:val>
                                            <p:strVal val="#ppt_y"/>
                                          </p:val>
                                        </p:tav>
                                      </p:tavLst>
                                    </p:anim>
                                    <p:animEffect transition="in" filter="fade">
                                      <p:cBhvr>
                                        <p:cTn id="75" dur="1000"/>
                                        <p:tgtEl>
                                          <p:spTgt spid="195606"/>
                                        </p:tgtEl>
                                      </p:cBhvr>
                                    </p:animEffect>
                                  </p:childTnLst>
                                </p:cTn>
                              </p:par>
                            </p:childTnLst>
                          </p:cTn>
                        </p:par>
                        <p:par>
                          <p:cTn id="76" fill="hold">
                            <p:stCondLst>
                              <p:cond delay="9000"/>
                            </p:stCondLst>
                            <p:childTnLst>
                              <p:par>
                                <p:cTn id="77" presetID="54" presetClass="entr" presetSubtype="0" accel="100000" fill="hold" grpId="0" nodeType="afterEffect">
                                  <p:stCondLst>
                                    <p:cond delay="0"/>
                                  </p:stCondLst>
                                  <p:childTnLst>
                                    <p:set>
                                      <p:cBhvr>
                                        <p:cTn id="78" dur="1" fill="hold">
                                          <p:stCondLst>
                                            <p:cond delay="0"/>
                                          </p:stCondLst>
                                        </p:cTn>
                                        <p:tgtEl>
                                          <p:spTgt spid="195607"/>
                                        </p:tgtEl>
                                        <p:attrNameLst>
                                          <p:attrName>style.visibility</p:attrName>
                                        </p:attrNameLst>
                                      </p:cBhvr>
                                      <p:to>
                                        <p:strVal val="visible"/>
                                      </p:to>
                                    </p:set>
                                    <p:anim calcmode="lin" valueType="num">
                                      <p:cBhvr>
                                        <p:cTn id="79" dur="1000" fill="hold"/>
                                        <p:tgtEl>
                                          <p:spTgt spid="195607"/>
                                        </p:tgtEl>
                                        <p:attrNameLst>
                                          <p:attrName>ppt_w</p:attrName>
                                        </p:attrNameLst>
                                      </p:cBhvr>
                                      <p:tavLst>
                                        <p:tav tm="0">
                                          <p:val>
                                            <p:strVal val="#ppt_w*0.05"/>
                                          </p:val>
                                        </p:tav>
                                        <p:tav tm="100000">
                                          <p:val>
                                            <p:strVal val="#ppt_w"/>
                                          </p:val>
                                        </p:tav>
                                      </p:tavLst>
                                    </p:anim>
                                    <p:anim calcmode="lin" valueType="num">
                                      <p:cBhvr>
                                        <p:cTn id="80" dur="1000" fill="hold"/>
                                        <p:tgtEl>
                                          <p:spTgt spid="195607"/>
                                        </p:tgtEl>
                                        <p:attrNameLst>
                                          <p:attrName>ppt_h</p:attrName>
                                        </p:attrNameLst>
                                      </p:cBhvr>
                                      <p:tavLst>
                                        <p:tav tm="0">
                                          <p:val>
                                            <p:strVal val="#ppt_h"/>
                                          </p:val>
                                        </p:tav>
                                        <p:tav tm="100000">
                                          <p:val>
                                            <p:strVal val="#ppt_h"/>
                                          </p:val>
                                        </p:tav>
                                      </p:tavLst>
                                    </p:anim>
                                    <p:anim calcmode="lin" valueType="num">
                                      <p:cBhvr>
                                        <p:cTn id="81" dur="1000" fill="hold"/>
                                        <p:tgtEl>
                                          <p:spTgt spid="195607"/>
                                        </p:tgtEl>
                                        <p:attrNameLst>
                                          <p:attrName>ppt_x</p:attrName>
                                        </p:attrNameLst>
                                      </p:cBhvr>
                                      <p:tavLst>
                                        <p:tav tm="0">
                                          <p:val>
                                            <p:strVal val="#ppt_x-.2"/>
                                          </p:val>
                                        </p:tav>
                                        <p:tav tm="100000">
                                          <p:val>
                                            <p:strVal val="#ppt_x"/>
                                          </p:val>
                                        </p:tav>
                                      </p:tavLst>
                                    </p:anim>
                                    <p:anim calcmode="lin" valueType="num">
                                      <p:cBhvr>
                                        <p:cTn id="82" dur="1000" fill="hold"/>
                                        <p:tgtEl>
                                          <p:spTgt spid="195607"/>
                                        </p:tgtEl>
                                        <p:attrNameLst>
                                          <p:attrName>ppt_y</p:attrName>
                                        </p:attrNameLst>
                                      </p:cBhvr>
                                      <p:tavLst>
                                        <p:tav tm="0">
                                          <p:val>
                                            <p:strVal val="#ppt_y"/>
                                          </p:val>
                                        </p:tav>
                                        <p:tav tm="100000">
                                          <p:val>
                                            <p:strVal val="#ppt_y"/>
                                          </p:val>
                                        </p:tav>
                                      </p:tavLst>
                                    </p:anim>
                                    <p:animEffect transition="in" filter="fade">
                                      <p:cBhvr>
                                        <p:cTn id="83" dur="1000"/>
                                        <p:tgtEl>
                                          <p:spTgt spid="195607"/>
                                        </p:tgtEl>
                                      </p:cBhvr>
                                    </p:animEffect>
                                  </p:childTnLst>
                                </p:cTn>
                              </p:par>
                            </p:childTnLst>
                          </p:cTn>
                        </p:par>
                        <p:par>
                          <p:cTn id="84" fill="hold">
                            <p:stCondLst>
                              <p:cond delay="10000"/>
                            </p:stCondLst>
                            <p:childTnLst>
                              <p:par>
                                <p:cTn id="85" presetID="54" presetClass="entr" presetSubtype="0" accel="100000" fill="hold" grpId="0" nodeType="afterEffect">
                                  <p:stCondLst>
                                    <p:cond delay="0"/>
                                  </p:stCondLst>
                                  <p:childTnLst>
                                    <p:set>
                                      <p:cBhvr>
                                        <p:cTn id="86" dur="1" fill="hold">
                                          <p:stCondLst>
                                            <p:cond delay="0"/>
                                          </p:stCondLst>
                                        </p:cTn>
                                        <p:tgtEl>
                                          <p:spTgt spid="195608"/>
                                        </p:tgtEl>
                                        <p:attrNameLst>
                                          <p:attrName>style.visibility</p:attrName>
                                        </p:attrNameLst>
                                      </p:cBhvr>
                                      <p:to>
                                        <p:strVal val="visible"/>
                                      </p:to>
                                    </p:set>
                                    <p:anim calcmode="lin" valueType="num">
                                      <p:cBhvr>
                                        <p:cTn id="87" dur="1000" fill="hold"/>
                                        <p:tgtEl>
                                          <p:spTgt spid="195608"/>
                                        </p:tgtEl>
                                        <p:attrNameLst>
                                          <p:attrName>ppt_w</p:attrName>
                                        </p:attrNameLst>
                                      </p:cBhvr>
                                      <p:tavLst>
                                        <p:tav tm="0">
                                          <p:val>
                                            <p:strVal val="#ppt_w*0.05"/>
                                          </p:val>
                                        </p:tav>
                                        <p:tav tm="100000">
                                          <p:val>
                                            <p:strVal val="#ppt_w"/>
                                          </p:val>
                                        </p:tav>
                                      </p:tavLst>
                                    </p:anim>
                                    <p:anim calcmode="lin" valueType="num">
                                      <p:cBhvr>
                                        <p:cTn id="88" dur="1000" fill="hold"/>
                                        <p:tgtEl>
                                          <p:spTgt spid="195608"/>
                                        </p:tgtEl>
                                        <p:attrNameLst>
                                          <p:attrName>ppt_h</p:attrName>
                                        </p:attrNameLst>
                                      </p:cBhvr>
                                      <p:tavLst>
                                        <p:tav tm="0">
                                          <p:val>
                                            <p:strVal val="#ppt_h"/>
                                          </p:val>
                                        </p:tav>
                                        <p:tav tm="100000">
                                          <p:val>
                                            <p:strVal val="#ppt_h"/>
                                          </p:val>
                                        </p:tav>
                                      </p:tavLst>
                                    </p:anim>
                                    <p:anim calcmode="lin" valueType="num">
                                      <p:cBhvr>
                                        <p:cTn id="89" dur="1000" fill="hold"/>
                                        <p:tgtEl>
                                          <p:spTgt spid="195608"/>
                                        </p:tgtEl>
                                        <p:attrNameLst>
                                          <p:attrName>ppt_x</p:attrName>
                                        </p:attrNameLst>
                                      </p:cBhvr>
                                      <p:tavLst>
                                        <p:tav tm="0">
                                          <p:val>
                                            <p:strVal val="#ppt_x-.2"/>
                                          </p:val>
                                        </p:tav>
                                        <p:tav tm="100000">
                                          <p:val>
                                            <p:strVal val="#ppt_x"/>
                                          </p:val>
                                        </p:tav>
                                      </p:tavLst>
                                    </p:anim>
                                    <p:anim calcmode="lin" valueType="num">
                                      <p:cBhvr>
                                        <p:cTn id="90" dur="1000" fill="hold"/>
                                        <p:tgtEl>
                                          <p:spTgt spid="195608"/>
                                        </p:tgtEl>
                                        <p:attrNameLst>
                                          <p:attrName>ppt_y</p:attrName>
                                        </p:attrNameLst>
                                      </p:cBhvr>
                                      <p:tavLst>
                                        <p:tav tm="0">
                                          <p:val>
                                            <p:strVal val="#ppt_y"/>
                                          </p:val>
                                        </p:tav>
                                        <p:tav tm="100000">
                                          <p:val>
                                            <p:strVal val="#ppt_y"/>
                                          </p:val>
                                        </p:tav>
                                      </p:tavLst>
                                    </p:anim>
                                    <p:animEffect transition="in" filter="fade">
                                      <p:cBhvr>
                                        <p:cTn id="91" dur="1000"/>
                                        <p:tgtEl>
                                          <p:spTgt spid="195608"/>
                                        </p:tgtEl>
                                      </p:cBhvr>
                                    </p:animEffect>
                                  </p:childTnLst>
                                </p:cTn>
                              </p:par>
                            </p:childTnLst>
                          </p:cTn>
                        </p:par>
                        <p:par>
                          <p:cTn id="92" fill="hold">
                            <p:stCondLst>
                              <p:cond delay="11000"/>
                            </p:stCondLst>
                            <p:childTnLst>
                              <p:par>
                                <p:cTn id="93" presetID="54" presetClass="entr" presetSubtype="0" accel="100000" fill="hold" grpId="0" nodeType="afterEffect">
                                  <p:stCondLst>
                                    <p:cond delay="0"/>
                                  </p:stCondLst>
                                  <p:childTnLst>
                                    <p:set>
                                      <p:cBhvr>
                                        <p:cTn id="94" dur="1" fill="hold">
                                          <p:stCondLst>
                                            <p:cond delay="0"/>
                                          </p:stCondLst>
                                        </p:cTn>
                                        <p:tgtEl>
                                          <p:spTgt spid="195609"/>
                                        </p:tgtEl>
                                        <p:attrNameLst>
                                          <p:attrName>style.visibility</p:attrName>
                                        </p:attrNameLst>
                                      </p:cBhvr>
                                      <p:to>
                                        <p:strVal val="visible"/>
                                      </p:to>
                                    </p:set>
                                    <p:anim calcmode="lin" valueType="num">
                                      <p:cBhvr>
                                        <p:cTn id="95" dur="1000" fill="hold"/>
                                        <p:tgtEl>
                                          <p:spTgt spid="195609"/>
                                        </p:tgtEl>
                                        <p:attrNameLst>
                                          <p:attrName>ppt_w</p:attrName>
                                        </p:attrNameLst>
                                      </p:cBhvr>
                                      <p:tavLst>
                                        <p:tav tm="0">
                                          <p:val>
                                            <p:strVal val="#ppt_w*0.05"/>
                                          </p:val>
                                        </p:tav>
                                        <p:tav tm="100000">
                                          <p:val>
                                            <p:strVal val="#ppt_w"/>
                                          </p:val>
                                        </p:tav>
                                      </p:tavLst>
                                    </p:anim>
                                    <p:anim calcmode="lin" valueType="num">
                                      <p:cBhvr>
                                        <p:cTn id="96" dur="1000" fill="hold"/>
                                        <p:tgtEl>
                                          <p:spTgt spid="195609"/>
                                        </p:tgtEl>
                                        <p:attrNameLst>
                                          <p:attrName>ppt_h</p:attrName>
                                        </p:attrNameLst>
                                      </p:cBhvr>
                                      <p:tavLst>
                                        <p:tav tm="0">
                                          <p:val>
                                            <p:strVal val="#ppt_h"/>
                                          </p:val>
                                        </p:tav>
                                        <p:tav tm="100000">
                                          <p:val>
                                            <p:strVal val="#ppt_h"/>
                                          </p:val>
                                        </p:tav>
                                      </p:tavLst>
                                    </p:anim>
                                    <p:anim calcmode="lin" valueType="num">
                                      <p:cBhvr>
                                        <p:cTn id="97" dur="1000" fill="hold"/>
                                        <p:tgtEl>
                                          <p:spTgt spid="195609"/>
                                        </p:tgtEl>
                                        <p:attrNameLst>
                                          <p:attrName>ppt_x</p:attrName>
                                        </p:attrNameLst>
                                      </p:cBhvr>
                                      <p:tavLst>
                                        <p:tav tm="0">
                                          <p:val>
                                            <p:strVal val="#ppt_x-.2"/>
                                          </p:val>
                                        </p:tav>
                                        <p:tav tm="100000">
                                          <p:val>
                                            <p:strVal val="#ppt_x"/>
                                          </p:val>
                                        </p:tav>
                                      </p:tavLst>
                                    </p:anim>
                                    <p:anim calcmode="lin" valueType="num">
                                      <p:cBhvr>
                                        <p:cTn id="98" dur="1000" fill="hold"/>
                                        <p:tgtEl>
                                          <p:spTgt spid="195609"/>
                                        </p:tgtEl>
                                        <p:attrNameLst>
                                          <p:attrName>ppt_y</p:attrName>
                                        </p:attrNameLst>
                                      </p:cBhvr>
                                      <p:tavLst>
                                        <p:tav tm="0">
                                          <p:val>
                                            <p:strVal val="#ppt_y"/>
                                          </p:val>
                                        </p:tav>
                                        <p:tav tm="100000">
                                          <p:val>
                                            <p:strVal val="#ppt_y"/>
                                          </p:val>
                                        </p:tav>
                                      </p:tavLst>
                                    </p:anim>
                                    <p:animEffect transition="in" filter="fade">
                                      <p:cBhvr>
                                        <p:cTn id="99" dur="1000"/>
                                        <p:tgtEl>
                                          <p:spTgt spid="195609"/>
                                        </p:tgtEl>
                                      </p:cBhvr>
                                    </p:animEffect>
                                  </p:childTnLst>
                                </p:cTn>
                              </p:par>
                            </p:childTnLst>
                          </p:cTn>
                        </p:par>
                        <p:par>
                          <p:cTn id="100" fill="hold">
                            <p:stCondLst>
                              <p:cond delay="12000"/>
                            </p:stCondLst>
                            <p:childTnLst>
                              <p:par>
                                <p:cTn id="101" presetID="54" presetClass="entr" presetSubtype="0" accel="100000" fill="hold" grpId="0" nodeType="afterEffect">
                                  <p:stCondLst>
                                    <p:cond delay="0"/>
                                  </p:stCondLst>
                                  <p:childTnLst>
                                    <p:set>
                                      <p:cBhvr>
                                        <p:cTn id="102" dur="1" fill="hold">
                                          <p:stCondLst>
                                            <p:cond delay="0"/>
                                          </p:stCondLst>
                                        </p:cTn>
                                        <p:tgtEl>
                                          <p:spTgt spid="195610"/>
                                        </p:tgtEl>
                                        <p:attrNameLst>
                                          <p:attrName>style.visibility</p:attrName>
                                        </p:attrNameLst>
                                      </p:cBhvr>
                                      <p:to>
                                        <p:strVal val="visible"/>
                                      </p:to>
                                    </p:set>
                                    <p:anim calcmode="lin" valueType="num">
                                      <p:cBhvr>
                                        <p:cTn id="103" dur="1000" fill="hold"/>
                                        <p:tgtEl>
                                          <p:spTgt spid="195610"/>
                                        </p:tgtEl>
                                        <p:attrNameLst>
                                          <p:attrName>ppt_w</p:attrName>
                                        </p:attrNameLst>
                                      </p:cBhvr>
                                      <p:tavLst>
                                        <p:tav tm="0">
                                          <p:val>
                                            <p:strVal val="#ppt_w*0.05"/>
                                          </p:val>
                                        </p:tav>
                                        <p:tav tm="100000">
                                          <p:val>
                                            <p:strVal val="#ppt_w"/>
                                          </p:val>
                                        </p:tav>
                                      </p:tavLst>
                                    </p:anim>
                                    <p:anim calcmode="lin" valueType="num">
                                      <p:cBhvr>
                                        <p:cTn id="104" dur="1000" fill="hold"/>
                                        <p:tgtEl>
                                          <p:spTgt spid="195610"/>
                                        </p:tgtEl>
                                        <p:attrNameLst>
                                          <p:attrName>ppt_h</p:attrName>
                                        </p:attrNameLst>
                                      </p:cBhvr>
                                      <p:tavLst>
                                        <p:tav tm="0">
                                          <p:val>
                                            <p:strVal val="#ppt_h"/>
                                          </p:val>
                                        </p:tav>
                                        <p:tav tm="100000">
                                          <p:val>
                                            <p:strVal val="#ppt_h"/>
                                          </p:val>
                                        </p:tav>
                                      </p:tavLst>
                                    </p:anim>
                                    <p:anim calcmode="lin" valueType="num">
                                      <p:cBhvr>
                                        <p:cTn id="105" dur="1000" fill="hold"/>
                                        <p:tgtEl>
                                          <p:spTgt spid="195610"/>
                                        </p:tgtEl>
                                        <p:attrNameLst>
                                          <p:attrName>ppt_x</p:attrName>
                                        </p:attrNameLst>
                                      </p:cBhvr>
                                      <p:tavLst>
                                        <p:tav tm="0">
                                          <p:val>
                                            <p:strVal val="#ppt_x-.2"/>
                                          </p:val>
                                        </p:tav>
                                        <p:tav tm="100000">
                                          <p:val>
                                            <p:strVal val="#ppt_x"/>
                                          </p:val>
                                        </p:tav>
                                      </p:tavLst>
                                    </p:anim>
                                    <p:anim calcmode="lin" valueType="num">
                                      <p:cBhvr>
                                        <p:cTn id="106" dur="1000" fill="hold"/>
                                        <p:tgtEl>
                                          <p:spTgt spid="195610"/>
                                        </p:tgtEl>
                                        <p:attrNameLst>
                                          <p:attrName>ppt_y</p:attrName>
                                        </p:attrNameLst>
                                      </p:cBhvr>
                                      <p:tavLst>
                                        <p:tav tm="0">
                                          <p:val>
                                            <p:strVal val="#ppt_y"/>
                                          </p:val>
                                        </p:tav>
                                        <p:tav tm="100000">
                                          <p:val>
                                            <p:strVal val="#ppt_y"/>
                                          </p:val>
                                        </p:tav>
                                      </p:tavLst>
                                    </p:anim>
                                    <p:animEffect transition="in" filter="fade">
                                      <p:cBhvr>
                                        <p:cTn id="107" dur="1000"/>
                                        <p:tgtEl>
                                          <p:spTgt spid="195610"/>
                                        </p:tgtEl>
                                      </p:cBhvr>
                                    </p:animEffect>
                                  </p:childTnLst>
                                </p:cTn>
                              </p:par>
                            </p:childTnLst>
                          </p:cTn>
                        </p:par>
                        <p:par>
                          <p:cTn id="108" fill="hold">
                            <p:stCondLst>
                              <p:cond delay="13000"/>
                            </p:stCondLst>
                            <p:childTnLst>
                              <p:par>
                                <p:cTn id="109" presetID="54" presetClass="entr" presetSubtype="0" accel="100000" fill="hold" grpId="0" nodeType="afterEffect">
                                  <p:stCondLst>
                                    <p:cond delay="0"/>
                                  </p:stCondLst>
                                  <p:childTnLst>
                                    <p:set>
                                      <p:cBhvr>
                                        <p:cTn id="110" dur="1" fill="hold">
                                          <p:stCondLst>
                                            <p:cond delay="0"/>
                                          </p:stCondLst>
                                        </p:cTn>
                                        <p:tgtEl>
                                          <p:spTgt spid="195611"/>
                                        </p:tgtEl>
                                        <p:attrNameLst>
                                          <p:attrName>style.visibility</p:attrName>
                                        </p:attrNameLst>
                                      </p:cBhvr>
                                      <p:to>
                                        <p:strVal val="visible"/>
                                      </p:to>
                                    </p:set>
                                    <p:anim calcmode="lin" valueType="num">
                                      <p:cBhvr>
                                        <p:cTn id="111" dur="1000" fill="hold"/>
                                        <p:tgtEl>
                                          <p:spTgt spid="195611"/>
                                        </p:tgtEl>
                                        <p:attrNameLst>
                                          <p:attrName>ppt_w</p:attrName>
                                        </p:attrNameLst>
                                      </p:cBhvr>
                                      <p:tavLst>
                                        <p:tav tm="0">
                                          <p:val>
                                            <p:strVal val="#ppt_w*0.05"/>
                                          </p:val>
                                        </p:tav>
                                        <p:tav tm="100000">
                                          <p:val>
                                            <p:strVal val="#ppt_w"/>
                                          </p:val>
                                        </p:tav>
                                      </p:tavLst>
                                    </p:anim>
                                    <p:anim calcmode="lin" valueType="num">
                                      <p:cBhvr>
                                        <p:cTn id="112" dur="1000" fill="hold"/>
                                        <p:tgtEl>
                                          <p:spTgt spid="195611"/>
                                        </p:tgtEl>
                                        <p:attrNameLst>
                                          <p:attrName>ppt_h</p:attrName>
                                        </p:attrNameLst>
                                      </p:cBhvr>
                                      <p:tavLst>
                                        <p:tav tm="0">
                                          <p:val>
                                            <p:strVal val="#ppt_h"/>
                                          </p:val>
                                        </p:tav>
                                        <p:tav tm="100000">
                                          <p:val>
                                            <p:strVal val="#ppt_h"/>
                                          </p:val>
                                        </p:tav>
                                      </p:tavLst>
                                    </p:anim>
                                    <p:anim calcmode="lin" valueType="num">
                                      <p:cBhvr>
                                        <p:cTn id="113" dur="1000" fill="hold"/>
                                        <p:tgtEl>
                                          <p:spTgt spid="195611"/>
                                        </p:tgtEl>
                                        <p:attrNameLst>
                                          <p:attrName>ppt_x</p:attrName>
                                        </p:attrNameLst>
                                      </p:cBhvr>
                                      <p:tavLst>
                                        <p:tav tm="0">
                                          <p:val>
                                            <p:strVal val="#ppt_x-.2"/>
                                          </p:val>
                                        </p:tav>
                                        <p:tav tm="100000">
                                          <p:val>
                                            <p:strVal val="#ppt_x"/>
                                          </p:val>
                                        </p:tav>
                                      </p:tavLst>
                                    </p:anim>
                                    <p:anim calcmode="lin" valueType="num">
                                      <p:cBhvr>
                                        <p:cTn id="114" dur="1000" fill="hold"/>
                                        <p:tgtEl>
                                          <p:spTgt spid="195611"/>
                                        </p:tgtEl>
                                        <p:attrNameLst>
                                          <p:attrName>ppt_y</p:attrName>
                                        </p:attrNameLst>
                                      </p:cBhvr>
                                      <p:tavLst>
                                        <p:tav tm="0">
                                          <p:val>
                                            <p:strVal val="#ppt_y"/>
                                          </p:val>
                                        </p:tav>
                                        <p:tav tm="100000">
                                          <p:val>
                                            <p:strVal val="#ppt_y"/>
                                          </p:val>
                                        </p:tav>
                                      </p:tavLst>
                                    </p:anim>
                                    <p:animEffect transition="in" filter="fade">
                                      <p:cBhvr>
                                        <p:cTn id="115" dur="1000"/>
                                        <p:tgtEl>
                                          <p:spTgt spid="195611"/>
                                        </p:tgtEl>
                                      </p:cBhvr>
                                    </p:animEffect>
                                  </p:childTnLst>
                                </p:cTn>
                              </p:par>
                            </p:childTnLst>
                          </p:cTn>
                        </p:par>
                        <p:par>
                          <p:cTn id="116" fill="hold">
                            <p:stCondLst>
                              <p:cond delay="14000"/>
                            </p:stCondLst>
                            <p:childTnLst>
                              <p:par>
                                <p:cTn id="117" presetID="54" presetClass="entr" presetSubtype="0" accel="100000" fill="hold" grpId="0" nodeType="afterEffect">
                                  <p:stCondLst>
                                    <p:cond delay="0"/>
                                  </p:stCondLst>
                                  <p:childTnLst>
                                    <p:set>
                                      <p:cBhvr>
                                        <p:cTn id="118" dur="1" fill="hold">
                                          <p:stCondLst>
                                            <p:cond delay="0"/>
                                          </p:stCondLst>
                                        </p:cTn>
                                        <p:tgtEl>
                                          <p:spTgt spid="195612"/>
                                        </p:tgtEl>
                                        <p:attrNameLst>
                                          <p:attrName>style.visibility</p:attrName>
                                        </p:attrNameLst>
                                      </p:cBhvr>
                                      <p:to>
                                        <p:strVal val="visible"/>
                                      </p:to>
                                    </p:set>
                                    <p:anim calcmode="lin" valueType="num">
                                      <p:cBhvr>
                                        <p:cTn id="119" dur="1000" fill="hold"/>
                                        <p:tgtEl>
                                          <p:spTgt spid="195612"/>
                                        </p:tgtEl>
                                        <p:attrNameLst>
                                          <p:attrName>ppt_w</p:attrName>
                                        </p:attrNameLst>
                                      </p:cBhvr>
                                      <p:tavLst>
                                        <p:tav tm="0">
                                          <p:val>
                                            <p:strVal val="#ppt_w*0.05"/>
                                          </p:val>
                                        </p:tav>
                                        <p:tav tm="100000">
                                          <p:val>
                                            <p:strVal val="#ppt_w"/>
                                          </p:val>
                                        </p:tav>
                                      </p:tavLst>
                                    </p:anim>
                                    <p:anim calcmode="lin" valueType="num">
                                      <p:cBhvr>
                                        <p:cTn id="120" dur="1000" fill="hold"/>
                                        <p:tgtEl>
                                          <p:spTgt spid="195612"/>
                                        </p:tgtEl>
                                        <p:attrNameLst>
                                          <p:attrName>ppt_h</p:attrName>
                                        </p:attrNameLst>
                                      </p:cBhvr>
                                      <p:tavLst>
                                        <p:tav tm="0">
                                          <p:val>
                                            <p:strVal val="#ppt_h"/>
                                          </p:val>
                                        </p:tav>
                                        <p:tav tm="100000">
                                          <p:val>
                                            <p:strVal val="#ppt_h"/>
                                          </p:val>
                                        </p:tav>
                                      </p:tavLst>
                                    </p:anim>
                                    <p:anim calcmode="lin" valueType="num">
                                      <p:cBhvr>
                                        <p:cTn id="121" dur="1000" fill="hold"/>
                                        <p:tgtEl>
                                          <p:spTgt spid="195612"/>
                                        </p:tgtEl>
                                        <p:attrNameLst>
                                          <p:attrName>ppt_x</p:attrName>
                                        </p:attrNameLst>
                                      </p:cBhvr>
                                      <p:tavLst>
                                        <p:tav tm="0">
                                          <p:val>
                                            <p:strVal val="#ppt_x-.2"/>
                                          </p:val>
                                        </p:tav>
                                        <p:tav tm="100000">
                                          <p:val>
                                            <p:strVal val="#ppt_x"/>
                                          </p:val>
                                        </p:tav>
                                      </p:tavLst>
                                    </p:anim>
                                    <p:anim calcmode="lin" valueType="num">
                                      <p:cBhvr>
                                        <p:cTn id="122" dur="1000" fill="hold"/>
                                        <p:tgtEl>
                                          <p:spTgt spid="195612"/>
                                        </p:tgtEl>
                                        <p:attrNameLst>
                                          <p:attrName>ppt_y</p:attrName>
                                        </p:attrNameLst>
                                      </p:cBhvr>
                                      <p:tavLst>
                                        <p:tav tm="0">
                                          <p:val>
                                            <p:strVal val="#ppt_y"/>
                                          </p:val>
                                        </p:tav>
                                        <p:tav tm="100000">
                                          <p:val>
                                            <p:strVal val="#ppt_y"/>
                                          </p:val>
                                        </p:tav>
                                      </p:tavLst>
                                    </p:anim>
                                    <p:animEffect transition="in" filter="fade">
                                      <p:cBhvr>
                                        <p:cTn id="123" dur="1000"/>
                                        <p:tgtEl>
                                          <p:spTgt spid="195612"/>
                                        </p:tgtEl>
                                      </p:cBhvr>
                                    </p:animEffect>
                                  </p:childTnLst>
                                </p:cTn>
                              </p:par>
                            </p:childTnLst>
                          </p:cTn>
                        </p:par>
                        <p:par>
                          <p:cTn id="124" fill="hold">
                            <p:stCondLst>
                              <p:cond delay="15000"/>
                            </p:stCondLst>
                            <p:childTnLst>
                              <p:par>
                                <p:cTn id="125" presetID="54" presetClass="entr" presetSubtype="0" accel="100000" fill="hold" grpId="0" nodeType="afterEffect">
                                  <p:stCondLst>
                                    <p:cond delay="0"/>
                                  </p:stCondLst>
                                  <p:childTnLst>
                                    <p:set>
                                      <p:cBhvr>
                                        <p:cTn id="126" dur="1" fill="hold">
                                          <p:stCondLst>
                                            <p:cond delay="0"/>
                                          </p:stCondLst>
                                        </p:cTn>
                                        <p:tgtEl>
                                          <p:spTgt spid="195613"/>
                                        </p:tgtEl>
                                        <p:attrNameLst>
                                          <p:attrName>style.visibility</p:attrName>
                                        </p:attrNameLst>
                                      </p:cBhvr>
                                      <p:to>
                                        <p:strVal val="visible"/>
                                      </p:to>
                                    </p:set>
                                    <p:anim calcmode="lin" valueType="num">
                                      <p:cBhvr>
                                        <p:cTn id="127" dur="1000" fill="hold"/>
                                        <p:tgtEl>
                                          <p:spTgt spid="195613"/>
                                        </p:tgtEl>
                                        <p:attrNameLst>
                                          <p:attrName>ppt_w</p:attrName>
                                        </p:attrNameLst>
                                      </p:cBhvr>
                                      <p:tavLst>
                                        <p:tav tm="0">
                                          <p:val>
                                            <p:strVal val="#ppt_w*0.05"/>
                                          </p:val>
                                        </p:tav>
                                        <p:tav tm="100000">
                                          <p:val>
                                            <p:strVal val="#ppt_w"/>
                                          </p:val>
                                        </p:tav>
                                      </p:tavLst>
                                    </p:anim>
                                    <p:anim calcmode="lin" valueType="num">
                                      <p:cBhvr>
                                        <p:cTn id="128" dur="1000" fill="hold"/>
                                        <p:tgtEl>
                                          <p:spTgt spid="195613"/>
                                        </p:tgtEl>
                                        <p:attrNameLst>
                                          <p:attrName>ppt_h</p:attrName>
                                        </p:attrNameLst>
                                      </p:cBhvr>
                                      <p:tavLst>
                                        <p:tav tm="0">
                                          <p:val>
                                            <p:strVal val="#ppt_h"/>
                                          </p:val>
                                        </p:tav>
                                        <p:tav tm="100000">
                                          <p:val>
                                            <p:strVal val="#ppt_h"/>
                                          </p:val>
                                        </p:tav>
                                      </p:tavLst>
                                    </p:anim>
                                    <p:anim calcmode="lin" valueType="num">
                                      <p:cBhvr>
                                        <p:cTn id="129" dur="1000" fill="hold"/>
                                        <p:tgtEl>
                                          <p:spTgt spid="195613"/>
                                        </p:tgtEl>
                                        <p:attrNameLst>
                                          <p:attrName>ppt_x</p:attrName>
                                        </p:attrNameLst>
                                      </p:cBhvr>
                                      <p:tavLst>
                                        <p:tav tm="0">
                                          <p:val>
                                            <p:strVal val="#ppt_x-.2"/>
                                          </p:val>
                                        </p:tav>
                                        <p:tav tm="100000">
                                          <p:val>
                                            <p:strVal val="#ppt_x"/>
                                          </p:val>
                                        </p:tav>
                                      </p:tavLst>
                                    </p:anim>
                                    <p:anim calcmode="lin" valueType="num">
                                      <p:cBhvr>
                                        <p:cTn id="130" dur="1000" fill="hold"/>
                                        <p:tgtEl>
                                          <p:spTgt spid="195613"/>
                                        </p:tgtEl>
                                        <p:attrNameLst>
                                          <p:attrName>ppt_y</p:attrName>
                                        </p:attrNameLst>
                                      </p:cBhvr>
                                      <p:tavLst>
                                        <p:tav tm="0">
                                          <p:val>
                                            <p:strVal val="#ppt_y"/>
                                          </p:val>
                                        </p:tav>
                                        <p:tav tm="100000">
                                          <p:val>
                                            <p:strVal val="#ppt_y"/>
                                          </p:val>
                                        </p:tav>
                                      </p:tavLst>
                                    </p:anim>
                                    <p:animEffect transition="in" filter="fade">
                                      <p:cBhvr>
                                        <p:cTn id="131" dur="1000"/>
                                        <p:tgtEl>
                                          <p:spTgt spid="195613"/>
                                        </p:tgtEl>
                                      </p:cBhvr>
                                    </p:animEffect>
                                  </p:childTnLst>
                                </p:cTn>
                              </p:par>
                            </p:childTnLst>
                          </p:cTn>
                        </p:par>
                        <p:par>
                          <p:cTn id="132" fill="hold">
                            <p:stCondLst>
                              <p:cond delay="16000"/>
                            </p:stCondLst>
                            <p:childTnLst>
                              <p:par>
                                <p:cTn id="133" presetID="54" presetClass="entr" presetSubtype="0" accel="100000" fill="hold" grpId="0" nodeType="afterEffect">
                                  <p:stCondLst>
                                    <p:cond delay="0"/>
                                  </p:stCondLst>
                                  <p:childTnLst>
                                    <p:set>
                                      <p:cBhvr>
                                        <p:cTn id="134" dur="1" fill="hold">
                                          <p:stCondLst>
                                            <p:cond delay="0"/>
                                          </p:stCondLst>
                                        </p:cTn>
                                        <p:tgtEl>
                                          <p:spTgt spid="195614"/>
                                        </p:tgtEl>
                                        <p:attrNameLst>
                                          <p:attrName>style.visibility</p:attrName>
                                        </p:attrNameLst>
                                      </p:cBhvr>
                                      <p:to>
                                        <p:strVal val="visible"/>
                                      </p:to>
                                    </p:set>
                                    <p:anim calcmode="lin" valueType="num">
                                      <p:cBhvr>
                                        <p:cTn id="135" dur="1000" fill="hold"/>
                                        <p:tgtEl>
                                          <p:spTgt spid="195614"/>
                                        </p:tgtEl>
                                        <p:attrNameLst>
                                          <p:attrName>ppt_w</p:attrName>
                                        </p:attrNameLst>
                                      </p:cBhvr>
                                      <p:tavLst>
                                        <p:tav tm="0">
                                          <p:val>
                                            <p:strVal val="#ppt_w*0.05"/>
                                          </p:val>
                                        </p:tav>
                                        <p:tav tm="100000">
                                          <p:val>
                                            <p:strVal val="#ppt_w"/>
                                          </p:val>
                                        </p:tav>
                                      </p:tavLst>
                                    </p:anim>
                                    <p:anim calcmode="lin" valueType="num">
                                      <p:cBhvr>
                                        <p:cTn id="136" dur="1000" fill="hold"/>
                                        <p:tgtEl>
                                          <p:spTgt spid="195614"/>
                                        </p:tgtEl>
                                        <p:attrNameLst>
                                          <p:attrName>ppt_h</p:attrName>
                                        </p:attrNameLst>
                                      </p:cBhvr>
                                      <p:tavLst>
                                        <p:tav tm="0">
                                          <p:val>
                                            <p:strVal val="#ppt_h"/>
                                          </p:val>
                                        </p:tav>
                                        <p:tav tm="100000">
                                          <p:val>
                                            <p:strVal val="#ppt_h"/>
                                          </p:val>
                                        </p:tav>
                                      </p:tavLst>
                                    </p:anim>
                                    <p:anim calcmode="lin" valueType="num">
                                      <p:cBhvr>
                                        <p:cTn id="137" dur="1000" fill="hold"/>
                                        <p:tgtEl>
                                          <p:spTgt spid="195614"/>
                                        </p:tgtEl>
                                        <p:attrNameLst>
                                          <p:attrName>ppt_x</p:attrName>
                                        </p:attrNameLst>
                                      </p:cBhvr>
                                      <p:tavLst>
                                        <p:tav tm="0">
                                          <p:val>
                                            <p:strVal val="#ppt_x-.2"/>
                                          </p:val>
                                        </p:tav>
                                        <p:tav tm="100000">
                                          <p:val>
                                            <p:strVal val="#ppt_x"/>
                                          </p:val>
                                        </p:tav>
                                      </p:tavLst>
                                    </p:anim>
                                    <p:anim calcmode="lin" valueType="num">
                                      <p:cBhvr>
                                        <p:cTn id="138" dur="1000" fill="hold"/>
                                        <p:tgtEl>
                                          <p:spTgt spid="195614"/>
                                        </p:tgtEl>
                                        <p:attrNameLst>
                                          <p:attrName>ppt_y</p:attrName>
                                        </p:attrNameLst>
                                      </p:cBhvr>
                                      <p:tavLst>
                                        <p:tav tm="0">
                                          <p:val>
                                            <p:strVal val="#ppt_y"/>
                                          </p:val>
                                        </p:tav>
                                        <p:tav tm="100000">
                                          <p:val>
                                            <p:strVal val="#ppt_y"/>
                                          </p:val>
                                        </p:tav>
                                      </p:tavLst>
                                    </p:anim>
                                    <p:animEffect transition="in" filter="fade">
                                      <p:cBhvr>
                                        <p:cTn id="139" dur="1000"/>
                                        <p:tgtEl>
                                          <p:spTgt spid="195614"/>
                                        </p:tgtEl>
                                      </p:cBhvr>
                                    </p:animEffect>
                                  </p:childTnLst>
                                </p:cTn>
                              </p:par>
                            </p:childTnLst>
                          </p:cTn>
                        </p:par>
                        <p:par>
                          <p:cTn id="140" fill="hold">
                            <p:stCondLst>
                              <p:cond delay="17000"/>
                            </p:stCondLst>
                            <p:childTnLst>
                              <p:par>
                                <p:cTn id="141" presetID="54" presetClass="entr" presetSubtype="0" accel="100000" fill="hold" grpId="0" nodeType="afterEffect">
                                  <p:stCondLst>
                                    <p:cond delay="0"/>
                                  </p:stCondLst>
                                  <p:childTnLst>
                                    <p:set>
                                      <p:cBhvr>
                                        <p:cTn id="142" dur="1" fill="hold">
                                          <p:stCondLst>
                                            <p:cond delay="0"/>
                                          </p:stCondLst>
                                        </p:cTn>
                                        <p:tgtEl>
                                          <p:spTgt spid="195617"/>
                                        </p:tgtEl>
                                        <p:attrNameLst>
                                          <p:attrName>style.visibility</p:attrName>
                                        </p:attrNameLst>
                                      </p:cBhvr>
                                      <p:to>
                                        <p:strVal val="visible"/>
                                      </p:to>
                                    </p:set>
                                    <p:anim calcmode="lin" valueType="num">
                                      <p:cBhvr>
                                        <p:cTn id="143" dur="5000" fill="hold"/>
                                        <p:tgtEl>
                                          <p:spTgt spid="195617"/>
                                        </p:tgtEl>
                                        <p:attrNameLst>
                                          <p:attrName>ppt_w</p:attrName>
                                        </p:attrNameLst>
                                      </p:cBhvr>
                                      <p:tavLst>
                                        <p:tav tm="0">
                                          <p:val>
                                            <p:strVal val="#ppt_w*0.05"/>
                                          </p:val>
                                        </p:tav>
                                        <p:tav tm="100000">
                                          <p:val>
                                            <p:strVal val="#ppt_w"/>
                                          </p:val>
                                        </p:tav>
                                      </p:tavLst>
                                    </p:anim>
                                    <p:anim calcmode="lin" valueType="num">
                                      <p:cBhvr>
                                        <p:cTn id="144" dur="5000" fill="hold"/>
                                        <p:tgtEl>
                                          <p:spTgt spid="195617"/>
                                        </p:tgtEl>
                                        <p:attrNameLst>
                                          <p:attrName>ppt_h</p:attrName>
                                        </p:attrNameLst>
                                      </p:cBhvr>
                                      <p:tavLst>
                                        <p:tav tm="0">
                                          <p:val>
                                            <p:strVal val="#ppt_h"/>
                                          </p:val>
                                        </p:tav>
                                        <p:tav tm="100000">
                                          <p:val>
                                            <p:strVal val="#ppt_h"/>
                                          </p:val>
                                        </p:tav>
                                      </p:tavLst>
                                    </p:anim>
                                    <p:anim calcmode="lin" valueType="num">
                                      <p:cBhvr>
                                        <p:cTn id="145" dur="5000" fill="hold"/>
                                        <p:tgtEl>
                                          <p:spTgt spid="195617"/>
                                        </p:tgtEl>
                                        <p:attrNameLst>
                                          <p:attrName>ppt_x</p:attrName>
                                        </p:attrNameLst>
                                      </p:cBhvr>
                                      <p:tavLst>
                                        <p:tav tm="0">
                                          <p:val>
                                            <p:strVal val="#ppt_x-.2"/>
                                          </p:val>
                                        </p:tav>
                                        <p:tav tm="100000">
                                          <p:val>
                                            <p:strVal val="#ppt_x"/>
                                          </p:val>
                                        </p:tav>
                                      </p:tavLst>
                                    </p:anim>
                                    <p:anim calcmode="lin" valueType="num">
                                      <p:cBhvr>
                                        <p:cTn id="146" dur="5000" fill="hold"/>
                                        <p:tgtEl>
                                          <p:spTgt spid="195617"/>
                                        </p:tgtEl>
                                        <p:attrNameLst>
                                          <p:attrName>ppt_y</p:attrName>
                                        </p:attrNameLst>
                                      </p:cBhvr>
                                      <p:tavLst>
                                        <p:tav tm="0">
                                          <p:val>
                                            <p:strVal val="#ppt_y"/>
                                          </p:val>
                                        </p:tav>
                                        <p:tav tm="100000">
                                          <p:val>
                                            <p:strVal val="#ppt_y"/>
                                          </p:val>
                                        </p:tav>
                                      </p:tavLst>
                                    </p:anim>
                                    <p:animEffect transition="in" filter="fade">
                                      <p:cBhvr>
                                        <p:cTn id="147" dur="5000"/>
                                        <p:tgtEl>
                                          <p:spTgt spid="195617"/>
                                        </p:tgtEl>
                                      </p:cBhvr>
                                    </p:animEffect>
                                  </p:childTnLst>
                                </p:cTn>
                              </p:par>
                            </p:childTnLst>
                          </p:cTn>
                        </p:par>
                        <p:par>
                          <p:cTn id="148" fill="hold">
                            <p:stCondLst>
                              <p:cond delay="22000"/>
                            </p:stCondLst>
                            <p:childTnLst>
                              <p:par>
                                <p:cTn id="149" presetID="26" presetClass="emph" presetSubtype="0" fill="hold" grpId="0" nodeType="afterEffect">
                                  <p:stCondLst>
                                    <p:cond delay="0"/>
                                  </p:stCondLst>
                                  <p:childTnLst>
                                    <p:animEffect transition="out" filter="fade">
                                      <p:cBhvr>
                                        <p:cTn id="150" dur="3000" tmFilter="0, 0; .2, .5; .8, .5; 1, 0"/>
                                        <p:tgtEl>
                                          <p:spTgt spid="195591"/>
                                        </p:tgtEl>
                                      </p:cBhvr>
                                    </p:animEffect>
                                    <p:animScale>
                                      <p:cBhvr>
                                        <p:cTn id="151" dur="1500" autoRev="1" fill="hold"/>
                                        <p:tgtEl>
                                          <p:spTgt spid="195591"/>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195591" grpId="0"/>
      <p:bldP spid="195598" grpId="0"/>
      <p:bldP spid="195599" grpId="0"/>
      <p:bldP spid="195600" grpId="0"/>
      <p:bldP spid="195601" grpId="0"/>
      <p:bldP spid="195602" grpId="0" animBg="1"/>
      <p:bldP spid="195603" grpId="0" animBg="1"/>
      <p:bldP spid="195604" grpId="0"/>
      <p:bldP spid="195605" grpId="0"/>
      <p:bldP spid="195606" grpId="0"/>
      <p:bldP spid="195607" grpId="0" animBg="1"/>
      <p:bldP spid="195608" grpId="0" animBg="1"/>
      <p:bldP spid="195609" grpId="0"/>
      <p:bldP spid="195610" grpId="0"/>
      <p:bldP spid="195611" grpId="0" animBg="1"/>
      <p:bldP spid="195612" grpId="0"/>
      <p:bldP spid="195613" grpId="0"/>
      <p:bldP spid="195614" grpId="0"/>
      <p:bldP spid="195617"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8660" name="WordArt 4"/>
          <p:cNvSpPr>
            <a:spLocks noChangeArrowheads="1" noChangeShapeType="1" noTextEdit="1"/>
          </p:cNvSpPr>
          <p:nvPr/>
        </p:nvSpPr>
        <p:spPr bwMode="auto">
          <a:xfrm>
            <a:off x="3563938" y="404813"/>
            <a:ext cx="1552575" cy="495300"/>
          </a:xfrm>
          <a:prstGeom prst="rect">
            <a:avLst/>
          </a:prstGeom>
        </p:spPr>
        <p:txBody>
          <a:bodyPr spcFirstLastPara="1" wrap="none" fromWordArt="1">
            <a:prstTxWarp prst="textArchUp">
              <a:avLst>
                <a:gd name="adj" fmla="val 10800000"/>
              </a:avLst>
            </a:prstTxWarp>
          </a:bodyPr>
          <a:lstStyle/>
          <a:p>
            <a:pPr rtl="1"/>
            <a:r>
              <a:rPr lang="ar-JO" sz="2800" kern="10">
                <a:ln w="9525">
                  <a:solidFill>
                    <a:srgbClr val="000000"/>
                  </a:solidFill>
                  <a:round/>
                  <a:headEnd/>
                  <a:tailEnd/>
                </a:ln>
                <a:solidFill>
                  <a:srgbClr val="000000"/>
                </a:solidFill>
                <a:latin typeface="Arial Black"/>
              </a:rPr>
              <a:t>الدرس الثالث </a:t>
            </a:r>
          </a:p>
        </p:txBody>
      </p:sp>
      <p:sp>
        <p:nvSpPr>
          <p:cNvPr id="198661" name="WordArt 5"/>
          <p:cNvSpPr>
            <a:spLocks noChangeArrowheads="1" noChangeShapeType="1" noTextEdit="1"/>
          </p:cNvSpPr>
          <p:nvPr/>
        </p:nvSpPr>
        <p:spPr bwMode="auto">
          <a:xfrm>
            <a:off x="2987675" y="620713"/>
            <a:ext cx="2552700" cy="698500"/>
          </a:xfrm>
          <a:prstGeom prst="rect">
            <a:avLst/>
          </a:prstGeom>
        </p:spPr>
        <p:txBody>
          <a:bodyPr wrap="none" fromWordArt="1">
            <a:prstTxWarp prst="textTriangle">
              <a:avLst>
                <a:gd name="adj" fmla="val 50000"/>
              </a:avLst>
            </a:prstTxWarp>
            <a:scene3d>
              <a:camera prst="legacyObliqueTopLeft"/>
              <a:lightRig rig="legacyNormal3" dir="r"/>
            </a:scene3d>
            <a:sp3d extrusionH="201600" prstMaterial="legacyMatte">
              <a:extrusionClr>
                <a:srgbClr val="0066CC"/>
              </a:extrusionClr>
            </a:sp3d>
          </a:bodyPr>
          <a:lstStyle/>
          <a:p>
            <a:pPr rtl="1"/>
            <a:r>
              <a:rPr lang="ar-JO" sz="3600" kern="10">
                <a:ln w="9525">
                  <a:round/>
                  <a:headEnd/>
                  <a:tailEnd/>
                </a:ln>
                <a:gradFill rotWithShape="0">
                  <a:gsLst>
                    <a:gs pos="0">
                      <a:srgbClr val="FFFFCC"/>
                    </a:gs>
                    <a:gs pos="100000">
                      <a:srgbClr val="FF9999"/>
                    </a:gs>
                  </a:gsLst>
                  <a:lin ang="5400000" scaled="1"/>
                </a:gradFill>
                <a:latin typeface="Times New Roman"/>
                <a:cs typeface="Times New Roman"/>
              </a:rPr>
              <a:t>التناسب الطردي  </a:t>
            </a:r>
          </a:p>
        </p:txBody>
      </p:sp>
      <p:sp>
        <p:nvSpPr>
          <p:cNvPr id="198662" name="WordArt 6"/>
          <p:cNvSpPr>
            <a:spLocks noChangeArrowheads="1" noChangeShapeType="1" noTextEdit="1"/>
          </p:cNvSpPr>
          <p:nvPr/>
        </p:nvSpPr>
        <p:spPr bwMode="auto">
          <a:xfrm>
            <a:off x="7451725" y="1341438"/>
            <a:ext cx="1524000" cy="495300"/>
          </a:xfrm>
          <a:prstGeom prst="rect">
            <a:avLst/>
          </a:prstGeom>
        </p:spPr>
        <p:txBody>
          <a:bodyPr spcFirstLastPara="1" wrap="none" fromWordArt="1">
            <a:prstTxWarp prst="textArchUp">
              <a:avLst>
                <a:gd name="adj" fmla="val 10800000"/>
              </a:avLst>
            </a:prstTxWarp>
          </a:bodyPr>
          <a:lstStyle/>
          <a:p>
            <a:pPr rtl="1"/>
            <a:r>
              <a:rPr lang="ar-JO" sz="2800" kern="10">
                <a:ln w="9525">
                  <a:solidFill>
                    <a:srgbClr val="000000"/>
                  </a:solidFill>
                  <a:round/>
                  <a:headEnd/>
                  <a:tailEnd/>
                </a:ln>
                <a:solidFill>
                  <a:srgbClr val="000000"/>
                </a:solidFill>
                <a:latin typeface="Arial Black"/>
              </a:rPr>
              <a:t>مثال ((1)) :</a:t>
            </a:r>
          </a:p>
        </p:txBody>
      </p:sp>
      <p:sp>
        <p:nvSpPr>
          <p:cNvPr id="198664" name="Text Box 8"/>
          <p:cNvSpPr txBox="1">
            <a:spLocks noChangeArrowheads="1"/>
          </p:cNvSpPr>
          <p:nvPr/>
        </p:nvSpPr>
        <p:spPr bwMode="auto">
          <a:xfrm>
            <a:off x="179388" y="1268413"/>
            <a:ext cx="7129462" cy="701675"/>
          </a:xfrm>
          <a:prstGeom prst="rect">
            <a:avLst/>
          </a:prstGeom>
          <a:noFill/>
          <a:ln w="9525" algn="ctr">
            <a:noFill/>
            <a:miter lim="800000"/>
            <a:headEnd/>
            <a:tailEnd/>
          </a:ln>
          <a:effectLst/>
        </p:spPr>
        <p:txBody>
          <a:bodyPr>
            <a:spAutoFit/>
          </a:bodyPr>
          <a:lstStyle/>
          <a:p>
            <a:pPr algn="r"/>
            <a:r>
              <a:rPr lang="ar-SA"/>
              <a:t>يبين الجدول الاتي العلاقة بين طول ضلع المربع بالسنتمترات ومحيطه بالسنتمترات أيضا :</a:t>
            </a:r>
            <a:endParaRPr lang="en-US"/>
          </a:p>
        </p:txBody>
      </p:sp>
      <p:graphicFrame>
        <p:nvGraphicFramePr>
          <p:cNvPr id="198781" name="Group 125"/>
          <p:cNvGraphicFramePr>
            <a:graphicFrameLocks noGrp="1"/>
          </p:cNvGraphicFramePr>
          <p:nvPr>
            <p:ph/>
          </p:nvPr>
        </p:nvGraphicFramePr>
        <p:xfrm>
          <a:off x="1908175" y="2781300"/>
          <a:ext cx="5053013" cy="1776413"/>
        </p:xfrm>
        <a:graphic>
          <a:graphicData uri="http://schemas.openxmlformats.org/drawingml/2006/table">
            <a:tbl>
              <a:tblPr/>
              <a:tblGrid>
                <a:gridCol w="504825"/>
                <a:gridCol w="504825"/>
                <a:gridCol w="504825"/>
                <a:gridCol w="503238"/>
                <a:gridCol w="576262"/>
                <a:gridCol w="504825"/>
                <a:gridCol w="1954213"/>
              </a:tblGrid>
              <a:tr h="5762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latin typeface="Arial" charset="0"/>
                          <a:cs typeface="Arial" charset="0"/>
                        </a:rPr>
                        <a:t>9</a:t>
                      </a:r>
                      <a:endParaRPr kumimoji="0" lang="en-US" sz="20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latin typeface="Arial" charset="0"/>
                          <a:cs typeface="Arial" charset="0"/>
                        </a:rPr>
                        <a:t>8</a:t>
                      </a:r>
                      <a:endParaRPr kumimoji="0" lang="en-US" sz="2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latin typeface="Arial" charset="0"/>
                          <a:cs typeface="Arial" charset="0"/>
                        </a:rPr>
                        <a:t>6</a:t>
                      </a:r>
                      <a:endParaRPr kumimoji="0" lang="en-US" sz="2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latin typeface="Arial" charset="0"/>
                          <a:cs typeface="Arial" charset="0"/>
                        </a:rPr>
                        <a:t>3</a:t>
                      </a:r>
                      <a:endParaRPr kumimoji="0" lang="en-US" sz="2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latin typeface="Arial" charset="0"/>
                          <a:cs typeface="Arial" charset="0"/>
                        </a:rPr>
                        <a:t>2</a:t>
                      </a:r>
                      <a:endParaRPr kumimoji="0" lang="en-US" sz="2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smtClean="0">
                          <a:ln>
                            <a:noFill/>
                          </a:ln>
                          <a:solidFill>
                            <a:schemeClr val="tx1"/>
                          </a:solidFill>
                          <a:effectLst/>
                          <a:latin typeface="Arial" charset="0"/>
                          <a:cs typeface="Arial" charset="0"/>
                        </a:rPr>
                        <a:t>1  </a:t>
                      </a:r>
                      <a:endParaRPr kumimoji="0" lang="en-US" sz="20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smtClean="0">
                          <a:ln>
                            <a:noFill/>
                          </a:ln>
                          <a:solidFill>
                            <a:schemeClr val="tx1"/>
                          </a:solidFill>
                          <a:effectLst/>
                          <a:latin typeface="Arial" charset="0"/>
                          <a:cs typeface="Arial" charset="0"/>
                        </a:rPr>
                        <a:t>طول ضلع المربع (س)</a:t>
                      </a:r>
                      <a:endParaRPr kumimoji="0" lang="en-US" sz="18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00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JO" sz="28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JO" sz="2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JO" sz="2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JO" sz="2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ar-SA" sz="2800" b="0" i="0" u="none" strike="noStrike" cap="none" normalizeH="0" baseline="0" smtClean="0">
                          <a:ln>
                            <a:noFill/>
                          </a:ln>
                          <a:solidFill>
                            <a:schemeClr val="tx1"/>
                          </a:solidFill>
                          <a:effectLst/>
                          <a:latin typeface="Arial" charset="0"/>
                          <a:cs typeface="Arial" charset="0"/>
                        </a:rPr>
                        <a:t>8</a:t>
                      </a:r>
                      <a:endParaRPr kumimoji="0" lang="en-US" sz="2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ar-SA" sz="2800" b="0" i="0" u="none" strike="noStrike" cap="none" normalizeH="0" baseline="0" smtClean="0">
                          <a:ln>
                            <a:noFill/>
                          </a:ln>
                          <a:solidFill>
                            <a:schemeClr val="tx1"/>
                          </a:solidFill>
                          <a:effectLst/>
                          <a:latin typeface="Arial" charset="0"/>
                          <a:cs typeface="Arial" charset="0"/>
                        </a:rPr>
                        <a:t>4</a:t>
                      </a:r>
                      <a:endParaRPr kumimoji="0" lang="en-US" sz="2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smtClean="0">
                          <a:ln>
                            <a:noFill/>
                          </a:ln>
                          <a:solidFill>
                            <a:schemeClr val="tx1"/>
                          </a:solidFill>
                          <a:effectLst/>
                          <a:latin typeface="Arial" charset="0"/>
                          <a:cs typeface="Arial" charset="0"/>
                        </a:rPr>
                        <a:t>محيط المربع (ص)</a:t>
                      </a:r>
                      <a:r>
                        <a:rPr kumimoji="0" lang="ar-SA" sz="2800" b="0" i="0" u="none" strike="noStrike" cap="none" normalizeH="0" baseline="0" smtClean="0">
                          <a:ln>
                            <a:noFill/>
                          </a:ln>
                          <a:solidFill>
                            <a:schemeClr val="tx1"/>
                          </a:solidFill>
                          <a:effectLst/>
                          <a:latin typeface="Arial" charset="0"/>
                          <a:cs typeface="Arial" charset="0"/>
                        </a:rPr>
                        <a:t> </a:t>
                      </a:r>
                      <a:endParaRPr kumimoji="0" lang="en-US" sz="2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00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JO" sz="28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JO" sz="2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JO" sz="2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JO" sz="2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JO" sz="2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JO" sz="2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ar-SA" sz="2800" b="0" i="0" u="none" strike="noStrike" cap="none" normalizeH="0" baseline="0" smtClean="0">
                          <a:ln>
                            <a:noFill/>
                          </a:ln>
                          <a:solidFill>
                            <a:schemeClr val="tx1"/>
                          </a:solidFill>
                          <a:effectLst/>
                          <a:latin typeface="Arial" charset="0"/>
                          <a:cs typeface="Arial" charset="0"/>
                        </a:rPr>
                        <a:t>ص ÷ س   </a:t>
                      </a:r>
                      <a:endParaRPr kumimoji="0" lang="en-US" sz="2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8783" name="Text Box 127"/>
          <p:cNvSpPr txBox="1">
            <a:spLocks noChangeArrowheads="1"/>
          </p:cNvSpPr>
          <p:nvPr/>
        </p:nvSpPr>
        <p:spPr bwMode="auto">
          <a:xfrm>
            <a:off x="539750" y="1989138"/>
            <a:ext cx="7235825" cy="396875"/>
          </a:xfrm>
          <a:prstGeom prst="rect">
            <a:avLst/>
          </a:prstGeom>
          <a:noFill/>
          <a:ln w="9525" algn="ctr">
            <a:noFill/>
            <a:miter lim="800000"/>
            <a:headEnd/>
            <a:tailEnd/>
          </a:ln>
          <a:effectLst/>
        </p:spPr>
        <p:txBody>
          <a:bodyPr>
            <a:spAutoFit/>
          </a:bodyPr>
          <a:lstStyle/>
          <a:p>
            <a:r>
              <a:rPr lang="ar-SA"/>
              <a:t>أ)) أكمل الجدول .                    ب)) هل س ، ص متناسبان طرديا ولماذا ؟</a:t>
            </a:r>
            <a:endParaRPr lang="en-US"/>
          </a:p>
        </p:txBody>
      </p:sp>
      <p:sp>
        <p:nvSpPr>
          <p:cNvPr id="198784" name="Text Box 128"/>
          <p:cNvSpPr txBox="1">
            <a:spLocks noChangeArrowheads="1"/>
          </p:cNvSpPr>
          <p:nvPr/>
        </p:nvSpPr>
        <p:spPr bwMode="auto">
          <a:xfrm>
            <a:off x="1908175" y="4005263"/>
            <a:ext cx="503238" cy="396875"/>
          </a:xfrm>
          <a:prstGeom prst="rect">
            <a:avLst/>
          </a:prstGeom>
          <a:solidFill>
            <a:srgbClr val="FFFF00"/>
          </a:solidFill>
          <a:ln w="9525" algn="ctr">
            <a:noFill/>
            <a:miter lim="800000"/>
            <a:headEnd/>
            <a:tailEnd/>
          </a:ln>
          <a:effectLst/>
        </p:spPr>
        <p:txBody>
          <a:bodyPr>
            <a:spAutoFit/>
          </a:bodyPr>
          <a:lstStyle/>
          <a:p>
            <a:r>
              <a:rPr lang="ar-SA"/>
              <a:t>4</a:t>
            </a:r>
            <a:endParaRPr lang="en-US"/>
          </a:p>
        </p:txBody>
      </p:sp>
      <p:sp>
        <p:nvSpPr>
          <p:cNvPr id="198785" name="Text Box 129"/>
          <p:cNvSpPr txBox="1">
            <a:spLocks noChangeArrowheads="1"/>
          </p:cNvSpPr>
          <p:nvPr/>
        </p:nvSpPr>
        <p:spPr bwMode="auto">
          <a:xfrm>
            <a:off x="1908175" y="3429000"/>
            <a:ext cx="503238" cy="396875"/>
          </a:xfrm>
          <a:prstGeom prst="rect">
            <a:avLst/>
          </a:prstGeom>
          <a:solidFill>
            <a:srgbClr val="00FFFF"/>
          </a:solidFill>
          <a:ln w="9525" algn="ctr">
            <a:noFill/>
            <a:miter lim="800000"/>
            <a:headEnd/>
            <a:tailEnd/>
          </a:ln>
          <a:effectLst/>
        </p:spPr>
        <p:txBody>
          <a:bodyPr>
            <a:spAutoFit/>
          </a:bodyPr>
          <a:lstStyle/>
          <a:p>
            <a:r>
              <a:rPr lang="ar-SA"/>
              <a:t>36</a:t>
            </a:r>
            <a:endParaRPr lang="en-US"/>
          </a:p>
        </p:txBody>
      </p:sp>
      <p:sp>
        <p:nvSpPr>
          <p:cNvPr id="198786" name="Text Box 130"/>
          <p:cNvSpPr txBox="1">
            <a:spLocks noChangeArrowheads="1"/>
          </p:cNvSpPr>
          <p:nvPr/>
        </p:nvSpPr>
        <p:spPr bwMode="auto">
          <a:xfrm>
            <a:off x="2411413" y="3429000"/>
            <a:ext cx="503237" cy="396875"/>
          </a:xfrm>
          <a:prstGeom prst="rect">
            <a:avLst/>
          </a:prstGeom>
          <a:solidFill>
            <a:srgbClr val="00FFFF"/>
          </a:solidFill>
          <a:ln w="9525" algn="ctr">
            <a:noFill/>
            <a:miter lim="800000"/>
            <a:headEnd/>
            <a:tailEnd/>
          </a:ln>
          <a:effectLst/>
        </p:spPr>
        <p:txBody>
          <a:bodyPr>
            <a:spAutoFit/>
          </a:bodyPr>
          <a:lstStyle/>
          <a:p>
            <a:r>
              <a:rPr lang="ar-SA"/>
              <a:t>32</a:t>
            </a:r>
            <a:endParaRPr lang="en-US"/>
          </a:p>
        </p:txBody>
      </p:sp>
      <p:sp>
        <p:nvSpPr>
          <p:cNvPr id="198787" name="Text Box 131"/>
          <p:cNvSpPr txBox="1">
            <a:spLocks noChangeArrowheads="1"/>
          </p:cNvSpPr>
          <p:nvPr/>
        </p:nvSpPr>
        <p:spPr bwMode="auto">
          <a:xfrm>
            <a:off x="2916238" y="3429000"/>
            <a:ext cx="503237" cy="396875"/>
          </a:xfrm>
          <a:prstGeom prst="rect">
            <a:avLst/>
          </a:prstGeom>
          <a:solidFill>
            <a:srgbClr val="00FFFF"/>
          </a:solidFill>
          <a:ln w="9525" algn="ctr">
            <a:noFill/>
            <a:miter lim="800000"/>
            <a:headEnd/>
            <a:tailEnd/>
          </a:ln>
          <a:effectLst/>
        </p:spPr>
        <p:txBody>
          <a:bodyPr>
            <a:spAutoFit/>
          </a:bodyPr>
          <a:lstStyle/>
          <a:p>
            <a:r>
              <a:rPr lang="ar-SA"/>
              <a:t>24</a:t>
            </a:r>
            <a:endParaRPr lang="en-US"/>
          </a:p>
        </p:txBody>
      </p:sp>
      <p:sp>
        <p:nvSpPr>
          <p:cNvPr id="198788" name="Text Box 132"/>
          <p:cNvSpPr txBox="1">
            <a:spLocks noChangeArrowheads="1"/>
          </p:cNvSpPr>
          <p:nvPr/>
        </p:nvSpPr>
        <p:spPr bwMode="auto">
          <a:xfrm>
            <a:off x="3419475" y="3429000"/>
            <a:ext cx="503238" cy="396875"/>
          </a:xfrm>
          <a:prstGeom prst="rect">
            <a:avLst/>
          </a:prstGeom>
          <a:solidFill>
            <a:srgbClr val="00FFFF"/>
          </a:solidFill>
          <a:ln w="9525" algn="ctr">
            <a:noFill/>
            <a:miter lim="800000"/>
            <a:headEnd/>
            <a:tailEnd/>
          </a:ln>
          <a:effectLst/>
        </p:spPr>
        <p:txBody>
          <a:bodyPr>
            <a:spAutoFit/>
          </a:bodyPr>
          <a:lstStyle/>
          <a:p>
            <a:r>
              <a:rPr lang="ar-SA"/>
              <a:t>12</a:t>
            </a:r>
            <a:endParaRPr lang="en-US"/>
          </a:p>
        </p:txBody>
      </p:sp>
      <p:sp>
        <p:nvSpPr>
          <p:cNvPr id="198789" name="Text Box 133"/>
          <p:cNvSpPr txBox="1">
            <a:spLocks noChangeArrowheads="1"/>
          </p:cNvSpPr>
          <p:nvPr/>
        </p:nvSpPr>
        <p:spPr bwMode="auto">
          <a:xfrm>
            <a:off x="2411413" y="4005263"/>
            <a:ext cx="503237" cy="396875"/>
          </a:xfrm>
          <a:prstGeom prst="rect">
            <a:avLst/>
          </a:prstGeom>
          <a:solidFill>
            <a:srgbClr val="FFFF00"/>
          </a:solidFill>
          <a:ln w="9525" algn="ctr">
            <a:noFill/>
            <a:miter lim="800000"/>
            <a:headEnd/>
            <a:tailEnd/>
          </a:ln>
          <a:effectLst/>
        </p:spPr>
        <p:txBody>
          <a:bodyPr>
            <a:spAutoFit/>
          </a:bodyPr>
          <a:lstStyle/>
          <a:p>
            <a:r>
              <a:rPr lang="ar-SA"/>
              <a:t>4</a:t>
            </a:r>
            <a:endParaRPr lang="en-US"/>
          </a:p>
        </p:txBody>
      </p:sp>
      <p:sp>
        <p:nvSpPr>
          <p:cNvPr id="198790" name="Text Box 134"/>
          <p:cNvSpPr txBox="1">
            <a:spLocks noChangeArrowheads="1"/>
          </p:cNvSpPr>
          <p:nvPr/>
        </p:nvSpPr>
        <p:spPr bwMode="auto">
          <a:xfrm>
            <a:off x="2916238" y="4005263"/>
            <a:ext cx="503237" cy="396875"/>
          </a:xfrm>
          <a:prstGeom prst="rect">
            <a:avLst/>
          </a:prstGeom>
          <a:solidFill>
            <a:srgbClr val="FFFF00"/>
          </a:solidFill>
          <a:ln w="9525" algn="ctr">
            <a:noFill/>
            <a:miter lim="800000"/>
            <a:headEnd/>
            <a:tailEnd/>
          </a:ln>
          <a:effectLst/>
        </p:spPr>
        <p:txBody>
          <a:bodyPr>
            <a:spAutoFit/>
          </a:bodyPr>
          <a:lstStyle/>
          <a:p>
            <a:r>
              <a:rPr lang="ar-SA"/>
              <a:t>4</a:t>
            </a:r>
            <a:endParaRPr lang="en-US"/>
          </a:p>
        </p:txBody>
      </p:sp>
      <p:sp>
        <p:nvSpPr>
          <p:cNvPr id="198791" name="Text Box 135"/>
          <p:cNvSpPr txBox="1">
            <a:spLocks noChangeArrowheads="1"/>
          </p:cNvSpPr>
          <p:nvPr/>
        </p:nvSpPr>
        <p:spPr bwMode="auto">
          <a:xfrm>
            <a:off x="3419475" y="4005263"/>
            <a:ext cx="503238" cy="396875"/>
          </a:xfrm>
          <a:prstGeom prst="rect">
            <a:avLst/>
          </a:prstGeom>
          <a:solidFill>
            <a:srgbClr val="FFFF00"/>
          </a:solidFill>
          <a:ln w="9525" algn="ctr">
            <a:noFill/>
            <a:miter lim="800000"/>
            <a:headEnd/>
            <a:tailEnd/>
          </a:ln>
          <a:effectLst/>
        </p:spPr>
        <p:txBody>
          <a:bodyPr>
            <a:spAutoFit/>
          </a:bodyPr>
          <a:lstStyle/>
          <a:p>
            <a:r>
              <a:rPr lang="ar-SA"/>
              <a:t>4</a:t>
            </a:r>
            <a:endParaRPr lang="en-US"/>
          </a:p>
        </p:txBody>
      </p:sp>
      <p:sp>
        <p:nvSpPr>
          <p:cNvPr id="198792" name="Text Box 136"/>
          <p:cNvSpPr txBox="1">
            <a:spLocks noChangeArrowheads="1"/>
          </p:cNvSpPr>
          <p:nvPr/>
        </p:nvSpPr>
        <p:spPr bwMode="auto">
          <a:xfrm>
            <a:off x="3851275" y="4005263"/>
            <a:ext cx="647700" cy="396875"/>
          </a:xfrm>
          <a:prstGeom prst="rect">
            <a:avLst/>
          </a:prstGeom>
          <a:solidFill>
            <a:srgbClr val="FFFF00"/>
          </a:solidFill>
          <a:ln w="9525" algn="ctr">
            <a:noFill/>
            <a:miter lim="800000"/>
            <a:headEnd/>
            <a:tailEnd/>
          </a:ln>
          <a:effectLst/>
        </p:spPr>
        <p:txBody>
          <a:bodyPr>
            <a:spAutoFit/>
          </a:bodyPr>
          <a:lstStyle/>
          <a:p>
            <a:r>
              <a:rPr lang="ar-SA"/>
              <a:t>4</a:t>
            </a:r>
            <a:endParaRPr lang="en-US"/>
          </a:p>
        </p:txBody>
      </p:sp>
      <p:sp>
        <p:nvSpPr>
          <p:cNvPr id="198793" name="Text Box 137"/>
          <p:cNvSpPr txBox="1">
            <a:spLocks noChangeArrowheads="1"/>
          </p:cNvSpPr>
          <p:nvPr/>
        </p:nvSpPr>
        <p:spPr bwMode="auto">
          <a:xfrm>
            <a:off x="4500563" y="4005263"/>
            <a:ext cx="503237" cy="396875"/>
          </a:xfrm>
          <a:prstGeom prst="rect">
            <a:avLst/>
          </a:prstGeom>
          <a:solidFill>
            <a:srgbClr val="FFFF00"/>
          </a:solidFill>
          <a:ln w="9525" algn="ctr">
            <a:noFill/>
            <a:miter lim="800000"/>
            <a:headEnd/>
            <a:tailEnd/>
          </a:ln>
          <a:effectLst/>
        </p:spPr>
        <p:txBody>
          <a:bodyPr>
            <a:spAutoFit/>
          </a:bodyPr>
          <a:lstStyle/>
          <a:p>
            <a:r>
              <a:rPr lang="ar-SA"/>
              <a:t>4</a:t>
            </a:r>
            <a:endParaRPr lang="en-US"/>
          </a:p>
        </p:txBody>
      </p:sp>
      <p:sp>
        <p:nvSpPr>
          <p:cNvPr id="198795" name="Text Box 139"/>
          <p:cNvSpPr txBox="1">
            <a:spLocks noChangeArrowheads="1"/>
          </p:cNvSpPr>
          <p:nvPr/>
        </p:nvSpPr>
        <p:spPr bwMode="auto">
          <a:xfrm>
            <a:off x="395288" y="4868863"/>
            <a:ext cx="7993062" cy="1441450"/>
          </a:xfrm>
          <a:prstGeom prst="rect">
            <a:avLst/>
          </a:prstGeom>
          <a:gradFill rotWithShape="1">
            <a:gsLst>
              <a:gs pos="0">
                <a:schemeClr val="bg1"/>
              </a:gs>
              <a:gs pos="100000">
                <a:srgbClr val="FF66CC"/>
              </a:gs>
            </a:gsLst>
            <a:path path="shape">
              <a:fillToRect l="50000" t="50000" r="50000" b="50000"/>
            </a:path>
          </a:gradFill>
          <a:ln w="9525" algn="ctr">
            <a:solidFill>
              <a:schemeClr val="tx1"/>
            </a:solidFill>
            <a:miter lim="800000"/>
            <a:headEnd/>
            <a:tailEnd/>
          </a:ln>
          <a:effectLst/>
        </p:spPr>
        <p:txBody>
          <a:bodyPr>
            <a:spAutoFit/>
          </a:bodyPr>
          <a:lstStyle/>
          <a:p>
            <a:r>
              <a:rPr lang="ar-SA" sz="2800"/>
              <a:t>وبشكل عام</a:t>
            </a:r>
            <a:r>
              <a:rPr lang="ar-SA" sz="2400"/>
              <a:t> : اذا كانت ص الى س تساوي مقدار ثابتا (ك) فإننا نقول بأن ص ،س متناسبان طرديا وتكتب  ص = س × ك أو   ص ÷ س = ك       </a:t>
            </a:r>
          </a:p>
          <a:p>
            <a:r>
              <a:rPr lang="ar-SA" sz="2400"/>
              <a:t> (ويسمى ك ثابت التناسب )</a:t>
            </a:r>
            <a:endParaRPr lang="en-US" sz="2400"/>
          </a:p>
        </p:txBody>
      </p:sp>
      <p:sp>
        <p:nvSpPr>
          <p:cNvPr id="198800" name="AutoShape 144">
            <a:hlinkClick r:id="rId3" action="ppaction://hlinksldjump" highlightClick="1"/>
          </p:cNvPr>
          <p:cNvSpPr>
            <a:spLocks noChangeArrowheads="1"/>
          </p:cNvSpPr>
          <p:nvPr/>
        </p:nvSpPr>
        <p:spPr bwMode="auto">
          <a:xfrm>
            <a:off x="0" y="6453188"/>
            <a:ext cx="395288" cy="404812"/>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med">
    <p:zoom dir="in"/>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afterEffect">
                                  <p:stCondLst>
                                    <p:cond delay="0"/>
                                  </p:stCondLst>
                                  <p:iterate type="lt">
                                    <p:tmPct val="10000"/>
                                  </p:iterate>
                                  <p:childTnLst>
                                    <p:set>
                                      <p:cBhvr>
                                        <p:cTn id="6" dur="1" fill="hold">
                                          <p:stCondLst>
                                            <p:cond delay="0"/>
                                          </p:stCondLst>
                                        </p:cTn>
                                        <p:tgtEl>
                                          <p:spTgt spid="198788"/>
                                        </p:tgtEl>
                                        <p:attrNameLst>
                                          <p:attrName>style.visibility</p:attrName>
                                        </p:attrNameLst>
                                      </p:cBhvr>
                                      <p:to>
                                        <p:strVal val="visible"/>
                                      </p:to>
                                    </p:set>
                                    <p:anim by="(-#ppt_w*2)" calcmode="lin" valueType="num">
                                      <p:cBhvr rctx="PPT">
                                        <p:cTn id="7" dur="500" autoRev="1" fill="hold">
                                          <p:stCondLst>
                                            <p:cond delay="0"/>
                                          </p:stCondLst>
                                        </p:cTn>
                                        <p:tgtEl>
                                          <p:spTgt spid="198788"/>
                                        </p:tgtEl>
                                        <p:attrNameLst>
                                          <p:attrName>ppt_w</p:attrName>
                                        </p:attrNameLst>
                                      </p:cBhvr>
                                    </p:anim>
                                    <p:anim by="(#ppt_w*0.50)" calcmode="lin" valueType="num">
                                      <p:cBhvr>
                                        <p:cTn id="8" dur="500" decel="50000" autoRev="1" fill="hold">
                                          <p:stCondLst>
                                            <p:cond delay="0"/>
                                          </p:stCondLst>
                                        </p:cTn>
                                        <p:tgtEl>
                                          <p:spTgt spid="198788"/>
                                        </p:tgtEl>
                                        <p:attrNameLst>
                                          <p:attrName>ppt_x</p:attrName>
                                        </p:attrNameLst>
                                      </p:cBhvr>
                                    </p:anim>
                                    <p:anim from="(-#ppt_h/2)" to="(#ppt_y)" calcmode="lin" valueType="num">
                                      <p:cBhvr>
                                        <p:cTn id="9" dur="1000" fill="hold">
                                          <p:stCondLst>
                                            <p:cond delay="0"/>
                                          </p:stCondLst>
                                        </p:cTn>
                                        <p:tgtEl>
                                          <p:spTgt spid="198788"/>
                                        </p:tgtEl>
                                        <p:attrNameLst>
                                          <p:attrName>ppt_y</p:attrName>
                                        </p:attrNameLst>
                                      </p:cBhvr>
                                    </p:anim>
                                    <p:animRot by="21600000">
                                      <p:cBhvr>
                                        <p:cTn id="10" dur="1000" fill="hold">
                                          <p:stCondLst>
                                            <p:cond delay="0"/>
                                          </p:stCondLst>
                                        </p:cTn>
                                        <p:tgtEl>
                                          <p:spTgt spid="198788"/>
                                        </p:tgtEl>
                                        <p:attrNameLst>
                                          <p:attrName>r</p:attrName>
                                        </p:attrNameLst>
                                      </p:cBhvr>
                                    </p:animRot>
                                  </p:childTnLst>
                                </p:cTn>
                              </p:par>
                            </p:childTnLst>
                          </p:cTn>
                        </p:par>
                        <p:par>
                          <p:cTn id="11" fill="hold">
                            <p:stCondLst>
                              <p:cond delay="1100"/>
                            </p:stCondLst>
                            <p:childTnLst>
                              <p:par>
                                <p:cTn id="12" presetID="56" presetClass="entr" presetSubtype="0" fill="hold" grpId="0" nodeType="afterEffect">
                                  <p:stCondLst>
                                    <p:cond delay="0"/>
                                  </p:stCondLst>
                                  <p:iterate type="lt">
                                    <p:tmPct val="10000"/>
                                  </p:iterate>
                                  <p:childTnLst>
                                    <p:set>
                                      <p:cBhvr>
                                        <p:cTn id="13" dur="1" fill="hold">
                                          <p:stCondLst>
                                            <p:cond delay="0"/>
                                          </p:stCondLst>
                                        </p:cTn>
                                        <p:tgtEl>
                                          <p:spTgt spid="198787"/>
                                        </p:tgtEl>
                                        <p:attrNameLst>
                                          <p:attrName>style.visibility</p:attrName>
                                        </p:attrNameLst>
                                      </p:cBhvr>
                                      <p:to>
                                        <p:strVal val="visible"/>
                                      </p:to>
                                    </p:set>
                                    <p:anim by="(-#ppt_w*2)" calcmode="lin" valueType="num">
                                      <p:cBhvr rctx="PPT">
                                        <p:cTn id="14" dur="500" autoRev="1" fill="hold">
                                          <p:stCondLst>
                                            <p:cond delay="0"/>
                                          </p:stCondLst>
                                        </p:cTn>
                                        <p:tgtEl>
                                          <p:spTgt spid="198787"/>
                                        </p:tgtEl>
                                        <p:attrNameLst>
                                          <p:attrName>ppt_w</p:attrName>
                                        </p:attrNameLst>
                                      </p:cBhvr>
                                    </p:anim>
                                    <p:anim by="(#ppt_w*0.50)" calcmode="lin" valueType="num">
                                      <p:cBhvr>
                                        <p:cTn id="15" dur="500" decel="50000" autoRev="1" fill="hold">
                                          <p:stCondLst>
                                            <p:cond delay="0"/>
                                          </p:stCondLst>
                                        </p:cTn>
                                        <p:tgtEl>
                                          <p:spTgt spid="198787"/>
                                        </p:tgtEl>
                                        <p:attrNameLst>
                                          <p:attrName>ppt_x</p:attrName>
                                        </p:attrNameLst>
                                      </p:cBhvr>
                                    </p:anim>
                                    <p:anim from="(-#ppt_h/2)" to="(#ppt_y)" calcmode="lin" valueType="num">
                                      <p:cBhvr>
                                        <p:cTn id="16" dur="1000" fill="hold">
                                          <p:stCondLst>
                                            <p:cond delay="0"/>
                                          </p:stCondLst>
                                        </p:cTn>
                                        <p:tgtEl>
                                          <p:spTgt spid="198787"/>
                                        </p:tgtEl>
                                        <p:attrNameLst>
                                          <p:attrName>ppt_y</p:attrName>
                                        </p:attrNameLst>
                                      </p:cBhvr>
                                    </p:anim>
                                    <p:animRot by="21600000">
                                      <p:cBhvr>
                                        <p:cTn id="17" dur="1000" fill="hold">
                                          <p:stCondLst>
                                            <p:cond delay="0"/>
                                          </p:stCondLst>
                                        </p:cTn>
                                        <p:tgtEl>
                                          <p:spTgt spid="198787"/>
                                        </p:tgtEl>
                                        <p:attrNameLst>
                                          <p:attrName>r</p:attrName>
                                        </p:attrNameLst>
                                      </p:cBhvr>
                                    </p:animRot>
                                  </p:childTnLst>
                                </p:cTn>
                              </p:par>
                            </p:childTnLst>
                          </p:cTn>
                        </p:par>
                        <p:par>
                          <p:cTn id="18" fill="hold">
                            <p:stCondLst>
                              <p:cond delay="2200"/>
                            </p:stCondLst>
                            <p:childTnLst>
                              <p:par>
                                <p:cTn id="19" presetID="56" presetClass="entr" presetSubtype="0" fill="hold" grpId="0" nodeType="afterEffect">
                                  <p:stCondLst>
                                    <p:cond delay="0"/>
                                  </p:stCondLst>
                                  <p:iterate type="lt">
                                    <p:tmPct val="10000"/>
                                  </p:iterate>
                                  <p:childTnLst>
                                    <p:set>
                                      <p:cBhvr>
                                        <p:cTn id="20" dur="1" fill="hold">
                                          <p:stCondLst>
                                            <p:cond delay="0"/>
                                          </p:stCondLst>
                                        </p:cTn>
                                        <p:tgtEl>
                                          <p:spTgt spid="198786"/>
                                        </p:tgtEl>
                                        <p:attrNameLst>
                                          <p:attrName>style.visibility</p:attrName>
                                        </p:attrNameLst>
                                      </p:cBhvr>
                                      <p:to>
                                        <p:strVal val="visible"/>
                                      </p:to>
                                    </p:set>
                                    <p:anim by="(-#ppt_w*2)" calcmode="lin" valueType="num">
                                      <p:cBhvr rctx="PPT">
                                        <p:cTn id="21" dur="500" autoRev="1" fill="hold">
                                          <p:stCondLst>
                                            <p:cond delay="0"/>
                                          </p:stCondLst>
                                        </p:cTn>
                                        <p:tgtEl>
                                          <p:spTgt spid="198786"/>
                                        </p:tgtEl>
                                        <p:attrNameLst>
                                          <p:attrName>ppt_w</p:attrName>
                                        </p:attrNameLst>
                                      </p:cBhvr>
                                    </p:anim>
                                    <p:anim by="(#ppt_w*0.50)" calcmode="lin" valueType="num">
                                      <p:cBhvr>
                                        <p:cTn id="22" dur="500" decel="50000" autoRev="1" fill="hold">
                                          <p:stCondLst>
                                            <p:cond delay="0"/>
                                          </p:stCondLst>
                                        </p:cTn>
                                        <p:tgtEl>
                                          <p:spTgt spid="198786"/>
                                        </p:tgtEl>
                                        <p:attrNameLst>
                                          <p:attrName>ppt_x</p:attrName>
                                        </p:attrNameLst>
                                      </p:cBhvr>
                                    </p:anim>
                                    <p:anim from="(-#ppt_h/2)" to="(#ppt_y)" calcmode="lin" valueType="num">
                                      <p:cBhvr>
                                        <p:cTn id="23" dur="1000" fill="hold">
                                          <p:stCondLst>
                                            <p:cond delay="0"/>
                                          </p:stCondLst>
                                        </p:cTn>
                                        <p:tgtEl>
                                          <p:spTgt spid="198786"/>
                                        </p:tgtEl>
                                        <p:attrNameLst>
                                          <p:attrName>ppt_y</p:attrName>
                                        </p:attrNameLst>
                                      </p:cBhvr>
                                    </p:anim>
                                    <p:animRot by="21600000">
                                      <p:cBhvr>
                                        <p:cTn id="24" dur="1000" fill="hold">
                                          <p:stCondLst>
                                            <p:cond delay="0"/>
                                          </p:stCondLst>
                                        </p:cTn>
                                        <p:tgtEl>
                                          <p:spTgt spid="198786"/>
                                        </p:tgtEl>
                                        <p:attrNameLst>
                                          <p:attrName>r</p:attrName>
                                        </p:attrNameLst>
                                      </p:cBhvr>
                                    </p:animRot>
                                  </p:childTnLst>
                                </p:cTn>
                              </p:par>
                            </p:childTnLst>
                          </p:cTn>
                        </p:par>
                        <p:par>
                          <p:cTn id="25" fill="hold">
                            <p:stCondLst>
                              <p:cond delay="3300"/>
                            </p:stCondLst>
                            <p:childTnLst>
                              <p:par>
                                <p:cTn id="26" presetID="56" presetClass="entr" presetSubtype="0" fill="hold" grpId="0" nodeType="afterEffect">
                                  <p:stCondLst>
                                    <p:cond delay="0"/>
                                  </p:stCondLst>
                                  <p:iterate type="lt">
                                    <p:tmPct val="10000"/>
                                  </p:iterate>
                                  <p:childTnLst>
                                    <p:set>
                                      <p:cBhvr>
                                        <p:cTn id="27" dur="1" fill="hold">
                                          <p:stCondLst>
                                            <p:cond delay="0"/>
                                          </p:stCondLst>
                                        </p:cTn>
                                        <p:tgtEl>
                                          <p:spTgt spid="198785"/>
                                        </p:tgtEl>
                                        <p:attrNameLst>
                                          <p:attrName>style.visibility</p:attrName>
                                        </p:attrNameLst>
                                      </p:cBhvr>
                                      <p:to>
                                        <p:strVal val="visible"/>
                                      </p:to>
                                    </p:set>
                                    <p:anim by="(-#ppt_w*2)" calcmode="lin" valueType="num">
                                      <p:cBhvr rctx="PPT">
                                        <p:cTn id="28" dur="500" autoRev="1" fill="hold">
                                          <p:stCondLst>
                                            <p:cond delay="0"/>
                                          </p:stCondLst>
                                        </p:cTn>
                                        <p:tgtEl>
                                          <p:spTgt spid="198785"/>
                                        </p:tgtEl>
                                        <p:attrNameLst>
                                          <p:attrName>ppt_w</p:attrName>
                                        </p:attrNameLst>
                                      </p:cBhvr>
                                    </p:anim>
                                    <p:anim by="(#ppt_w*0.50)" calcmode="lin" valueType="num">
                                      <p:cBhvr>
                                        <p:cTn id="29" dur="500" decel="50000" autoRev="1" fill="hold">
                                          <p:stCondLst>
                                            <p:cond delay="0"/>
                                          </p:stCondLst>
                                        </p:cTn>
                                        <p:tgtEl>
                                          <p:spTgt spid="198785"/>
                                        </p:tgtEl>
                                        <p:attrNameLst>
                                          <p:attrName>ppt_x</p:attrName>
                                        </p:attrNameLst>
                                      </p:cBhvr>
                                    </p:anim>
                                    <p:anim from="(-#ppt_h/2)" to="(#ppt_y)" calcmode="lin" valueType="num">
                                      <p:cBhvr>
                                        <p:cTn id="30" dur="1000" fill="hold">
                                          <p:stCondLst>
                                            <p:cond delay="0"/>
                                          </p:stCondLst>
                                        </p:cTn>
                                        <p:tgtEl>
                                          <p:spTgt spid="198785"/>
                                        </p:tgtEl>
                                        <p:attrNameLst>
                                          <p:attrName>ppt_y</p:attrName>
                                        </p:attrNameLst>
                                      </p:cBhvr>
                                    </p:anim>
                                    <p:animRot by="21600000">
                                      <p:cBhvr>
                                        <p:cTn id="31" dur="1000" fill="hold">
                                          <p:stCondLst>
                                            <p:cond delay="0"/>
                                          </p:stCondLst>
                                        </p:cTn>
                                        <p:tgtEl>
                                          <p:spTgt spid="198785"/>
                                        </p:tgtEl>
                                        <p:attrNameLst>
                                          <p:attrName>r</p:attrName>
                                        </p:attrNameLst>
                                      </p:cBhvr>
                                    </p:animRot>
                                  </p:childTnLst>
                                </p:cTn>
                              </p:par>
                            </p:childTnLst>
                          </p:cTn>
                        </p:par>
                        <p:par>
                          <p:cTn id="32" fill="hold">
                            <p:stCondLst>
                              <p:cond delay="4400"/>
                            </p:stCondLst>
                            <p:childTnLst>
                              <p:par>
                                <p:cTn id="33" presetID="3" presetClass="entr" presetSubtype="5" fill="hold" grpId="0" nodeType="afterEffect">
                                  <p:stCondLst>
                                    <p:cond delay="0"/>
                                  </p:stCondLst>
                                  <p:childTnLst>
                                    <p:set>
                                      <p:cBhvr>
                                        <p:cTn id="34" dur="1" fill="hold">
                                          <p:stCondLst>
                                            <p:cond delay="0"/>
                                          </p:stCondLst>
                                        </p:cTn>
                                        <p:tgtEl>
                                          <p:spTgt spid="198784"/>
                                        </p:tgtEl>
                                        <p:attrNameLst>
                                          <p:attrName>style.visibility</p:attrName>
                                        </p:attrNameLst>
                                      </p:cBhvr>
                                      <p:to>
                                        <p:strVal val="visible"/>
                                      </p:to>
                                    </p:set>
                                    <p:animEffect transition="in" filter="blinds(vertical)">
                                      <p:cBhvr>
                                        <p:cTn id="35" dur="3000"/>
                                        <p:tgtEl>
                                          <p:spTgt spid="198784"/>
                                        </p:tgtEl>
                                      </p:cBhvr>
                                    </p:animEffect>
                                  </p:childTnLst>
                                </p:cTn>
                              </p:par>
                            </p:childTnLst>
                          </p:cTn>
                        </p:par>
                        <p:par>
                          <p:cTn id="36" fill="hold">
                            <p:stCondLst>
                              <p:cond delay="7400"/>
                            </p:stCondLst>
                            <p:childTnLst>
                              <p:par>
                                <p:cTn id="37" presetID="3" presetClass="entr" presetSubtype="5" fill="hold" grpId="0" nodeType="afterEffect">
                                  <p:stCondLst>
                                    <p:cond delay="0"/>
                                  </p:stCondLst>
                                  <p:childTnLst>
                                    <p:set>
                                      <p:cBhvr>
                                        <p:cTn id="38" dur="1" fill="hold">
                                          <p:stCondLst>
                                            <p:cond delay="0"/>
                                          </p:stCondLst>
                                        </p:cTn>
                                        <p:tgtEl>
                                          <p:spTgt spid="198789"/>
                                        </p:tgtEl>
                                        <p:attrNameLst>
                                          <p:attrName>style.visibility</p:attrName>
                                        </p:attrNameLst>
                                      </p:cBhvr>
                                      <p:to>
                                        <p:strVal val="visible"/>
                                      </p:to>
                                    </p:set>
                                    <p:animEffect transition="in" filter="blinds(vertical)">
                                      <p:cBhvr>
                                        <p:cTn id="39" dur="3000"/>
                                        <p:tgtEl>
                                          <p:spTgt spid="198789"/>
                                        </p:tgtEl>
                                      </p:cBhvr>
                                    </p:animEffect>
                                  </p:childTnLst>
                                </p:cTn>
                              </p:par>
                            </p:childTnLst>
                          </p:cTn>
                        </p:par>
                        <p:par>
                          <p:cTn id="40" fill="hold">
                            <p:stCondLst>
                              <p:cond delay="10400"/>
                            </p:stCondLst>
                            <p:childTnLst>
                              <p:par>
                                <p:cTn id="41" presetID="3" presetClass="entr" presetSubtype="5" fill="hold" grpId="0" nodeType="afterEffect">
                                  <p:stCondLst>
                                    <p:cond delay="0"/>
                                  </p:stCondLst>
                                  <p:childTnLst>
                                    <p:set>
                                      <p:cBhvr>
                                        <p:cTn id="42" dur="1" fill="hold">
                                          <p:stCondLst>
                                            <p:cond delay="0"/>
                                          </p:stCondLst>
                                        </p:cTn>
                                        <p:tgtEl>
                                          <p:spTgt spid="198790"/>
                                        </p:tgtEl>
                                        <p:attrNameLst>
                                          <p:attrName>style.visibility</p:attrName>
                                        </p:attrNameLst>
                                      </p:cBhvr>
                                      <p:to>
                                        <p:strVal val="visible"/>
                                      </p:to>
                                    </p:set>
                                    <p:animEffect transition="in" filter="blinds(vertical)">
                                      <p:cBhvr>
                                        <p:cTn id="43" dur="3000"/>
                                        <p:tgtEl>
                                          <p:spTgt spid="198790"/>
                                        </p:tgtEl>
                                      </p:cBhvr>
                                    </p:animEffect>
                                  </p:childTnLst>
                                </p:cTn>
                              </p:par>
                            </p:childTnLst>
                          </p:cTn>
                        </p:par>
                        <p:par>
                          <p:cTn id="44" fill="hold">
                            <p:stCondLst>
                              <p:cond delay="13400"/>
                            </p:stCondLst>
                            <p:childTnLst>
                              <p:par>
                                <p:cTn id="45" presetID="3" presetClass="entr" presetSubtype="5" fill="hold" grpId="0" nodeType="afterEffect">
                                  <p:stCondLst>
                                    <p:cond delay="0"/>
                                  </p:stCondLst>
                                  <p:childTnLst>
                                    <p:set>
                                      <p:cBhvr>
                                        <p:cTn id="46" dur="1" fill="hold">
                                          <p:stCondLst>
                                            <p:cond delay="0"/>
                                          </p:stCondLst>
                                        </p:cTn>
                                        <p:tgtEl>
                                          <p:spTgt spid="198791"/>
                                        </p:tgtEl>
                                        <p:attrNameLst>
                                          <p:attrName>style.visibility</p:attrName>
                                        </p:attrNameLst>
                                      </p:cBhvr>
                                      <p:to>
                                        <p:strVal val="visible"/>
                                      </p:to>
                                    </p:set>
                                    <p:animEffect transition="in" filter="blinds(vertical)">
                                      <p:cBhvr>
                                        <p:cTn id="47" dur="3000"/>
                                        <p:tgtEl>
                                          <p:spTgt spid="198791"/>
                                        </p:tgtEl>
                                      </p:cBhvr>
                                    </p:animEffect>
                                  </p:childTnLst>
                                </p:cTn>
                              </p:par>
                            </p:childTnLst>
                          </p:cTn>
                        </p:par>
                        <p:par>
                          <p:cTn id="48" fill="hold">
                            <p:stCondLst>
                              <p:cond delay="16400"/>
                            </p:stCondLst>
                            <p:childTnLst>
                              <p:par>
                                <p:cTn id="49" presetID="3" presetClass="entr" presetSubtype="5" fill="hold" grpId="0" nodeType="afterEffect">
                                  <p:stCondLst>
                                    <p:cond delay="0"/>
                                  </p:stCondLst>
                                  <p:childTnLst>
                                    <p:set>
                                      <p:cBhvr>
                                        <p:cTn id="50" dur="1" fill="hold">
                                          <p:stCondLst>
                                            <p:cond delay="0"/>
                                          </p:stCondLst>
                                        </p:cTn>
                                        <p:tgtEl>
                                          <p:spTgt spid="198792"/>
                                        </p:tgtEl>
                                        <p:attrNameLst>
                                          <p:attrName>style.visibility</p:attrName>
                                        </p:attrNameLst>
                                      </p:cBhvr>
                                      <p:to>
                                        <p:strVal val="visible"/>
                                      </p:to>
                                    </p:set>
                                    <p:animEffect transition="in" filter="blinds(vertical)">
                                      <p:cBhvr>
                                        <p:cTn id="51" dur="3000"/>
                                        <p:tgtEl>
                                          <p:spTgt spid="198792"/>
                                        </p:tgtEl>
                                      </p:cBhvr>
                                    </p:animEffect>
                                  </p:childTnLst>
                                </p:cTn>
                              </p:par>
                            </p:childTnLst>
                          </p:cTn>
                        </p:par>
                        <p:par>
                          <p:cTn id="52" fill="hold">
                            <p:stCondLst>
                              <p:cond delay="19400"/>
                            </p:stCondLst>
                            <p:childTnLst>
                              <p:par>
                                <p:cTn id="53" presetID="3" presetClass="entr" presetSubtype="5" fill="hold" grpId="0" nodeType="afterEffect">
                                  <p:stCondLst>
                                    <p:cond delay="0"/>
                                  </p:stCondLst>
                                  <p:childTnLst>
                                    <p:set>
                                      <p:cBhvr>
                                        <p:cTn id="54" dur="1" fill="hold">
                                          <p:stCondLst>
                                            <p:cond delay="0"/>
                                          </p:stCondLst>
                                        </p:cTn>
                                        <p:tgtEl>
                                          <p:spTgt spid="198793"/>
                                        </p:tgtEl>
                                        <p:attrNameLst>
                                          <p:attrName>style.visibility</p:attrName>
                                        </p:attrNameLst>
                                      </p:cBhvr>
                                      <p:to>
                                        <p:strVal val="visible"/>
                                      </p:to>
                                    </p:set>
                                    <p:animEffect transition="in" filter="blinds(vertical)">
                                      <p:cBhvr>
                                        <p:cTn id="55" dur="3000"/>
                                        <p:tgtEl>
                                          <p:spTgt spid="198793"/>
                                        </p:tgtEl>
                                      </p:cBhvr>
                                    </p:animEffect>
                                  </p:childTnLst>
                                </p:cTn>
                              </p:par>
                            </p:childTnLst>
                          </p:cTn>
                        </p:par>
                        <p:par>
                          <p:cTn id="56" fill="hold">
                            <p:stCondLst>
                              <p:cond delay="22400"/>
                            </p:stCondLst>
                            <p:childTnLst>
                              <p:par>
                                <p:cTn id="57" presetID="22" presetClass="emph" presetSubtype="0" fill="hold" grpId="0" nodeType="afterEffect">
                                  <p:stCondLst>
                                    <p:cond delay="0"/>
                                  </p:stCondLst>
                                  <p:childTnLst>
                                    <p:animClr clrSpc="hsl" dir="cw">
                                      <p:cBhvr override="childStyle">
                                        <p:cTn id="58" dur="3000" fill="hold"/>
                                        <p:tgtEl>
                                          <p:spTgt spid="198795"/>
                                        </p:tgtEl>
                                        <p:attrNameLst>
                                          <p:attrName>style.color</p:attrName>
                                        </p:attrNameLst>
                                      </p:cBhvr>
                                      <p:by>
                                        <p:hsl h="-7200000" s="0" l="0"/>
                                      </p:by>
                                    </p:animClr>
                                    <p:animClr clrSpc="hsl" dir="cw">
                                      <p:cBhvr>
                                        <p:cTn id="59" dur="3000" fill="hold"/>
                                        <p:tgtEl>
                                          <p:spTgt spid="198795"/>
                                        </p:tgtEl>
                                        <p:attrNameLst>
                                          <p:attrName>fillcolor</p:attrName>
                                        </p:attrNameLst>
                                      </p:cBhvr>
                                      <p:by>
                                        <p:hsl h="-7200000" s="0" l="0"/>
                                      </p:by>
                                    </p:animClr>
                                    <p:animClr clrSpc="hsl" dir="cw">
                                      <p:cBhvr>
                                        <p:cTn id="60" dur="3000" fill="hold"/>
                                        <p:tgtEl>
                                          <p:spTgt spid="198795"/>
                                        </p:tgtEl>
                                        <p:attrNameLst>
                                          <p:attrName>stroke.color</p:attrName>
                                        </p:attrNameLst>
                                      </p:cBhvr>
                                      <p:by>
                                        <p:hsl h="-7200000" s="0" l="0"/>
                                      </p:by>
                                    </p:animClr>
                                    <p:set>
                                      <p:cBhvr>
                                        <p:cTn id="61" dur="3000" fill="hold"/>
                                        <p:tgtEl>
                                          <p:spTgt spid="19879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8784" grpId="0" animBg="1"/>
      <p:bldP spid="198785" grpId="0" animBg="1"/>
      <p:bldP spid="198786" grpId="0" animBg="1"/>
      <p:bldP spid="198787" grpId="0" animBg="1"/>
      <p:bldP spid="198788" grpId="0" animBg="1"/>
      <p:bldP spid="198789" grpId="0" animBg="1"/>
      <p:bldP spid="198790" grpId="0" animBg="1"/>
      <p:bldP spid="198791" grpId="0" animBg="1"/>
      <p:bldP spid="198792" grpId="0" animBg="1"/>
      <p:bldP spid="198793" grpId="0" animBg="1"/>
      <p:bldP spid="198795"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0708" name="WordArt 4"/>
          <p:cNvSpPr>
            <a:spLocks noChangeArrowheads="1" noChangeShapeType="1" noTextEdit="1"/>
          </p:cNvSpPr>
          <p:nvPr/>
        </p:nvSpPr>
        <p:spPr bwMode="auto">
          <a:xfrm>
            <a:off x="7235825" y="692150"/>
            <a:ext cx="1524000" cy="495300"/>
          </a:xfrm>
          <a:prstGeom prst="rect">
            <a:avLst/>
          </a:prstGeom>
        </p:spPr>
        <p:txBody>
          <a:bodyPr spcFirstLastPara="1" wrap="none" fromWordArt="1">
            <a:prstTxWarp prst="textArchUp">
              <a:avLst>
                <a:gd name="adj" fmla="val 10800000"/>
              </a:avLst>
            </a:prstTxWarp>
          </a:bodyPr>
          <a:lstStyle/>
          <a:p>
            <a:pPr rtl="1"/>
            <a:r>
              <a:rPr lang="ar-JO" sz="2800" kern="10">
                <a:ln w="9525">
                  <a:solidFill>
                    <a:srgbClr val="000000"/>
                  </a:solidFill>
                  <a:round/>
                  <a:headEnd/>
                  <a:tailEnd/>
                </a:ln>
                <a:solidFill>
                  <a:srgbClr val="000000"/>
                </a:solidFill>
                <a:latin typeface="Arial Black"/>
              </a:rPr>
              <a:t>مثال ((2)) :</a:t>
            </a:r>
          </a:p>
        </p:txBody>
      </p:sp>
      <p:sp>
        <p:nvSpPr>
          <p:cNvPr id="200709" name="Text Box 5"/>
          <p:cNvSpPr txBox="1">
            <a:spLocks noChangeArrowheads="1"/>
          </p:cNvSpPr>
          <p:nvPr/>
        </p:nvSpPr>
        <p:spPr bwMode="auto">
          <a:xfrm>
            <a:off x="0" y="476250"/>
            <a:ext cx="6948488" cy="457200"/>
          </a:xfrm>
          <a:prstGeom prst="rect">
            <a:avLst/>
          </a:prstGeom>
          <a:noFill/>
          <a:ln w="9525" algn="ctr">
            <a:noFill/>
            <a:miter lim="800000"/>
            <a:headEnd/>
            <a:tailEnd/>
          </a:ln>
          <a:effectLst/>
        </p:spPr>
        <p:txBody>
          <a:bodyPr>
            <a:spAutoFit/>
          </a:bodyPr>
          <a:lstStyle/>
          <a:p>
            <a:pPr algn="r"/>
            <a:r>
              <a:rPr lang="ar-SA" sz="2400"/>
              <a:t>اذا كان ثمن 16 دفترا أربعة دنانير ، فما ثمن 20 دفترا ؟</a:t>
            </a:r>
            <a:endParaRPr lang="en-US" sz="2400"/>
          </a:p>
        </p:txBody>
      </p:sp>
      <p:sp>
        <p:nvSpPr>
          <p:cNvPr id="200710" name="WordArt 6"/>
          <p:cNvSpPr>
            <a:spLocks noChangeArrowheads="1" noChangeShapeType="1" noTextEdit="1"/>
          </p:cNvSpPr>
          <p:nvPr/>
        </p:nvSpPr>
        <p:spPr bwMode="auto">
          <a:xfrm>
            <a:off x="7885113" y="1341438"/>
            <a:ext cx="933450" cy="647700"/>
          </a:xfrm>
          <a:prstGeom prst="rect">
            <a:avLst/>
          </a:prstGeom>
        </p:spPr>
        <p:txBody>
          <a:bodyPr wrap="none" fromWordArt="1">
            <a:prstTxWarp prst="textPlain">
              <a:avLst>
                <a:gd name="adj" fmla="val 50000"/>
              </a:avLst>
            </a:prstTxWarp>
          </a:bodyPr>
          <a:lstStyle/>
          <a:p>
            <a:pPr rtl="1"/>
            <a:r>
              <a:rPr lang="ar-JO"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الحل :</a:t>
            </a:r>
          </a:p>
        </p:txBody>
      </p:sp>
      <p:sp>
        <p:nvSpPr>
          <p:cNvPr id="200711" name="Text Box 7"/>
          <p:cNvSpPr txBox="1">
            <a:spLocks noChangeArrowheads="1"/>
          </p:cNvSpPr>
          <p:nvPr/>
        </p:nvSpPr>
        <p:spPr bwMode="auto">
          <a:xfrm>
            <a:off x="2195513" y="1268413"/>
            <a:ext cx="5113337" cy="396875"/>
          </a:xfrm>
          <a:prstGeom prst="rect">
            <a:avLst/>
          </a:prstGeom>
          <a:noFill/>
          <a:ln w="9525" algn="ctr">
            <a:noFill/>
            <a:miter lim="800000"/>
            <a:headEnd/>
            <a:tailEnd/>
          </a:ln>
          <a:effectLst/>
        </p:spPr>
        <p:txBody>
          <a:bodyPr>
            <a:spAutoFit/>
          </a:bodyPr>
          <a:lstStyle/>
          <a:p>
            <a:pPr algn="r"/>
            <a:r>
              <a:rPr lang="ar-SA"/>
              <a:t>التناسب طردي بين ثمن الدفاتر وعددها </a:t>
            </a:r>
            <a:endParaRPr lang="en-US"/>
          </a:p>
        </p:txBody>
      </p:sp>
      <p:sp>
        <p:nvSpPr>
          <p:cNvPr id="200712" name="Text Box 8"/>
          <p:cNvSpPr txBox="1">
            <a:spLocks noChangeArrowheads="1"/>
          </p:cNvSpPr>
          <p:nvPr/>
        </p:nvSpPr>
        <p:spPr bwMode="auto">
          <a:xfrm>
            <a:off x="6011863" y="1773238"/>
            <a:ext cx="1296987" cy="396875"/>
          </a:xfrm>
          <a:prstGeom prst="rect">
            <a:avLst/>
          </a:prstGeom>
          <a:noFill/>
          <a:ln w="9525" algn="ctr">
            <a:noFill/>
            <a:miter lim="800000"/>
            <a:headEnd/>
            <a:tailEnd/>
          </a:ln>
          <a:effectLst/>
        </p:spPr>
        <p:txBody>
          <a:bodyPr>
            <a:spAutoFit/>
          </a:bodyPr>
          <a:lstStyle/>
          <a:p>
            <a:r>
              <a:rPr lang="ar-SA"/>
              <a:t>16 دفتر</a:t>
            </a:r>
            <a:endParaRPr lang="en-US"/>
          </a:p>
        </p:txBody>
      </p:sp>
      <p:sp>
        <p:nvSpPr>
          <p:cNvPr id="200713" name="Text Box 9"/>
          <p:cNvSpPr txBox="1">
            <a:spLocks noChangeArrowheads="1"/>
          </p:cNvSpPr>
          <p:nvPr/>
        </p:nvSpPr>
        <p:spPr bwMode="auto">
          <a:xfrm>
            <a:off x="6011863" y="2276475"/>
            <a:ext cx="1296987" cy="396875"/>
          </a:xfrm>
          <a:prstGeom prst="rect">
            <a:avLst/>
          </a:prstGeom>
          <a:noFill/>
          <a:ln w="9525" algn="ctr">
            <a:noFill/>
            <a:miter lim="800000"/>
            <a:headEnd/>
            <a:tailEnd/>
          </a:ln>
          <a:effectLst/>
        </p:spPr>
        <p:txBody>
          <a:bodyPr>
            <a:spAutoFit/>
          </a:bodyPr>
          <a:lstStyle/>
          <a:p>
            <a:r>
              <a:rPr lang="ar-SA"/>
              <a:t>20 دفتر</a:t>
            </a:r>
            <a:endParaRPr lang="en-US"/>
          </a:p>
        </p:txBody>
      </p:sp>
      <p:sp>
        <p:nvSpPr>
          <p:cNvPr id="200714" name="Text Box 10"/>
          <p:cNvSpPr txBox="1">
            <a:spLocks noChangeArrowheads="1"/>
          </p:cNvSpPr>
          <p:nvPr/>
        </p:nvSpPr>
        <p:spPr bwMode="auto">
          <a:xfrm>
            <a:off x="3203575" y="1844675"/>
            <a:ext cx="1296988" cy="396875"/>
          </a:xfrm>
          <a:prstGeom prst="rect">
            <a:avLst/>
          </a:prstGeom>
          <a:noFill/>
          <a:ln w="9525" algn="ctr">
            <a:noFill/>
            <a:miter lim="800000"/>
            <a:headEnd/>
            <a:tailEnd/>
          </a:ln>
          <a:effectLst/>
        </p:spPr>
        <p:txBody>
          <a:bodyPr>
            <a:spAutoFit/>
          </a:bodyPr>
          <a:lstStyle/>
          <a:p>
            <a:r>
              <a:rPr lang="ar-SA"/>
              <a:t>4 دنانير </a:t>
            </a:r>
            <a:endParaRPr lang="en-US"/>
          </a:p>
        </p:txBody>
      </p:sp>
      <p:sp>
        <p:nvSpPr>
          <p:cNvPr id="200715" name="Text Box 11"/>
          <p:cNvSpPr txBox="1">
            <a:spLocks noChangeArrowheads="1"/>
          </p:cNvSpPr>
          <p:nvPr/>
        </p:nvSpPr>
        <p:spPr bwMode="auto">
          <a:xfrm>
            <a:off x="3203575" y="2349500"/>
            <a:ext cx="1296988" cy="396875"/>
          </a:xfrm>
          <a:prstGeom prst="rect">
            <a:avLst/>
          </a:prstGeom>
          <a:noFill/>
          <a:ln w="9525" algn="ctr">
            <a:noFill/>
            <a:miter lim="800000"/>
            <a:headEnd/>
            <a:tailEnd/>
          </a:ln>
          <a:effectLst/>
        </p:spPr>
        <p:txBody>
          <a:bodyPr>
            <a:spAutoFit/>
          </a:bodyPr>
          <a:lstStyle/>
          <a:p>
            <a:r>
              <a:rPr lang="ar-SA"/>
              <a:t>س </a:t>
            </a:r>
            <a:endParaRPr lang="en-US"/>
          </a:p>
        </p:txBody>
      </p:sp>
      <p:sp>
        <p:nvSpPr>
          <p:cNvPr id="200716" name="Line 12"/>
          <p:cNvSpPr>
            <a:spLocks noChangeShapeType="1"/>
          </p:cNvSpPr>
          <p:nvPr/>
        </p:nvSpPr>
        <p:spPr bwMode="auto">
          <a:xfrm flipH="1">
            <a:off x="4356100" y="2060575"/>
            <a:ext cx="1655763" cy="0"/>
          </a:xfrm>
          <a:prstGeom prst="line">
            <a:avLst/>
          </a:prstGeom>
          <a:noFill/>
          <a:ln w="9525">
            <a:solidFill>
              <a:schemeClr val="tx1"/>
            </a:solidFill>
            <a:round/>
            <a:headEnd/>
            <a:tailEnd type="triangle" w="med" len="med"/>
          </a:ln>
          <a:effectLst/>
        </p:spPr>
        <p:txBody>
          <a:bodyPr>
            <a:spAutoFit/>
          </a:bodyPr>
          <a:lstStyle/>
          <a:p>
            <a:endParaRPr lang="ar-JO"/>
          </a:p>
        </p:txBody>
      </p:sp>
      <p:sp>
        <p:nvSpPr>
          <p:cNvPr id="200717" name="Line 13"/>
          <p:cNvSpPr>
            <a:spLocks noChangeShapeType="1"/>
          </p:cNvSpPr>
          <p:nvPr/>
        </p:nvSpPr>
        <p:spPr bwMode="auto">
          <a:xfrm flipH="1">
            <a:off x="4356100" y="2492375"/>
            <a:ext cx="1655763" cy="0"/>
          </a:xfrm>
          <a:prstGeom prst="line">
            <a:avLst/>
          </a:prstGeom>
          <a:noFill/>
          <a:ln w="9525">
            <a:solidFill>
              <a:schemeClr val="tx1"/>
            </a:solidFill>
            <a:round/>
            <a:headEnd/>
            <a:tailEnd type="triangle" w="med" len="med"/>
          </a:ln>
          <a:effectLst/>
        </p:spPr>
        <p:txBody>
          <a:bodyPr>
            <a:spAutoFit/>
          </a:bodyPr>
          <a:lstStyle/>
          <a:p>
            <a:endParaRPr lang="ar-JO"/>
          </a:p>
        </p:txBody>
      </p:sp>
      <p:sp>
        <p:nvSpPr>
          <p:cNvPr id="200718" name="Line 14"/>
          <p:cNvSpPr>
            <a:spLocks noChangeShapeType="1"/>
          </p:cNvSpPr>
          <p:nvPr/>
        </p:nvSpPr>
        <p:spPr bwMode="auto">
          <a:xfrm flipH="1">
            <a:off x="4356100" y="2060575"/>
            <a:ext cx="1800225" cy="647700"/>
          </a:xfrm>
          <a:prstGeom prst="line">
            <a:avLst/>
          </a:prstGeom>
          <a:noFill/>
          <a:ln w="6350">
            <a:solidFill>
              <a:schemeClr val="tx1"/>
            </a:solidFill>
            <a:round/>
            <a:headEnd/>
            <a:tailEnd/>
          </a:ln>
          <a:effectLst/>
        </p:spPr>
        <p:txBody>
          <a:bodyPr>
            <a:spAutoFit/>
          </a:bodyPr>
          <a:lstStyle/>
          <a:p>
            <a:endParaRPr lang="ar-JO"/>
          </a:p>
        </p:txBody>
      </p:sp>
      <p:sp>
        <p:nvSpPr>
          <p:cNvPr id="200719" name="Line 15"/>
          <p:cNvSpPr>
            <a:spLocks noChangeShapeType="1"/>
          </p:cNvSpPr>
          <p:nvPr/>
        </p:nvSpPr>
        <p:spPr bwMode="auto">
          <a:xfrm>
            <a:off x="4284663" y="1989138"/>
            <a:ext cx="1943100" cy="647700"/>
          </a:xfrm>
          <a:prstGeom prst="line">
            <a:avLst/>
          </a:prstGeom>
          <a:noFill/>
          <a:ln w="9525">
            <a:solidFill>
              <a:schemeClr val="tx1"/>
            </a:solidFill>
            <a:round/>
            <a:headEnd/>
            <a:tailEnd/>
          </a:ln>
          <a:effectLst/>
        </p:spPr>
        <p:txBody>
          <a:bodyPr>
            <a:spAutoFit/>
          </a:bodyPr>
          <a:lstStyle/>
          <a:p>
            <a:endParaRPr lang="ar-JO"/>
          </a:p>
        </p:txBody>
      </p:sp>
      <p:sp>
        <p:nvSpPr>
          <p:cNvPr id="200722" name="Text Box 18"/>
          <p:cNvSpPr txBox="1">
            <a:spLocks noChangeArrowheads="1"/>
          </p:cNvSpPr>
          <p:nvPr/>
        </p:nvSpPr>
        <p:spPr bwMode="auto">
          <a:xfrm>
            <a:off x="4284663" y="2781300"/>
            <a:ext cx="3241675" cy="396875"/>
          </a:xfrm>
          <a:prstGeom prst="rect">
            <a:avLst/>
          </a:prstGeom>
          <a:noFill/>
          <a:ln w="9525" algn="ctr">
            <a:noFill/>
            <a:miter lim="800000"/>
            <a:headEnd/>
            <a:tailEnd/>
          </a:ln>
          <a:effectLst/>
        </p:spPr>
        <p:txBody>
          <a:bodyPr>
            <a:spAutoFit/>
          </a:bodyPr>
          <a:lstStyle/>
          <a:p>
            <a:r>
              <a:rPr lang="ar-SA"/>
              <a:t>16 × س= 20 × 4</a:t>
            </a:r>
            <a:endParaRPr lang="en-US"/>
          </a:p>
        </p:txBody>
      </p:sp>
      <p:sp>
        <p:nvSpPr>
          <p:cNvPr id="200724" name="Line 20"/>
          <p:cNvSpPr>
            <a:spLocks noChangeShapeType="1"/>
          </p:cNvSpPr>
          <p:nvPr/>
        </p:nvSpPr>
        <p:spPr bwMode="auto">
          <a:xfrm flipH="1">
            <a:off x="6372225" y="3068638"/>
            <a:ext cx="504825" cy="0"/>
          </a:xfrm>
          <a:prstGeom prst="line">
            <a:avLst/>
          </a:prstGeom>
          <a:noFill/>
          <a:ln w="28575">
            <a:solidFill>
              <a:schemeClr val="tx1"/>
            </a:solidFill>
            <a:round/>
            <a:headEnd/>
            <a:tailEnd/>
          </a:ln>
          <a:effectLst/>
        </p:spPr>
        <p:txBody>
          <a:bodyPr>
            <a:spAutoFit/>
          </a:bodyPr>
          <a:lstStyle/>
          <a:p>
            <a:endParaRPr lang="ar-JO"/>
          </a:p>
        </p:txBody>
      </p:sp>
      <p:sp>
        <p:nvSpPr>
          <p:cNvPr id="200725" name="Line 21"/>
          <p:cNvSpPr>
            <a:spLocks noChangeShapeType="1"/>
          </p:cNvSpPr>
          <p:nvPr/>
        </p:nvSpPr>
        <p:spPr bwMode="auto">
          <a:xfrm flipH="1">
            <a:off x="5003800" y="3068638"/>
            <a:ext cx="720725" cy="0"/>
          </a:xfrm>
          <a:prstGeom prst="line">
            <a:avLst/>
          </a:prstGeom>
          <a:noFill/>
          <a:ln w="28575">
            <a:solidFill>
              <a:schemeClr val="tx1"/>
            </a:solidFill>
            <a:round/>
            <a:headEnd/>
            <a:tailEnd/>
          </a:ln>
          <a:effectLst/>
        </p:spPr>
        <p:txBody>
          <a:bodyPr>
            <a:spAutoFit/>
          </a:bodyPr>
          <a:lstStyle/>
          <a:p>
            <a:endParaRPr lang="ar-JO"/>
          </a:p>
        </p:txBody>
      </p:sp>
      <p:sp>
        <p:nvSpPr>
          <p:cNvPr id="200729" name="Text Box 25"/>
          <p:cNvSpPr txBox="1">
            <a:spLocks noChangeArrowheads="1"/>
          </p:cNvSpPr>
          <p:nvPr/>
        </p:nvSpPr>
        <p:spPr bwMode="auto">
          <a:xfrm>
            <a:off x="5003800" y="3141663"/>
            <a:ext cx="647700" cy="396875"/>
          </a:xfrm>
          <a:prstGeom prst="rect">
            <a:avLst/>
          </a:prstGeom>
          <a:noFill/>
          <a:ln w="9525" algn="ctr">
            <a:noFill/>
            <a:miter lim="800000"/>
            <a:headEnd/>
            <a:tailEnd/>
          </a:ln>
          <a:effectLst/>
        </p:spPr>
        <p:txBody>
          <a:bodyPr>
            <a:spAutoFit/>
          </a:bodyPr>
          <a:lstStyle/>
          <a:p>
            <a:r>
              <a:rPr lang="ar-SA"/>
              <a:t>16</a:t>
            </a:r>
            <a:endParaRPr lang="en-US"/>
          </a:p>
        </p:txBody>
      </p:sp>
      <p:sp>
        <p:nvSpPr>
          <p:cNvPr id="200730" name="Text Box 26"/>
          <p:cNvSpPr txBox="1">
            <a:spLocks noChangeArrowheads="1"/>
          </p:cNvSpPr>
          <p:nvPr/>
        </p:nvSpPr>
        <p:spPr bwMode="auto">
          <a:xfrm>
            <a:off x="6300788" y="3068638"/>
            <a:ext cx="647700" cy="396875"/>
          </a:xfrm>
          <a:prstGeom prst="rect">
            <a:avLst/>
          </a:prstGeom>
          <a:noFill/>
          <a:ln w="9525" algn="ctr">
            <a:noFill/>
            <a:miter lim="800000"/>
            <a:headEnd/>
            <a:tailEnd/>
          </a:ln>
          <a:effectLst/>
        </p:spPr>
        <p:txBody>
          <a:bodyPr>
            <a:spAutoFit/>
          </a:bodyPr>
          <a:lstStyle/>
          <a:p>
            <a:r>
              <a:rPr lang="ar-SA"/>
              <a:t>16</a:t>
            </a:r>
            <a:endParaRPr lang="en-US"/>
          </a:p>
        </p:txBody>
      </p:sp>
      <p:sp>
        <p:nvSpPr>
          <p:cNvPr id="200731" name="Line 27"/>
          <p:cNvSpPr>
            <a:spLocks noChangeShapeType="1"/>
          </p:cNvSpPr>
          <p:nvPr/>
        </p:nvSpPr>
        <p:spPr bwMode="auto">
          <a:xfrm flipH="1">
            <a:off x="6372225" y="2781300"/>
            <a:ext cx="576263" cy="647700"/>
          </a:xfrm>
          <a:prstGeom prst="line">
            <a:avLst/>
          </a:prstGeom>
          <a:noFill/>
          <a:ln w="3175">
            <a:solidFill>
              <a:schemeClr val="tx1"/>
            </a:solidFill>
            <a:round/>
            <a:headEnd/>
            <a:tailEnd/>
          </a:ln>
          <a:effectLst/>
        </p:spPr>
        <p:txBody>
          <a:bodyPr>
            <a:spAutoFit/>
          </a:bodyPr>
          <a:lstStyle/>
          <a:p>
            <a:endParaRPr lang="ar-JO"/>
          </a:p>
        </p:txBody>
      </p:sp>
      <p:sp>
        <p:nvSpPr>
          <p:cNvPr id="200732" name="Text Box 28"/>
          <p:cNvSpPr txBox="1">
            <a:spLocks noChangeArrowheads="1"/>
          </p:cNvSpPr>
          <p:nvPr/>
        </p:nvSpPr>
        <p:spPr bwMode="auto">
          <a:xfrm>
            <a:off x="1979613" y="3789363"/>
            <a:ext cx="4679950" cy="396875"/>
          </a:xfrm>
          <a:prstGeom prst="rect">
            <a:avLst/>
          </a:prstGeom>
          <a:noFill/>
          <a:ln w="9525" algn="ctr">
            <a:noFill/>
            <a:miter lim="800000"/>
            <a:headEnd/>
            <a:tailEnd/>
          </a:ln>
          <a:effectLst/>
        </p:spPr>
        <p:txBody>
          <a:bodyPr>
            <a:spAutoFit/>
          </a:bodyPr>
          <a:lstStyle/>
          <a:p>
            <a:r>
              <a:rPr lang="ar-SA"/>
              <a:t>س =  5   ،   اذن ثمن 20 دفتر يساوي 5 دنانير</a:t>
            </a:r>
            <a:endParaRPr lang="en-US"/>
          </a:p>
        </p:txBody>
      </p:sp>
      <p:sp>
        <p:nvSpPr>
          <p:cNvPr id="200733" name="Line 29"/>
          <p:cNvSpPr>
            <a:spLocks noChangeShapeType="1"/>
          </p:cNvSpPr>
          <p:nvPr/>
        </p:nvSpPr>
        <p:spPr bwMode="auto">
          <a:xfrm flipH="1">
            <a:off x="5003800" y="2781300"/>
            <a:ext cx="215900" cy="360363"/>
          </a:xfrm>
          <a:prstGeom prst="line">
            <a:avLst/>
          </a:prstGeom>
          <a:noFill/>
          <a:ln w="3175">
            <a:solidFill>
              <a:schemeClr val="tx1"/>
            </a:solidFill>
            <a:round/>
            <a:headEnd/>
            <a:tailEnd/>
          </a:ln>
          <a:effectLst/>
        </p:spPr>
        <p:txBody>
          <a:bodyPr>
            <a:spAutoFit/>
          </a:bodyPr>
          <a:lstStyle/>
          <a:p>
            <a:endParaRPr lang="ar-JO"/>
          </a:p>
        </p:txBody>
      </p:sp>
      <p:sp>
        <p:nvSpPr>
          <p:cNvPr id="200734" name="Line 30"/>
          <p:cNvSpPr>
            <a:spLocks noChangeShapeType="1"/>
          </p:cNvSpPr>
          <p:nvPr/>
        </p:nvSpPr>
        <p:spPr bwMode="auto">
          <a:xfrm flipH="1">
            <a:off x="5219700" y="3213100"/>
            <a:ext cx="288925" cy="215900"/>
          </a:xfrm>
          <a:prstGeom prst="line">
            <a:avLst/>
          </a:prstGeom>
          <a:noFill/>
          <a:ln w="3175">
            <a:solidFill>
              <a:schemeClr val="tx1"/>
            </a:solidFill>
            <a:round/>
            <a:headEnd/>
            <a:tailEnd/>
          </a:ln>
          <a:effectLst/>
        </p:spPr>
        <p:txBody>
          <a:bodyPr>
            <a:spAutoFit/>
          </a:bodyPr>
          <a:lstStyle/>
          <a:p>
            <a:endParaRPr lang="ar-JO"/>
          </a:p>
        </p:txBody>
      </p:sp>
      <p:sp>
        <p:nvSpPr>
          <p:cNvPr id="200735" name="Text Box 31"/>
          <p:cNvSpPr txBox="1">
            <a:spLocks noChangeArrowheads="1"/>
          </p:cNvSpPr>
          <p:nvPr/>
        </p:nvSpPr>
        <p:spPr bwMode="auto">
          <a:xfrm>
            <a:off x="4932363" y="3213100"/>
            <a:ext cx="358775" cy="396875"/>
          </a:xfrm>
          <a:prstGeom prst="rect">
            <a:avLst/>
          </a:prstGeom>
          <a:noFill/>
          <a:ln w="9525" algn="ctr">
            <a:noFill/>
            <a:miter lim="800000"/>
            <a:headEnd/>
            <a:tailEnd/>
          </a:ln>
          <a:effectLst/>
        </p:spPr>
        <p:txBody>
          <a:bodyPr>
            <a:spAutoFit/>
          </a:bodyPr>
          <a:lstStyle/>
          <a:p>
            <a:r>
              <a:rPr lang="ar-SA"/>
              <a:t>4</a:t>
            </a:r>
            <a:endParaRPr lang="en-US"/>
          </a:p>
        </p:txBody>
      </p:sp>
      <p:sp>
        <p:nvSpPr>
          <p:cNvPr id="200736" name="Text Box 32"/>
          <p:cNvSpPr txBox="1">
            <a:spLocks noChangeArrowheads="1"/>
          </p:cNvSpPr>
          <p:nvPr/>
        </p:nvSpPr>
        <p:spPr bwMode="auto">
          <a:xfrm>
            <a:off x="4787900" y="2708275"/>
            <a:ext cx="358775" cy="396875"/>
          </a:xfrm>
          <a:prstGeom prst="rect">
            <a:avLst/>
          </a:prstGeom>
          <a:noFill/>
          <a:ln w="9525" algn="ctr">
            <a:noFill/>
            <a:miter lim="800000"/>
            <a:headEnd/>
            <a:tailEnd/>
          </a:ln>
          <a:effectLst/>
        </p:spPr>
        <p:txBody>
          <a:bodyPr>
            <a:spAutoFit/>
          </a:bodyPr>
          <a:lstStyle/>
          <a:p>
            <a:r>
              <a:rPr lang="ar-SA"/>
              <a:t>1</a:t>
            </a:r>
            <a:endParaRPr lang="en-US"/>
          </a:p>
        </p:txBody>
      </p:sp>
      <p:sp>
        <p:nvSpPr>
          <p:cNvPr id="200737" name="Text Box 33"/>
          <p:cNvSpPr txBox="1">
            <a:spLocks noChangeArrowheads="1"/>
          </p:cNvSpPr>
          <p:nvPr/>
        </p:nvSpPr>
        <p:spPr bwMode="auto">
          <a:xfrm>
            <a:off x="6443663" y="2565400"/>
            <a:ext cx="358775" cy="396875"/>
          </a:xfrm>
          <a:prstGeom prst="rect">
            <a:avLst/>
          </a:prstGeom>
          <a:noFill/>
          <a:ln w="9525" algn="ctr">
            <a:noFill/>
            <a:miter lim="800000"/>
            <a:headEnd/>
            <a:tailEnd/>
          </a:ln>
          <a:effectLst/>
        </p:spPr>
        <p:txBody>
          <a:bodyPr>
            <a:spAutoFit/>
          </a:bodyPr>
          <a:lstStyle/>
          <a:p>
            <a:r>
              <a:rPr lang="ar-SA"/>
              <a:t>1</a:t>
            </a:r>
            <a:endParaRPr lang="en-US"/>
          </a:p>
        </p:txBody>
      </p:sp>
      <p:sp>
        <p:nvSpPr>
          <p:cNvPr id="200738" name="AutoShape 34">
            <a:hlinkClick r:id="rId3" action="ppaction://hlinksldjump" highlightClick="1"/>
          </p:cNvPr>
          <p:cNvSpPr>
            <a:spLocks noChangeArrowheads="1"/>
          </p:cNvSpPr>
          <p:nvPr/>
        </p:nvSpPr>
        <p:spPr bwMode="auto">
          <a:xfrm>
            <a:off x="0" y="6453188"/>
            <a:ext cx="395288" cy="404812"/>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med">
    <p:cover/>
    <p:sndAc>
      <p:stSnd>
        <p:snd r:embed="rId2" name="explode.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200711">
                                            <p:txEl>
                                              <p:pRg st="0" end="0"/>
                                            </p:txEl>
                                          </p:spTgt>
                                        </p:tgtEl>
                                        <p:attrNameLst>
                                          <p:attrName>style.visibility</p:attrName>
                                        </p:attrNameLst>
                                      </p:cBhvr>
                                      <p:to>
                                        <p:strVal val="visible"/>
                                      </p:to>
                                    </p:set>
                                    <p:animEffect transition="in" filter="blinds(horizontal)">
                                      <p:cBhvr>
                                        <p:cTn id="7" dur="2000"/>
                                        <p:tgtEl>
                                          <p:spTgt spid="200711">
                                            <p:txEl>
                                              <p:pRg st="0" end="0"/>
                                            </p:txEl>
                                          </p:spTgt>
                                        </p:tgtEl>
                                      </p:cBhvr>
                                    </p:animEffect>
                                  </p:childTnLst>
                                </p:cTn>
                              </p:par>
                            </p:childTnLst>
                          </p:cTn>
                        </p:par>
                        <p:par>
                          <p:cTn id="8" fill="hold">
                            <p:stCondLst>
                              <p:cond delay="2000"/>
                            </p:stCondLst>
                            <p:childTnLst>
                              <p:par>
                                <p:cTn id="9" presetID="56" presetClass="entr" presetSubtype="0" fill="hold" grpId="0" nodeType="afterEffect">
                                  <p:stCondLst>
                                    <p:cond delay="0"/>
                                  </p:stCondLst>
                                  <p:iterate type="lt">
                                    <p:tmPct val="10000"/>
                                  </p:iterate>
                                  <p:childTnLst>
                                    <p:set>
                                      <p:cBhvr>
                                        <p:cTn id="10" dur="1" fill="hold">
                                          <p:stCondLst>
                                            <p:cond delay="0"/>
                                          </p:stCondLst>
                                        </p:cTn>
                                        <p:tgtEl>
                                          <p:spTgt spid="200712"/>
                                        </p:tgtEl>
                                        <p:attrNameLst>
                                          <p:attrName>style.visibility</p:attrName>
                                        </p:attrNameLst>
                                      </p:cBhvr>
                                      <p:to>
                                        <p:strVal val="visible"/>
                                      </p:to>
                                    </p:set>
                                    <p:anim by="(-#ppt_w*2)" calcmode="lin" valueType="num">
                                      <p:cBhvr rctx="PPT">
                                        <p:cTn id="11" dur="1000" autoRev="1" fill="hold">
                                          <p:stCondLst>
                                            <p:cond delay="0"/>
                                          </p:stCondLst>
                                        </p:cTn>
                                        <p:tgtEl>
                                          <p:spTgt spid="200712"/>
                                        </p:tgtEl>
                                        <p:attrNameLst>
                                          <p:attrName>ppt_w</p:attrName>
                                        </p:attrNameLst>
                                      </p:cBhvr>
                                    </p:anim>
                                    <p:anim by="(#ppt_w*0.50)" calcmode="lin" valueType="num">
                                      <p:cBhvr>
                                        <p:cTn id="12" dur="1000" decel="50000" autoRev="1" fill="hold">
                                          <p:stCondLst>
                                            <p:cond delay="0"/>
                                          </p:stCondLst>
                                        </p:cTn>
                                        <p:tgtEl>
                                          <p:spTgt spid="200712"/>
                                        </p:tgtEl>
                                        <p:attrNameLst>
                                          <p:attrName>ppt_x</p:attrName>
                                        </p:attrNameLst>
                                      </p:cBhvr>
                                    </p:anim>
                                    <p:anim from="(-#ppt_h/2)" to="(#ppt_y)" calcmode="lin" valueType="num">
                                      <p:cBhvr>
                                        <p:cTn id="13" dur="2000" fill="hold">
                                          <p:stCondLst>
                                            <p:cond delay="0"/>
                                          </p:stCondLst>
                                        </p:cTn>
                                        <p:tgtEl>
                                          <p:spTgt spid="200712"/>
                                        </p:tgtEl>
                                        <p:attrNameLst>
                                          <p:attrName>ppt_y</p:attrName>
                                        </p:attrNameLst>
                                      </p:cBhvr>
                                    </p:anim>
                                    <p:animRot by="21600000">
                                      <p:cBhvr>
                                        <p:cTn id="14" dur="2000" fill="hold">
                                          <p:stCondLst>
                                            <p:cond delay="0"/>
                                          </p:stCondLst>
                                        </p:cTn>
                                        <p:tgtEl>
                                          <p:spTgt spid="200712"/>
                                        </p:tgtEl>
                                        <p:attrNameLst>
                                          <p:attrName>r</p:attrName>
                                        </p:attrNameLst>
                                      </p:cBhvr>
                                    </p:animRot>
                                  </p:childTnLst>
                                </p:cTn>
                              </p:par>
                            </p:childTnLst>
                          </p:cTn>
                        </p:par>
                        <p:par>
                          <p:cTn id="15" fill="hold">
                            <p:stCondLst>
                              <p:cond delay="5000"/>
                            </p:stCondLst>
                            <p:childTnLst>
                              <p:par>
                                <p:cTn id="16" presetID="30" presetClass="entr" presetSubtype="0" fill="hold" grpId="0" nodeType="afterEffect">
                                  <p:stCondLst>
                                    <p:cond delay="0"/>
                                  </p:stCondLst>
                                  <p:childTnLst>
                                    <p:set>
                                      <p:cBhvr>
                                        <p:cTn id="17" dur="1" fill="hold">
                                          <p:stCondLst>
                                            <p:cond delay="0"/>
                                          </p:stCondLst>
                                        </p:cTn>
                                        <p:tgtEl>
                                          <p:spTgt spid="200716"/>
                                        </p:tgtEl>
                                        <p:attrNameLst>
                                          <p:attrName>style.visibility</p:attrName>
                                        </p:attrNameLst>
                                      </p:cBhvr>
                                      <p:to>
                                        <p:strVal val="visible"/>
                                      </p:to>
                                    </p:set>
                                    <p:animEffect transition="in" filter="fade">
                                      <p:cBhvr>
                                        <p:cTn id="18" dur="1600" decel="100000"/>
                                        <p:tgtEl>
                                          <p:spTgt spid="200716"/>
                                        </p:tgtEl>
                                      </p:cBhvr>
                                    </p:animEffect>
                                    <p:anim calcmode="lin" valueType="num">
                                      <p:cBhvr>
                                        <p:cTn id="19" dur="1600" decel="100000" fill="hold"/>
                                        <p:tgtEl>
                                          <p:spTgt spid="200716"/>
                                        </p:tgtEl>
                                        <p:attrNameLst>
                                          <p:attrName>style.rotation</p:attrName>
                                        </p:attrNameLst>
                                      </p:cBhvr>
                                      <p:tavLst>
                                        <p:tav tm="0">
                                          <p:val>
                                            <p:fltVal val="-90"/>
                                          </p:val>
                                        </p:tav>
                                        <p:tav tm="100000">
                                          <p:val>
                                            <p:fltVal val="0"/>
                                          </p:val>
                                        </p:tav>
                                      </p:tavLst>
                                    </p:anim>
                                    <p:anim calcmode="lin" valueType="num">
                                      <p:cBhvr>
                                        <p:cTn id="20" dur="1600" decel="100000" fill="hold"/>
                                        <p:tgtEl>
                                          <p:spTgt spid="200716"/>
                                        </p:tgtEl>
                                        <p:attrNameLst>
                                          <p:attrName>ppt_x</p:attrName>
                                        </p:attrNameLst>
                                      </p:cBhvr>
                                      <p:tavLst>
                                        <p:tav tm="0">
                                          <p:val>
                                            <p:strVal val="#ppt_x+0.4"/>
                                          </p:val>
                                        </p:tav>
                                        <p:tav tm="100000">
                                          <p:val>
                                            <p:strVal val="#ppt_x-0.05"/>
                                          </p:val>
                                        </p:tav>
                                      </p:tavLst>
                                    </p:anim>
                                    <p:anim calcmode="lin" valueType="num">
                                      <p:cBhvr>
                                        <p:cTn id="21" dur="1600" decel="100000" fill="hold"/>
                                        <p:tgtEl>
                                          <p:spTgt spid="200716"/>
                                        </p:tgtEl>
                                        <p:attrNameLst>
                                          <p:attrName>ppt_y</p:attrName>
                                        </p:attrNameLst>
                                      </p:cBhvr>
                                      <p:tavLst>
                                        <p:tav tm="0">
                                          <p:val>
                                            <p:strVal val="#ppt_y-0.4"/>
                                          </p:val>
                                        </p:tav>
                                        <p:tav tm="100000">
                                          <p:val>
                                            <p:strVal val="#ppt_y+0.1"/>
                                          </p:val>
                                        </p:tav>
                                      </p:tavLst>
                                    </p:anim>
                                    <p:anim calcmode="lin" valueType="num">
                                      <p:cBhvr>
                                        <p:cTn id="22" dur="400" accel="100000" fill="hold">
                                          <p:stCondLst>
                                            <p:cond delay="1600"/>
                                          </p:stCondLst>
                                        </p:cTn>
                                        <p:tgtEl>
                                          <p:spTgt spid="200716"/>
                                        </p:tgtEl>
                                        <p:attrNameLst>
                                          <p:attrName>ppt_x</p:attrName>
                                        </p:attrNameLst>
                                      </p:cBhvr>
                                      <p:tavLst>
                                        <p:tav tm="0">
                                          <p:val>
                                            <p:strVal val="#ppt_x-0.05"/>
                                          </p:val>
                                        </p:tav>
                                        <p:tav tm="100000">
                                          <p:val>
                                            <p:strVal val="#ppt_x"/>
                                          </p:val>
                                        </p:tav>
                                      </p:tavLst>
                                    </p:anim>
                                    <p:anim calcmode="lin" valueType="num">
                                      <p:cBhvr>
                                        <p:cTn id="23" dur="400" accel="100000" fill="hold">
                                          <p:stCondLst>
                                            <p:cond delay="1600"/>
                                          </p:stCondLst>
                                        </p:cTn>
                                        <p:tgtEl>
                                          <p:spTgt spid="200716"/>
                                        </p:tgtEl>
                                        <p:attrNameLst>
                                          <p:attrName>ppt_y</p:attrName>
                                        </p:attrNameLst>
                                      </p:cBhvr>
                                      <p:tavLst>
                                        <p:tav tm="0">
                                          <p:val>
                                            <p:strVal val="#ppt_y+0.1"/>
                                          </p:val>
                                        </p:tav>
                                        <p:tav tm="100000">
                                          <p:val>
                                            <p:strVal val="#ppt_y"/>
                                          </p:val>
                                        </p:tav>
                                      </p:tavLst>
                                    </p:anim>
                                  </p:childTnLst>
                                </p:cTn>
                              </p:par>
                            </p:childTnLst>
                          </p:cTn>
                        </p:par>
                        <p:par>
                          <p:cTn id="24" fill="hold">
                            <p:stCondLst>
                              <p:cond delay="7000"/>
                            </p:stCondLst>
                            <p:childTnLst>
                              <p:par>
                                <p:cTn id="25" presetID="56" presetClass="entr" presetSubtype="0" fill="hold" grpId="0" nodeType="afterEffect">
                                  <p:stCondLst>
                                    <p:cond delay="0"/>
                                  </p:stCondLst>
                                  <p:iterate type="lt">
                                    <p:tmPct val="10000"/>
                                  </p:iterate>
                                  <p:childTnLst>
                                    <p:set>
                                      <p:cBhvr>
                                        <p:cTn id="26" dur="1" fill="hold">
                                          <p:stCondLst>
                                            <p:cond delay="0"/>
                                          </p:stCondLst>
                                        </p:cTn>
                                        <p:tgtEl>
                                          <p:spTgt spid="200714"/>
                                        </p:tgtEl>
                                        <p:attrNameLst>
                                          <p:attrName>style.visibility</p:attrName>
                                        </p:attrNameLst>
                                      </p:cBhvr>
                                      <p:to>
                                        <p:strVal val="visible"/>
                                      </p:to>
                                    </p:set>
                                    <p:anim by="(-#ppt_w*2)" calcmode="lin" valueType="num">
                                      <p:cBhvr rctx="PPT">
                                        <p:cTn id="27" dur="1000" autoRev="1" fill="hold">
                                          <p:stCondLst>
                                            <p:cond delay="0"/>
                                          </p:stCondLst>
                                        </p:cTn>
                                        <p:tgtEl>
                                          <p:spTgt spid="200714"/>
                                        </p:tgtEl>
                                        <p:attrNameLst>
                                          <p:attrName>ppt_w</p:attrName>
                                        </p:attrNameLst>
                                      </p:cBhvr>
                                    </p:anim>
                                    <p:anim by="(#ppt_w*0.50)" calcmode="lin" valueType="num">
                                      <p:cBhvr>
                                        <p:cTn id="28" dur="1000" decel="50000" autoRev="1" fill="hold">
                                          <p:stCondLst>
                                            <p:cond delay="0"/>
                                          </p:stCondLst>
                                        </p:cTn>
                                        <p:tgtEl>
                                          <p:spTgt spid="200714"/>
                                        </p:tgtEl>
                                        <p:attrNameLst>
                                          <p:attrName>ppt_x</p:attrName>
                                        </p:attrNameLst>
                                      </p:cBhvr>
                                    </p:anim>
                                    <p:anim from="(-#ppt_h/2)" to="(#ppt_y)" calcmode="lin" valueType="num">
                                      <p:cBhvr>
                                        <p:cTn id="29" dur="2000" fill="hold">
                                          <p:stCondLst>
                                            <p:cond delay="0"/>
                                          </p:stCondLst>
                                        </p:cTn>
                                        <p:tgtEl>
                                          <p:spTgt spid="200714"/>
                                        </p:tgtEl>
                                        <p:attrNameLst>
                                          <p:attrName>ppt_y</p:attrName>
                                        </p:attrNameLst>
                                      </p:cBhvr>
                                    </p:anim>
                                    <p:animRot by="21600000">
                                      <p:cBhvr>
                                        <p:cTn id="30" dur="2000" fill="hold">
                                          <p:stCondLst>
                                            <p:cond delay="0"/>
                                          </p:stCondLst>
                                        </p:cTn>
                                        <p:tgtEl>
                                          <p:spTgt spid="200714"/>
                                        </p:tgtEl>
                                        <p:attrNameLst>
                                          <p:attrName>r</p:attrName>
                                        </p:attrNameLst>
                                      </p:cBhvr>
                                    </p:animRot>
                                  </p:childTnLst>
                                </p:cTn>
                              </p:par>
                            </p:childTnLst>
                          </p:cTn>
                        </p:par>
                        <p:par>
                          <p:cTn id="31" fill="hold">
                            <p:stCondLst>
                              <p:cond delay="10200"/>
                            </p:stCondLst>
                            <p:childTnLst>
                              <p:par>
                                <p:cTn id="32" presetID="56" presetClass="entr" presetSubtype="0" fill="hold" grpId="0" nodeType="afterEffect">
                                  <p:stCondLst>
                                    <p:cond delay="0"/>
                                  </p:stCondLst>
                                  <p:iterate type="lt">
                                    <p:tmPct val="10000"/>
                                  </p:iterate>
                                  <p:childTnLst>
                                    <p:set>
                                      <p:cBhvr>
                                        <p:cTn id="33" dur="1" fill="hold">
                                          <p:stCondLst>
                                            <p:cond delay="0"/>
                                          </p:stCondLst>
                                        </p:cTn>
                                        <p:tgtEl>
                                          <p:spTgt spid="200713"/>
                                        </p:tgtEl>
                                        <p:attrNameLst>
                                          <p:attrName>style.visibility</p:attrName>
                                        </p:attrNameLst>
                                      </p:cBhvr>
                                      <p:to>
                                        <p:strVal val="visible"/>
                                      </p:to>
                                    </p:set>
                                    <p:anim by="(-#ppt_w*2)" calcmode="lin" valueType="num">
                                      <p:cBhvr rctx="PPT">
                                        <p:cTn id="34" dur="1000" autoRev="1" fill="hold">
                                          <p:stCondLst>
                                            <p:cond delay="0"/>
                                          </p:stCondLst>
                                        </p:cTn>
                                        <p:tgtEl>
                                          <p:spTgt spid="200713"/>
                                        </p:tgtEl>
                                        <p:attrNameLst>
                                          <p:attrName>ppt_w</p:attrName>
                                        </p:attrNameLst>
                                      </p:cBhvr>
                                    </p:anim>
                                    <p:anim by="(#ppt_w*0.50)" calcmode="lin" valueType="num">
                                      <p:cBhvr>
                                        <p:cTn id="35" dur="1000" decel="50000" autoRev="1" fill="hold">
                                          <p:stCondLst>
                                            <p:cond delay="0"/>
                                          </p:stCondLst>
                                        </p:cTn>
                                        <p:tgtEl>
                                          <p:spTgt spid="200713"/>
                                        </p:tgtEl>
                                        <p:attrNameLst>
                                          <p:attrName>ppt_x</p:attrName>
                                        </p:attrNameLst>
                                      </p:cBhvr>
                                    </p:anim>
                                    <p:anim from="(-#ppt_h/2)" to="(#ppt_y)" calcmode="lin" valueType="num">
                                      <p:cBhvr>
                                        <p:cTn id="36" dur="2000" fill="hold">
                                          <p:stCondLst>
                                            <p:cond delay="0"/>
                                          </p:stCondLst>
                                        </p:cTn>
                                        <p:tgtEl>
                                          <p:spTgt spid="200713"/>
                                        </p:tgtEl>
                                        <p:attrNameLst>
                                          <p:attrName>ppt_y</p:attrName>
                                        </p:attrNameLst>
                                      </p:cBhvr>
                                    </p:anim>
                                    <p:animRot by="21600000">
                                      <p:cBhvr>
                                        <p:cTn id="37" dur="2000" fill="hold">
                                          <p:stCondLst>
                                            <p:cond delay="0"/>
                                          </p:stCondLst>
                                        </p:cTn>
                                        <p:tgtEl>
                                          <p:spTgt spid="200713"/>
                                        </p:tgtEl>
                                        <p:attrNameLst>
                                          <p:attrName>r</p:attrName>
                                        </p:attrNameLst>
                                      </p:cBhvr>
                                    </p:animRot>
                                  </p:childTnLst>
                                </p:cTn>
                              </p:par>
                            </p:childTnLst>
                          </p:cTn>
                        </p:par>
                        <p:par>
                          <p:cTn id="38" fill="hold">
                            <p:stCondLst>
                              <p:cond delay="13200"/>
                            </p:stCondLst>
                            <p:childTnLst>
                              <p:par>
                                <p:cTn id="39" presetID="56" presetClass="entr" presetSubtype="0" fill="hold" grpId="0" nodeType="afterEffect">
                                  <p:stCondLst>
                                    <p:cond delay="0"/>
                                  </p:stCondLst>
                                  <p:iterate type="lt">
                                    <p:tmPct val="10000"/>
                                  </p:iterate>
                                  <p:childTnLst>
                                    <p:set>
                                      <p:cBhvr>
                                        <p:cTn id="40" dur="1" fill="hold">
                                          <p:stCondLst>
                                            <p:cond delay="0"/>
                                          </p:stCondLst>
                                        </p:cTn>
                                        <p:tgtEl>
                                          <p:spTgt spid="200715"/>
                                        </p:tgtEl>
                                        <p:attrNameLst>
                                          <p:attrName>style.visibility</p:attrName>
                                        </p:attrNameLst>
                                      </p:cBhvr>
                                      <p:to>
                                        <p:strVal val="visible"/>
                                      </p:to>
                                    </p:set>
                                    <p:anim by="(-#ppt_w*2)" calcmode="lin" valueType="num">
                                      <p:cBhvr rctx="PPT">
                                        <p:cTn id="41" dur="1000" autoRev="1" fill="hold">
                                          <p:stCondLst>
                                            <p:cond delay="0"/>
                                          </p:stCondLst>
                                        </p:cTn>
                                        <p:tgtEl>
                                          <p:spTgt spid="200715"/>
                                        </p:tgtEl>
                                        <p:attrNameLst>
                                          <p:attrName>ppt_w</p:attrName>
                                        </p:attrNameLst>
                                      </p:cBhvr>
                                    </p:anim>
                                    <p:anim by="(#ppt_w*0.50)" calcmode="lin" valueType="num">
                                      <p:cBhvr>
                                        <p:cTn id="42" dur="1000" decel="50000" autoRev="1" fill="hold">
                                          <p:stCondLst>
                                            <p:cond delay="0"/>
                                          </p:stCondLst>
                                        </p:cTn>
                                        <p:tgtEl>
                                          <p:spTgt spid="200715"/>
                                        </p:tgtEl>
                                        <p:attrNameLst>
                                          <p:attrName>ppt_x</p:attrName>
                                        </p:attrNameLst>
                                      </p:cBhvr>
                                    </p:anim>
                                    <p:anim from="(-#ppt_h/2)" to="(#ppt_y)" calcmode="lin" valueType="num">
                                      <p:cBhvr>
                                        <p:cTn id="43" dur="2000" fill="hold">
                                          <p:stCondLst>
                                            <p:cond delay="0"/>
                                          </p:stCondLst>
                                        </p:cTn>
                                        <p:tgtEl>
                                          <p:spTgt spid="200715"/>
                                        </p:tgtEl>
                                        <p:attrNameLst>
                                          <p:attrName>ppt_y</p:attrName>
                                        </p:attrNameLst>
                                      </p:cBhvr>
                                    </p:anim>
                                    <p:animRot by="21600000">
                                      <p:cBhvr>
                                        <p:cTn id="44" dur="2000" fill="hold">
                                          <p:stCondLst>
                                            <p:cond delay="0"/>
                                          </p:stCondLst>
                                        </p:cTn>
                                        <p:tgtEl>
                                          <p:spTgt spid="200715"/>
                                        </p:tgtEl>
                                        <p:attrNameLst>
                                          <p:attrName>r</p:attrName>
                                        </p:attrNameLst>
                                      </p:cBhvr>
                                    </p:animRot>
                                  </p:childTnLst>
                                </p:cTn>
                              </p:par>
                            </p:childTnLst>
                          </p:cTn>
                        </p:par>
                        <p:par>
                          <p:cTn id="45" fill="hold">
                            <p:stCondLst>
                              <p:cond delay="15200"/>
                            </p:stCondLst>
                            <p:childTnLst>
                              <p:par>
                                <p:cTn id="46" presetID="30" presetClass="entr" presetSubtype="0" fill="hold" grpId="0" nodeType="afterEffect">
                                  <p:stCondLst>
                                    <p:cond delay="0"/>
                                  </p:stCondLst>
                                  <p:childTnLst>
                                    <p:set>
                                      <p:cBhvr>
                                        <p:cTn id="47" dur="1" fill="hold">
                                          <p:stCondLst>
                                            <p:cond delay="0"/>
                                          </p:stCondLst>
                                        </p:cTn>
                                        <p:tgtEl>
                                          <p:spTgt spid="200717"/>
                                        </p:tgtEl>
                                        <p:attrNameLst>
                                          <p:attrName>style.visibility</p:attrName>
                                        </p:attrNameLst>
                                      </p:cBhvr>
                                      <p:to>
                                        <p:strVal val="visible"/>
                                      </p:to>
                                    </p:set>
                                    <p:animEffect transition="in" filter="fade">
                                      <p:cBhvr>
                                        <p:cTn id="48" dur="1600" decel="100000"/>
                                        <p:tgtEl>
                                          <p:spTgt spid="200717"/>
                                        </p:tgtEl>
                                      </p:cBhvr>
                                    </p:animEffect>
                                    <p:anim calcmode="lin" valueType="num">
                                      <p:cBhvr>
                                        <p:cTn id="49" dur="1600" decel="100000" fill="hold"/>
                                        <p:tgtEl>
                                          <p:spTgt spid="200717"/>
                                        </p:tgtEl>
                                        <p:attrNameLst>
                                          <p:attrName>style.rotation</p:attrName>
                                        </p:attrNameLst>
                                      </p:cBhvr>
                                      <p:tavLst>
                                        <p:tav tm="0">
                                          <p:val>
                                            <p:fltVal val="-90"/>
                                          </p:val>
                                        </p:tav>
                                        <p:tav tm="100000">
                                          <p:val>
                                            <p:fltVal val="0"/>
                                          </p:val>
                                        </p:tav>
                                      </p:tavLst>
                                    </p:anim>
                                    <p:anim calcmode="lin" valueType="num">
                                      <p:cBhvr>
                                        <p:cTn id="50" dur="1600" decel="100000" fill="hold"/>
                                        <p:tgtEl>
                                          <p:spTgt spid="200717"/>
                                        </p:tgtEl>
                                        <p:attrNameLst>
                                          <p:attrName>ppt_x</p:attrName>
                                        </p:attrNameLst>
                                      </p:cBhvr>
                                      <p:tavLst>
                                        <p:tav tm="0">
                                          <p:val>
                                            <p:strVal val="#ppt_x+0.4"/>
                                          </p:val>
                                        </p:tav>
                                        <p:tav tm="100000">
                                          <p:val>
                                            <p:strVal val="#ppt_x-0.05"/>
                                          </p:val>
                                        </p:tav>
                                      </p:tavLst>
                                    </p:anim>
                                    <p:anim calcmode="lin" valueType="num">
                                      <p:cBhvr>
                                        <p:cTn id="51" dur="1600" decel="100000" fill="hold"/>
                                        <p:tgtEl>
                                          <p:spTgt spid="200717"/>
                                        </p:tgtEl>
                                        <p:attrNameLst>
                                          <p:attrName>ppt_y</p:attrName>
                                        </p:attrNameLst>
                                      </p:cBhvr>
                                      <p:tavLst>
                                        <p:tav tm="0">
                                          <p:val>
                                            <p:strVal val="#ppt_y-0.4"/>
                                          </p:val>
                                        </p:tav>
                                        <p:tav tm="100000">
                                          <p:val>
                                            <p:strVal val="#ppt_y+0.1"/>
                                          </p:val>
                                        </p:tav>
                                      </p:tavLst>
                                    </p:anim>
                                    <p:anim calcmode="lin" valueType="num">
                                      <p:cBhvr>
                                        <p:cTn id="52" dur="400" accel="100000" fill="hold">
                                          <p:stCondLst>
                                            <p:cond delay="1600"/>
                                          </p:stCondLst>
                                        </p:cTn>
                                        <p:tgtEl>
                                          <p:spTgt spid="200717"/>
                                        </p:tgtEl>
                                        <p:attrNameLst>
                                          <p:attrName>ppt_x</p:attrName>
                                        </p:attrNameLst>
                                      </p:cBhvr>
                                      <p:tavLst>
                                        <p:tav tm="0">
                                          <p:val>
                                            <p:strVal val="#ppt_x-0.05"/>
                                          </p:val>
                                        </p:tav>
                                        <p:tav tm="100000">
                                          <p:val>
                                            <p:strVal val="#ppt_x"/>
                                          </p:val>
                                        </p:tav>
                                      </p:tavLst>
                                    </p:anim>
                                    <p:anim calcmode="lin" valueType="num">
                                      <p:cBhvr>
                                        <p:cTn id="53" dur="400" accel="100000" fill="hold">
                                          <p:stCondLst>
                                            <p:cond delay="1600"/>
                                          </p:stCondLst>
                                        </p:cTn>
                                        <p:tgtEl>
                                          <p:spTgt spid="200717"/>
                                        </p:tgtEl>
                                        <p:attrNameLst>
                                          <p:attrName>ppt_y</p:attrName>
                                        </p:attrNameLst>
                                      </p:cBhvr>
                                      <p:tavLst>
                                        <p:tav tm="0">
                                          <p:val>
                                            <p:strVal val="#ppt_y+0.1"/>
                                          </p:val>
                                        </p:tav>
                                        <p:tav tm="100000">
                                          <p:val>
                                            <p:strVal val="#ppt_y"/>
                                          </p:val>
                                        </p:tav>
                                      </p:tavLst>
                                    </p:anim>
                                  </p:childTnLst>
                                </p:cTn>
                              </p:par>
                            </p:childTnLst>
                          </p:cTn>
                        </p:par>
                        <p:par>
                          <p:cTn id="54" fill="hold">
                            <p:stCondLst>
                              <p:cond delay="17200"/>
                            </p:stCondLst>
                            <p:childTnLst>
                              <p:par>
                                <p:cTn id="55" presetID="30" presetClass="entr" presetSubtype="0" fill="hold" grpId="0" nodeType="afterEffect">
                                  <p:stCondLst>
                                    <p:cond delay="0"/>
                                  </p:stCondLst>
                                  <p:childTnLst>
                                    <p:set>
                                      <p:cBhvr>
                                        <p:cTn id="56" dur="1" fill="hold">
                                          <p:stCondLst>
                                            <p:cond delay="0"/>
                                          </p:stCondLst>
                                        </p:cTn>
                                        <p:tgtEl>
                                          <p:spTgt spid="200718"/>
                                        </p:tgtEl>
                                        <p:attrNameLst>
                                          <p:attrName>style.visibility</p:attrName>
                                        </p:attrNameLst>
                                      </p:cBhvr>
                                      <p:to>
                                        <p:strVal val="visible"/>
                                      </p:to>
                                    </p:set>
                                    <p:animEffect transition="in" filter="fade">
                                      <p:cBhvr>
                                        <p:cTn id="57" dur="1600" decel="100000"/>
                                        <p:tgtEl>
                                          <p:spTgt spid="200718"/>
                                        </p:tgtEl>
                                      </p:cBhvr>
                                    </p:animEffect>
                                    <p:anim calcmode="lin" valueType="num">
                                      <p:cBhvr>
                                        <p:cTn id="58" dur="1600" decel="100000" fill="hold"/>
                                        <p:tgtEl>
                                          <p:spTgt spid="200718"/>
                                        </p:tgtEl>
                                        <p:attrNameLst>
                                          <p:attrName>style.rotation</p:attrName>
                                        </p:attrNameLst>
                                      </p:cBhvr>
                                      <p:tavLst>
                                        <p:tav tm="0">
                                          <p:val>
                                            <p:fltVal val="-90"/>
                                          </p:val>
                                        </p:tav>
                                        <p:tav tm="100000">
                                          <p:val>
                                            <p:fltVal val="0"/>
                                          </p:val>
                                        </p:tav>
                                      </p:tavLst>
                                    </p:anim>
                                    <p:anim calcmode="lin" valueType="num">
                                      <p:cBhvr>
                                        <p:cTn id="59" dur="1600" decel="100000" fill="hold"/>
                                        <p:tgtEl>
                                          <p:spTgt spid="200718"/>
                                        </p:tgtEl>
                                        <p:attrNameLst>
                                          <p:attrName>ppt_x</p:attrName>
                                        </p:attrNameLst>
                                      </p:cBhvr>
                                      <p:tavLst>
                                        <p:tav tm="0">
                                          <p:val>
                                            <p:strVal val="#ppt_x+0.4"/>
                                          </p:val>
                                        </p:tav>
                                        <p:tav tm="100000">
                                          <p:val>
                                            <p:strVal val="#ppt_x-0.05"/>
                                          </p:val>
                                        </p:tav>
                                      </p:tavLst>
                                    </p:anim>
                                    <p:anim calcmode="lin" valueType="num">
                                      <p:cBhvr>
                                        <p:cTn id="60" dur="1600" decel="100000" fill="hold"/>
                                        <p:tgtEl>
                                          <p:spTgt spid="200718"/>
                                        </p:tgtEl>
                                        <p:attrNameLst>
                                          <p:attrName>ppt_y</p:attrName>
                                        </p:attrNameLst>
                                      </p:cBhvr>
                                      <p:tavLst>
                                        <p:tav tm="0">
                                          <p:val>
                                            <p:strVal val="#ppt_y-0.4"/>
                                          </p:val>
                                        </p:tav>
                                        <p:tav tm="100000">
                                          <p:val>
                                            <p:strVal val="#ppt_y+0.1"/>
                                          </p:val>
                                        </p:tav>
                                      </p:tavLst>
                                    </p:anim>
                                    <p:anim calcmode="lin" valueType="num">
                                      <p:cBhvr>
                                        <p:cTn id="61" dur="400" accel="100000" fill="hold">
                                          <p:stCondLst>
                                            <p:cond delay="1600"/>
                                          </p:stCondLst>
                                        </p:cTn>
                                        <p:tgtEl>
                                          <p:spTgt spid="200718"/>
                                        </p:tgtEl>
                                        <p:attrNameLst>
                                          <p:attrName>ppt_x</p:attrName>
                                        </p:attrNameLst>
                                      </p:cBhvr>
                                      <p:tavLst>
                                        <p:tav tm="0">
                                          <p:val>
                                            <p:strVal val="#ppt_x-0.05"/>
                                          </p:val>
                                        </p:tav>
                                        <p:tav tm="100000">
                                          <p:val>
                                            <p:strVal val="#ppt_x"/>
                                          </p:val>
                                        </p:tav>
                                      </p:tavLst>
                                    </p:anim>
                                    <p:anim calcmode="lin" valueType="num">
                                      <p:cBhvr>
                                        <p:cTn id="62" dur="400" accel="100000" fill="hold">
                                          <p:stCondLst>
                                            <p:cond delay="1600"/>
                                          </p:stCondLst>
                                        </p:cTn>
                                        <p:tgtEl>
                                          <p:spTgt spid="200718"/>
                                        </p:tgtEl>
                                        <p:attrNameLst>
                                          <p:attrName>ppt_y</p:attrName>
                                        </p:attrNameLst>
                                      </p:cBhvr>
                                      <p:tavLst>
                                        <p:tav tm="0">
                                          <p:val>
                                            <p:strVal val="#ppt_y+0.1"/>
                                          </p:val>
                                        </p:tav>
                                        <p:tav tm="100000">
                                          <p:val>
                                            <p:strVal val="#ppt_y"/>
                                          </p:val>
                                        </p:tav>
                                      </p:tavLst>
                                    </p:anim>
                                  </p:childTnLst>
                                </p:cTn>
                              </p:par>
                            </p:childTnLst>
                          </p:cTn>
                        </p:par>
                        <p:par>
                          <p:cTn id="63" fill="hold">
                            <p:stCondLst>
                              <p:cond delay="19200"/>
                            </p:stCondLst>
                            <p:childTnLst>
                              <p:par>
                                <p:cTn id="64" presetID="30" presetClass="entr" presetSubtype="0" fill="hold" grpId="0" nodeType="afterEffect">
                                  <p:stCondLst>
                                    <p:cond delay="0"/>
                                  </p:stCondLst>
                                  <p:childTnLst>
                                    <p:set>
                                      <p:cBhvr>
                                        <p:cTn id="65" dur="1" fill="hold">
                                          <p:stCondLst>
                                            <p:cond delay="0"/>
                                          </p:stCondLst>
                                        </p:cTn>
                                        <p:tgtEl>
                                          <p:spTgt spid="200719"/>
                                        </p:tgtEl>
                                        <p:attrNameLst>
                                          <p:attrName>style.visibility</p:attrName>
                                        </p:attrNameLst>
                                      </p:cBhvr>
                                      <p:to>
                                        <p:strVal val="visible"/>
                                      </p:to>
                                    </p:set>
                                    <p:animEffect transition="in" filter="fade">
                                      <p:cBhvr>
                                        <p:cTn id="66" dur="1600" decel="100000"/>
                                        <p:tgtEl>
                                          <p:spTgt spid="200719"/>
                                        </p:tgtEl>
                                      </p:cBhvr>
                                    </p:animEffect>
                                    <p:anim calcmode="lin" valueType="num">
                                      <p:cBhvr>
                                        <p:cTn id="67" dur="1600" decel="100000" fill="hold"/>
                                        <p:tgtEl>
                                          <p:spTgt spid="200719"/>
                                        </p:tgtEl>
                                        <p:attrNameLst>
                                          <p:attrName>style.rotation</p:attrName>
                                        </p:attrNameLst>
                                      </p:cBhvr>
                                      <p:tavLst>
                                        <p:tav tm="0">
                                          <p:val>
                                            <p:fltVal val="-90"/>
                                          </p:val>
                                        </p:tav>
                                        <p:tav tm="100000">
                                          <p:val>
                                            <p:fltVal val="0"/>
                                          </p:val>
                                        </p:tav>
                                      </p:tavLst>
                                    </p:anim>
                                    <p:anim calcmode="lin" valueType="num">
                                      <p:cBhvr>
                                        <p:cTn id="68" dur="1600" decel="100000" fill="hold"/>
                                        <p:tgtEl>
                                          <p:spTgt spid="200719"/>
                                        </p:tgtEl>
                                        <p:attrNameLst>
                                          <p:attrName>ppt_x</p:attrName>
                                        </p:attrNameLst>
                                      </p:cBhvr>
                                      <p:tavLst>
                                        <p:tav tm="0">
                                          <p:val>
                                            <p:strVal val="#ppt_x+0.4"/>
                                          </p:val>
                                        </p:tav>
                                        <p:tav tm="100000">
                                          <p:val>
                                            <p:strVal val="#ppt_x-0.05"/>
                                          </p:val>
                                        </p:tav>
                                      </p:tavLst>
                                    </p:anim>
                                    <p:anim calcmode="lin" valueType="num">
                                      <p:cBhvr>
                                        <p:cTn id="69" dur="1600" decel="100000" fill="hold"/>
                                        <p:tgtEl>
                                          <p:spTgt spid="200719"/>
                                        </p:tgtEl>
                                        <p:attrNameLst>
                                          <p:attrName>ppt_y</p:attrName>
                                        </p:attrNameLst>
                                      </p:cBhvr>
                                      <p:tavLst>
                                        <p:tav tm="0">
                                          <p:val>
                                            <p:strVal val="#ppt_y-0.4"/>
                                          </p:val>
                                        </p:tav>
                                        <p:tav tm="100000">
                                          <p:val>
                                            <p:strVal val="#ppt_y+0.1"/>
                                          </p:val>
                                        </p:tav>
                                      </p:tavLst>
                                    </p:anim>
                                    <p:anim calcmode="lin" valueType="num">
                                      <p:cBhvr>
                                        <p:cTn id="70" dur="400" accel="100000" fill="hold">
                                          <p:stCondLst>
                                            <p:cond delay="1600"/>
                                          </p:stCondLst>
                                        </p:cTn>
                                        <p:tgtEl>
                                          <p:spTgt spid="200719"/>
                                        </p:tgtEl>
                                        <p:attrNameLst>
                                          <p:attrName>ppt_x</p:attrName>
                                        </p:attrNameLst>
                                      </p:cBhvr>
                                      <p:tavLst>
                                        <p:tav tm="0">
                                          <p:val>
                                            <p:strVal val="#ppt_x-0.05"/>
                                          </p:val>
                                        </p:tav>
                                        <p:tav tm="100000">
                                          <p:val>
                                            <p:strVal val="#ppt_x"/>
                                          </p:val>
                                        </p:tav>
                                      </p:tavLst>
                                    </p:anim>
                                    <p:anim calcmode="lin" valueType="num">
                                      <p:cBhvr>
                                        <p:cTn id="71" dur="400" accel="100000" fill="hold">
                                          <p:stCondLst>
                                            <p:cond delay="1600"/>
                                          </p:stCondLst>
                                        </p:cTn>
                                        <p:tgtEl>
                                          <p:spTgt spid="200719"/>
                                        </p:tgtEl>
                                        <p:attrNameLst>
                                          <p:attrName>ppt_y</p:attrName>
                                        </p:attrNameLst>
                                      </p:cBhvr>
                                      <p:tavLst>
                                        <p:tav tm="0">
                                          <p:val>
                                            <p:strVal val="#ppt_y+0.1"/>
                                          </p:val>
                                        </p:tav>
                                        <p:tav tm="100000">
                                          <p:val>
                                            <p:strVal val="#ppt_y"/>
                                          </p:val>
                                        </p:tav>
                                      </p:tavLst>
                                    </p:anim>
                                  </p:childTnLst>
                                </p:cTn>
                              </p:par>
                            </p:childTnLst>
                          </p:cTn>
                        </p:par>
                        <p:par>
                          <p:cTn id="72" fill="hold">
                            <p:stCondLst>
                              <p:cond delay="21200"/>
                            </p:stCondLst>
                            <p:childTnLst>
                              <p:par>
                                <p:cTn id="73" presetID="3" presetClass="entr" presetSubtype="10" fill="hold" grpId="0" nodeType="afterEffect">
                                  <p:stCondLst>
                                    <p:cond delay="0"/>
                                  </p:stCondLst>
                                  <p:childTnLst>
                                    <p:set>
                                      <p:cBhvr>
                                        <p:cTn id="74" dur="1" fill="hold">
                                          <p:stCondLst>
                                            <p:cond delay="0"/>
                                          </p:stCondLst>
                                        </p:cTn>
                                        <p:tgtEl>
                                          <p:spTgt spid="200722"/>
                                        </p:tgtEl>
                                        <p:attrNameLst>
                                          <p:attrName>style.visibility</p:attrName>
                                        </p:attrNameLst>
                                      </p:cBhvr>
                                      <p:to>
                                        <p:strVal val="visible"/>
                                      </p:to>
                                    </p:set>
                                    <p:animEffect transition="in" filter="blinds(horizontal)">
                                      <p:cBhvr>
                                        <p:cTn id="75" dur="2000"/>
                                        <p:tgtEl>
                                          <p:spTgt spid="200722"/>
                                        </p:tgtEl>
                                      </p:cBhvr>
                                    </p:animEffect>
                                  </p:childTnLst>
                                </p:cTn>
                              </p:par>
                            </p:childTnLst>
                          </p:cTn>
                        </p:par>
                        <p:par>
                          <p:cTn id="76" fill="hold">
                            <p:stCondLst>
                              <p:cond delay="23200"/>
                            </p:stCondLst>
                            <p:childTnLst>
                              <p:par>
                                <p:cTn id="77" presetID="30" presetClass="entr" presetSubtype="0" fill="hold" grpId="0" nodeType="afterEffect">
                                  <p:stCondLst>
                                    <p:cond delay="0"/>
                                  </p:stCondLst>
                                  <p:childTnLst>
                                    <p:set>
                                      <p:cBhvr>
                                        <p:cTn id="78" dur="1" fill="hold">
                                          <p:stCondLst>
                                            <p:cond delay="0"/>
                                          </p:stCondLst>
                                        </p:cTn>
                                        <p:tgtEl>
                                          <p:spTgt spid="200724"/>
                                        </p:tgtEl>
                                        <p:attrNameLst>
                                          <p:attrName>style.visibility</p:attrName>
                                        </p:attrNameLst>
                                      </p:cBhvr>
                                      <p:to>
                                        <p:strVal val="visible"/>
                                      </p:to>
                                    </p:set>
                                    <p:animEffect transition="in" filter="fade">
                                      <p:cBhvr>
                                        <p:cTn id="79" dur="800" decel="100000"/>
                                        <p:tgtEl>
                                          <p:spTgt spid="200724"/>
                                        </p:tgtEl>
                                      </p:cBhvr>
                                    </p:animEffect>
                                    <p:anim calcmode="lin" valueType="num">
                                      <p:cBhvr>
                                        <p:cTn id="80" dur="800" decel="100000" fill="hold"/>
                                        <p:tgtEl>
                                          <p:spTgt spid="200724"/>
                                        </p:tgtEl>
                                        <p:attrNameLst>
                                          <p:attrName>style.rotation</p:attrName>
                                        </p:attrNameLst>
                                      </p:cBhvr>
                                      <p:tavLst>
                                        <p:tav tm="0">
                                          <p:val>
                                            <p:fltVal val="-90"/>
                                          </p:val>
                                        </p:tav>
                                        <p:tav tm="100000">
                                          <p:val>
                                            <p:fltVal val="0"/>
                                          </p:val>
                                        </p:tav>
                                      </p:tavLst>
                                    </p:anim>
                                    <p:anim calcmode="lin" valueType="num">
                                      <p:cBhvr>
                                        <p:cTn id="81" dur="800" decel="100000" fill="hold"/>
                                        <p:tgtEl>
                                          <p:spTgt spid="200724"/>
                                        </p:tgtEl>
                                        <p:attrNameLst>
                                          <p:attrName>ppt_x</p:attrName>
                                        </p:attrNameLst>
                                      </p:cBhvr>
                                      <p:tavLst>
                                        <p:tav tm="0">
                                          <p:val>
                                            <p:strVal val="#ppt_x+0.4"/>
                                          </p:val>
                                        </p:tav>
                                        <p:tav tm="100000">
                                          <p:val>
                                            <p:strVal val="#ppt_x-0.05"/>
                                          </p:val>
                                        </p:tav>
                                      </p:tavLst>
                                    </p:anim>
                                    <p:anim calcmode="lin" valueType="num">
                                      <p:cBhvr>
                                        <p:cTn id="82" dur="800" decel="100000" fill="hold"/>
                                        <p:tgtEl>
                                          <p:spTgt spid="200724"/>
                                        </p:tgtEl>
                                        <p:attrNameLst>
                                          <p:attrName>ppt_y</p:attrName>
                                        </p:attrNameLst>
                                      </p:cBhvr>
                                      <p:tavLst>
                                        <p:tav tm="0">
                                          <p:val>
                                            <p:strVal val="#ppt_y-0.4"/>
                                          </p:val>
                                        </p:tav>
                                        <p:tav tm="100000">
                                          <p:val>
                                            <p:strVal val="#ppt_y+0.1"/>
                                          </p:val>
                                        </p:tav>
                                      </p:tavLst>
                                    </p:anim>
                                    <p:anim calcmode="lin" valueType="num">
                                      <p:cBhvr>
                                        <p:cTn id="83" dur="200" accel="100000" fill="hold">
                                          <p:stCondLst>
                                            <p:cond delay="800"/>
                                          </p:stCondLst>
                                        </p:cTn>
                                        <p:tgtEl>
                                          <p:spTgt spid="200724"/>
                                        </p:tgtEl>
                                        <p:attrNameLst>
                                          <p:attrName>ppt_x</p:attrName>
                                        </p:attrNameLst>
                                      </p:cBhvr>
                                      <p:tavLst>
                                        <p:tav tm="0">
                                          <p:val>
                                            <p:strVal val="#ppt_x-0.05"/>
                                          </p:val>
                                        </p:tav>
                                        <p:tav tm="100000">
                                          <p:val>
                                            <p:strVal val="#ppt_x"/>
                                          </p:val>
                                        </p:tav>
                                      </p:tavLst>
                                    </p:anim>
                                    <p:anim calcmode="lin" valueType="num">
                                      <p:cBhvr>
                                        <p:cTn id="84" dur="200" accel="100000" fill="hold">
                                          <p:stCondLst>
                                            <p:cond delay="800"/>
                                          </p:stCondLst>
                                        </p:cTn>
                                        <p:tgtEl>
                                          <p:spTgt spid="200724"/>
                                        </p:tgtEl>
                                        <p:attrNameLst>
                                          <p:attrName>ppt_y</p:attrName>
                                        </p:attrNameLst>
                                      </p:cBhvr>
                                      <p:tavLst>
                                        <p:tav tm="0">
                                          <p:val>
                                            <p:strVal val="#ppt_y+0.1"/>
                                          </p:val>
                                        </p:tav>
                                        <p:tav tm="100000">
                                          <p:val>
                                            <p:strVal val="#ppt_y"/>
                                          </p:val>
                                        </p:tav>
                                      </p:tavLst>
                                    </p:anim>
                                  </p:childTnLst>
                                </p:cTn>
                              </p:par>
                            </p:childTnLst>
                          </p:cTn>
                        </p:par>
                        <p:par>
                          <p:cTn id="85" fill="hold">
                            <p:stCondLst>
                              <p:cond delay="24200"/>
                            </p:stCondLst>
                            <p:childTnLst>
                              <p:par>
                                <p:cTn id="86" presetID="20" presetClass="entr" presetSubtype="0" fill="hold" grpId="0" nodeType="afterEffect">
                                  <p:stCondLst>
                                    <p:cond delay="0"/>
                                  </p:stCondLst>
                                  <p:childTnLst>
                                    <p:set>
                                      <p:cBhvr>
                                        <p:cTn id="87" dur="1" fill="hold">
                                          <p:stCondLst>
                                            <p:cond delay="0"/>
                                          </p:stCondLst>
                                        </p:cTn>
                                        <p:tgtEl>
                                          <p:spTgt spid="200730"/>
                                        </p:tgtEl>
                                        <p:attrNameLst>
                                          <p:attrName>style.visibility</p:attrName>
                                        </p:attrNameLst>
                                      </p:cBhvr>
                                      <p:to>
                                        <p:strVal val="visible"/>
                                      </p:to>
                                    </p:set>
                                    <p:animEffect transition="in" filter="wedge">
                                      <p:cBhvr>
                                        <p:cTn id="88" dur="2000"/>
                                        <p:tgtEl>
                                          <p:spTgt spid="200730"/>
                                        </p:tgtEl>
                                      </p:cBhvr>
                                    </p:animEffect>
                                  </p:childTnLst>
                                </p:cTn>
                              </p:par>
                            </p:childTnLst>
                          </p:cTn>
                        </p:par>
                        <p:par>
                          <p:cTn id="89" fill="hold">
                            <p:stCondLst>
                              <p:cond delay="26200"/>
                            </p:stCondLst>
                            <p:childTnLst>
                              <p:par>
                                <p:cTn id="90" presetID="30" presetClass="entr" presetSubtype="0" fill="hold" grpId="0" nodeType="afterEffect">
                                  <p:stCondLst>
                                    <p:cond delay="0"/>
                                  </p:stCondLst>
                                  <p:childTnLst>
                                    <p:set>
                                      <p:cBhvr>
                                        <p:cTn id="91" dur="1" fill="hold">
                                          <p:stCondLst>
                                            <p:cond delay="0"/>
                                          </p:stCondLst>
                                        </p:cTn>
                                        <p:tgtEl>
                                          <p:spTgt spid="200725"/>
                                        </p:tgtEl>
                                        <p:attrNameLst>
                                          <p:attrName>style.visibility</p:attrName>
                                        </p:attrNameLst>
                                      </p:cBhvr>
                                      <p:to>
                                        <p:strVal val="visible"/>
                                      </p:to>
                                    </p:set>
                                    <p:animEffect transition="in" filter="fade">
                                      <p:cBhvr>
                                        <p:cTn id="92" dur="800" decel="100000"/>
                                        <p:tgtEl>
                                          <p:spTgt spid="200725"/>
                                        </p:tgtEl>
                                      </p:cBhvr>
                                    </p:animEffect>
                                    <p:anim calcmode="lin" valueType="num">
                                      <p:cBhvr>
                                        <p:cTn id="93" dur="800" decel="100000" fill="hold"/>
                                        <p:tgtEl>
                                          <p:spTgt spid="200725"/>
                                        </p:tgtEl>
                                        <p:attrNameLst>
                                          <p:attrName>style.rotation</p:attrName>
                                        </p:attrNameLst>
                                      </p:cBhvr>
                                      <p:tavLst>
                                        <p:tav tm="0">
                                          <p:val>
                                            <p:fltVal val="-90"/>
                                          </p:val>
                                        </p:tav>
                                        <p:tav tm="100000">
                                          <p:val>
                                            <p:fltVal val="0"/>
                                          </p:val>
                                        </p:tav>
                                      </p:tavLst>
                                    </p:anim>
                                    <p:anim calcmode="lin" valueType="num">
                                      <p:cBhvr>
                                        <p:cTn id="94" dur="800" decel="100000" fill="hold"/>
                                        <p:tgtEl>
                                          <p:spTgt spid="200725"/>
                                        </p:tgtEl>
                                        <p:attrNameLst>
                                          <p:attrName>ppt_x</p:attrName>
                                        </p:attrNameLst>
                                      </p:cBhvr>
                                      <p:tavLst>
                                        <p:tav tm="0">
                                          <p:val>
                                            <p:strVal val="#ppt_x+0.4"/>
                                          </p:val>
                                        </p:tav>
                                        <p:tav tm="100000">
                                          <p:val>
                                            <p:strVal val="#ppt_x-0.05"/>
                                          </p:val>
                                        </p:tav>
                                      </p:tavLst>
                                    </p:anim>
                                    <p:anim calcmode="lin" valueType="num">
                                      <p:cBhvr>
                                        <p:cTn id="95" dur="800" decel="100000" fill="hold"/>
                                        <p:tgtEl>
                                          <p:spTgt spid="200725"/>
                                        </p:tgtEl>
                                        <p:attrNameLst>
                                          <p:attrName>ppt_y</p:attrName>
                                        </p:attrNameLst>
                                      </p:cBhvr>
                                      <p:tavLst>
                                        <p:tav tm="0">
                                          <p:val>
                                            <p:strVal val="#ppt_y-0.4"/>
                                          </p:val>
                                        </p:tav>
                                        <p:tav tm="100000">
                                          <p:val>
                                            <p:strVal val="#ppt_y+0.1"/>
                                          </p:val>
                                        </p:tav>
                                      </p:tavLst>
                                    </p:anim>
                                    <p:anim calcmode="lin" valueType="num">
                                      <p:cBhvr>
                                        <p:cTn id="96" dur="200" accel="100000" fill="hold">
                                          <p:stCondLst>
                                            <p:cond delay="800"/>
                                          </p:stCondLst>
                                        </p:cTn>
                                        <p:tgtEl>
                                          <p:spTgt spid="200725"/>
                                        </p:tgtEl>
                                        <p:attrNameLst>
                                          <p:attrName>ppt_x</p:attrName>
                                        </p:attrNameLst>
                                      </p:cBhvr>
                                      <p:tavLst>
                                        <p:tav tm="0">
                                          <p:val>
                                            <p:strVal val="#ppt_x-0.05"/>
                                          </p:val>
                                        </p:tav>
                                        <p:tav tm="100000">
                                          <p:val>
                                            <p:strVal val="#ppt_x"/>
                                          </p:val>
                                        </p:tav>
                                      </p:tavLst>
                                    </p:anim>
                                    <p:anim calcmode="lin" valueType="num">
                                      <p:cBhvr>
                                        <p:cTn id="97" dur="200" accel="100000" fill="hold">
                                          <p:stCondLst>
                                            <p:cond delay="800"/>
                                          </p:stCondLst>
                                        </p:cTn>
                                        <p:tgtEl>
                                          <p:spTgt spid="200725"/>
                                        </p:tgtEl>
                                        <p:attrNameLst>
                                          <p:attrName>ppt_y</p:attrName>
                                        </p:attrNameLst>
                                      </p:cBhvr>
                                      <p:tavLst>
                                        <p:tav tm="0">
                                          <p:val>
                                            <p:strVal val="#ppt_y+0.1"/>
                                          </p:val>
                                        </p:tav>
                                        <p:tav tm="100000">
                                          <p:val>
                                            <p:strVal val="#ppt_y"/>
                                          </p:val>
                                        </p:tav>
                                      </p:tavLst>
                                    </p:anim>
                                  </p:childTnLst>
                                </p:cTn>
                              </p:par>
                            </p:childTnLst>
                          </p:cTn>
                        </p:par>
                        <p:par>
                          <p:cTn id="98" fill="hold">
                            <p:stCondLst>
                              <p:cond delay="27200"/>
                            </p:stCondLst>
                            <p:childTnLst>
                              <p:par>
                                <p:cTn id="99" presetID="20" presetClass="entr" presetSubtype="0" fill="hold" grpId="0" nodeType="afterEffect">
                                  <p:stCondLst>
                                    <p:cond delay="0"/>
                                  </p:stCondLst>
                                  <p:childTnLst>
                                    <p:set>
                                      <p:cBhvr>
                                        <p:cTn id="100" dur="1" fill="hold">
                                          <p:stCondLst>
                                            <p:cond delay="0"/>
                                          </p:stCondLst>
                                        </p:cTn>
                                        <p:tgtEl>
                                          <p:spTgt spid="200729"/>
                                        </p:tgtEl>
                                        <p:attrNameLst>
                                          <p:attrName>style.visibility</p:attrName>
                                        </p:attrNameLst>
                                      </p:cBhvr>
                                      <p:to>
                                        <p:strVal val="visible"/>
                                      </p:to>
                                    </p:set>
                                    <p:animEffect transition="in" filter="wedge">
                                      <p:cBhvr>
                                        <p:cTn id="101" dur="2000"/>
                                        <p:tgtEl>
                                          <p:spTgt spid="200729"/>
                                        </p:tgtEl>
                                      </p:cBhvr>
                                    </p:animEffect>
                                  </p:childTnLst>
                                </p:cTn>
                              </p:par>
                            </p:childTnLst>
                          </p:cTn>
                        </p:par>
                        <p:par>
                          <p:cTn id="102" fill="hold">
                            <p:stCondLst>
                              <p:cond delay="29200"/>
                            </p:stCondLst>
                            <p:childTnLst>
                              <p:par>
                                <p:cTn id="103" presetID="30" presetClass="entr" presetSubtype="0" fill="hold" grpId="0" nodeType="afterEffect">
                                  <p:stCondLst>
                                    <p:cond delay="0"/>
                                  </p:stCondLst>
                                  <p:childTnLst>
                                    <p:set>
                                      <p:cBhvr>
                                        <p:cTn id="104" dur="1" fill="hold">
                                          <p:stCondLst>
                                            <p:cond delay="0"/>
                                          </p:stCondLst>
                                        </p:cTn>
                                        <p:tgtEl>
                                          <p:spTgt spid="200731"/>
                                        </p:tgtEl>
                                        <p:attrNameLst>
                                          <p:attrName>style.visibility</p:attrName>
                                        </p:attrNameLst>
                                      </p:cBhvr>
                                      <p:to>
                                        <p:strVal val="visible"/>
                                      </p:to>
                                    </p:set>
                                    <p:animEffect transition="in" filter="fade">
                                      <p:cBhvr>
                                        <p:cTn id="105" dur="800" decel="100000"/>
                                        <p:tgtEl>
                                          <p:spTgt spid="200731"/>
                                        </p:tgtEl>
                                      </p:cBhvr>
                                    </p:animEffect>
                                    <p:anim calcmode="lin" valueType="num">
                                      <p:cBhvr>
                                        <p:cTn id="106" dur="800" decel="100000" fill="hold"/>
                                        <p:tgtEl>
                                          <p:spTgt spid="200731"/>
                                        </p:tgtEl>
                                        <p:attrNameLst>
                                          <p:attrName>style.rotation</p:attrName>
                                        </p:attrNameLst>
                                      </p:cBhvr>
                                      <p:tavLst>
                                        <p:tav tm="0">
                                          <p:val>
                                            <p:fltVal val="-90"/>
                                          </p:val>
                                        </p:tav>
                                        <p:tav tm="100000">
                                          <p:val>
                                            <p:fltVal val="0"/>
                                          </p:val>
                                        </p:tav>
                                      </p:tavLst>
                                    </p:anim>
                                    <p:anim calcmode="lin" valueType="num">
                                      <p:cBhvr>
                                        <p:cTn id="107" dur="800" decel="100000" fill="hold"/>
                                        <p:tgtEl>
                                          <p:spTgt spid="200731"/>
                                        </p:tgtEl>
                                        <p:attrNameLst>
                                          <p:attrName>ppt_x</p:attrName>
                                        </p:attrNameLst>
                                      </p:cBhvr>
                                      <p:tavLst>
                                        <p:tav tm="0">
                                          <p:val>
                                            <p:strVal val="#ppt_x+0.4"/>
                                          </p:val>
                                        </p:tav>
                                        <p:tav tm="100000">
                                          <p:val>
                                            <p:strVal val="#ppt_x-0.05"/>
                                          </p:val>
                                        </p:tav>
                                      </p:tavLst>
                                    </p:anim>
                                    <p:anim calcmode="lin" valueType="num">
                                      <p:cBhvr>
                                        <p:cTn id="108" dur="800" decel="100000" fill="hold"/>
                                        <p:tgtEl>
                                          <p:spTgt spid="200731"/>
                                        </p:tgtEl>
                                        <p:attrNameLst>
                                          <p:attrName>ppt_y</p:attrName>
                                        </p:attrNameLst>
                                      </p:cBhvr>
                                      <p:tavLst>
                                        <p:tav tm="0">
                                          <p:val>
                                            <p:strVal val="#ppt_y-0.4"/>
                                          </p:val>
                                        </p:tav>
                                        <p:tav tm="100000">
                                          <p:val>
                                            <p:strVal val="#ppt_y+0.1"/>
                                          </p:val>
                                        </p:tav>
                                      </p:tavLst>
                                    </p:anim>
                                    <p:anim calcmode="lin" valueType="num">
                                      <p:cBhvr>
                                        <p:cTn id="109" dur="200" accel="100000" fill="hold">
                                          <p:stCondLst>
                                            <p:cond delay="800"/>
                                          </p:stCondLst>
                                        </p:cTn>
                                        <p:tgtEl>
                                          <p:spTgt spid="200731"/>
                                        </p:tgtEl>
                                        <p:attrNameLst>
                                          <p:attrName>ppt_x</p:attrName>
                                        </p:attrNameLst>
                                      </p:cBhvr>
                                      <p:tavLst>
                                        <p:tav tm="0">
                                          <p:val>
                                            <p:strVal val="#ppt_x-0.05"/>
                                          </p:val>
                                        </p:tav>
                                        <p:tav tm="100000">
                                          <p:val>
                                            <p:strVal val="#ppt_x"/>
                                          </p:val>
                                        </p:tav>
                                      </p:tavLst>
                                    </p:anim>
                                    <p:anim calcmode="lin" valueType="num">
                                      <p:cBhvr>
                                        <p:cTn id="110" dur="200" accel="100000" fill="hold">
                                          <p:stCondLst>
                                            <p:cond delay="800"/>
                                          </p:stCondLst>
                                        </p:cTn>
                                        <p:tgtEl>
                                          <p:spTgt spid="200731"/>
                                        </p:tgtEl>
                                        <p:attrNameLst>
                                          <p:attrName>ppt_y</p:attrName>
                                        </p:attrNameLst>
                                      </p:cBhvr>
                                      <p:tavLst>
                                        <p:tav tm="0">
                                          <p:val>
                                            <p:strVal val="#ppt_y+0.1"/>
                                          </p:val>
                                        </p:tav>
                                        <p:tav tm="100000">
                                          <p:val>
                                            <p:strVal val="#ppt_y"/>
                                          </p:val>
                                        </p:tav>
                                      </p:tavLst>
                                    </p:anim>
                                  </p:childTnLst>
                                </p:cTn>
                              </p:par>
                            </p:childTnLst>
                          </p:cTn>
                        </p:par>
                        <p:par>
                          <p:cTn id="111" fill="hold">
                            <p:stCondLst>
                              <p:cond delay="30200"/>
                            </p:stCondLst>
                            <p:childTnLst>
                              <p:par>
                                <p:cTn id="112" presetID="20" presetClass="entr" presetSubtype="0" fill="hold" grpId="0" nodeType="afterEffect">
                                  <p:stCondLst>
                                    <p:cond delay="0"/>
                                  </p:stCondLst>
                                  <p:childTnLst>
                                    <p:set>
                                      <p:cBhvr>
                                        <p:cTn id="113" dur="1" fill="hold">
                                          <p:stCondLst>
                                            <p:cond delay="0"/>
                                          </p:stCondLst>
                                        </p:cTn>
                                        <p:tgtEl>
                                          <p:spTgt spid="200737"/>
                                        </p:tgtEl>
                                        <p:attrNameLst>
                                          <p:attrName>style.visibility</p:attrName>
                                        </p:attrNameLst>
                                      </p:cBhvr>
                                      <p:to>
                                        <p:strVal val="visible"/>
                                      </p:to>
                                    </p:set>
                                    <p:animEffect transition="in" filter="wedge">
                                      <p:cBhvr>
                                        <p:cTn id="114" dur="2000"/>
                                        <p:tgtEl>
                                          <p:spTgt spid="200737"/>
                                        </p:tgtEl>
                                      </p:cBhvr>
                                    </p:animEffect>
                                  </p:childTnLst>
                                </p:cTn>
                              </p:par>
                            </p:childTnLst>
                          </p:cTn>
                        </p:par>
                        <p:par>
                          <p:cTn id="115" fill="hold">
                            <p:stCondLst>
                              <p:cond delay="32200"/>
                            </p:stCondLst>
                            <p:childTnLst>
                              <p:par>
                                <p:cTn id="116" presetID="30" presetClass="entr" presetSubtype="0" fill="hold" grpId="0" nodeType="afterEffect">
                                  <p:stCondLst>
                                    <p:cond delay="0"/>
                                  </p:stCondLst>
                                  <p:childTnLst>
                                    <p:set>
                                      <p:cBhvr>
                                        <p:cTn id="117" dur="1" fill="hold">
                                          <p:stCondLst>
                                            <p:cond delay="0"/>
                                          </p:stCondLst>
                                        </p:cTn>
                                        <p:tgtEl>
                                          <p:spTgt spid="200734"/>
                                        </p:tgtEl>
                                        <p:attrNameLst>
                                          <p:attrName>style.visibility</p:attrName>
                                        </p:attrNameLst>
                                      </p:cBhvr>
                                      <p:to>
                                        <p:strVal val="visible"/>
                                      </p:to>
                                    </p:set>
                                    <p:animEffect transition="in" filter="fade">
                                      <p:cBhvr>
                                        <p:cTn id="118" dur="800" decel="100000"/>
                                        <p:tgtEl>
                                          <p:spTgt spid="200734"/>
                                        </p:tgtEl>
                                      </p:cBhvr>
                                    </p:animEffect>
                                    <p:anim calcmode="lin" valueType="num">
                                      <p:cBhvr>
                                        <p:cTn id="119" dur="800" decel="100000" fill="hold"/>
                                        <p:tgtEl>
                                          <p:spTgt spid="200734"/>
                                        </p:tgtEl>
                                        <p:attrNameLst>
                                          <p:attrName>style.rotation</p:attrName>
                                        </p:attrNameLst>
                                      </p:cBhvr>
                                      <p:tavLst>
                                        <p:tav tm="0">
                                          <p:val>
                                            <p:fltVal val="-90"/>
                                          </p:val>
                                        </p:tav>
                                        <p:tav tm="100000">
                                          <p:val>
                                            <p:fltVal val="0"/>
                                          </p:val>
                                        </p:tav>
                                      </p:tavLst>
                                    </p:anim>
                                    <p:anim calcmode="lin" valueType="num">
                                      <p:cBhvr>
                                        <p:cTn id="120" dur="800" decel="100000" fill="hold"/>
                                        <p:tgtEl>
                                          <p:spTgt spid="200734"/>
                                        </p:tgtEl>
                                        <p:attrNameLst>
                                          <p:attrName>ppt_x</p:attrName>
                                        </p:attrNameLst>
                                      </p:cBhvr>
                                      <p:tavLst>
                                        <p:tav tm="0">
                                          <p:val>
                                            <p:strVal val="#ppt_x+0.4"/>
                                          </p:val>
                                        </p:tav>
                                        <p:tav tm="100000">
                                          <p:val>
                                            <p:strVal val="#ppt_x-0.05"/>
                                          </p:val>
                                        </p:tav>
                                      </p:tavLst>
                                    </p:anim>
                                    <p:anim calcmode="lin" valueType="num">
                                      <p:cBhvr>
                                        <p:cTn id="121" dur="800" decel="100000" fill="hold"/>
                                        <p:tgtEl>
                                          <p:spTgt spid="200734"/>
                                        </p:tgtEl>
                                        <p:attrNameLst>
                                          <p:attrName>ppt_y</p:attrName>
                                        </p:attrNameLst>
                                      </p:cBhvr>
                                      <p:tavLst>
                                        <p:tav tm="0">
                                          <p:val>
                                            <p:strVal val="#ppt_y-0.4"/>
                                          </p:val>
                                        </p:tav>
                                        <p:tav tm="100000">
                                          <p:val>
                                            <p:strVal val="#ppt_y+0.1"/>
                                          </p:val>
                                        </p:tav>
                                      </p:tavLst>
                                    </p:anim>
                                    <p:anim calcmode="lin" valueType="num">
                                      <p:cBhvr>
                                        <p:cTn id="122" dur="200" accel="100000" fill="hold">
                                          <p:stCondLst>
                                            <p:cond delay="800"/>
                                          </p:stCondLst>
                                        </p:cTn>
                                        <p:tgtEl>
                                          <p:spTgt spid="200734"/>
                                        </p:tgtEl>
                                        <p:attrNameLst>
                                          <p:attrName>ppt_x</p:attrName>
                                        </p:attrNameLst>
                                      </p:cBhvr>
                                      <p:tavLst>
                                        <p:tav tm="0">
                                          <p:val>
                                            <p:strVal val="#ppt_x-0.05"/>
                                          </p:val>
                                        </p:tav>
                                        <p:tav tm="100000">
                                          <p:val>
                                            <p:strVal val="#ppt_x"/>
                                          </p:val>
                                        </p:tav>
                                      </p:tavLst>
                                    </p:anim>
                                    <p:anim calcmode="lin" valueType="num">
                                      <p:cBhvr>
                                        <p:cTn id="123" dur="200" accel="100000" fill="hold">
                                          <p:stCondLst>
                                            <p:cond delay="800"/>
                                          </p:stCondLst>
                                        </p:cTn>
                                        <p:tgtEl>
                                          <p:spTgt spid="200734"/>
                                        </p:tgtEl>
                                        <p:attrNameLst>
                                          <p:attrName>ppt_y</p:attrName>
                                        </p:attrNameLst>
                                      </p:cBhvr>
                                      <p:tavLst>
                                        <p:tav tm="0">
                                          <p:val>
                                            <p:strVal val="#ppt_y+0.1"/>
                                          </p:val>
                                        </p:tav>
                                        <p:tav tm="100000">
                                          <p:val>
                                            <p:strVal val="#ppt_y"/>
                                          </p:val>
                                        </p:tav>
                                      </p:tavLst>
                                    </p:anim>
                                  </p:childTnLst>
                                </p:cTn>
                              </p:par>
                            </p:childTnLst>
                          </p:cTn>
                        </p:par>
                        <p:par>
                          <p:cTn id="124" fill="hold">
                            <p:stCondLst>
                              <p:cond delay="33200"/>
                            </p:stCondLst>
                            <p:childTnLst>
                              <p:par>
                                <p:cTn id="125" presetID="20" presetClass="entr" presetSubtype="0" fill="hold" grpId="0" nodeType="afterEffect">
                                  <p:stCondLst>
                                    <p:cond delay="0"/>
                                  </p:stCondLst>
                                  <p:childTnLst>
                                    <p:set>
                                      <p:cBhvr>
                                        <p:cTn id="126" dur="1" fill="hold">
                                          <p:stCondLst>
                                            <p:cond delay="0"/>
                                          </p:stCondLst>
                                        </p:cTn>
                                        <p:tgtEl>
                                          <p:spTgt spid="200735"/>
                                        </p:tgtEl>
                                        <p:attrNameLst>
                                          <p:attrName>style.visibility</p:attrName>
                                        </p:attrNameLst>
                                      </p:cBhvr>
                                      <p:to>
                                        <p:strVal val="visible"/>
                                      </p:to>
                                    </p:set>
                                    <p:animEffect transition="in" filter="wedge">
                                      <p:cBhvr>
                                        <p:cTn id="127" dur="2000"/>
                                        <p:tgtEl>
                                          <p:spTgt spid="200735"/>
                                        </p:tgtEl>
                                      </p:cBhvr>
                                    </p:animEffect>
                                  </p:childTnLst>
                                </p:cTn>
                              </p:par>
                            </p:childTnLst>
                          </p:cTn>
                        </p:par>
                        <p:par>
                          <p:cTn id="128" fill="hold">
                            <p:stCondLst>
                              <p:cond delay="35200"/>
                            </p:stCondLst>
                            <p:childTnLst>
                              <p:par>
                                <p:cTn id="129" presetID="30" presetClass="entr" presetSubtype="0" fill="hold" grpId="0" nodeType="afterEffect">
                                  <p:stCondLst>
                                    <p:cond delay="0"/>
                                  </p:stCondLst>
                                  <p:childTnLst>
                                    <p:set>
                                      <p:cBhvr>
                                        <p:cTn id="130" dur="1" fill="hold">
                                          <p:stCondLst>
                                            <p:cond delay="0"/>
                                          </p:stCondLst>
                                        </p:cTn>
                                        <p:tgtEl>
                                          <p:spTgt spid="200733"/>
                                        </p:tgtEl>
                                        <p:attrNameLst>
                                          <p:attrName>style.visibility</p:attrName>
                                        </p:attrNameLst>
                                      </p:cBhvr>
                                      <p:to>
                                        <p:strVal val="visible"/>
                                      </p:to>
                                    </p:set>
                                    <p:animEffect transition="in" filter="fade">
                                      <p:cBhvr>
                                        <p:cTn id="131" dur="800" decel="100000"/>
                                        <p:tgtEl>
                                          <p:spTgt spid="200733"/>
                                        </p:tgtEl>
                                      </p:cBhvr>
                                    </p:animEffect>
                                    <p:anim calcmode="lin" valueType="num">
                                      <p:cBhvr>
                                        <p:cTn id="132" dur="800" decel="100000" fill="hold"/>
                                        <p:tgtEl>
                                          <p:spTgt spid="200733"/>
                                        </p:tgtEl>
                                        <p:attrNameLst>
                                          <p:attrName>style.rotation</p:attrName>
                                        </p:attrNameLst>
                                      </p:cBhvr>
                                      <p:tavLst>
                                        <p:tav tm="0">
                                          <p:val>
                                            <p:fltVal val="-90"/>
                                          </p:val>
                                        </p:tav>
                                        <p:tav tm="100000">
                                          <p:val>
                                            <p:fltVal val="0"/>
                                          </p:val>
                                        </p:tav>
                                      </p:tavLst>
                                    </p:anim>
                                    <p:anim calcmode="lin" valueType="num">
                                      <p:cBhvr>
                                        <p:cTn id="133" dur="800" decel="100000" fill="hold"/>
                                        <p:tgtEl>
                                          <p:spTgt spid="200733"/>
                                        </p:tgtEl>
                                        <p:attrNameLst>
                                          <p:attrName>ppt_x</p:attrName>
                                        </p:attrNameLst>
                                      </p:cBhvr>
                                      <p:tavLst>
                                        <p:tav tm="0">
                                          <p:val>
                                            <p:strVal val="#ppt_x+0.4"/>
                                          </p:val>
                                        </p:tav>
                                        <p:tav tm="100000">
                                          <p:val>
                                            <p:strVal val="#ppt_x-0.05"/>
                                          </p:val>
                                        </p:tav>
                                      </p:tavLst>
                                    </p:anim>
                                    <p:anim calcmode="lin" valueType="num">
                                      <p:cBhvr>
                                        <p:cTn id="134" dur="800" decel="100000" fill="hold"/>
                                        <p:tgtEl>
                                          <p:spTgt spid="200733"/>
                                        </p:tgtEl>
                                        <p:attrNameLst>
                                          <p:attrName>ppt_y</p:attrName>
                                        </p:attrNameLst>
                                      </p:cBhvr>
                                      <p:tavLst>
                                        <p:tav tm="0">
                                          <p:val>
                                            <p:strVal val="#ppt_y-0.4"/>
                                          </p:val>
                                        </p:tav>
                                        <p:tav tm="100000">
                                          <p:val>
                                            <p:strVal val="#ppt_y+0.1"/>
                                          </p:val>
                                        </p:tav>
                                      </p:tavLst>
                                    </p:anim>
                                    <p:anim calcmode="lin" valueType="num">
                                      <p:cBhvr>
                                        <p:cTn id="135" dur="200" accel="100000" fill="hold">
                                          <p:stCondLst>
                                            <p:cond delay="800"/>
                                          </p:stCondLst>
                                        </p:cTn>
                                        <p:tgtEl>
                                          <p:spTgt spid="200733"/>
                                        </p:tgtEl>
                                        <p:attrNameLst>
                                          <p:attrName>ppt_x</p:attrName>
                                        </p:attrNameLst>
                                      </p:cBhvr>
                                      <p:tavLst>
                                        <p:tav tm="0">
                                          <p:val>
                                            <p:strVal val="#ppt_x-0.05"/>
                                          </p:val>
                                        </p:tav>
                                        <p:tav tm="100000">
                                          <p:val>
                                            <p:strVal val="#ppt_x"/>
                                          </p:val>
                                        </p:tav>
                                      </p:tavLst>
                                    </p:anim>
                                    <p:anim calcmode="lin" valueType="num">
                                      <p:cBhvr>
                                        <p:cTn id="136" dur="200" accel="100000" fill="hold">
                                          <p:stCondLst>
                                            <p:cond delay="800"/>
                                          </p:stCondLst>
                                        </p:cTn>
                                        <p:tgtEl>
                                          <p:spTgt spid="200733"/>
                                        </p:tgtEl>
                                        <p:attrNameLst>
                                          <p:attrName>ppt_y</p:attrName>
                                        </p:attrNameLst>
                                      </p:cBhvr>
                                      <p:tavLst>
                                        <p:tav tm="0">
                                          <p:val>
                                            <p:strVal val="#ppt_y+0.1"/>
                                          </p:val>
                                        </p:tav>
                                        <p:tav tm="100000">
                                          <p:val>
                                            <p:strVal val="#ppt_y"/>
                                          </p:val>
                                        </p:tav>
                                      </p:tavLst>
                                    </p:anim>
                                  </p:childTnLst>
                                </p:cTn>
                              </p:par>
                            </p:childTnLst>
                          </p:cTn>
                        </p:par>
                        <p:par>
                          <p:cTn id="137" fill="hold">
                            <p:stCondLst>
                              <p:cond delay="36200"/>
                            </p:stCondLst>
                            <p:childTnLst>
                              <p:par>
                                <p:cTn id="138" presetID="20" presetClass="entr" presetSubtype="0" fill="hold" grpId="0" nodeType="afterEffect">
                                  <p:stCondLst>
                                    <p:cond delay="0"/>
                                  </p:stCondLst>
                                  <p:childTnLst>
                                    <p:set>
                                      <p:cBhvr>
                                        <p:cTn id="139" dur="1" fill="hold">
                                          <p:stCondLst>
                                            <p:cond delay="0"/>
                                          </p:stCondLst>
                                        </p:cTn>
                                        <p:tgtEl>
                                          <p:spTgt spid="200736"/>
                                        </p:tgtEl>
                                        <p:attrNameLst>
                                          <p:attrName>style.visibility</p:attrName>
                                        </p:attrNameLst>
                                      </p:cBhvr>
                                      <p:to>
                                        <p:strVal val="visible"/>
                                      </p:to>
                                    </p:set>
                                    <p:animEffect transition="in" filter="wedge">
                                      <p:cBhvr>
                                        <p:cTn id="140" dur="2000"/>
                                        <p:tgtEl>
                                          <p:spTgt spid="200736"/>
                                        </p:tgtEl>
                                      </p:cBhvr>
                                    </p:animEffect>
                                  </p:childTnLst>
                                </p:cTn>
                              </p:par>
                            </p:childTnLst>
                          </p:cTn>
                        </p:par>
                        <p:par>
                          <p:cTn id="141" fill="hold">
                            <p:stCondLst>
                              <p:cond delay="38200"/>
                            </p:stCondLst>
                            <p:childTnLst>
                              <p:par>
                                <p:cTn id="142" presetID="43" presetClass="entr" presetSubtype="0" fill="hold" grpId="0" nodeType="afterEffect">
                                  <p:stCondLst>
                                    <p:cond delay="0"/>
                                  </p:stCondLst>
                                  <p:childTnLst>
                                    <p:set>
                                      <p:cBhvr>
                                        <p:cTn id="143" dur="1" fill="hold">
                                          <p:stCondLst>
                                            <p:cond delay="0"/>
                                          </p:stCondLst>
                                        </p:cTn>
                                        <p:tgtEl>
                                          <p:spTgt spid="200732"/>
                                        </p:tgtEl>
                                        <p:attrNameLst>
                                          <p:attrName>style.visibility</p:attrName>
                                        </p:attrNameLst>
                                      </p:cBhvr>
                                      <p:to>
                                        <p:strVal val="visible"/>
                                      </p:to>
                                    </p:set>
                                    <p:animEffect transition="in" filter="fade">
                                      <p:cBhvr>
                                        <p:cTn id="144" dur="200"/>
                                        <p:tgtEl>
                                          <p:spTgt spid="200732"/>
                                        </p:tgtEl>
                                      </p:cBhvr>
                                    </p:animEffect>
                                    <p:anim calcmode="lin" valueType="num">
                                      <p:cBhvr>
                                        <p:cTn id="145" dur="800" fill="hold"/>
                                        <p:tgtEl>
                                          <p:spTgt spid="200732"/>
                                        </p:tgtEl>
                                        <p:attrNameLst>
                                          <p:attrName>ppt_x</p:attrName>
                                        </p:attrNameLst>
                                      </p:cBhvr>
                                      <p:tavLst>
                                        <p:tav tm="0">
                                          <p:val>
                                            <p:strVal val="#ppt_x"/>
                                          </p:val>
                                        </p:tav>
                                        <p:tav tm="100000">
                                          <p:val>
                                            <p:strVal val="#ppt_x"/>
                                          </p:val>
                                        </p:tav>
                                      </p:tavLst>
                                    </p:anim>
                                    <p:anim calcmode="lin" valueType="num">
                                      <p:cBhvr>
                                        <p:cTn id="146" dur="800" fill="hold"/>
                                        <p:tgtEl>
                                          <p:spTgt spid="200732"/>
                                        </p:tgtEl>
                                        <p:attrNameLst>
                                          <p:attrName>ppt_y</p:attrName>
                                        </p:attrNameLst>
                                      </p:cBhvr>
                                      <p:tavLst>
                                        <p:tav tm="0">
                                          <p:val>
                                            <p:strVal val="#ppt_y+0.31"/>
                                          </p:val>
                                        </p:tav>
                                        <p:tav tm="100000">
                                          <p:val>
                                            <p:strVal val="#ppt_y+0.31"/>
                                          </p:val>
                                        </p:tav>
                                      </p:tavLst>
                                    </p:anim>
                                    <p:anim calcmode="lin" valueType="num">
                                      <p:cBhvr>
                                        <p:cTn id="147" dur="1200" decel="50000" fill="hold">
                                          <p:stCondLst>
                                            <p:cond delay="800"/>
                                          </p:stCondLst>
                                        </p:cTn>
                                        <p:tgtEl>
                                          <p:spTgt spid="200732"/>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48" dur="1200" decel="50000" fill="hold">
                                          <p:stCondLst>
                                            <p:cond delay="800"/>
                                          </p:stCondLst>
                                        </p:cTn>
                                        <p:tgtEl>
                                          <p:spTgt spid="200732"/>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0712" grpId="0"/>
      <p:bldP spid="200713" grpId="0"/>
      <p:bldP spid="200714" grpId="0"/>
      <p:bldP spid="200715" grpId="0"/>
      <p:bldP spid="200716" grpId="0" animBg="1"/>
      <p:bldP spid="200717" grpId="0" animBg="1"/>
      <p:bldP spid="200718" grpId="0" animBg="1"/>
      <p:bldP spid="200719" grpId="0" animBg="1"/>
      <p:bldP spid="200722" grpId="0"/>
      <p:bldP spid="200724" grpId="0" animBg="1"/>
      <p:bldP spid="200725" grpId="0" animBg="1"/>
      <p:bldP spid="200729" grpId="0"/>
      <p:bldP spid="200730" grpId="0"/>
      <p:bldP spid="200731" grpId="0" animBg="1"/>
      <p:bldP spid="200732" grpId="0"/>
      <p:bldP spid="200733" grpId="0" animBg="1"/>
      <p:bldP spid="200734" grpId="0" animBg="1"/>
      <p:bldP spid="200735" grpId="0"/>
      <p:bldP spid="200736" grpId="0"/>
      <p:bldP spid="200737" grpId="0"/>
    </p:bldLst>
  </p:timing>
</p:sld>
</file>

<file path=ppt/slides/slide6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1732" name="WordArt 4"/>
          <p:cNvSpPr>
            <a:spLocks noChangeArrowheads="1" noChangeShapeType="1" noTextEdit="1"/>
          </p:cNvSpPr>
          <p:nvPr/>
        </p:nvSpPr>
        <p:spPr bwMode="auto">
          <a:xfrm>
            <a:off x="3563938" y="404813"/>
            <a:ext cx="1552575" cy="495300"/>
          </a:xfrm>
          <a:prstGeom prst="rect">
            <a:avLst/>
          </a:prstGeom>
        </p:spPr>
        <p:txBody>
          <a:bodyPr spcFirstLastPara="1" wrap="none" fromWordArt="1">
            <a:prstTxWarp prst="textArchUp">
              <a:avLst>
                <a:gd name="adj" fmla="val 10800000"/>
              </a:avLst>
            </a:prstTxWarp>
          </a:bodyPr>
          <a:lstStyle/>
          <a:p>
            <a:pPr rtl="1"/>
            <a:r>
              <a:rPr lang="ar-JO" sz="2800" kern="10">
                <a:ln w="9525">
                  <a:solidFill>
                    <a:srgbClr val="000000"/>
                  </a:solidFill>
                  <a:round/>
                  <a:headEnd/>
                  <a:tailEnd/>
                </a:ln>
                <a:solidFill>
                  <a:srgbClr val="000000"/>
                </a:solidFill>
                <a:latin typeface="Arial Black"/>
              </a:rPr>
              <a:t>الدرس الرابع </a:t>
            </a:r>
          </a:p>
        </p:txBody>
      </p:sp>
      <p:sp>
        <p:nvSpPr>
          <p:cNvPr id="201733" name="WordArt 5"/>
          <p:cNvSpPr>
            <a:spLocks noChangeArrowheads="1" noChangeShapeType="1" noTextEdit="1"/>
          </p:cNvSpPr>
          <p:nvPr/>
        </p:nvSpPr>
        <p:spPr bwMode="auto">
          <a:xfrm>
            <a:off x="2987675" y="620713"/>
            <a:ext cx="2552700" cy="698500"/>
          </a:xfrm>
          <a:prstGeom prst="rect">
            <a:avLst/>
          </a:prstGeom>
        </p:spPr>
        <p:txBody>
          <a:bodyPr wrap="none" fromWordArt="1">
            <a:prstTxWarp prst="textTriangle">
              <a:avLst>
                <a:gd name="adj" fmla="val 50000"/>
              </a:avLst>
            </a:prstTxWarp>
            <a:scene3d>
              <a:camera prst="legacyObliqueTopLeft"/>
              <a:lightRig rig="legacyNormal3" dir="r"/>
            </a:scene3d>
            <a:sp3d extrusionH="201600" prstMaterial="legacyMatte">
              <a:extrusionClr>
                <a:srgbClr val="0066CC"/>
              </a:extrusionClr>
            </a:sp3d>
          </a:bodyPr>
          <a:lstStyle/>
          <a:p>
            <a:pPr rtl="1"/>
            <a:r>
              <a:rPr lang="ar-JO" sz="3600" kern="10">
                <a:ln w="9525">
                  <a:round/>
                  <a:headEnd/>
                  <a:tailEnd/>
                </a:ln>
                <a:gradFill rotWithShape="0">
                  <a:gsLst>
                    <a:gs pos="0">
                      <a:srgbClr val="FFFFCC"/>
                    </a:gs>
                    <a:gs pos="100000">
                      <a:srgbClr val="FF9999"/>
                    </a:gs>
                  </a:gsLst>
                  <a:lin ang="5400000" scaled="1"/>
                </a:gradFill>
                <a:latin typeface="Times New Roman"/>
                <a:cs typeface="Times New Roman"/>
              </a:rPr>
              <a:t>التناسب العكسي  </a:t>
            </a:r>
          </a:p>
        </p:txBody>
      </p:sp>
      <p:sp>
        <p:nvSpPr>
          <p:cNvPr id="201734" name="WordArt 6"/>
          <p:cNvSpPr>
            <a:spLocks noChangeArrowheads="1" noChangeShapeType="1" noTextEdit="1"/>
          </p:cNvSpPr>
          <p:nvPr/>
        </p:nvSpPr>
        <p:spPr bwMode="auto">
          <a:xfrm>
            <a:off x="7451725" y="1341438"/>
            <a:ext cx="1524000" cy="495300"/>
          </a:xfrm>
          <a:prstGeom prst="rect">
            <a:avLst/>
          </a:prstGeom>
        </p:spPr>
        <p:txBody>
          <a:bodyPr spcFirstLastPara="1" wrap="none" fromWordArt="1">
            <a:prstTxWarp prst="textArchUp">
              <a:avLst>
                <a:gd name="adj" fmla="val 10800000"/>
              </a:avLst>
            </a:prstTxWarp>
          </a:bodyPr>
          <a:lstStyle/>
          <a:p>
            <a:pPr rtl="1"/>
            <a:r>
              <a:rPr lang="ar-JO" sz="2800" kern="10">
                <a:ln w="9525">
                  <a:solidFill>
                    <a:srgbClr val="000000"/>
                  </a:solidFill>
                  <a:round/>
                  <a:headEnd/>
                  <a:tailEnd/>
                </a:ln>
                <a:solidFill>
                  <a:srgbClr val="000000"/>
                </a:solidFill>
                <a:latin typeface="Arial Black"/>
              </a:rPr>
              <a:t>مثال ((1)) :</a:t>
            </a:r>
          </a:p>
        </p:txBody>
      </p:sp>
      <p:sp>
        <p:nvSpPr>
          <p:cNvPr id="201735" name="Text Box 7"/>
          <p:cNvSpPr txBox="1">
            <a:spLocks noChangeArrowheads="1"/>
          </p:cNvSpPr>
          <p:nvPr/>
        </p:nvSpPr>
        <p:spPr bwMode="auto">
          <a:xfrm>
            <a:off x="179388" y="1268413"/>
            <a:ext cx="7129462" cy="396875"/>
          </a:xfrm>
          <a:prstGeom prst="rect">
            <a:avLst/>
          </a:prstGeom>
          <a:noFill/>
          <a:ln w="9525" algn="ctr">
            <a:noFill/>
            <a:miter lim="800000"/>
            <a:headEnd/>
            <a:tailEnd/>
          </a:ln>
          <a:effectLst/>
        </p:spPr>
        <p:txBody>
          <a:bodyPr>
            <a:spAutoFit/>
          </a:bodyPr>
          <a:lstStyle/>
          <a:p>
            <a:pPr algn="r"/>
            <a:r>
              <a:rPr lang="ar-SA"/>
              <a:t>يبين الجدول الاتي  العلاقة بين عدد العمال وعدد الأيام التي يحتاجونها لانجاز العمل :</a:t>
            </a:r>
            <a:endParaRPr lang="en-US"/>
          </a:p>
        </p:txBody>
      </p:sp>
      <p:sp>
        <p:nvSpPr>
          <p:cNvPr id="201736" name="Text Box 8"/>
          <p:cNvSpPr txBox="1">
            <a:spLocks noChangeArrowheads="1"/>
          </p:cNvSpPr>
          <p:nvPr/>
        </p:nvSpPr>
        <p:spPr bwMode="auto">
          <a:xfrm>
            <a:off x="611188" y="1844675"/>
            <a:ext cx="7235825" cy="396875"/>
          </a:xfrm>
          <a:prstGeom prst="rect">
            <a:avLst/>
          </a:prstGeom>
          <a:noFill/>
          <a:ln w="9525" algn="ctr">
            <a:noFill/>
            <a:miter lim="800000"/>
            <a:headEnd/>
            <a:tailEnd/>
          </a:ln>
          <a:effectLst/>
        </p:spPr>
        <p:txBody>
          <a:bodyPr>
            <a:spAutoFit/>
          </a:bodyPr>
          <a:lstStyle/>
          <a:p>
            <a:r>
              <a:rPr lang="ar-SA"/>
              <a:t>أ)) أكمل الجدول .                    ب)) هل س ، ص متناسبان عكسيا ولماذا ؟</a:t>
            </a:r>
            <a:endParaRPr lang="en-US"/>
          </a:p>
        </p:txBody>
      </p:sp>
      <p:graphicFrame>
        <p:nvGraphicFramePr>
          <p:cNvPr id="201836" name="Group 108"/>
          <p:cNvGraphicFramePr>
            <a:graphicFrameLocks noGrp="1"/>
          </p:cNvGraphicFramePr>
          <p:nvPr>
            <p:ph/>
          </p:nvPr>
        </p:nvGraphicFramePr>
        <p:xfrm>
          <a:off x="2124075" y="2636838"/>
          <a:ext cx="5868988" cy="2552700"/>
        </p:xfrm>
        <a:graphic>
          <a:graphicData uri="http://schemas.openxmlformats.org/drawingml/2006/table">
            <a:tbl>
              <a:tblPr/>
              <a:tblGrid>
                <a:gridCol w="733425"/>
                <a:gridCol w="733425"/>
                <a:gridCol w="733425"/>
                <a:gridCol w="733425"/>
                <a:gridCol w="735013"/>
                <a:gridCol w="2200275"/>
              </a:tblGrid>
              <a:tr h="803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ar-SA" sz="2800" b="0" i="0" u="none" strike="noStrike" cap="none" normalizeH="0" baseline="0" smtClean="0">
                          <a:ln>
                            <a:noFill/>
                          </a:ln>
                          <a:solidFill>
                            <a:schemeClr val="tx1"/>
                          </a:solidFill>
                          <a:effectLst/>
                          <a:latin typeface="Arial" charset="0"/>
                          <a:cs typeface="Arial" charset="0"/>
                        </a:rPr>
                        <a:t>5</a:t>
                      </a:r>
                      <a:endParaRPr kumimoji="0" lang="en-US" sz="2800" b="0" i="0" u="none" strike="noStrike" cap="none" normalizeH="0" baseline="0" smtClean="0">
                        <a:ln>
                          <a:noFill/>
                        </a:ln>
                        <a:solidFill>
                          <a:schemeClr val="tx1"/>
                        </a:solidFill>
                        <a:effectLst/>
                        <a:latin typeface="Arial" charset="0"/>
                        <a:cs typeface="Arial"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ar-SA" sz="2800" b="0" i="0" u="none" strike="noStrike" cap="none" normalizeH="0" baseline="0" smtClean="0">
                          <a:ln>
                            <a:noFill/>
                          </a:ln>
                          <a:solidFill>
                            <a:schemeClr val="tx1"/>
                          </a:solidFill>
                          <a:effectLst/>
                          <a:latin typeface="Arial" charset="0"/>
                          <a:cs typeface="Arial" charset="0"/>
                        </a:rPr>
                        <a:t>4</a:t>
                      </a:r>
                      <a:endParaRPr kumimoji="0" lang="en-US" sz="2800" b="0" i="0" u="none" strike="noStrike" cap="none" normalizeH="0" baseline="0" smtClean="0">
                        <a:ln>
                          <a:noFill/>
                        </a:ln>
                        <a:solidFill>
                          <a:schemeClr val="tx1"/>
                        </a:solidFill>
                        <a:effectLst/>
                        <a:latin typeface="Arial" charset="0"/>
                        <a:cs typeface="Arial"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ar-SA" sz="2800" b="0" i="0" u="none" strike="noStrike" cap="none" normalizeH="0" baseline="0" smtClean="0">
                          <a:ln>
                            <a:noFill/>
                          </a:ln>
                          <a:solidFill>
                            <a:schemeClr val="tx1"/>
                          </a:solidFill>
                          <a:effectLst/>
                          <a:latin typeface="Arial" charset="0"/>
                          <a:cs typeface="Arial" charset="0"/>
                        </a:rPr>
                        <a:t>3</a:t>
                      </a:r>
                      <a:endParaRPr kumimoji="0" lang="en-US" sz="2800" b="0" i="0" u="none" strike="noStrike" cap="none" normalizeH="0" baseline="0" smtClean="0">
                        <a:ln>
                          <a:noFill/>
                        </a:ln>
                        <a:solidFill>
                          <a:schemeClr val="tx1"/>
                        </a:solidFill>
                        <a:effectLst/>
                        <a:latin typeface="Arial" charset="0"/>
                        <a:cs typeface="Arial"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ar-SA" sz="2800" b="0" i="0" u="none" strike="noStrike" cap="none" normalizeH="0" baseline="0" smtClean="0">
                          <a:ln>
                            <a:noFill/>
                          </a:ln>
                          <a:solidFill>
                            <a:schemeClr val="tx1"/>
                          </a:solidFill>
                          <a:effectLst/>
                          <a:latin typeface="Arial" charset="0"/>
                          <a:cs typeface="Arial" charset="0"/>
                        </a:rPr>
                        <a:t>2</a:t>
                      </a:r>
                      <a:endParaRPr kumimoji="0" lang="en-US" sz="2800" b="0" i="0" u="none" strike="noStrike" cap="none" normalizeH="0" baseline="0" smtClean="0">
                        <a:ln>
                          <a:noFill/>
                        </a:ln>
                        <a:solidFill>
                          <a:schemeClr val="tx1"/>
                        </a:solidFill>
                        <a:effectLst/>
                        <a:latin typeface="Arial" charset="0"/>
                        <a:cs typeface="Arial"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ar-SA" sz="2800" b="0" i="0" u="none" strike="noStrike" cap="none" normalizeH="0" baseline="0" smtClean="0">
                          <a:ln>
                            <a:noFill/>
                          </a:ln>
                          <a:solidFill>
                            <a:schemeClr val="tx1"/>
                          </a:solidFill>
                          <a:effectLst/>
                          <a:latin typeface="Arial" charset="0"/>
                          <a:cs typeface="Arial" charset="0"/>
                        </a:rPr>
                        <a:t>1</a:t>
                      </a:r>
                      <a:endParaRPr kumimoji="0" lang="en-US" sz="2800" b="0" i="0" u="none" strike="noStrike" cap="none" normalizeH="0" baseline="0" smtClean="0">
                        <a:ln>
                          <a:noFill/>
                        </a:ln>
                        <a:solidFill>
                          <a:schemeClr val="tx1"/>
                        </a:solidFill>
                        <a:effectLst/>
                        <a:latin typeface="Arial" charset="0"/>
                        <a:cs typeface="Arial"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ar-SA" sz="2800" b="1" i="0" u="none" strike="noStrike" cap="none" normalizeH="0" baseline="0" smtClean="0">
                          <a:ln>
                            <a:noFill/>
                          </a:ln>
                          <a:solidFill>
                            <a:schemeClr val="tx1"/>
                          </a:solidFill>
                          <a:effectLst/>
                          <a:latin typeface="Arial" charset="0"/>
                          <a:cs typeface="Arial" charset="0"/>
                        </a:rPr>
                        <a:t>عدد العمال (س) </a:t>
                      </a:r>
                      <a:endParaRPr kumimoji="0" lang="en-US" sz="2800" b="1" i="0" u="none" strike="noStrike" cap="none" normalizeH="0" baseline="0" smtClean="0">
                        <a:ln>
                          <a:noFill/>
                        </a:ln>
                        <a:solidFill>
                          <a:schemeClr val="tx1"/>
                        </a:solidFill>
                        <a:effectLst/>
                        <a:latin typeface="Arial" charset="0"/>
                        <a:cs typeface="Arial"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3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JO" sz="2800" b="0" i="0" u="none" strike="noStrike" cap="none" normalizeH="0" baseline="0" smtClean="0">
                        <a:ln>
                          <a:noFill/>
                        </a:ln>
                        <a:solidFill>
                          <a:schemeClr val="tx1"/>
                        </a:solidFill>
                        <a:effectLst/>
                        <a:latin typeface="Arial" charset="0"/>
                        <a:cs typeface="Arial"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JO" sz="2800" b="0" i="0" u="none" strike="noStrike" cap="none" normalizeH="0" baseline="0" smtClean="0">
                        <a:ln>
                          <a:noFill/>
                        </a:ln>
                        <a:solidFill>
                          <a:schemeClr val="tx1"/>
                        </a:solidFill>
                        <a:effectLst/>
                        <a:latin typeface="Arial" charset="0"/>
                        <a:cs typeface="Arial"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JO" sz="2800" b="0" i="0" u="none" strike="noStrike" cap="none" normalizeH="0" baseline="0" smtClean="0">
                        <a:ln>
                          <a:noFill/>
                        </a:ln>
                        <a:solidFill>
                          <a:schemeClr val="tx1"/>
                        </a:solidFill>
                        <a:effectLst/>
                        <a:latin typeface="Arial" charset="0"/>
                        <a:cs typeface="Arial"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ar-SA" sz="2800" b="0" i="0" u="none" strike="noStrike" cap="none" normalizeH="0" baseline="0" smtClean="0">
                          <a:ln>
                            <a:noFill/>
                          </a:ln>
                          <a:solidFill>
                            <a:schemeClr val="tx1"/>
                          </a:solidFill>
                          <a:effectLst/>
                          <a:latin typeface="Arial" charset="0"/>
                          <a:cs typeface="Arial" charset="0"/>
                        </a:rPr>
                        <a:t>15</a:t>
                      </a:r>
                      <a:endParaRPr kumimoji="0" lang="en-US" sz="2800" b="0" i="0" u="none" strike="noStrike" cap="none" normalizeH="0" baseline="0" smtClean="0">
                        <a:ln>
                          <a:noFill/>
                        </a:ln>
                        <a:solidFill>
                          <a:schemeClr val="tx1"/>
                        </a:solidFill>
                        <a:effectLst/>
                        <a:latin typeface="Arial" charset="0"/>
                        <a:cs typeface="Arial"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ar-SA" sz="2800" b="0" i="0" u="none" strike="noStrike" cap="none" normalizeH="0" baseline="0" smtClean="0">
                          <a:ln>
                            <a:noFill/>
                          </a:ln>
                          <a:solidFill>
                            <a:schemeClr val="tx1"/>
                          </a:solidFill>
                          <a:effectLst/>
                          <a:latin typeface="Arial" charset="0"/>
                          <a:cs typeface="Arial" charset="0"/>
                        </a:rPr>
                        <a:t>30</a:t>
                      </a:r>
                      <a:endParaRPr kumimoji="0" lang="en-US" sz="2800" b="0" i="0" u="none" strike="noStrike" cap="none" normalizeH="0" baseline="0" smtClean="0">
                        <a:ln>
                          <a:noFill/>
                        </a:ln>
                        <a:solidFill>
                          <a:schemeClr val="tx1"/>
                        </a:solidFill>
                        <a:effectLst/>
                        <a:latin typeface="Arial" charset="0"/>
                        <a:cs typeface="Arial"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ar-SA" sz="2800" b="1" i="0" u="none" strike="noStrike" cap="none" normalizeH="0" baseline="0" smtClean="0">
                          <a:ln>
                            <a:noFill/>
                          </a:ln>
                          <a:solidFill>
                            <a:schemeClr val="tx1"/>
                          </a:solidFill>
                          <a:effectLst/>
                          <a:latin typeface="Arial" charset="0"/>
                          <a:cs typeface="Arial" charset="0"/>
                        </a:rPr>
                        <a:t>عدد أيام العمل (ص)  </a:t>
                      </a:r>
                      <a:endParaRPr kumimoji="0" lang="en-US" sz="2800" b="1" i="0" u="none" strike="noStrike" cap="none" normalizeH="0" baseline="0" smtClean="0">
                        <a:ln>
                          <a:noFill/>
                        </a:ln>
                        <a:solidFill>
                          <a:schemeClr val="tx1"/>
                        </a:solidFill>
                        <a:effectLst/>
                        <a:latin typeface="Arial" charset="0"/>
                        <a:cs typeface="Arial"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3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JO" sz="2800" b="0" i="0" u="none" strike="noStrike" cap="none" normalizeH="0" baseline="0" smtClean="0">
                        <a:ln>
                          <a:noFill/>
                        </a:ln>
                        <a:solidFill>
                          <a:schemeClr val="tx1"/>
                        </a:solidFill>
                        <a:effectLst/>
                        <a:latin typeface="Arial" charset="0"/>
                        <a:cs typeface="Arial"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JO" sz="2800" b="0" i="0" u="none" strike="noStrike" cap="none" normalizeH="0" baseline="0" smtClean="0">
                        <a:ln>
                          <a:noFill/>
                        </a:ln>
                        <a:solidFill>
                          <a:schemeClr val="tx1"/>
                        </a:solidFill>
                        <a:effectLst/>
                        <a:latin typeface="Arial" charset="0"/>
                        <a:cs typeface="Arial"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JO" sz="2800" b="0" i="0" u="none" strike="noStrike" cap="none" normalizeH="0" baseline="0" smtClean="0">
                        <a:ln>
                          <a:noFill/>
                        </a:ln>
                        <a:solidFill>
                          <a:schemeClr val="tx1"/>
                        </a:solidFill>
                        <a:effectLst/>
                        <a:latin typeface="Arial" charset="0"/>
                        <a:cs typeface="Arial"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JO" sz="2800" b="0" i="0" u="none" strike="noStrike" cap="none" normalizeH="0" baseline="0" smtClean="0">
                        <a:ln>
                          <a:noFill/>
                        </a:ln>
                        <a:solidFill>
                          <a:schemeClr val="tx1"/>
                        </a:solidFill>
                        <a:effectLst/>
                        <a:latin typeface="Arial" charset="0"/>
                        <a:cs typeface="Arial"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JO" sz="2800" b="0" i="0" u="none" strike="noStrike" cap="none" normalizeH="0" baseline="0" smtClean="0">
                        <a:ln>
                          <a:noFill/>
                        </a:ln>
                        <a:solidFill>
                          <a:schemeClr val="tx1"/>
                        </a:solidFill>
                        <a:effectLst/>
                        <a:latin typeface="Arial" charset="0"/>
                        <a:cs typeface="Arial"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ar-SA" sz="2800" b="1" i="0" u="none" strike="noStrike" cap="none" normalizeH="0" baseline="0" smtClean="0">
                          <a:ln>
                            <a:noFill/>
                          </a:ln>
                          <a:solidFill>
                            <a:schemeClr val="tx1"/>
                          </a:solidFill>
                          <a:effectLst/>
                          <a:latin typeface="Arial" charset="0"/>
                          <a:cs typeface="Arial" charset="0"/>
                        </a:rPr>
                        <a:t>س × ص </a:t>
                      </a:r>
                      <a:endParaRPr kumimoji="0" lang="en-US" sz="2800" b="1" i="0" u="none" strike="noStrike" cap="none" normalizeH="0" baseline="0" smtClean="0">
                        <a:ln>
                          <a:noFill/>
                        </a:ln>
                        <a:solidFill>
                          <a:schemeClr val="tx1"/>
                        </a:solidFill>
                        <a:effectLst/>
                        <a:latin typeface="Arial" charset="0"/>
                        <a:cs typeface="Arial"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01837" name="Text Box 109"/>
          <p:cNvSpPr txBox="1">
            <a:spLocks noChangeArrowheads="1"/>
          </p:cNvSpPr>
          <p:nvPr/>
        </p:nvSpPr>
        <p:spPr bwMode="auto">
          <a:xfrm>
            <a:off x="2195513" y="3716338"/>
            <a:ext cx="647700" cy="406400"/>
          </a:xfrm>
          <a:prstGeom prst="rect">
            <a:avLst/>
          </a:prstGeom>
          <a:solidFill>
            <a:srgbClr val="CC99FF"/>
          </a:solidFill>
          <a:ln w="9525" algn="ctr">
            <a:solidFill>
              <a:schemeClr val="tx1"/>
            </a:solidFill>
            <a:miter lim="800000"/>
            <a:headEnd/>
            <a:tailEnd/>
          </a:ln>
          <a:effectLst/>
        </p:spPr>
        <p:txBody>
          <a:bodyPr>
            <a:spAutoFit/>
          </a:bodyPr>
          <a:lstStyle/>
          <a:p>
            <a:r>
              <a:rPr lang="ar-SA"/>
              <a:t>6</a:t>
            </a:r>
            <a:endParaRPr lang="en-US"/>
          </a:p>
        </p:txBody>
      </p:sp>
      <p:sp>
        <p:nvSpPr>
          <p:cNvPr id="201838" name="Text Box 110"/>
          <p:cNvSpPr txBox="1">
            <a:spLocks noChangeArrowheads="1"/>
          </p:cNvSpPr>
          <p:nvPr/>
        </p:nvSpPr>
        <p:spPr bwMode="auto">
          <a:xfrm>
            <a:off x="2916238" y="3716338"/>
            <a:ext cx="647700" cy="406400"/>
          </a:xfrm>
          <a:prstGeom prst="rect">
            <a:avLst/>
          </a:prstGeom>
          <a:solidFill>
            <a:srgbClr val="CC99FF"/>
          </a:solidFill>
          <a:ln w="9525" algn="ctr">
            <a:solidFill>
              <a:schemeClr val="tx1"/>
            </a:solidFill>
            <a:miter lim="800000"/>
            <a:headEnd/>
            <a:tailEnd/>
          </a:ln>
          <a:effectLst/>
        </p:spPr>
        <p:txBody>
          <a:bodyPr>
            <a:spAutoFit/>
          </a:bodyPr>
          <a:lstStyle/>
          <a:p>
            <a:r>
              <a:rPr lang="ar-SA"/>
              <a:t>7.5</a:t>
            </a:r>
            <a:endParaRPr lang="en-US"/>
          </a:p>
        </p:txBody>
      </p:sp>
      <p:sp>
        <p:nvSpPr>
          <p:cNvPr id="201839" name="Text Box 111"/>
          <p:cNvSpPr txBox="1">
            <a:spLocks noChangeArrowheads="1"/>
          </p:cNvSpPr>
          <p:nvPr/>
        </p:nvSpPr>
        <p:spPr bwMode="auto">
          <a:xfrm>
            <a:off x="3635375" y="3716338"/>
            <a:ext cx="647700" cy="406400"/>
          </a:xfrm>
          <a:prstGeom prst="rect">
            <a:avLst/>
          </a:prstGeom>
          <a:solidFill>
            <a:srgbClr val="CC99FF"/>
          </a:solidFill>
          <a:ln w="9525" algn="ctr">
            <a:solidFill>
              <a:schemeClr val="tx1"/>
            </a:solidFill>
            <a:miter lim="800000"/>
            <a:headEnd/>
            <a:tailEnd/>
          </a:ln>
          <a:effectLst/>
        </p:spPr>
        <p:txBody>
          <a:bodyPr>
            <a:spAutoFit/>
          </a:bodyPr>
          <a:lstStyle/>
          <a:p>
            <a:r>
              <a:rPr lang="ar-SA"/>
              <a:t>10</a:t>
            </a:r>
            <a:endParaRPr lang="en-US"/>
          </a:p>
        </p:txBody>
      </p:sp>
      <p:sp>
        <p:nvSpPr>
          <p:cNvPr id="201841" name="Text Box 113"/>
          <p:cNvSpPr txBox="1">
            <a:spLocks noChangeArrowheads="1"/>
          </p:cNvSpPr>
          <p:nvPr/>
        </p:nvSpPr>
        <p:spPr bwMode="auto">
          <a:xfrm>
            <a:off x="2843213" y="4581525"/>
            <a:ext cx="792162" cy="406400"/>
          </a:xfrm>
          <a:prstGeom prst="rect">
            <a:avLst/>
          </a:prstGeom>
          <a:solidFill>
            <a:srgbClr val="FFFF99"/>
          </a:solidFill>
          <a:ln w="9525" algn="ctr">
            <a:solidFill>
              <a:srgbClr val="00FF00"/>
            </a:solidFill>
            <a:miter lim="800000"/>
            <a:headEnd/>
            <a:tailEnd/>
          </a:ln>
          <a:effectLst/>
        </p:spPr>
        <p:txBody>
          <a:bodyPr>
            <a:spAutoFit/>
          </a:bodyPr>
          <a:lstStyle/>
          <a:p>
            <a:r>
              <a:rPr lang="ar-SA"/>
              <a:t>30</a:t>
            </a:r>
            <a:endParaRPr lang="en-US"/>
          </a:p>
        </p:txBody>
      </p:sp>
      <p:sp>
        <p:nvSpPr>
          <p:cNvPr id="201842" name="Text Box 114"/>
          <p:cNvSpPr txBox="1">
            <a:spLocks noChangeArrowheads="1"/>
          </p:cNvSpPr>
          <p:nvPr/>
        </p:nvSpPr>
        <p:spPr bwMode="auto">
          <a:xfrm>
            <a:off x="2124075" y="4581525"/>
            <a:ext cx="792163" cy="406400"/>
          </a:xfrm>
          <a:prstGeom prst="rect">
            <a:avLst/>
          </a:prstGeom>
          <a:solidFill>
            <a:srgbClr val="FFFF99"/>
          </a:solidFill>
          <a:ln w="9525" algn="ctr">
            <a:solidFill>
              <a:srgbClr val="00FF00"/>
            </a:solidFill>
            <a:miter lim="800000"/>
            <a:headEnd/>
            <a:tailEnd/>
          </a:ln>
          <a:effectLst/>
        </p:spPr>
        <p:txBody>
          <a:bodyPr>
            <a:spAutoFit/>
          </a:bodyPr>
          <a:lstStyle/>
          <a:p>
            <a:r>
              <a:rPr lang="ar-SA"/>
              <a:t>30</a:t>
            </a:r>
            <a:endParaRPr lang="en-US"/>
          </a:p>
        </p:txBody>
      </p:sp>
      <p:sp>
        <p:nvSpPr>
          <p:cNvPr id="201843" name="Text Box 115"/>
          <p:cNvSpPr txBox="1">
            <a:spLocks noChangeArrowheads="1"/>
          </p:cNvSpPr>
          <p:nvPr/>
        </p:nvSpPr>
        <p:spPr bwMode="auto">
          <a:xfrm>
            <a:off x="3563938" y="4581525"/>
            <a:ext cx="792162" cy="406400"/>
          </a:xfrm>
          <a:prstGeom prst="rect">
            <a:avLst/>
          </a:prstGeom>
          <a:solidFill>
            <a:srgbClr val="FFFF99"/>
          </a:solidFill>
          <a:ln w="9525" algn="ctr">
            <a:solidFill>
              <a:srgbClr val="00FF00"/>
            </a:solidFill>
            <a:miter lim="800000"/>
            <a:headEnd/>
            <a:tailEnd/>
          </a:ln>
          <a:effectLst/>
        </p:spPr>
        <p:txBody>
          <a:bodyPr>
            <a:spAutoFit/>
          </a:bodyPr>
          <a:lstStyle/>
          <a:p>
            <a:r>
              <a:rPr lang="ar-SA"/>
              <a:t>30</a:t>
            </a:r>
            <a:endParaRPr lang="en-US"/>
          </a:p>
        </p:txBody>
      </p:sp>
      <p:sp>
        <p:nvSpPr>
          <p:cNvPr id="201844" name="Text Box 116"/>
          <p:cNvSpPr txBox="1">
            <a:spLocks noChangeArrowheads="1"/>
          </p:cNvSpPr>
          <p:nvPr/>
        </p:nvSpPr>
        <p:spPr bwMode="auto">
          <a:xfrm>
            <a:off x="4284663" y="4581525"/>
            <a:ext cx="792162" cy="406400"/>
          </a:xfrm>
          <a:prstGeom prst="rect">
            <a:avLst/>
          </a:prstGeom>
          <a:solidFill>
            <a:srgbClr val="FFFF99"/>
          </a:solidFill>
          <a:ln w="9525" algn="ctr">
            <a:solidFill>
              <a:srgbClr val="00FF00"/>
            </a:solidFill>
            <a:miter lim="800000"/>
            <a:headEnd/>
            <a:tailEnd/>
          </a:ln>
          <a:effectLst/>
        </p:spPr>
        <p:txBody>
          <a:bodyPr>
            <a:spAutoFit/>
          </a:bodyPr>
          <a:lstStyle/>
          <a:p>
            <a:r>
              <a:rPr lang="ar-SA"/>
              <a:t>30</a:t>
            </a:r>
            <a:endParaRPr lang="en-US"/>
          </a:p>
        </p:txBody>
      </p:sp>
      <p:sp>
        <p:nvSpPr>
          <p:cNvPr id="201845" name="Text Box 117"/>
          <p:cNvSpPr txBox="1">
            <a:spLocks noChangeArrowheads="1"/>
          </p:cNvSpPr>
          <p:nvPr/>
        </p:nvSpPr>
        <p:spPr bwMode="auto">
          <a:xfrm>
            <a:off x="5003800" y="4581525"/>
            <a:ext cx="792163" cy="406400"/>
          </a:xfrm>
          <a:prstGeom prst="rect">
            <a:avLst/>
          </a:prstGeom>
          <a:solidFill>
            <a:srgbClr val="FFFF99"/>
          </a:solidFill>
          <a:ln w="9525" algn="ctr">
            <a:solidFill>
              <a:srgbClr val="00FF00"/>
            </a:solidFill>
            <a:miter lim="800000"/>
            <a:headEnd/>
            <a:tailEnd/>
          </a:ln>
          <a:effectLst/>
        </p:spPr>
        <p:txBody>
          <a:bodyPr>
            <a:spAutoFit/>
          </a:bodyPr>
          <a:lstStyle/>
          <a:p>
            <a:r>
              <a:rPr lang="ar-SA"/>
              <a:t>30</a:t>
            </a:r>
            <a:endParaRPr lang="en-US"/>
          </a:p>
        </p:txBody>
      </p:sp>
      <p:sp>
        <p:nvSpPr>
          <p:cNvPr id="201846" name="Text Box 118"/>
          <p:cNvSpPr txBox="1">
            <a:spLocks noChangeArrowheads="1"/>
          </p:cNvSpPr>
          <p:nvPr/>
        </p:nvSpPr>
        <p:spPr bwMode="auto">
          <a:xfrm>
            <a:off x="323850" y="5373688"/>
            <a:ext cx="8424863" cy="1168400"/>
          </a:xfrm>
          <a:prstGeom prst="rect">
            <a:avLst/>
          </a:prstGeom>
          <a:gradFill rotWithShape="1">
            <a:gsLst>
              <a:gs pos="0">
                <a:srgbClr val="8F5529"/>
              </a:gs>
              <a:gs pos="100000">
                <a:srgbClr val="9CFCFC"/>
              </a:gs>
            </a:gsLst>
            <a:path path="rect">
              <a:fillToRect r="100000" b="100000"/>
            </a:path>
          </a:gradFill>
          <a:ln w="9525" algn="ctr">
            <a:solidFill>
              <a:srgbClr val="0000FF"/>
            </a:solidFill>
            <a:miter lim="800000"/>
            <a:headEnd/>
            <a:tailEnd/>
          </a:ln>
          <a:effectLst/>
        </p:spPr>
        <p:txBody>
          <a:bodyPr>
            <a:spAutoFit/>
          </a:bodyPr>
          <a:lstStyle/>
          <a:p>
            <a:r>
              <a:rPr lang="ar-SA"/>
              <a:t>نلاحظ أنه كلما زاد عدد العمال س  قل عدد أيام العمل  ص اللازمة لانجاز العمل ، وكلما نقص عدد العمال س زاد عدد أيام العمل ص اللازمة لانجاز العمل ، كما أن س × ص = مقدار ثابت = 30 </a:t>
            </a:r>
          </a:p>
          <a:p>
            <a:r>
              <a:rPr lang="ar-SA"/>
              <a:t>اذن نقول أن عدد العمال يتناسب عكسيا مع عدد أيام العمل .</a:t>
            </a:r>
            <a:endParaRPr lang="en-US"/>
          </a:p>
        </p:txBody>
      </p:sp>
      <p:sp>
        <p:nvSpPr>
          <p:cNvPr id="201847" name="AutoShape 119">
            <a:hlinkClick r:id="rId3" action="ppaction://hlinksldjump" highlightClick="1"/>
          </p:cNvPr>
          <p:cNvSpPr>
            <a:spLocks noChangeArrowheads="1"/>
          </p:cNvSpPr>
          <p:nvPr/>
        </p:nvSpPr>
        <p:spPr bwMode="auto">
          <a:xfrm>
            <a:off x="0" y="6453188"/>
            <a:ext cx="395288" cy="404812"/>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slow">
    <p:zoom/>
    <p:sndAc>
      <p:stSnd>
        <p:snd r:embed="rId2" name="whoosh.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nodeType="afterEffect">
                                  <p:stCondLst>
                                    <p:cond delay="0"/>
                                  </p:stCondLst>
                                  <p:childTnLst>
                                    <p:set>
                                      <p:cBhvr>
                                        <p:cTn id="6" dur="1" fill="hold">
                                          <p:stCondLst>
                                            <p:cond delay="0"/>
                                          </p:stCondLst>
                                        </p:cTn>
                                        <p:tgtEl>
                                          <p:spTgt spid="201836"/>
                                        </p:tgtEl>
                                        <p:attrNameLst>
                                          <p:attrName>style.visibility</p:attrName>
                                        </p:attrNameLst>
                                      </p:cBhvr>
                                      <p:to>
                                        <p:strVal val="visible"/>
                                      </p:to>
                                    </p:set>
                                    <p:animEffect transition="in" filter="plus(in)">
                                      <p:cBhvr>
                                        <p:cTn id="7" dur="2000"/>
                                        <p:tgtEl>
                                          <p:spTgt spid="201836"/>
                                        </p:tgtEl>
                                      </p:cBhvr>
                                    </p:animEffect>
                                  </p:childTnLst>
                                </p:cTn>
                              </p:par>
                            </p:childTnLst>
                          </p:cTn>
                        </p:par>
                        <p:par>
                          <p:cTn id="8" fill="hold">
                            <p:stCondLst>
                              <p:cond delay="2000"/>
                            </p:stCondLst>
                            <p:childTnLst>
                              <p:par>
                                <p:cTn id="9" presetID="56" presetClass="entr" presetSubtype="0" fill="hold" grpId="0" nodeType="afterEffect">
                                  <p:stCondLst>
                                    <p:cond delay="0"/>
                                  </p:stCondLst>
                                  <p:iterate type="lt">
                                    <p:tmPct val="10000"/>
                                  </p:iterate>
                                  <p:childTnLst>
                                    <p:set>
                                      <p:cBhvr>
                                        <p:cTn id="10" dur="1" fill="hold">
                                          <p:stCondLst>
                                            <p:cond delay="0"/>
                                          </p:stCondLst>
                                        </p:cTn>
                                        <p:tgtEl>
                                          <p:spTgt spid="201839"/>
                                        </p:tgtEl>
                                        <p:attrNameLst>
                                          <p:attrName>style.visibility</p:attrName>
                                        </p:attrNameLst>
                                      </p:cBhvr>
                                      <p:to>
                                        <p:strVal val="visible"/>
                                      </p:to>
                                    </p:set>
                                    <p:anim by="(-#ppt_w*2)" calcmode="lin" valueType="num">
                                      <p:cBhvr rctx="PPT">
                                        <p:cTn id="11" dur="1000" autoRev="1" fill="hold">
                                          <p:stCondLst>
                                            <p:cond delay="0"/>
                                          </p:stCondLst>
                                        </p:cTn>
                                        <p:tgtEl>
                                          <p:spTgt spid="201839"/>
                                        </p:tgtEl>
                                        <p:attrNameLst>
                                          <p:attrName>ppt_w</p:attrName>
                                        </p:attrNameLst>
                                      </p:cBhvr>
                                    </p:anim>
                                    <p:anim by="(#ppt_w*0.50)" calcmode="lin" valueType="num">
                                      <p:cBhvr>
                                        <p:cTn id="12" dur="1000" decel="50000" autoRev="1" fill="hold">
                                          <p:stCondLst>
                                            <p:cond delay="0"/>
                                          </p:stCondLst>
                                        </p:cTn>
                                        <p:tgtEl>
                                          <p:spTgt spid="201839"/>
                                        </p:tgtEl>
                                        <p:attrNameLst>
                                          <p:attrName>ppt_x</p:attrName>
                                        </p:attrNameLst>
                                      </p:cBhvr>
                                    </p:anim>
                                    <p:anim from="(-#ppt_h/2)" to="(#ppt_y)" calcmode="lin" valueType="num">
                                      <p:cBhvr>
                                        <p:cTn id="13" dur="2000" fill="hold">
                                          <p:stCondLst>
                                            <p:cond delay="0"/>
                                          </p:stCondLst>
                                        </p:cTn>
                                        <p:tgtEl>
                                          <p:spTgt spid="201839"/>
                                        </p:tgtEl>
                                        <p:attrNameLst>
                                          <p:attrName>ppt_y</p:attrName>
                                        </p:attrNameLst>
                                      </p:cBhvr>
                                    </p:anim>
                                    <p:animRot by="21600000">
                                      <p:cBhvr>
                                        <p:cTn id="14" dur="2000" fill="hold">
                                          <p:stCondLst>
                                            <p:cond delay="0"/>
                                          </p:stCondLst>
                                        </p:cTn>
                                        <p:tgtEl>
                                          <p:spTgt spid="201839"/>
                                        </p:tgtEl>
                                        <p:attrNameLst>
                                          <p:attrName>r</p:attrName>
                                        </p:attrNameLst>
                                      </p:cBhvr>
                                    </p:animRot>
                                  </p:childTnLst>
                                </p:cTn>
                              </p:par>
                            </p:childTnLst>
                          </p:cTn>
                        </p:par>
                        <p:par>
                          <p:cTn id="15" fill="hold">
                            <p:stCondLst>
                              <p:cond delay="4200"/>
                            </p:stCondLst>
                            <p:childTnLst>
                              <p:par>
                                <p:cTn id="16" presetID="56" presetClass="entr" presetSubtype="0" fill="hold" grpId="0" nodeType="afterEffect">
                                  <p:stCondLst>
                                    <p:cond delay="0"/>
                                  </p:stCondLst>
                                  <p:iterate type="lt">
                                    <p:tmPct val="10000"/>
                                  </p:iterate>
                                  <p:childTnLst>
                                    <p:set>
                                      <p:cBhvr>
                                        <p:cTn id="17" dur="1" fill="hold">
                                          <p:stCondLst>
                                            <p:cond delay="0"/>
                                          </p:stCondLst>
                                        </p:cTn>
                                        <p:tgtEl>
                                          <p:spTgt spid="201838"/>
                                        </p:tgtEl>
                                        <p:attrNameLst>
                                          <p:attrName>style.visibility</p:attrName>
                                        </p:attrNameLst>
                                      </p:cBhvr>
                                      <p:to>
                                        <p:strVal val="visible"/>
                                      </p:to>
                                    </p:set>
                                    <p:anim by="(-#ppt_w*2)" calcmode="lin" valueType="num">
                                      <p:cBhvr rctx="PPT">
                                        <p:cTn id="18" dur="1000" autoRev="1" fill="hold">
                                          <p:stCondLst>
                                            <p:cond delay="0"/>
                                          </p:stCondLst>
                                        </p:cTn>
                                        <p:tgtEl>
                                          <p:spTgt spid="201838"/>
                                        </p:tgtEl>
                                        <p:attrNameLst>
                                          <p:attrName>ppt_w</p:attrName>
                                        </p:attrNameLst>
                                      </p:cBhvr>
                                    </p:anim>
                                    <p:anim by="(#ppt_w*0.50)" calcmode="lin" valueType="num">
                                      <p:cBhvr>
                                        <p:cTn id="19" dur="1000" decel="50000" autoRev="1" fill="hold">
                                          <p:stCondLst>
                                            <p:cond delay="0"/>
                                          </p:stCondLst>
                                        </p:cTn>
                                        <p:tgtEl>
                                          <p:spTgt spid="201838"/>
                                        </p:tgtEl>
                                        <p:attrNameLst>
                                          <p:attrName>ppt_x</p:attrName>
                                        </p:attrNameLst>
                                      </p:cBhvr>
                                    </p:anim>
                                    <p:anim from="(-#ppt_h/2)" to="(#ppt_y)" calcmode="lin" valueType="num">
                                      <p:cBhvr>
                                        <p:cTn id="20" dur="2000" fill="hold">
                                          <p:stCondLst>
                                            <p:cond delay="0"/>
                                          </p:stCondLst>
                                        </p:cTn>
                                        <p:tgtEl>
                                          <p:spTgt spid="201838"/>
                                        </p:tgtEl>
                                        <p:attrNameLst>
                                          <p:attrName>ppt_y</p:attrName>
                                        </p:attrNameLst>
                                      </p:cBhvr>
                                    </p:anim>
                                    <p:animRot by="21600000">
                                      <p:cBhvr>
                                        <p:cTn id="21" dur="2000" fill="hold">
                                          <p:stCondLst>
                                            <p:cond delay="0"/>
                                          </p:stCondLst>
                                        </p:cTn>
                                        <p:tgtEl>
                                          <p:spTgt spid="201838"/>
                                        </p:tgtEl>
                                        <p:attrNameLst>
                                          <p:attrName>r</p:attrName>
                                        </p:attrNameLst>
                                      </p:cBhvr>
                                    </p:animRot>
                                  </p:childTnLst>
                                </p:cTn>
                              </p:par>
                            </p:childTnLst>
                          </p:cTn>
                        </p:par>
                        <p:par>
                          <p:cTn id="22" fill="hold">
                            <p:stCondLst>
                              <p:cond delay="6600"/>
                            </p:stCondLst>
                            <p:childTnLst>
                              <p:par>
                                <p:cTn id="23" presetID="56" presetClass="entr" presetSubtype="0" fill="hold" grpId="0" nodeType="afterEffect">
                                  <p:stCondLst>
                                    <p:cond delay="0"/>
                                  </p:stCondLst>
                                  <p:iterate type="lt">
                                    <p:tmPct val="10000"/>
                                  </p:iterate>
                                  <p:childTnLst>
                                    <p:set>
                                      <p:cBhvr>
                                        <p:cTn id="24" dur="1" fill="hold">
                                          <p:stCondLst>
                                            <p:cond delay="0"/>
                                          </p:stCondLst>
                                        </p:cTn>
                                        <p:tgtEl>
                                          <p:spTgt spid="201837"/>
                                        </p:tgtEl>
                                        <p:attrNameLst>
                                          <p:attrName>style.visibility</p:attrName>
                                        </p:attrNameLst>
                                      </p:cBhvr>
                                      <p:to>
                                        <p:strVal val="visible"/>
                                      </p:to>
                                    </p:set>
                                    <p:anim by="(-#ppt_w*2)" calcmode="lin" valueType="num">
                                      <p:cBhvr rctx="PPT">
                                        <p:cTn id="25" dur="1000" autoRev="1" fill="hold">
                                          <p:stCondLst>
                                            <p:cond delay="0"/>
                                          </p:stCondLst>
                                        </p:cTn>
                                        <p:tgtEl>
                                          <p:spTgt spid="201837"/>
                                        </p:tgtEl>
                                        <p:attrNameLst>
                                          <p:attrName>ppt_w</p:attrName>
                                        </p:attrNameLst>
                                      </p:cBhvr>
                                    </p:anim>
                                    <p:anim by="(#ppt_w*0.50)" calcmode="lin" valueType="num">
                                      <p:cBhvr>
                                        <p:cTn id="26" dur="1000" decel="50000" autoRev="1" fill="hold">
                                          <p:stCondLst>
                                            <p:cond delay="0"/>
                                          </p:stCondLst>
                                        </p:cTn>
                                        <p:tgtEl>
                                          <p:spTgt spid="201837"/>
                                        </p:tgtEl>
                                        <p:attrNameLst>
                                          <p:attrName>ppt_x</p:attrName>
                                        </p:attrNameLst>
                                      </p:cBhvr>
                                    </p:anim>
                                    <p:anim from="(-#ppt_h/2)" to="(#ppt_y)" calcmode="lin" valueType="num">
                                      <p:cBhvr>
                                        <p:cTn id="27" dur="2000" fill="hold">
                                          <p:stCondLst>
                                            <p:cond delay="0"/>
                                          </p:stCondLst>
                                        </p:cTn>
                                        <p:tgtEl>
                                          <p:spTgt spid="201837"/>
                                        </p:tgtEl>
                                        <p:attrNameLst>
                                          <p:attrName>ppt_y</p:attrName>
                                        </p:attrNameLst>
                                      </p:cBhvr>
                                    </p:anim>
                                    <p:animRot by="21600000">
                                      <p:cBhvr>
                                        <p:cTn id="28" dur="2000" fill="hold">
                                          <p:stCondLst>
                                            <p:cond delay="0"/>
                                          </p:stCondLst>
                                        </p:cTn>
                                        <p:tgtEl>
                                          <p:spTgt spid="201837"/>
                                        </p:tgtEl>
                                        <p:attrNameLst>
                                          <p:attrName>r</p:attrName>
                                        </p:attrNameLst>
                                      </p:cBhvr>
                                    </p:animRot>
                                  </p:childTnLst>
                                </p:cTn>
                              </p:par>
                            </p:childTnLst>
                          </p:cTn>
                        </p:par>
                        <p:par>
                          <p:cTn id="29" fill="hold">
                            <p:stCondLst>
                              <p:cond delay="8600"/>
                            </p:stCondLst>
                            <p:childTnLst>
                              <p:par>
                                <p:cTn id="30" presetID="3" presetClass="entr" presetSubtype="10" fill="hold" grpId="0" nodeType="afterEffect">
                                  <p:stCondLst>
                                    <p:cond delay="0"/>
                                  </p:stCondLst>
                                  <p:childTnLst>
                                    <p:set>
                                      <p:cBhvr>
                                        <p:cTn id="31" dur="1" fill="hold">
                                          <p:stCondLst>
                                            <p:cond delay="0"/>
                                          </p:stCondLst>
                                        </p:cTn>
                                        <p:tgtEl>
                                          <p:spTgt spid="201841"/>
                                        </p:tgtEl>
                                        <p:attrNameLst>
                                          <p:attrName>style.visibility</p:attrName>
                                        </p:attrNameLst>
                                      </p:cBhvr>
                                      <p:to>
                                        <p:strVal val="visible"/>
                                      </p:to>
                                    </p:set>
                                    <p:animEffect transition="in" filter="blinds(horizontal)">
                                      <p:cBhvr>
                                        <p:cTn id="32" dur="2000"/>
                                        <p:tgtEl>
                                          <p:spTgt spid="201841"/>
                                        </p:tgtEl>
                                      </p:cBhvr>
                                    </p:animEffect>
                                  </p:childTnLst>
                                </p:cTn>
                              </p:par>
                            </p:childTnLst>
                          </p:cTn>
                        </p:par>
                        <p:par>
                          <p:cTn id="33" fill="hold">
                            <p:stCondLst>
                              <p:cond delay="10600"/>
                            </p:stCondLst>
                            <p:childTnLst>
                              <p:par>
                                <p:cTn id="34" presetID="3" presetClass="entr" presetSubtype="10" fill="hold" grpId="0" nodeType="afterEffect">
                                  <p:stCondLst>
                                    <p:cond delay="0"/>
                                  </p:stCondLst>
                                  <p:childTnLst>
                                    <p:set>
                                      <p:cBhvr>
                                        <p:cTn id="35" dur="1" fill="hold">
                                          <p:stCondLst>
                                            <p:cond delay="0"/>
                                          </p:stCondLst>
                                        </p:cTn>
                                        <p:tgtEl>
                                          <p:spTgt spid="201842"/>
                                        </p:tgtEl>
                                        <p:attrNameLst>
                                          <p:attrName>style.visibility</p:attrName>
                                        </p:attrNameLst>
                                      </p:cBhvr>
                                      <p:to>
                                        <p:strVal val="visible"/>
                                      </p:to>
                                    </p:set>
                                    <p:animEffect transition="in" filter="blinds(horizontal)">
                                      <p:cBhvr>
                                        <p:cTn id="36" dur="2000"/>
                                        <p:tgtEl>
                                          <p:spTgt spid="201842"/>
                                        </p:tgtEl>
                                      </p:cBhvr>
                                    </p:animEffect>
                                  </p:childTnLst>
                                </p:cTn>
                              </p:par>
                            </p:childTnLst>
                          </p:cTn>
                        </p:par>
                        <p:par>
                          <p:cTn id="37" fill="hold">
                            <p:stCondLst>
                              <p:cond delay="12600"/>
                            </p:stCondLst>
                            <p:childTnLst>
                              <p:par>
                                <p:cTn id="38" presetID="3" presetClass="entr" presetSubtype="10" fill="hold" grpId="0" nodeType="afterEffect">
                                  <p:stCondLst>
                                    <p:cond delay="0"/>
                                  </p:stCondLst>
                                  <p:childTnLst>
                                    <p:set>
                                      <p:cBhvr>
                                        <p:cTn id="39" dur="1" fill="hold">
                                          <p:stCondLst>
                                            <p:cond delay="0"/>
                                          </p:stCondLst>
                                        </p:cTn>
                                        <p:tgtEl>
                                          <p:spTgt spid="201843"/>
                                        </p:tgtEl>
                                        <p:attrNameLst>
                                          <p:attrName>style.visibility</p:attrName>
                                        </p:attrNameLst>
                                      </p:cBhvr>
                                      <p:to>
                                        <p:strVal val="visible"/>
                                      </p:to>
                                    </p:set>
                                    <p:animEffect transition="in" filter="blinds(horizontal)">
                                      <p:cBhvr>
                                        <p:cTn id="40" dur="2000"/>
                                        <p:tgtEl>
                                          <p:spTgt spid="201843"/>
                                        </p:tgtEl>
                                      </p:cBhvr>
                                    </p:animEffect>
                                  </p:childTnLst>
                                </p:cTn>
                              </p:par>
                            </p:childTnLst>
                          </p:cTn>
                        </p:par>
                        <p:par>
                          <p:cTn id="41" fill="hold">
                            <p:stCondLst>
                              <p:cond delay="14600"/>
                            </p:stCondLst>
                            <p:childTnLst>
                              <p:par>
                                <p:cTn id="42" presetID="3" presetClass="entr" presetSubtype="10" fill="hold" grpId="0" nodeType="afterEffect">
                                  <p:stCondLst>
                                    <p:cond delay="0"/>
                                  </p:stCondLst>
                                  <p:childTnLst>
                                    <p:set>
                                      <p:cBhvr>
                                        <p:cTn id="43" dur="1" fill="hold">
                                          <p:stCondLst>
                                            <p:cond delay="0"/>
                                          </p:stCondLst>
                                        </p:cTn>
                                        <p:tgtEl>
                                          <p:spTgt spid="201844"/>
                                        </p:tgtEl>
                                        <p:attrNameLst>
                                          <p:attrName>style.visibility</p:attrName>
                                        </p:attrNameLst>
                                      </p:cBhvr>
                                      <p:to>
                                        <p:strVal val="visible"/>
                                      </p:to>
                                    </p:set>
                                    <p:animEffect transition="in" filter="blinds(horizontal)">
                                      <p:cBhvr>
                                        <p:cTn id="44" dur="2000"/>
                                        <p:tgtEl>
                                          <p:spTgt spid="201844"/>
                                        </p:tgtEl>
                                      </p:cBhvr>
                                    </p:animEffect>
                                  </p:childTnLst>
                                </p:cTn>
                              </p:par>
                            </p:childTnLst>
                          </p:cTn>
                        </p:par>
                        <p:par>
                          <p:cTn id="45" fill="hold">
                            <p:stCondLst>
                              <p:cond delay="16600"/>
                            </p:stCondLst>
                            <p:childTnLst>
                              <p:par>
                                <p:cTn id="46" presetID="3" presetClass="entr" presetSubtype="10" fill="hold" grpId="0" nodeType="afterEffect">
                                  <p:stCondLst>
                                    <p:cond delay="0"/>
                                  </p:stCondLst>
                                  <p:childTnLst>
                                    <p:set>
                                      <p:cBhvr>
                                        <p:cTn id="47" dur="1" fill="hold">
                                          <p:stCondLst>
                                            <p:cond delay="0"/>
                                          </p:stCondLst>
                                        </p:cTn>
                                        <p:tgtEl>
                                          <p:spTgt spid="201845"/>
                                        </p:tgtEl>
                                        <p:attrNameLst>
                                          <p:attrName>style.visibility</p:attrName>
                                        </p:attrNameLst>
                                      </p:cBhvr>
                                      <p:to>
                                        <p:strVal val="visible"/>
                                      </p:to>
                                    </p:set>
                                    <p:animEffect transition="in" filter="blinds(horizontal)">
                                      <p:cBhvr>
                                        <p:cTn id="48" dur="2000"/>
                                        <p:tgtEl>
                                          <p:spTgt spid="201845"/>
                                        </p:tgtEl>
                                      </p:cBhvr>
                                    </p:animEffect>
                                  </p:childTnLst>
                                </p:cTn>
                              </p:par>
                            </p:childTnLst>
                          </p:cTn>
                        </p:par>
                        <p:par>
                          <p:cTn id="49" fill="hold">
                            <p:stCondLst>
                              <p:cond delay="18600"/>
                            </p:stCondLst>
                            <p:childTnLst>
                              <p:par>
                                <p:cTn id="50" presetID="8" presetClass="entr" presetSubtype="16" fill="hold" grpId="0" nodeType="afterEffect">
                                  <p:stCondLst>
                                    <p:cond delay="0"/>
                                  </p:stCondLst>
                                  <p:childTnLst>
                                    <p:set>
                                      <p:cBhvr>
                                        <p:cTn id="51" dur="1" fill="hold">
                                          <p:stCondLst>
                                            <p:cond delay="0"/>
                                          </p:stCondLst>
                                        </p:cTn>
                                        <p:tgtEl>
                                          <p:spTgt spid="201846"/>
                                        </p:tgtEl>
                                        <p:attrNameLst>
                                          <p:attrName>style.visibility</p:attrName>
                                        </p:attrNameLst>
                                      </p:cBhvr>
                                      <p:to>
                                        <p:strVal val="visible"/>
                                      </p:to>
                                    </p:set>
                                    <p:animEffect transition="in" filter="diamond(in)">
                                      <p:cBhvr>
                                        <p:cTn id="52" dur="3000"/>
                                        <p:tgtEl>
                                          <p:spTgt spid="2018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837" grpId="0" animBg="1"/>
      <p:bldP spid="201838" grpId="0" animBg="1"/>
      <p:bldP spid="201839" grpId="0" animBg="1"/>
      <p:bldP spid="201841" grpId="0" animBg="1"/>
      <p:bldP spid="201842" grpId="0" animBg="1"/>
      <p:bldP spid="201843" grpId="0" animBg="1"/>
      <p:bldP spid="201844" grpId="0" animBg="1"/>
      <p:bldP spid="201845" grpId="0" animBg="1"/>
      <p:bldP spid="201846" grpId="0" animBg="1"/>
    </p:bldLst>
  </p:timing>
</p:sld>
</file>

<file path=ppt/slides/slide6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3780" name="WordArt 4"/>
          <p:cNvSpPr>
            <a:spLocks noChangeArrowheads="1" noChangeShapeType="1" noTextEdit="1"/>
          </p:cNvSpPr>
          <p:nvPr/>
        </p:nvSpPr>
        <p:spPr bwMode="auto">
          <a:xfrm>
            <a:off x="2987675" y="620713"/>
            <a:ext cx="2552700" cy="698500"/>
          </a:xfrm>
          <a:prstGeom prst="rect">
            <a:avLst/>
          </a:prstGeom>
        </p:spPr>
        <p:txBody>
          <a:bodyPr wrap="none" fromWordArt="1">
            <a:prstTxWarp prst="textTriangle">
              <a:avLst>
                <a:gd name="adj" fmla="val 50000"/>
              </a:avLst>
            </a:prstTxWarp>
            <a:scene3d>
              <a:camera prst="legacyObliqueTopLeft"/>
              <a:lightRig rig="legacyNormal3" dir="r"/>
            </a:scene3d>
            <a:sp3d extrusionH="201600" prstMaterial="legacyMatte">
              <a:extrusionClr>
                <a:srgbClr val="0066CC"/>
              </a:extrusionClr>
            </a:sp3d>
          </a:bodyPr>
          <a:lstStyle/>
          <a:p>
            <a:pPr rtl="1"/>
            <a:r>
              <a:rPr lang="ar-JO" sz="3600" kern="10">
                <a:ln w="9525">
                  <a:round/>
                  <a:headEnd/>
                  <a:tailEnd/>
                </a:ln>
                <a:gradFill rotWithShape="0">
                  <a:gsLst>
                    <a:gs pos="0">
                      <a:srgbClr val="FFFFCC"/>
                    </a:gs>
                    <a:gs pos="100000">
                      <a:srgbClr val="FF9999"/>
                    </a:gs>
                  </a:gsLst>
                  <a:lin ang="5400000" scaled="1"/>
                </a:gradFill>
                <a:latin typeface="Times New Roman"/>
                <a:cs typeface="Times New Roman"/>
              </a:rPr>
              <a:t>مقياس الرسم   </a:t>
            </a:r>
          </a:p>
        </p:txBody>
      </p:sp>
      <p:sp>
        <p:nvSpPr>
          <p:cNvPr id="203781" name="WordArt 5"/>
          <p:cNvSpPr>
            <a:spLocks noChangeArrowheads="1" noChangeShapeType="1" noTextEdit="1"/>
          </p:cNvSpPr>
          <p:nvPr/>
        </p:nvSpPr>
        <p:spPr bwMode="auto">
          <a:xfrm>
            <a:off x="3563938" y="404813"/>
            <a:ext cx="1552575" cy="495300"/>
          </a:xfrm>
          <a:prstGeom prst="rect">
            <a:avLst/>
          </a:prstGeom>
        </p:spPr>
        <p:txBody>
          <a:bodyPr spcFirstLastPara="1" wrap="none" fromWordArt="1">
            <a:prstTxWarp prst="textArchUp">
              <a:avLst>
                <a:gd name="adj" fmla="val 10800000"/>
              </a:avLst>
            </a:prstTxWarp>
          </a:bodyPr>
          <a:lstStyle/>
          <a:p>
            <a:pPr rtl="1"/>
            <a:r>
              <a:rPr lang="ar-JO" sz="2800" kern="10">
                <a:ln w="9525">
                  <a:solidFill>
                    <a:srgbClr val="000000"/>
                  </a:solidFill>
                  <a:round/>
                  <a:headEnd/>
                  <a:tailEnd/>
                </a:ln>
                <a:solidFill>
                  <a:srgbClr val="000000"/>
                </a:solidFill>
                <a:latin typeface="Arial Black"/>
              </a:rPr>
              <a:t>الدرس الخامس</a:t>
            </a:r>
          </a:p>
        </p:txBody>
      </p:sp>
      <p:sp>
        <p:nvSpPr>
          <p:cNvPr id="203782" name="WordArt 6"/>
          <p:cNvSpPr>
            <a:spLocks noChangeArrowheads="1" noChangeShapeType="1" noTextEdit="1"/>
          </p:cNvSpPr>
          <p:nvPr/>
        </p:nvSpPr>
        <p:spPr bwMode="auto">
          <a:xfrm>
            <a:off x="7308850" y="1125538"/>
            <a:ext cx="1352550" cy="657225"/>
          </a:xfrm>
          <a:prstGeom prst="rect">
            <a:avLst/>
          </a:prstGeom>
        </p:spPr>
        <p:txBody>
          <a:bodyPr wrap="none" fromWordArt="1">
            <a:prstTxWarp prst="textCascadeUp">
              <a:avLst>
                <a:gd name="adj" fmla="val 44444"/>
              </a:avLst>
            </a:prstTxWarp>
            <a:scene3d>
              <a:camera prst="legacyPerspectiveFront">
                <a:rot lat="20519999" lon="1080000" rev="0"/>
              </a:camera>
              <a:lightRig rig="legacyHarsh2" dir="b"/>
            </a:scene3d>
            <a:sp3d extrusionH="430200" prstMaterial="legacyMatte">
              <a:extrusionClr>
                <a:srgbClr val="FF6600"/>
              </a:extrusionClr>
            </a:sp3d>
          </a:bodyPr>
          <a:lstStyle/>
          <a:p>
            <a:pPr rtl="1"/>
            <a:r>
              <a:rPr lang="ar-JO" sz="2800" kern="10">
                <a:ln w="9525">
                  <a:round/>
                  <a:headEnd/>
                  <a:tailEnd/>
                </a:ln>
                <a:gradFill rotWithShape="0">
                  <a:gsLst>
                    <a:gs pos="0">
                      <a:srgbClr val="FFE701"/>
                    </a:gs>
                    <a:gs pos="100000">
                      <a:srgbClr val="FE3E02"/>
                    </a:gs>
                  </a:gsLst>
                  <a:lin ang="5400000" scaled="1"/>
                </a:gradFill>
                <a:latin typeface="Impact"/>
              </a:rPr>
              <a:t>مثال ((1)) :</a:t>
            </a:r>
          </a:p>
        </p:txBody>
      </p:sp>
      <p:sp>
        <p:nvSpPr>
          <p:cNvPr id="203783" name="Text Box 7"/>
          <p:cNvSpPr txBox="1">
            <a:spLocks noChangeArrowheads="1"/>
          </p:cNvSpPr>
          <p:nvPr/>
        </p:nvSpPr>
        <p:spPr bwMode="auto">
          <a:xfrm>
            <a:off x="1042988" y="1412875"/>
            <a:ext cx="6192837" cy="701675"/>
          </a:xfrm>
          <a:prstGeom prst="rect">
            <a:avLst/>
          </a:prstGeom>
          <a:noFill/>
          <a:ln w="9525" algn="ctr">
            <a:noFill/>
            <a:miter lim="800000"/>
            <a:headEnd/>
            <a:tailEnd/>
          </a:ln>
          <a:effectLst/>
        </p:spPr>
        <p:txBody>
          <a:bodyPr>
            <a:spAutoFit/>
          </a:bodyPr>
          <a:lstStyle/>
          <a:p>
            <a:pPr algn="r"/>
            <a:r>
              <a:rPr lang="ar-SA"/>
              <a:t>قطعة أرض مربعة الشكل طول ضلعها 50 م ، رسمت على الخريطة  كما في الشكل المجاور . أوجد مقياس الرسم المستخدم .</a:t>
            </a:r>
            <a:endParaRPr lang="en-US"/>
          </a:p>
        </p:txBody>
      </p:sp>
      <p:sp>
        <p:nvSpPr>
          <p:cNvPr id="203784" name="Rectangle 8"/>
          <p:cNvSpPr>
            <a:spLocks noChangeArrowheads="1"/>
          </p:cNvSpPr>
          <p:nvPr/>
        </p:nvSpPr>
        <p:spPr bwMode="auto">
          <a:xfrm>
            <a:off x="250825" y="2276475"/>
            <a:ext cx="1800225" cy="1657350"/>
          </a:xfrm>
          <a:prstGeom prst="rect">
            <a:avLst/>
          </a:prstGeom>
          <a:solidFill>
            <a:srgbClr val="F7DCA7"/>
          </a:solidFill>
          <a:ln w="28575" algn="ctr">
            <a:solidFill>
              <a:schemeClr val="tx1"/>
            </a:solidFill>
            <a:miter lim="800000"/>
            <a:headEnd/>
            <a:tailEnd/>
          </a:ln>
          <a:effectLst/>
        </p:spPr>
        <p:txBody>
          <a:bodyPr wrap="none" anchor="ctr">
            <a:spAutoFit/>
          </a:bodyPr>
          <a:lstStyle/>
          <a:p>
            <a:endParaRPr lang="ar-JO"/>
          </a:p>
        </p:txBody>
      </p:sp>
      <p:sp>
        <p:nvSpPr>
          <p:cNvPr id="203785" name="Text Box 9"/>
          <p:cNvSpPr txBox="1">
            <a:spLocks noChangeArrowheads="1"/>
          </p:cNvSpPr>
          <p:nvPr/>
        </p:nvSpPr>
        <p:spPr bwMode="auto">
          <a:xfrm>
            <a:off x="539750" y="1989138"/>
            <a:ext cx="1008063" cy="396875"/>
          </a:xfrm>
          <a:prstGeom prst="rect">
            <a:avLst/>
          </a:prstGeom>
          <a:noFill/>
          <a:ln w="9525" algn="ctr">
            <a:noFill/>
            <a:miter lim="800000"/>
            <a:headEnd/>
            <a:tailEnd/>
          </a:ln>
          <a:effectLst/>
        </p:spPr>
        <p:txBody>
          <a:bodyPr>
            <a:spAutoFit/>
          </a:bodyPr>
          <a:lstStyle/>
          <a:p>
            <a:r>
              <a:rPr lang="ar-SA"/>
              <a:t>5 سم </a:t>
            </a:r>
            <a:endParaRPr lang="en-US"/>
          </a:p>
        </p:txBody>
      </p:sp>
      <p:sp>
        <p:nvSpPr>
          <p:cNvPr id="203786" name="Line 10"/>
          <p:cNvSpPr>
            <a:spLocks noChangeShapeType="1"/>
          </p:cNvSpPr>
          <p:nvPr/>
        </p:nvSpPr>
        <p:spPr bwMode="auto">
          <a:xfrm flipH="1">
            <a:off x="1258888" y="2205038"/>
            <a:ext cx="73025" cy="144462"/>
          </a:xfrm>
          <a:prstGeom prst="line">
            <a:avLst/>
          </a:prstGeom>
          <a:noFill/>
          <a:ln w="6350">
            <a:solidFill>
              <a:schemeClr val="tx1"/>
            </a:solidFill>
            <a:round/>
            <a:headEnd/>
            <a:tailEnd/>
          </a:ln>
          <a:effectLst/>
        </p:spPr>
        <p:txBody>
          <a:bodyPr>
            <a:spAutoFit/>
          </a:bodyPr>
          <a:lstStyle/>
          <a:p>
            <a:endParaRPr lang="ar-JO"/>
          </a:p>
        </p:txBody>
      </p:sp>
      <p:sp>
        <p:nvSpPr>
          <p:cNvPr id="203787" name="Line 11"/>
          <p:cNvSpPr>
            <a:spLocks noChangeShapeType="1"/>
          </p:cNvSpPr>
          <p:nvPr/>
        </p:nvSpPr>
        <p:spPr bwMode="auto">
          <a:xfrm flipH="1">
            <a:off x="179388" y="2997200"/>
            <a:ext cx="144462" cy="144463"/>
          </a:xfrm>
          <a:prstGeom prst="line">
            <a:avLst/>
          </a:prstGeom>
          <a:noFill/>
          <a:ln w="6350">
            <a:solidFill>
              <a:schemeClr val="tx1"/>
            </a:solidFill>
            <a:round/>
            <a:headEnd/>
            <a:tailEnd/>
          </a:ln>
          <a:effectLst/>
        </p:spPr>
        <p:txBody>
          <a:bodyPr>
            <a:spAutoFit/>
          </a:bodyPr>
          <a:lstStyle/>
          <a:p>
            <a:endParaRPr lang="ar-JO"/>
          </a:p>
        </p:txBody>
      </p:sp>
      <p:sp>
        <p:nvSpPr>
          <p:cNvPr id="203788" name="Line 12"/>
          <p:cNvSpPr>
            <a:spLocks noChangeShapeType="1"/>
          </p:cNvSpPr>
          <p:nvPr/>
        </p:nvSpPr>
        <p:spPr bwMode="auto">
          <a:xfrm flipH="1">
            <a:off x="1187450" y="3860800"/>
            <a:ext cx="144463" cy="215900"/>
          </a:xfrm>
          <a:prstGeom prst="line">
            <a:avLst/>
          </a:prstGeom>
          <a:noFill/>
          <a:ln w="6350">
            <a:solidFill>
              <a:schemeClr val="tx1"/>
            </a:solidFill>
            <a:round/>
            <a:headEnd/>
            <a:tailEnd/>
          </a:ln>
          <a:effectLst/>
        </p:spPr>
        <p:txBody>
          <a:bodyPr>
            <a:spAutoFit/>
          </a:bodyPr>
          <a:lstStyle/>
          <a:p>
            <a:endParaRPr lang="ar-JO"/>
          </a:p>
        </p:txBody>
      </p:sp>
      <p:sp>
        <p:nvSpPr>
          <p:cNvPr id="203789" name="Line 13"/>
          <p:cNvSpPr>
            <a:spLocks noChangeShapeType="1"/>
          </p:cNvSpPr>
          <p:nvPr/>
        </p:nvSpPr>
        <p:spPr bwMode="auto">
          <a:xfrm flipH="1">
            <a:off x="1908175" y="2924175"/>
            <a:ext cx="287338" cy="217488"/>
          </a:xfrm>
          <a:prstGeom prst="line">
            <a:avLst/>
          </a:prstGeom>
          <a:noFill/>
          <a:ln w="6350">
            <a:solidFill>
              <a:schemeClr val="tx1"/>
            </a:solidFill>
            <a:round/>
            <a:headEnd/>
            <a:tailEnd/>
          </a:ln>
          <a:effectLst/>
        </p:spPr>
        <p:txBody>
          <a:bodyPr>
            <a:spAutoFit/>
          </a:bodyPr>
          <a:lstStyle/>
          <a:p>
            <a:endParaRPr lang="ar-JO"/>
          </a:p>
        </p:txBody>
      </p:sp>
      <p:sp>
        <p:nvSpPr>
          <p:cNvPr id="203790" name="WordArt 14"/>
          <p:cNvSpPr>
            <a:spLocks noChangeArrowheads="1" noChangeShapeType="1" noTextEdit="1"/>
          </p:cNvSpPr>
          <p:nvPr/>
        </p:nvSpPr>
        <p:spPr bwMode="auto">
          <a:xfrm>
            <a:off x="7956550" y="2060575"/>
            <a:ext cx="685800" cy="657225"/>
          </a:xfrm>
          <a:prstGeom prst="rect">
            <a:avLst/>
          </a:prstGeom>
        </p:spPr>
        <p:txBody>
          <a:bodyPr wrap="none" fromWordArt="1">
            <a:prstTxWarp prst="textCascadeUp">
              <a:avLst>
                <a:gd name="adj" fmla="val 44444"/>
              </a:avLst>
            </a:prstTxWarp>
            <a:scene3d>
              <a:camera prst="legacyPerspectiveFront">
                <a:rot lat="20519999" lon="1080000" rev="0"/>
              </a:camera>
              <a:lightRig rig="legacyHarsh2" dir="b"/>
            </a:scene3d>
            <a:sp3d extrusionH="430200" prstMaterial="legacyMatte">
              <a:extrusionClr>
                <a:srgbClr val="FF6600"/>
              </a:extrusionClr>
            </a:sp3d>
          </a:bodyPr>
          <a:lstStyle/>
          <a:p>
            <a:pPr rtl="1"/>
            <a:r>
              <a:rPr lang="ar-JO" sz="2800" kern="10">
                <a:ln w="9525">
                  <a:round/>
                  <a:headEnd/>
                  <a:tailEnd/>
                </a:ln>
                <a:gradFill rotWithShape="0">
                  <a:gsLst>
                    <a:gs pos="0">
                      <a:srgbClr val="FFE701"/>
                    </a:gs>
                    <a:gs pos="100000">
                      <a:srgbClr val="FE3E02"/>
                    </a:gs>
                  </a:gsLst>
                  <a:lin ang="5400000" scaled="1"/>
                </a:gradFill>
                <a:latin typeface="Impact"/>
              </a:rPr>
              <a:t>الحل :</a:t>
            </a:r>
          </a:p>
        </p:txBody>
      </p:sp>
      <p:sp>
        <p:nvSpPr>
          <p:cNvPr id="203791" name="Text Box 15"/>
          <p:cNvSpPr txBox="1">
            <a:spLocks noChangeArrowheads="1"/>
          </p:cNvSpPr>
          <p:nvPr/>
        </p:nvSpPr>
        <p:spPr bwMode="auto">
          <a:xfrm>
            <a:off x="6011863" y="2492375"/>
            <a:ext cx="1727200" cy="396875"/>
          </a:xfrm>
          <a:prstGeom prst="rect">
            <a:avLst/>
          </a:prstGeom>
          <a:noFill/>
          <a:ln w="9525" algn="ctr">
            <a:noFill/>
            <a:miter lim="800000"/>
            <a:headEnd/>
            <a:tailEnd/>
          </a:ln>
          <a:effectLst/>
        </p:spPr>
        <p:txBody>
          <a:bodyPr>
            <a:spAutoFit/>
          </a:bodyPr>
          <a:lstStyle/>
          <a:p>
            <a:r>
              <a:rPr lang="ar-SA"/>
              <a:t>مقياس الرسم = </a:t>
            </a:r>
            <a:endParaRPr lang="en-US"/>
          </a:p>
        </p:txBody>
      </p:sp>
      <p:sp>
        <p:nvSpPr>
          <p:cNvPr id="203792" name="Text Box 16"/>
          <p:cNvSpPr txBox="1">
            <a:spLocks noChangeArrowheads="1"/>
          </p:cNvSpPr>
          <p:nvPr/>
        </p:nvSpPr>
        <p:spPr bwMode="auto">
          <a:xfrm>
            <a:off x="4211638" y="2708275"/>
            <a:ext cx="1727200" cy="396875"/>
          </a:xfrm>
          <a:prstGeom prst="rect">
            <a:avLst/>
          </a:prstGeom>
          <a:noFill/>
          <a:ln w="9525" algn="ctr">
            <a:noFill/>
            <a:miter lim="800000"/>
            <a:headEnd/>
            <a:tailEnd/>
          </a:ln>
          <a:effectLst/>
        </p:spPr>
        <p:txBody>
          <a:bodyPr>
            <a:spAutoFit/>
          </a:bodyPr>
          <a:lstStyle/>
          <a:p>
            <a:r>
              <a:rPr lang="ar-SA"/>
              <a:t>الطول الحقيقي </a:t>
            </a:r>
            <a:endParaRPr lang="en-US"/>
          </a:p>
        </p:txBody>
      </p:sp>
      <p:sp>
        <p:nvSpPr>
          <p:cNvPr id="203793" name="Text Box 17"/>
          <p:cNvSpPr txBox="1">
            <a:spLocks noChangeArrowheads="1"/>
          </p:cNvSpPr>
          <p:nvPr/>
        </p:nvSpPr>
        <p:spPr bwMode="auto">
          <a:xfrm>
            <a:off x="4140200" y="2349500"/>
            <a:ext cx="1727200" cy="396875"/>
          </a:xfrm>
          <a:prstGeom prst="rect">
            <a:avLst/>
          </a:prstGeom>
          <a:noFill/>
          <a:ln w="9525" algn="ctr">
            <a:noFill/>
            <a:miter lim="800000"/>
            <a:headEnd/>
            <a:tailEnd/>
          </a:ln>
          <a:effectLst/>
        </p:spPr>
        <p:txBody>
          <a:bodyPr>
            <a:spAutoFit/>
          </a:bodyPr>
          <a:lstStyle/>
          <a:p>
            <a:r>
              <a:rPr lang="ar-SA"/>
              <a:t>الطول في الرسم </a:t>
            </a:r>
            <a:endParaRPr lang="en-US"/>
          </a:p>
        </p:txBody>
      </p:sp>
      <p:sp>
        <p:nvSpPr>
          <p:cNvPr id="203794" name="Line 18"/>
          <p:cNvSpPr>
            <a:spLocks noChangeShapeType="1"/>
          </p:cNvSpPr>
          <p:nvPr/>
        </p:nvSpPr>
        <p:spPr bwMode="auto">
          <a:xfrm flipH="1">
            <a:off x="4067175" y="2708275"/>
            <a:ext cx="2017713" cy="0"/>
          </a:xfrm>
          <a:prstGeom prst="line">
            <a:avLst/>
          </a:prstGeom>
          <a:noFill/>
          <a:ln w="28575">
            <a:solidFill>
              <a:schemeClr val="tx1"/>
            </a:solidFill>
            <a:round/>
            <a:headEnd/>
            <a:tailEnd/>
          </a:ln>
          <a:effectLst/>
        </p:spPr>
        <p:txBody>
          <a:bodyPr>
            <a:spAutoFit/>
          </a:bodyPr>
          <a:lstStyle/>
          <a:p>
            <a:endParaRPr lang="ar-JO"/>
          </a:p>
        </p:txBody>
      </p:sp>
      <p:sp>
        <p:nvSpPr>
          <p:cNvPr id="203795" name="Text Box 19"/>
          <p:cNvSpPr txBox="1">
            <a:spLocks noChangeArrowheads="1"/>
          </p:cNvSpPr>
          <p:nvPr/>
        </p:nvSpPr>
        <p:spPr bwMode="auto">
          <a:xfrm>
            <a:off x="4932363" y="3284538"/>
            <a:ext cx="3311525" cy="396875"/>
          </a:xfrm>
          <a:prstGeom prst="rect">
            <a:avLst/>
          </a:prstGeom>
          <a:noFill/>
          <a:ln w="9525" algn="ctr">
            <a:noFill/>
            <a:miter lim="800000"/>
            <a:headEnd/>
            <a:tailEnd/>
          </a:ln>
          <a:effectLst/>
        </p:spPr>
        <p:txBody>
          <a:bodyPr>
            <a:spAutoFit/>
          </a:bodyPr>
          <a:lstStyle/>
          <a:p>
            <a:r>
              <a:rPr lang="ar-SA"/>
              <a:t>الطول في الرسم = 5 سم  </a:t>
            </a:r>
            <a:endParaRPr lang="en-US"/>
          </a:p>
        </p:txBody>
      </p:sp>
      <p:sp>
        <p:nvSpPr>
          <p:cNvPr id="203796" name="Text Box 20"/>
          <p:cNvSpPr txBox="1">
            <a:spLocks noChangeArrowheads="1"/>
          </p:cNvSpPr>
          <p:nvPr/>
        </p:nvSpPr>
        <p:spPr bwMode="auto">
          <a:xfrm>
            <a:off x="3203575" y="3644900"/>
            <a:ext cx="5327650" cy="396875"/>
          </a:xfrm>
          <a:prstGeom prst="rect">
            <a:avLst/>
          </a:prstGeom>
          <a:noFill/>
          <a:ln w="9525" algn="ctr">
            <a:noFill/>
            <a:miter lim="800000"/>
            <a:headEnd/>
            <a:tailEnd/>
          </a:ln>
          <a:effectLst/>
        </p:spPr>
        <p:txBody>
          <a:bodyPr>
            <a:spAutoFit/>
          </a:bodyPr>
          <a:lstStyle/>
          <a:p>
            <a:r>
              <a:rPr lang="ar-SA"/>
              <a:t>الطول الحقيقي = 50 × 100 = 5000 سم </a:t>
            </a:r>
            <a:endParaRPr lang="en-US"/>
          </a:p>
        </p:txBody>
      </p:sp>
      <p:sp>
        <p:nvSpPr>
          <p:cNvPr id="203797" name="Text Box 21"/>
          <p:cNvSpPr txBox="1">
            <a:spLocks noChangeArrowheads="1"/>
          </p:cNvSpPr>
          <p:nvPr/>
        </p:nvSpPr>
        <p:spPr bwMode="auto">
          <a:xfrm>
            <a:off x="6588125" y="4437063"/>
            <a:ext cx="1944688" cy="396875"/>
          </a:xfrm>
          <a:prstGeom prst="rect">
            <a:avLst/>
          </a:prstGeom>
          <a:noFill/>
          <a:ln w="9525" algn="ctr">
            <a:noFill/>
            <a:miter lim="800000"/>
            <a:headEnd/>
            <a:tailEnd/>
          </a:ln>
          <a:effectLst/>
        </p:spPr>
        <p:txBody>
          <a:bodyPr>
            <a:spAutoFit/>
          </a:bodyPr>
          <a:lstStyle/>
          <a:p>
            <a:r>
              <a:rPr lang="ar-SA"/>
              <a:t>اذن مقياس الرسم = </a:t>
            </a:r>
            <a:endParaRPr lang="en-US"/>
          </a:p>
        </p:txBody>
      </p:sp>
      <p:sp>
        <p:nvSpPr>
          <p:cNvPr id="203798" name="Text Box 22"/>
          <p:cNvSpPr txBox="1">
            <a:spLocks noChangeArrowheads="1"/>
          </p:cNvSpPr>
          <p:nvPr/>
        </p:nvSpPr>
        <p:spPr bwMode="auto">
          <a:xfrm>
            <a:off x="5795963" y="4292600"/>
            <a:ext cx="576262" cy="396875"/>
          </a:xfrm>
          <a:prstGeom prst="rect">
            <a:avLst/>
          </a:prstGeom>
          <a:noFill/>
          <a:ln w="9525" algn="ctr">
            <a:noFill/>
            <a:miter lim="800000"/>
            <a:headEnd/>
            <a:tailEnd/>
          </a:ln>
          <a:effectLst/>
        </p:spPr>
        <p:txBody>
          <a:bodyPr>
            <a:spAutoFit/>
          </a:bodyPr>
          <a:lstStyle/>
          <a:p>
            <a:r>
              <a:rPr lang="ar-SA"/>
              <a:t>5</a:t>
            </a:r>
            <a:endParaRPr lang="en-US"/>
          </a:p>
        </p:txBody>
      </p:sp>
      <p:sp>
        <p:nvSpPr>
          <p:cNvPr id="203799" name="Text Box 23"/>
          <p:cNvSpPr txBox="1">
            <a:spLocks noChangeArrowheads="1"/>
          </p:cNvSpPr>
          <p:nvPr/>
        </p:nvSpPr>
        <p:spPr bwMode="auto">
          <a:xfrm>
            <a:off x="5508625" y="4652963"/>
            <a:ext cx="1008063" cy="396875"/>
          </a:xfrm>
          <a:prstGeom prst="rect">
            <a:avLst/>
          </a:prstGeom>
          <a:noFill/>
          <a:ln w="9525" algn="ctr">
            <a:noFill/>
            <a:miter lim="800000"/>
            <a:headEnd/>
            <a:tailEnd/>
          </a:ln>
          <a:effectLst/>
        </p:spPr>
        <p:txBody>
          <a:bodyPr>
            <a:spAutoFit/>
          </a:bodyPr>
          <a:lstStyle/>
          <a:p>
            <a:r>
              <a:rPr lang="ar-SA"/>
              <a:t>5000</a:t>
            </a:r>
            <a:endParaRPr lang="en-US"/>
          </a:p>
        </p:txBody>
      </p:sp>
      <p:sp>
        <p:nvSpPr>
          <p:cNvPr id="203800" name="Text Box 24"/>
          <p:cNvSpPr txBox="1">
            <a:spLocks noChangeArrowheads="1"/>
          </p:cNvSpPr>
          <p:nvPr/>
        </p:nvSpPr>
        <p:spPr bwMode="auto">
          <a:xfrm>
            <a:off x="4356100" y="4221163"/>
            <a:ext cx="576263" cy="396875"/>
          </a:xfrm>
          <a:prstGeom prst="rect">
            <a:avLst/>
          </a:prstGeom>
          <a:noFill/>
          <a:ln w="9525" algn="ctr">
            <a:noFill/>
            <a:miter lim="800000"/>
            <a:headEnd/>
            <a:tailEnd/>
          </a:ln>
          <a:effectLst/>
        </p:spPr>
        <p:txBody>
          <a:bodyPr>
            <a:spAutoFit/>
          </a:bodyPr>
          <a:lstStyle/>
          <a:p>
            <a:r>
              <a:rPr lang="ar-SA"/>
              <a:t>1</a:t>
            </a:r>
            <a:endParaRPr lang="en-US"/>
          </a:p>
        </p:txBody>
      </p:sp>
      <p:sp>
        <p:nvSpPr>
          <p:cNvPr id="203801" name="Text Box 25"/>
          <p:cNvSpPr txBox="1">
            <a:spLocks noChangeArrowheads="1"/>
          </p:cNvSpPr>
          <p:nvPr/>
        </p:nvSpPr>
        <p:spPr bwMode="auto">
          <a:xfrm>
            <a:off x="3995738" y="4652963"/>
            <a:ext cx="1223962" cy="396875"/>
          </a:xfrm>
          <a:prstGeom prst="rect">
            <a:avLst/>
          </a:prstGeom>
          <a:noFill/>
          <a:ln w="9525" algn="ctr">
            <a:noFill/>
            <a:miter lim="800000"/>
            <a:headEnd/>
            <a:tailEnd/>
          </a:ln>
          <a:effectLst/>
        </p:spPr>
        <p:txBody>
          <a:bodyPr>
            <a:spAutoFit/>
          </a:bodyPr>
          <a:lstStyle/>
          <a:p>
            <a:r>
              <a:rPr lang="ar-SA"/>
              <a:t>1000</a:t>
            </a:r>
            <a:endParaRPr lang="en-US"/>
          </a:p>
        </p:txBody>
      </p:sp>
      <p:sp>
        <p:nvSpPr>
          <p:cNvPr id="203802" name="Line 26"/>
          <p:cNvSpPr>
            <a:spLocks noChangeShapeType="1"/>
          </p:cNvSpPr>
          <p:nvPr/>
        </p:nvSpPr>
        <p:spPr bwMode="auto">
          <a:xfrm flipH="1">
            <a:off x="5508625" y="4652963"/>
            <a:ext cx="1008063" cy="0"/>
          </a:xfrm>
          <a:prstGeom prst="line">
            <a:avLst/>
          </a:prstGeom>
          <a:noFill/>
          <a:ln w="28575">
            <a:solidFill>
              <a:schemeClr val="tx1"/>
            </a:solidFill>
            <a:round/>
            <a:headEnd/>
            <a:tailEnd/>
          </a:ln>
          <a:effectLst/>
        </p:spPr>
        <p:txBody>
          <a:bodyPr>
            <a:spAutoFit/>
          </a:bodyPr>
          <a:lstStyle/>
          <a:p>
            <a:endParaRPr lang="ar-JO"/>
          </a:p>
        </p:txBody>
      </p:sp>
      <p:sp>
        <p:nvSpPr>
          <p:cNvPr id="203803" name="Text Box 27"/>
          <p:cNvSpPr txBox="1">
            <a:spLocks noChangeArrowheads="1"/>
          </p:cNvSpPr>
          <p:nvPr/>
        </p:nvSpPr>
        <p:spPr bwMode="auto">
          <a:xfrm>
            <a:off x="5076825" y="4437063"/>
            <a:ext cx="576263" cy="396875"/>
          </a:xfrm>
          <a:prstGeom prst="rect">
            <a:avLst/>
          </a:prstGeom>
          <a:noFill/>
          <a:ln w="9525" algn="ctr">
            <a:noFill/>
            <a:miter lim="800000"/>
            <a:headEnd/>
            <a:tailEnd/>
          </a:ln>
          <a:effectLst/>
        </p:spPr>
        <p:txBody>
          <a:bodyPr>
            <a:spAutoFit/>
          </a:bodyPr>
          <a:lstStyle/>
          <a:p>
            <a:r>
              <a:rPr lang="ar-SA"/>
              <a:t>=</a:t>
            </a:r>
            <a:endParaRPr lang="en-US"/>
          </a:p>
        </p:txBody>
      </p:sp>
      <p:sp>
        <p:nvSpPr>
          <p:cNvPr id="203804" name="Line 28"/>
          <p:cNvSpPr>
            <a:spLocks noChangeShapeType="1"/>
          </p:cNvSpPr>
          <p:nvPr/>
        </p:nvSpPr>
        <p:spPr bwMode="auto">
          <a:xfrm flipH="1">
            <a:off x="4140200" y="4652963"/>
            <a:ext cx="1008063" cy="0"/>
          </a:xfrm>
          <a:prstGeom prst="line">
            <a:avLst/>
          </a:prstGeom>
          <a:noFill/>
          <a:ln w="28575">
            <a:solidFill>
              <a:schemeClr val="tx1"/>
            </a:solidFill>
            <a:round/>
            <a:headEnd/>
            <a:tailEnd/>
          </a:ln>
          <a:effectLst/>
        </p:spPr>
        <p:txBody>
          <a:bodyPr>
            <a:spAutoFit/>
          </a:bodyPr>
          <a:lstStyle/>
          <a:p>
            <a:endParaRPr lang="ar-JO"/>
          </a:p>
        </p:txBody>
      </p:sp>
      <p:sp>
        <p:nvSpPr>
          <p:cNvPr id="203805" name="AutoShape 29">
            <a:hlinkClick r:id="rId3" action="ppaction://hlinksldjump" highlightClick="1"/>
          </p:cNvPr>
          <p:cNvSpPr>
            <a:spLocks noChangeArrowheads="1"/>
          </p:cNvSpPr>
          <p:nvPr/>
        </p:nvSpPr>
        <p:spPr bwMode="auto">
          <a:xfrm>
            <a:off x="0" y="6453188"/>
            <a:ext cx="395288" cy="404812"/>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slow">
    <p:checker dir="vert"/>
    <p:sndAc>
      <p:stSnd>
        <p:snd r:embed="rId2" name="whoosh.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203791"/>
                                        </p:tgtEl>
                                        <p:attrNameLst>
                                          <p:attrName>style.visibility</p:attrName>
                                        </p:attrNameLst>
                                      </p:cBhvr>
                                      <p:to>
                                        <p:strVal val="visible"/>
                                      </p:to>
                                    </p:set>
                                    <p:anim calcmode="lin" valueType="num">
                                      <p:cBhvr>
                                        <p:cTn id="7" dur="1000" decel="50000" fill="hold">
                                          <p:stCondLst>
                                            <p:cond delay="0"/>
                                          </p:stCondLst>
                                        </p:cTn>
                                        <p:tgtEl>
                                          <p:spTgt spid="203791"/>
                                        </p:tgtEl>
                                        <p:attrNameLst>
                                          <p:attrName>style.rotation</p:attrName>
                                        </p:attrNameLst>
                                      </p:cBhvr>
                                      <p:tavLst>
                                        <p:tav tm="0">
                                          <p:val>
                                            <p:fltVal val="-90"/>
                                          </p:val>
                                        </p:tav>
                                        <p:tav tm="100000">
                                          <p:val>
                                            <p:fltVal val="0"/>
                                          </p:val>
                                        </p:tav>
                                      </p:tavLst>
                                    </p:anim>
                                    <p:anim calcmode="lin" valueType="num">
                                      <p:cBhvr>
                                        <p:cTn id="8" dur="1000" decel="50000" fill="hold">
                                          <p:stCondLst>
                                            <p:cond delay="0"/>
                                          </p:stCondLst>
                                        </p:cTn>
                                        <p:tgtEl>
                                          <p:spTgt spid="203791"/>
                                        </p:tgtEl>
                                        <p:attrNameLst>
                                          <p:attrName>ppt_w</p:attrName>
                                        </p:attrNameLst>
                                      </p:cBhvr>
                                      <p:tavLst>
                                        <p:tav tm="0">
                                          <p:val>
                                            <p:strVal val="#ppt_w"/>
                                          </p:val>
                                        </p:tav>
                                        <p:tav tm="100000">
                                          <p:val>
                                            <p:strVal val="#ppt_w*.05"/>
                                          </p:val>
                                        </p:tav>
                                      </p:tavLst>
                                    </p:anim>
                                    <p:anim calcmode="lin" valueType="num">
                                      <p:cBhvr>
                                        <p:cTn id="9" dur="1000" accel="50000" fill="hold">
                                          <p:stCondLst>
                                            <p:cond delay="1000"/>
                                          </p:stCondLst>
                                        </p:cTn>
                                        <p:tgtEl>
                                          <p:spTgt spid="203791"/>
                                        </p:tgtEl>
                                        <p:attrNameLst>
                                          <p:attrName>ppt_w</p:attrName>
                                        </p:attrNameLst>
                                      </p:cBhvr>
                                      <p:tavLst>
                                        <p:tav tm="0">
                                          <p:val>
                                            <p:strVal val="#ppt_w*.05"/>
                                          </p:val>
                                        </p:tav>
                                        <p:tav tm="100000">
                                          <p:val>
                                            <p:strVal val="#ppt_w"/>
                                          </p:val>
                                        </p:tav>
                                      </p:tavLst>
                                    </p:anim>
                                    <p:anim calcmode="lin" valueType="num">
                                      <p:cBhvr>
                                        <p:cTn id="10" dur="2000" fill="hold"/>
                                        <p:tgtEl>
                                          <p:spTgt spid="203791"/>
                                        </p:tgtEl>
                                        <p:attrNameLst>
                                          <p:attrName>ppt_h</p:attrName>
                                        </p:attrNameLst>
                                      </p:cBhvr>
                                      <p:tavLst>
                                        <p:tav tm="0">
                                          <p:val>
                                            <p:strVal val="#ppt_h"/>
                                          </p:val>
                                        </p:tav>
                                        <p:tav tm="100000">
                                          <p:val>
                                            <p:strVal val="#ppt_h"/>
                                          </p:val>
                                        </p:tav>
                                      </p:tavLst>
                                    </p:anim>
                                    <p:anim calcmode="lin" valueType="num">
                                      <p:cBhvr>
                                        <p:cTn id="11" dur="1000" decel="50000" fill="hold">
                                          <p:stCondLst>
                                            <p:cond delay="0"/>
                                          </p:stCondLst>
                                        </p:cTn>
                                        <p:tgtEl>
                                          <p:spTgt spid="203791"/>
                                        </p:tgtEl>
                                        <p:attrNameLst>
                                          <p:attrName>ppt_x</p:attrName>
                                        </p:attrNameLst>
                                      </p:cBhvr>
                                      <p:tavLst>
                                        <p:tav tm="0">
                                          <p:val>
                                            <p:strVal val="#ppt_x+.4"/>
                                          </p:val>
                                        </p:tav>
                                        <p:tav tm="100000">
                                          <p:val>
                                            <p:strVal val="#ppt_x"/>
                                          </p:val>
                                        </p:tav>
                                      </p:tavLst>
                                    </p:anim>
                                    <p:anim calcmode="lin" valueType="num">
                                      <p:cBhvr>
                                        <p:cTn id="12" dur="1000" decel="50000" fill="hold">
                                          <p:stCondLst>
                                            <p:cond delay="0"/>
                                          </p:stCondLst>
                                        </p:cTn>
                                        <p:tgtEl>
                                          <p:spTgt spid="203791"/>
                                        </p:tgtEl>
                                        <p:attrNameLst>
                                          <p:attrName>ppt_y</p:attrName>
                                        </p:attrNameLst>
                                      </p:cBhvr>
                                      <p:tavLst>
                                        <p:tav tm="0">
                                          <p:val>
                                            <p:strVal val="#ppt_y-.2"/>
                                          </p:val>
                                        </p:tav>
                                        <p:tav tm="100000">
                                          <p:val>
                                            <p:strVal val="#ppt_y+.1"/>
                                          </p:val>
                                        </p:tav>
                                      </p:tavLst>
                                    </p:anim>
                                    <p:anim calcmode="lin" valueType="num">
                                      <p:cBhvr>
                                        <p:cTn id="13" dur="1000" accel="50000" fill="hold">
                                          <p:stCondLst>
                                            <p:cond delay="1000"/>
                                          </p:stCondLst>
                                        </p:cTn>
                                        <p:tgtEl>
                                          <p:spTgt spid="203791"/>
                                        </p:tgtEl>
                                        <p:attrNameLst>
                                          <p:attrName>ppt_y</p:attrName>
                                        </p:attrNameLst>
                                      </p:cBhvr>
                                      <p:tavLst>
                                        <p:tav tm="0">
                                          <p:val>
                                            <p:strVal val="#ppt_y+.1"/>
                                          </p:val>
                                        </p:tav>
                                        <p:tav tm="100000">
                                          <p:val>
                                            <p:strVal val="#ppt_y"/>
                                          </p:val>
                                        </p:tav>
                                      </p:tavLst>
                                    </p:anim>
                                    <p:animEffect transition="in" filter="fade">
                                      <p:cBhvr>
                                        <p:cTn id="14" dur="2000" decel="50000">
                                          <p:stCondLst>
                                            <p:cond delay="0"/>
                                          </p:stCondLst>
                                        </p:cTn>
                                        <p:tgtEl>
                                          <p:spTgt spid="203791"/>
                                        </p:tgtEl>
                                      </p:cBhvr>
                                    </p:animEffect>
                                  </p:childTnLst>
                                </p:cTn>
                              </p:par>
                            </p:childTnLst>
                          </p:cTn>
                        </p:par>
                        <p:par>
                          <p:cTn id="15" fill="hold">
                            <p:stCondLst>
                              <p:cond delay="2000"/>
                            </p:stCondLst>
                            <p:childTnLst>
                              <p:par>
                                <p:cTn id="16" presetID="25" presetClass="entr" presetSubtype="0" fill="hold" grpId="0" nodeType="afterEffect">
                                  <p:stCondLst>
                                    <p:cond delay="0"/>
                                  </p:stCondLst>
                                  <p:childTnLst>
                                    <p:set>
                                      <p:cBhvr>
                                        <p:cTn id="17" dur="1" fill="hold">
                                          <p:stCondLst>
                                            <p:cond delay="0"/>
                                          </p:stCondLst>
                                        </p:cTn>
                                        <p:tgtEl>
                                          <p:spTgt spid="203793"/>
                                        </p:tgtEl>
                                        <p:attrNameLst>
                                          <p:attrName>style.visibility</p:attrName>
                                        </p:attrNameLst>
                                      </p:cBhvr>
                                      <p:to>
                                        <p:strVal val="visible"/>
                                      </p:to>
                                    </p:set>
                                    <p:anim calcmode="lin" valueType="num">
                                      <p:cBhvr>
                                        <p:cTn id="18" dur="1000" decel="50000" fill="hold">
                                          <p:stCondLst>
                                            <p:cond delay="0"/>
                                          </p:stCondLst>
                                        </p:cTn>
                                        <p:tgtEl>
                                          <p:spTgt spid="203793"/>
                                        </p:tgtEl>
                                        <p:attrNameLst>
                                          <p:attrName>style.rotation</p:attrName>
                                        </p:attrNameLst>
                                      </p:cBhvr>
                                      <p:tavLst>
                                        <p:tav tm="0">
                                          <p:val>
                                            <p:fltVal val="-90"/>
                                          </p:val>
                                        </p:tav>
                                        <p:tav tm="100000">
                                          <p:val>
                                            <p:fltVal val="0"/>
                                          </p:val>
                                        </p:tav>
                                      </p:tavLst>
                                    </p:anim>
                                    <p:anim calcmode="lin" valueType="num">
                                      <p:cBhvr>
                                        <p:cTn id="19" dur="1000" decel="50000" fill="hold">
                                          <p:stCondLst>
                                            <p:cond delay="0"/>
                                          </p:stCondLst>
                                        </p:cTn>
                                        <p:tgtEl>
                                          <p:spTgt spid="203793"/>
                                        </p:tgtEl>
                                        <p:attrNameLst>
                                          <p:attrName>ppt_w</p:attrName>
                                        </p:attrNameLst>
                                      </p:cBhvr>
                                      <p:tavLst>
                                        <p:tav tm="0">
                                          <p:val>
                                            <p:strVal val="#ppt_w"/>
                                          </p:val>
                                        </p:tav>
                                        <p:tav tm="100000">
                                          <p:val>
                                            <p:strVal val="#ppt_w*.05"/>
                                          </p:val>
                                        </p:tav>
                                      </p:tavLst>
                                    </p:anim>
                                    <p:anim calcmode="lin" valueType="num">
                                      <p:cBhvr>
                                        <p:cTn id="20" dur="1000" accel="50000" fill="hold">
                                          <p:stCondLst>
                                            <p:cond delay="1000"/>
                                          </p:stCondLst>
                                        </p:cTn>
                                        <p:tgtEl>
                                          <p:spTgt spid="203793"/>
                                        </p:tgtEl>
                                        <p:attrNameLst>
                                          <p:attrName>ppt_w</p:attrName>
                                        </p:attrNameLst>
                                      </p:cBhvr>
                                      <p:tavLst>
                                        <p:tav tm="0">
                                          <p:val>
                                            <p:strVal val="#ppt_w*.05"/>
                                          </p:val>
                                        </p:tav>
                                        <p:tav tm="100000">
                                          <p:val>
                                            <p:strVal val="#ppt_w"/>
                                          </p:val>
                                        </p:tav>
                                      </p:tavLst>
                                    </p:anim>
                                    <p:anim calcmode="lin" valueType="num">
                                      <p:cBhvr>
                                        <p:cTn id="21" dur="2000" fill="hold"/>
                                        <p:tgtEl>
                                          <p:spTgt spid="203793"/>
                                        </p:tgtEl>
                                        <p:attrNameLst>
                                          <p:attrName>ppt_h</p:attrName>
                                        </p:attrNameLst>
                                      </p:cBhvr>
                                      <p:tavLst>
                                        <p:tav tm="0">
                                          <p:val>
                                            <p:strVal val="#ppt_h"/>
                                          </p:val>
                                        </p:tav>
                                        <p:tav tm="100000">
                                          <p:val>
                                            <p:strVal val="#ppt_h"/>
                                          </p:val>
                                        </p:tav>
                                      </p:tavLst>
                                    </p:anim>
                                    <p:anim calcmode="lin" valueType="num">
                                      <p:cBhvr>
                                        <p:cTn id="22" dur="1000" decel="50000" fill="hold">
                                          <p:stCondLst>
                                            <p:cond delay="0"/>
                                          </p:stCondLst>
                                        </p:cTn>
                                        <p:tgtEl>
                                          <p:spTgt spid="203793"/>
                                        </p:tgtEl>
                                        <p:attrNameLst>
                                          <p:attrName>ppt_x</p:attrName>
                                        </p:attrNameLst>
                                      </p:cBhvr>
                                      <p:tavLst>
                                        <p:tav tm="0">
                                          <p:val>
                                            <p:strVal val="#ppt_x+.4"/>
                                          </p:val>
                                        </p:tav>
                                        <p:tav tm="100000">
                                          <p:val>
                                            <p:strVal val="#ppt_x"/>
                                          </p:val>
                                        </p:tav>
                                      </p:tavLst>
                                    </p:anim>
                                    <p:anim calcmode="lin" valueType="num">
                                      <p:cBhvr>
                                        <p:cTn id="23" dur="1000" decel="50000" fill="hold">
                                          <p:stCondLst>
                                            <p:cond delay="0"/>
                                          </p:stCondLst>
                                        </p:cTn>
                                        <p:tgtEl>
                                          <p:spTgt spid="203793"/>
                                        </p:tgtEl>
                                        <p:attrNameLst>
                                          <p:attrName>ppt_y</p:attrName>
                                        </p:attrNameLst>
                                      </p:cBhvr>
                                      <p:tavLst>
                                        <p:tav tm="0">
                                          <p:val>
                                            <p:strVal val="#ppt_y-.2"/>
                                          </p:val>
                                        </p:tav>
                                        <p:tav tm="100000">
                                          <p:val>
                                            <p:strVal val="#ppt_y+.1"/>
                                          </p:val>
                                        </p:tav>
                                      </p:tavLst>
                                    </p:anim>
                                    <p:anim calcmode="lin" valueType="num">
                                      <p:cBhvr>
                                        <p:cTn id="24" dur="1000" accel="50000" fill="hold">
                                          <p:stCondLst>
                                            <p:cond delay="1000"/>
                                          </p:stCondLst>
                                        </p:cTn>
                                        <p:tgtEl>
                                          <p:spTgt spid="203793"/>
                                        </p:tgtEl>
                                        <p:attrNameLst>
                                          <p:attrName>ppt_y</p:attrName>
                                        </p:attrNameLst>
                                      </p:cBhvr>
                                      <p:tavLst>
                                        <p:tav tm="0">
                                          <p:val>
                                            <p:strVal val="#ppt_y+.1"/>
                                          </p:val>
                                        </p:tav>
                                        <p:tav tm="100000">
                                          <p:val>
                                            <p:strVal val="#ppt_y"/>
                                          </p:val>
                                        </p:tav>
                                      </p:tavLst>
                                    </p:anim>
                                    <p:animEffect transition="in" filter="fade">
                                      <p:cBhvr>
                                        <p:cTn id="25" dur="2000" decel="50000">
                                          <p:stCondLst>
                                            <p:cond delay="0"/>
                                          </p:stCondLst>
                                        </p:cTn>
                                        <p:tgtEl>
                                          <p:spTgt spid="203793"/>
                                        </p:tgtEl>
                                      </p:cBhvr>
                                    </p:animEffect>
                                  </p:childTnLst>
                                </p:cTn>
                              </p:par>
                            </p:childTnLst>
                          </p:cTn>
                        </p:par>
                        <p:par>
                          <p:cTn id="26" fill="hold">
                            <p:stCondLst>
                              <p:cond delay="4000"/>
                            </p:stCondLst>
                            <p:childTnLst>
                              <p:par>
                                <p:cTn id="27" presetID="30" presetClass="entr" presetSubtype="0" fill="hold" grpId="0" nodeType="afterEffect">
                                  <p:stCondLst>
                                    <p:cond delay="0"/>
                                  </p:stCondLst>
                                  <p:childTnLst>
                                    <p:set>
                                      <p:cBhvr>
                                        <p:cTn id="28" dur="1" fill="hold">
                                          <p:stCondLst>
                                            <p:cond delay="0"/>
                                          </p:stCondLst>
                                        </p:cTn>
                                        <p:tgtEl>
                                          <p:spTgt spid="203794"/>
                                        </p:tgtEl>
                                        <p:attrNameLst>
                                          <p:attrName>style.visibility</p:attrName>
                                        </p:attrNameLst>
                                      </p:cBhvr>
                                      <p:to>
                                        <p:strVal val="visible"/>
                                      </p:to>
                                    </p:set>
                                    <p:animEffect transition="in" filter="fade">
                                      <p:cBhvr>
                                        <p:cTn id="29" dur="800" decel="100000"/>
                                        <p:tgtEl>
                                          <p:spTgt spid="203794"/>
                                        </p:tgtEl>
                                      </p:cBhvr>
                                    </p:animEffect>
                                    <p:anim calcmode="lin" valueType="num">
                                      <p:cBhvr>
                                        <p:cTn id="30" dur="800" decel="100000" fill="hold"/>
                                        <p:tgtEl>
                                          <p:spTgt spid="203794"/>
                                        </p:tgtEl>
                                        <p:attrNameLst>
                                          <p:attrName>style.rotation</p:attrName>
                                        </p:attrNameLst>
                                      </p:cBhvr>
                                      <p:tavLst>
                                        <p:tav tm="0">
                                          <p:val>
                                            <p:fltVal val="-90"/>
                                          </p:val>
                                        </p:tav>
                                        <p:tav tm="100000">
                                          <p:val>
                                            <p:fltVal val="0"/>
                                          </p:val>
                                        </p:tav>
                                      </p:tavLst>
                                    </p:anim>
                                    <p:anim calcmode="lin" valueType="num">
                                      <p:cBhvr>
                                        <p:cTn id="31" dur="800" decel="100000" fill="hold"/>
                                        <p:tgtEl>
                                          <p:spTgt spid="203794"/>
                                        </p:tgtEl>
                                        <p:attrNameLst>
                                          <p:attrName>ppt_x</p:attrName>
                                        </p:attrNameLst>
                                      </p:cBhvr>
                                      <p:tavLst>
                                        <p:tav tm="0">
                                          <p:val>
                                            <p:strVal val="#ppt_x+0.4"/>
                                          </p:val>
                                        </p:tav>
                                        <p:tav tm="100000">
                                          <p:val>
                                            <p:strVal val="#ppt_x-0.05"/>
                                          </p:val>
                                        </p:tav>
                                      </p:tavLst>
                                    </p:anim>
                                    <p:anim calcmode="lin" valueType="num">
                                      <p:cBhvr>
                                        <p:cTn id="32" dur="800" decel="100000" fill="hold"/>
                                        <p:tgtEl>
                                          <p:spTgt spid="203794"/>
                                        </p:tgtEl>
                                        <p:attrNameLst>
                                          <p:attrName>ppt_y</p:attrName>
                                        </p:attrNameLst>
                                      </p:cBhvr>
                                      <p:tavLst>
                                        <p:tav tm="0">
                                          <p:val>
                                            <p:strVal val="#ppt_y-0.4"/>
                                          </p:val>
                                        </p:tav>
                                        <p:tav tm="100000">
                                          <p:val>
                                            <p:strVal val="#ppt_y+0.1"/>
                                          </p:val>
                                        </p:tav>
                                      </p:tavLst>
                                    </p:anim>
                                    <p:anim calcmode="lin" valueType="num">
                                      <p:cBhvr>
                                        <p:cTn id="33" dur="200" accel="100000" fill="hold">
                                          <p:stCondLst>
                                            <p:cond delay="800"/>
                                          </p:stCondLst>
                                        </p:cTn>
                                        <p:tgtEl>
                                          <p:spTgt spid="203794"/>
                                        </p:tgtEl>
                                        <p:attrNameLst>
                                          <p:attrName>ppt_x</p:attrName>
                                        </p:attrNameLst>
                                      </p:cBhvr>
                                      <p:tavLst>
                                        <p:tav tm="0">
                                          <p:val>
                                            <p:strVal val="#ppt_x-0.05"/>
                                          </p:val>
                                        </p:tav>
                                        <p:tav tm="100000">
                                          <p:val>
                                            <p:strVal val="#ppt_x"/>
                                          </p:val>
                                        </p:tav>
                                      </p:tavLst>
                                    </p:anim>
                                    <p:anim calcmode="lin" valueType="num">
                                      <p:cBhvr>
                                        <p:cTn id="34" dur="200" accel="100000" fill="hold">
                                          <p:stCondLst>
                                            <p:cond delay="800"/>
                                          </p:stCondLst>
                                        </p:cTn>
                                        <p:tgtEl>
                                          <p:spTgt spid="203794"/>
                                        </p:tgtEl>
                                        <p:attrNameLst>
                                          <p:attrName>ppt_y</p:attrName>
                                        </p:attrNameLst>
                                      </p:cBhvr>
                                      <p:tavLst>
                                        <p:tav tm="0">
                                          <p:val>
                                            <p:strVal val="#ppt_y+0.1"/>
                                          </p:val>
                                        </p:tav>
                                        <p:tav tm="100000">
                                          <p:val>
                                            <p:strVal val="#ppt_y"/>
                                          </p:val>
                                        </p:tav>
                                      </p:tavLst>
                                    </p:anim>
                                  </p:childTnLst>
                                </p:cTn>
                              </p:par>
                            </p:childTnLst>
                          </p:cTn>
                        </p:par>
                        <p:par>
                          <p:cTn id="35" fill="hold">
                            <p:stCondLst>
                              <p:cond delay="5000"/>
                            </p:stCondLst>
                            <p:childTnLst>
                              <p:par>
                                <p:cTn id="36" presetID="25" presetClass="entr" presetSubtype="0" fill="hold" grpId="0" nodeType="afterEffect">
                                  <p:stCondLst>
                                    <p:cond delay="0"/>
                                  </p:stCondLst>
                                  <p:childTnLst>
                                    <p:set>
                                      <p:cBhvr>
                                        <p:cTn id="37" dur="1" fill="hold">
                                          <p:stCondLst>
                                            <p:cond delay="0"/>
                                          </p:stCondLst>
                                        </p:cTn>
                                        <p:tgtEl>
                                          <p:spTgt spid="203792"/>
                                        </p:tgtEl>
                                        <p:attrNameLst>
                                          <p:attrName>style.visibility</p:attrName>
                                        </p:attrNameLst>
                                      </p:cBhvr>
                                      <p:to>
                                        <p:strVal val="visible"/>
                                      </p:to>
                                    </p:set>
                                    <p:anim calcmode="lin" valueType="num">
                                      <p:cBhvr>
                                        <p:cTn id="38" dur="1000" decel="50000" fill="hold">
                                          <p:stCondLst>
                                            <p:cond delay="0"/>
                                          </p:stCondLst>
                                        </p:cTn>
                                        <p:tgtEl>
                                          <p:spTgt spid="203792"/>
                                        </p:tgtEl>
                                        <p:attrNameLst>
                                          <p:attrName>style.rotation</p:attrName>
                                        </p:attrNameLst>
                                      </p:cBhvr>
                                      <p:tavLst>
                                        <p:tav tm="0">
                                          <p:val>
                                            <p:fltVal val="-90"/>
                                          </p:val>
                                        </p:tav>
                                        <p:tav tm="100000">
                                          <p:val>
                                            <p:fltVal val="0"/>
                                          </p:val>
                                        </p:tav>
                                      </p:tavLst>
                                    </p:anim>
                                    <p:anim calcmode="lin" valueType="num">
                                      <p:cBhvr>
                                        <p:cTn id="39" dur="1000" decel="50000" fill="hold">
                                          <p:stCondLst>
                                            <p:cond delay="0"/>
                                          </p:stCondLst>
                                        </p:cTn>
                                        <p:tgtEl>
                                          <p:spTgt spid="203792"/>
                                        </p:tgtEl>
                                        <p:attrNameLst>
                                          <p:attrName>ppt_w</p:attrName>
                                        </p:attrNameLst>
                                      </p:cBhvr>
                                      <p:tavLst>
                                        <p:tav tm="0">
                                          <p:val>
                                            <p:strVal val="#ppt_w"/>
                                          </p:val>
                                        </p:tav>
                                        <p:tav tm="100000">
                                          <p:val>
                                            <p:strVal val="#ppt_w*.05"/>
                                          </p:val>
                                        </p:tav>
                                      </p:tavLst>
                                    </p:anim>
                                    <p:anim calcmode="lin" valueType="num">
                                      <p:cBhvr>
                                        <p:cTn id="40" dur="1000" accel="50000" fill="hold">
                                          <p:stCondLst>
                                            <p:cond delay="1000"/>
                                          </p:stCondLst>
                                        </p:cTn>
                                        <p:tgtEl>
                                          <p:spTgt spid="203792"/>
                                        </p:tgtEl>
                                        <p:attrNameLst>
                                          <p:attrName>ppt_w</p:attrName>
                                        </p:attrNameLst>
                                      </p:cBhvr>
                                      <p:tavLst>
                                        <p:tav tm="0">
                                          <p:val>
                                            <p:strVal val="#ppt_w*.05"/>
                                          </p:val>
                                        </p:tav>
                                        <p:tav tm="100000">
                                          <p:val>
                                            <p:strVal val="#ppt_w"/>
                                          </p:val>
                                        </p:tav>
                                      </p:tavLst>
                                    </p:anim>
                                    <p:anim calcmode="lin" valueType="num">
                                      <p:cBhvr>
                                        <p:cTn id="41" dur="2000" fill="hold"/>
                                        <p:tgtEl>
                                          <p:spTgt spid="203792"/>
                                        </p:tgtEl>
                                        <p:attrNameLst>
                                          <p:attrName>ppt_h</p:attrName>
                                        </p:attrNameLst>
                                      </p:cBhvr>
                                      <p:tavLst>
                                        <p:tav tm="0">
                                          <p:val>
                                            <p:strVal val="#ppt_h"/>
                                          </p:val>
                                        </p:tav>
                                        <p:tav tm="100000">
                                          <p:val>
                                            <p:strVal val="#ppt_h"/>
                                          </p:val>
                                        </p:tav>
                                      </p:tavLst>
                                    </p:anim>
                                    <p:anim calcmode="lin" valueType="num">
                                      <p:cBhvr>
                                        <p:cTn id="42" dur="1000" decel="50000" fill="hold">
                                          <p:stCondLst>
                                            <p:cond delay="0"/>
                                          </p:stCondLst>
                                        </p:cTn>
                                        <p:tgtEl>
                                          <p:spTgt spid="203792"/>
                                        </p:tgtEl>
                                        <p:attrNameLst>
                                          <p:attrName>ppt_x</p:attrName>
                                        </p:attrNameLst>
                                      </p:cBhvr>
                                      <p:tavLst>
                                        <p:tav tm="0">
                                          <p:val>
                                            <p:strVal val="#ppt_x+.4"/>
                                          </p:val>
                                        </p:tav>
                                        <p:tav tm="100000">
                                          <p:val>
                                            <p:strVal val="#ppt_x"/>
                                          </p:val>
                                        </p:tav>
                                      </p:tavLst>
                                    </p:anim>
                                    <p:anim calcmode="lin" valueType="num">
                                      <p:cBhvr>
                                        <p:cTn id="43" dur="1000" decel="50000" fill="hold">
                                          <p:stCondLst>
                                            <p:cond delay="0"/>
                                          </p:stCondLst>
                                        </p:cTn>
                                        <p:tgtEl>
                                          <p:spTgt spid="203792"/>
                                        </p:tgtEl>
                                        <p:attrNameLst>
                                          <p:attrName>ppt_y</p:attrName>
                                        </p:attrNameLst>
                                      </p:cBhvr>
                                      <p:tavLst>
                                        <p:tav tm="0">
                                          <p:val>
                                            <p:strVal val="#ppt_y-.2"/>
                                          </p:val>
                                        </p:tav>
                                        <p:tav tm="100000">
                                          <p:val>
                                            <p:strVal val="#ppt_y+.1"/>
                                          </p:val>
                                        </p:tav>
                                      </p:tavLst>
                                    </p:anim>
                                    <p:anim calcmode="lin" valueType="num">
                                      <p:cBhvr>
                                        <p:cTn id="44" dur="1000" accel="50000" fill="hold">
                                          <p:stCondLst>
                                            <p:cond delay="1000"/>
                                          </p:stCondLst>
                                        </p:cTn>
                                        <p:tgtEl>
                                          <p:spTgt spid="203792"/>
                                        </p:tgtEl>
                                        <p:attrNameLst>
                                          <p:attrName>ppt_y</p:attrName>
                                        </p:attrNameLst>
                                      </p:cBhvr>
                                      <p:tavLst>
                                        <p:tav tm="0">
                                          <p:val>
                                            <p:strVal val="#ppt_y+.1"/>
                                          </p:val>
                                        </p:tav>
                                        <p:tav tm="100000">
                                          <p:val>
                                            <p:strVal val="#ppt_y"/>
                                          </p:val>
                                        </p:tav>
                                      </p:tavLst>
                                    </p:anim>
                                    <p:animEffect transition="in" filter="fade">
                                      <p:cBhvr>
                                        <p:cTn id="45" dur="2000" decel="50000">
                                          <p:stCondLst>
                                            <p:cond delay="0"/>
                                          </p:stCondLst>
                                        </p:cTn>
                                        <p:tgtEl>
                                          <p:spTgt spid="203792"/>
                                        </p:tgtEl>
                                      </p:cBhvr>
                                    </p:animEffect>
                                  </p:childTnLst>
                                </p:cTn>
                              </p:par>
                            </p:childTnLst>
                          </p:cTn>
                        </p:par>
                        <p:par>
                          <p:cTn id="46" fill="hold">
                            <p:stCondLst>
                              <p:cond delay="7000"/>
                            </p:stCondLst>
                            <p:childTnLst>
                              <p:par>
                                <p:cTn id="47" presetID="13" presetClass="entr" presetSubtype="16" fill="hold" grpId="0" nodeType="afterEffect">
                                  <p:stCondLst>
                                    <p:cond delay="0"/>
                                  </p:stCondLst>
                                  <p:childTnLst>
                                    <p:set>
                                      <p:cBhvr>
                                        <p:cTn id="48" dur="1" fill="hold">
                                          <p:stCondLst>
                                            <p:cond delay="0"/>
                                          </p:stCondLst>
                                        </p:cTn>
                                        <p:tgtEl>
                                          <p:spTgt spid="203795"/>
                                        </p:tgtEl>
                                        <p:attrNameLst>
                                          <p:attrName>style.visibility</p:attrName>
                                        </p:attrNameLst>
                                      </p:cBhvr>
                                      <p:to>
                                        <p:strVal val="visible"/>
                                      </p:to>
                                    </p:set>
                                    <p:animEffect transition="in" filter="plus(in)">
                                      <p:cBhvr>
                                        <p:cTn id="49" dur="2000"/>
                                        <p:tgtEl>
                                          <p:spTgt spid="203795"/>
                                        </p:tgtEl>
                                      </p:cBhvr>
                                    </p:animEffect>
                                  </p:childTnLst>
                                </p:cTn>
                              </p:par>
                            </p:childTnLst>
                          </p:cTn>
                        </p:par>
                        <p:par>
                          <p:cTn id="50" fill="hold">
                            <p:stCondLst>
                              <p:cond delay="9000"/>
                            </p:stCondLst>
                            <p:childTnLst>
                              <p:par>
                                <p:cTn id="51" presetID="13" presetClass="entr" presetSubtype="16" fill="hold" grpId="0" nodeType="afterEffect">
                                  <p:stCondLst>
                                    <p:cond delay="0"/>
                                  </p:stCondLst>
                                  <p:childTnLst>
                                    <p:set>
                                      <p:cBhvr>
                                        <p:cTn id="52" dur="1" fill="hold">
                                          <p:stCondLst>
                                            <p:cond delay="0"/>
                                          </p:stCondLst>
                                        </p:cTn>
                                        <p:tgtEl>
                                          <p:spTgt spid="203796"/>
                                        </p:tgtEl>
                                        <p:attrNameLst>
                                          <p:attrName>style.visibility</p:attrName>
                                        </p:attrNameLst>
                                      </p:cBhvr>
                                      <p:to>
                                        <p:strVal val="visible"/>
                                      </p:to>
                                    </p:set>
                                    <p:animEffect transition="in" filter="plus(in)">
                                      <p:cBhvr>
                                        <p:cTn id="53" dur="2000"/>
                                        <p:tgtEl>
                                          <p:spTgt spid="203796"/>
                                        </p:tgtEl>
                                      </p:cBhvr>
                                    </p:animEffect>
                                  </p:childTnLst>
                                </p:cTn>
                              </p:par>
                            </p:childTnLst>
                          </p:cTn>
                        </p:par>
                        <p:par>
                          <p:cTn id="54" fill="hold">
                            <p:stCondLst>
                              <p:cond delay="11000"/>
                            </p:stCondLst>
                            <p:childTnLst>
                              <p:par>
                                <p:cTn id="55" presetID="25" presetClass="entr" presetSubtype="0" fill="hold" grpId="0" nodeType="afterEffect">
                                  <p:stCondLst>
                                    <p:cond delay="0"/>
                                  </p:stCondLst>
                                  <p:childTnLst>
                                    <p:set>
                                      <p:cBhvr>
                                        <p:cTn id="56" dur="1" fill="hold">
                                          <p:stCondLst>
                                            <p:cond delay="0"/>
                                          </p:stCondLst>
                                        </p:cTn>
                                        <p:tgtEl>
                                          <p:spTgt spid="203797"/>
                                        </p:tgtEl>
                                        <p:attrNameLst>
                                          <p:attrName>style.visibility</p:attrName>
                                        </p:attrNameLst>
                                      </p:cBhvr>
                                      <p:to>
                                        <p:strVal val="visible"/>
                                      </p:to>
                                    </p:set>
                                    <p:anim calcmode="lin" valueType="num">
                                      <p:cBhvr>
                                        <p:cTn id="57" dur="500" decel="50000" fill="hold">
                                          <p:stCondLst>
                                            <p:cond delay="0"/>
                                          </p:stCondLst>
                                        </p:cTn>
                                        <p:tgtEl>
                                          <p:spTgt spid="203797"/>
                                        </p:tgtEl>
                                        <p:attrNameLst>
                                          <p:attrName>style.rotation</p:attrName>
                                        </p:attrNameLst>
                                      </p:cBhvr>
                                      <p:tavLst>
                                        <p:tav tm="0">
                                          <p:val>
                                            <p:fltVal val="-90"/>
                                          </p:val>
                                        </p:tav>
                                        <p:tav tm="100000">
                                          <p:val>
                                            <p:fltVal val="0"/>
                                          </p:val>
                                        </p:tav>
                                      </p:tavLst>
                                    </p:anim>
                                    <p:anim calcmode="lin" valueType="num">
                                      <p:cBhvr>
                                        <p:cTn id="58" dur="500" decel="50000" fill="hold">
                                          <p:stCondLst>
                                            <p:cond delay="0"/>
                                          </p:stCondLst>
                                        </p:cTn>
                                        <p:tgtEl>
                                          <p:spTgt spid="203797"/>
                                        </p:tgtEl>
                                        <p:attrNameLst>
                                          <p:attrName>ppt_w</p:attrName>
                                        </p:attrNameLst>
                                      </p:cBhvr>
                                      <p:tavLst>
                                        <p:tav tm="0">
                                          <p:val>
                                            <p:strVal val="#ppt_w"/>
                                          </p:val>
                                        </p:tav>
                                        <p:tav tm="100000">
                                          <p:val>
                                            <p:strVal val="#ppt_w*.05"/>
                                          </p:val>
                                        </p:tav>
                                      </p:tavLst>
                                    </p:anim>
                                    <p:anim calcmode="lin" valueType="num">
                                      <p:cBhvr>
                                        <p:cTn id="59" dur="500" accel="50000" fill="hold">
                                          <p:stCondLst>
                                            <p:cond delay="500"/>
                                          </p:stCondLst>
                                        </p:cTn>
                                        <p:tgtEl>
                                          <p:spTgt spid="203797"/>
                                        </p:tgtEl>
                                        <p:attrNameLst>
                                          <p:attrName>ppt_w</p:attrName>
                                        </p:attrNameLst>
                                      </p:cBhvr>
                                      <p:tavLst>
                                        <p:tav tm="0">
                                          <p:val>
                                            <p:strVal val="#ppt_w*.05"/>
                                          </p:val>
                                        </p:tav>
                                        <p:tav tm="100000">
                                          <p:val>
                                            <p:strVal val="#ppt_w"/>
                                          </p:val>
                                        </p:tav>
                                      </p:tavLst>
                                    </p:anim>
                                    <p:anim calcmode="lin" valueType="num">
                                      <p:cBhvr>
                                        <p:cTn id="60" dur="1000" fill="hold"/>
                                        <p:tgtEl>
                                          <p:spTgt spid="203797"/>
                                        </p:tgtEl>
                                        <p:attrNameLst>
                                          <p:attrName>ppt_h</p:attrName>
                                        </p:attrNameLst>
                                      </p:cBhvr>
                                      <p:tavLst>
                                        <p:tav tm="0">
                                          <p:val>
                                            <p:strVal val="#ppt_h"/>
                                          </p:val>
                                        </p:tav>
                                        <p:tav tm="100000">
                                          <p:val>
                                            <p:strVal val="#ppt_h"/>
                                          </p:val>
                                        </p:tav>
                                      </p:tavLst>
                                    </p:anim>
                                    <p:anim calcmode="lin" valueType="num">
                                      <p:cBhvr>
                                        <p:cTn id="61" dur="500" decel="50000" fill="hold">
                                          <p:stCondLst>
                                            <p:cond delay="0"/>
                                          </p:stCondLst>
                                        </p:cTn>
                                        <p:tgtEl>
                                          <p:spTgt spid="203797"/>
                                        </p:tgtEl>
                                        <p:attrNameLst>
                                          <p:attrName>ppt_x</p:attrName>
                                        </p:attrNameLst>
                                      </p:cBhvr>
                                      <p:tavLst>
                                        <p:tav tm="0">
                                          <p:val>
                                            <p:strVal val="#ppt_x+.4"/>
                                          </p:val>
                                        </p:tav>
                                        <p:tav tm="100000">
                                          <p:val>
                                            <p:strVal val="#ppt_x"/>
                                          </p:val>
                                        </p:tav>
                                      </p:tavLst>
                                    </p:anim>
                                    <p:anim calcmode="lin" valueType="num">
                                      <p:cBhvr>
                                        <p:cTn id="62" dur="500" decel="50000" fill="hold">
                                          <p:stCondLst>
                                            <p:cond delay="0"/>
                                          </p:stCondLst>
                                        </p:cTn>
                                        <p:tgtEl>
                                          <p:spTgt spid="203797"/>
                                        </p:tgtEl>
                                        <p:attrNameLst>
                                          <p:attrName>ppt_y</p:attrName>
                                        </p:attrNameLst>
                                      </p:cBhvr>
                                      <p:tavLst>
                                        <p:tav tm="0">
                                          <p:val>
                                            <p:strVal val="#ppt_y-.2"/>
                                          </p:val>
                                        </p:tav>
                                        <p:tav tm="100000">
                                          <p:val>
                                            <p:strVal val="#ppt_y+.1"/>
                                          </p:val>
                                        </p:tav>
                                      </p:tavLst>
                                    </p:anim>
                                    <p:anim calcmode="lin" valueType="num">
                                      <p:cBhvr>
                                        <p:cTn id="63" dur="500" accel="50000" fill="hold">
                                          <p:stCondLst>
                                            <p:cond delay="500"/>
                                          </p:stCondLst>
                                        </p:cTn>
                                        <p:tgtEl>
                                          <p:spTgt spid="203797"/>
                                        </p:tgtEl>
                                        <p:attrNameLst>
                                          <p:attrName>ppt_y</p:attrName>
                                        </p:attrNameLst>
                                      </p:cBhvr>
                                      <p:tavLst>
                                        <p:tav tm="0">
                                          <p:val>
                                            <p:strVal val="#ppt_y+.1"/>
                                          </p:val>
                                        </p:tav>
                                        <p:tav tm="100000">
                                          <p:val>
                                            <p:strVal val="#ppt_y"/>
                                          </p:val>
                                        </p:tav>
                                      </p:tavLst>
                                    </p:anim>
                                    <p:animEffect transition="in" filter="fade">
                                      <p:cBhvr>
                                        <p:cTn id="64" dur="1000" decel="50000">
                                          <p:stCondLst>
                                            <p:cond delay="0"/>
                                          </p:stCondLst>
                                        </p:cTn>
                                        <p:tgtEl>
                                          <p:spTgt spid="203797"/>
                                        </p:tgtEl>
                                      </p:cBhvr>
                                    </p:animEffect>
                                  </p:childTnLst>
                                </p:cTn>
                              </p:par>
                            </p:childTnLst>
                          </p:cTn>
                        </p:par>
                        <p:par>
                          <p:cTn id="65" fill="hold">
                            <p:stCondLst>
                              <p:cond delay="12000"/>
                            </p:stCondLst>
                            <p:childTnLst>
                              <p:par>
                                <p:cTn id="66" presetID="56" presetClass="entr" presetSubtype="0" fill="hold" grpId="0" nodeType="afterEffect">
                                  <p:stCondLst>
                                    <p:cond delay="0"/>
                                  </p:stCondLst>
                                  <p:iterate type="lt">
                                    <p:tmPct val="10000"/>
                                  </p:iterate>
                                  <p:childTnLst>
                                    <p:set>
                                      <p:cBhvr>
                                        <p:cTn id="67" dur="1" fill="hold">
                                          <p:stCondLst>
                                            <p:cond delay="0"/>
                                          </p:stCondLst>
                                        </p:cTn>
                                        <p:tgtEl>
                                          <p:spTgt spid="203798"/>
                                        </p:tgtEl>
                                        <p:attrNameLst>
                                          <p:attrName>style.visibility</p:attrName>
                                        </p:attrNameLst>
                                      </p:cBhvr>
                                      <p:to>
                                        <p:strVal val="visible"/>
                                      </p:to>
                                    </p:set>
                                    <p:anim by="(-#ppt_w*2)" calcmode="lin" valueType="num">
                                      <p:cBhvr rctx="PPT">
                                        <p:cTn id="68" dur="1000" autoRev="1" fill="hold">
                                          <p:stCondLst>
                                            <p:cond delay="0"/>
                                          </p:stCondLst>
                                        </p:cTn>
                                        <p:tgtEl>
                                          <p:spTgt spid="203798"/>
                                        </p:tgtEl>
                                        <p:attrNameLst>
                                          <p:attrName>ppt_w</p:attrName>
                                        </p:attrNameLst>
                                      </p:cBhvr>
                                    </p:anim>
                                    <p:anim by="(#ppt_w*0.50)" calcmode="lin" valueType="num">
                                      <p:cBhvr>
                                        <p:cTn id="69" dur="1000" decel="50000" autoRev="1" fill="hold">
                                          <p:stCondLst>
                                            <p:cond delay="0"/>
                                          </p:stCondLst>
                                        </p:cTn>
                                        <p:tgtEl>
                                          <p:spTgt spid="203798"/>
                                        </p:tgtEl>
                                        <p:attrNameLst>
                                          <p:attrName>ppt_x</p:attrName>
                                        </p:attrNameLst>
                                      </p:cBhvr>
                                    </p:anim>
                                    <p:anim from="(-#ppt_h/2)" to="(#ppt_y)" calcmode="lin" valueType="num">
                                      <p:cBhvr>
                                        <p:cTn id="70" dur="2000" fill="hold">
                                          <p:stCondLst>
                                            <p:cond delay="0"/>
                                          </p:stCondLst>
                                        </p:cTn>
                                        <p:tgtEl>
                                          <p:spTgt spid="203798"/>
                                        </p:tgtEl>
                                        <p:attrNameLst>
                                          <p:attrName>ppt_y</p:attrName>
                                        </p:attrNameLst>
                                      </p:cBhvr>
                                    </p:anim>
                                    <p:animRot by="21600000">
                                      <p:cBhvr>
                                        <p:cTn id="71" dur="2000" fill="hold">
                                          <p:stCondLst>
                                            <p:cond delay="0"/>
                                          </p:stCondLst>
                                        </p:cTn>
                                        <p:tgtEl>
                                          <p:spTgt spid="203798"/>
                                        </p:tgtEl>
                                        <p:attrNameLst>
                                          <p:attrName>r</p:attrName>
                                        </p:attrNameLst>
                                      </p:cBhvr>
                                    </p:animRot>
                                  </p:childTnLst>
                                </p:cTn>
                              </p:par>
                            </p:childTnLst>
                          </p:cTn>
                        </p:par>
                        <p:par>
                          <p:cTn id="72" fill="hold">
                            <p:stCondLst>
                              <p:cond delay="14000"/>
                            </p:stCondLst>
                            <p:childTnLst>
                              <p:par>
                                <p:cTn id="73" presetID="30" presetClass="entr" presetSubtype="0" fill="hold" grpId="0" nodeType="afterEffect">
                                  <p:stCondLst>
                                    <p:cond delay="0"/>
                                  </p:stCondLst>
                                  <p:childTnLst>
                                    <p:set>
                                      <p:cBhvr>
                                        <p:cTn id="74" dur="1" fill="hold">
                                          <p:stCondLst>
                                            <p:cond delay="0"/>
                                          </p:stCondLst>
                                        </p:cTn>
                                        <p:tgtEl>
                                          <p:spTgt spid="203802"/>
                                        </p:tgtEl>
                                        <p:attrNameLst>
                                          <p:attrName>style.visibility</p:attrName>
                                        </p:attrNameLst>
                                      </p:cBhvr>
                                      <p:to>
                                        <p:strVal val="visible"/>
                                      </p:to>
                                    </p:set>
                                    <p:animEffect transition="in" filter="fade">
                                      <p:cBhvr>
                                        <p:cTn id="75" dur="800" decel="100000"/>
                                        <p:tgtEl>
                                          <p:spTgt spid="203802"/>
                                        </p:tgtEl>
                                      </p:cBhvr>
                                    </p:animEffect>
                                    <p:anim calcmode="lin" valueType="num">
                                      <p:cBhvr>
                                        <p:cTn id="76" dur="800" decel="100000" fill="hold"/>
                                        <p:tgtEl>
                                          <p:spTgt spid="203802"/>
                                        </p:tgtEl>
                                        <p:attrNameLst>
                                          <p:attrName>style.rotation</p:attrName>
                                        </p:attrNameLst>
                                      </p:cBhvr>
                                      <p:tavLst>
                                        <p:tav tm="0">
                                          <p:val>
                                            <p:fltVal val="-90"/>
                                          </p:val>
                                        </p:tav>
                                        <p:tav tm="100000">
                                          <p:val>
                                            <p:fltVal val="0"/>
                                          </p:val>
                                        </p:tav>
                                      </p:tavLst>
                                    </p:anim>
                                    <p:anim calcmode="lin" valueType="num">
                                      <p:cBhvr>
                                        <p:cTn id="77" dur="800" decel="100000" fill="hold"/>
                                        <p:tgtEl>
                                          <p:spTgt spid="203802"/>
                                        </p:tgtEl>
                                        <p:attrNameLst>
                                          <p:attrName>ppt_x</p:attrName>
                                        </p:attrNameLst>
                                      </p:cBhvr>
                                      <p:tavLst>
                                        <p:tav tm="0">
                                          <p:val>
                                            <p:strVal val="#ppt_x+0.4"/>
                                          </p:val>
                                        </p:tav>
                                        <p:tav tm="100000">
                                          <p:val>
                                            <p:strVal val="#ppt_x-0.05"/>
                                          </p:val>
                                        </p:tav>
                                      </p:tavLst>
                                    </p:anim>
                                    <p:anim calcmode="lin" valueType="num">
                                      <p:cBhvr>
                                        <p:cTn id="78" dur="800" decel="100000" fill="hold"/>
                                        <p:tgtEl>
                                          <p:spTgt spid="203802"/>
                                        </p:tgtEl>
                                        <p:attrNameLst>
                                          <p:attrName>ppt_y</p:attrName>
                                        </p:attrNameLst>
                                      </p:cBhvr>
                                      <p:tavLst>
                                        <p:tav tm="0">
                                          <p:val>
                                            <p:strVal val="#ppt_y-0.4"/>
                                          </p:val>
                                        </p:tav>
                                        <p:tav tm="100000">
                                          <p:val>
                                            <p:strVal val="#ppt_y+0.1"/>
                                          </p:val>
                                        </p:tav>
                                      </p:tavLst>
                                    </p:anim>
                                    <p:anim calcmode="lin" valueType="num">
                                      <p:cBhvr>
                                        <p:cTn id="79" dur="200" accel="100000" fill="hold">
                                          <p:stCondLst>
                                            <p:cond delay="800"/>
                                          </p:stCondLst>
                                        </p:cTn>
                                        <p:tgtEl>
                                          <p:spTgt spid="203802"/>
                                        </p:tgtEl>
                                        <p:attrNameLst>
                                          <p:attrName>ppt_x</p:attrName>
                                        </p:attrNameLst>
                                      </p:cBhvr>
                                      <p:tavLst>
                                        <p:tav tm="0">
                                          <p:val>
                                            <p:strVal val="#ppt_x-0.05"/>
                                          </p:val>
                                        </p:tav>
                                        <p:tav tm="100000">
                                          <p:val>
                                            <p:strVal val="#ppt_x"/>
                                          </p:val>
                                        </p:tav>
                                      </p:tavLst>
                                    </p:anim>
                                    <p:anim calcmode="lin" valueType="num">
                                      <p:cBhvr>
                                        <p:cTn id="80" dur="200" accel="100000" fill="hold">
                                          <p:stCondLst>
                                            <p:cond delay="800"/>
                                          </p:stCondLst>
                                        </p:cTn>
                                        <p:tgtEl>
                                          <p:spTgt spid="203802"/>
                                        </p:tgtEl>
                                        <p:attrNameLst>
                                          <p:attrName>ppt_y</p:attrName>
                                        </p:attrNameLst>
                                      </p:cBhvr>
                                      <p:tavLst>
                                        <p:tav tm="0">
                                          <p:val>
                                            <p:strVal val="#ppt_y+0.1"/>
                                          </p:val>
                                        </p:tav>
                                        <p:tav tm="100000">
                                          <p:val>
                                            <p:strVal val="#ppt_y"/>
                                          </p:val>
                                        </p:tav>
                                      </p:tavLst>
                                    </p:anim>
                                  </p:childTnLst>
                                </p:cTn>
                              </p:par>
                            </p:childTnLst>
                          </p:cTn>
                        </p:par>
                        <p:par>
                          <p:cTn id="81" fill="hold">
                            <p:stCondLst>
                              <p:cond delay="15000"/>
                            </p:stCondLst>
                            <p:childTnLst>
                              <p:par>
                                <p:cTn id="82" presetID="56" presetClass="entr" presetSubtype="0" fill="hold" grpId="0" nodeType="afterEffect">
                                  <p:stCondLst>
                                    <p:cond delay="0"/>
                                  </p:stCondLst>
                                  <p:iterate type="lt">
                                    <p:tmPct val="10000"/>
                                  </p:iterate>
                                  <p:childTnLst>
                                    <p:set>
                                      <p:cBhvr>
                                        <p:cTn id="83" dur="1" fill="hold">
                                          <p:stCondLst>
                                            <p:cond delay="0"/>
                                          </p:stCondLst>
                                        </p:cTn>
                                        <p:tgtEl>
                                          <p:spTgt spid="203799"/>
                                        </p:tgtEl>
                                        <p:attrNameLst>
                                          <p:attrName>style.visibility</p:attrName>
                                        </p:attrNameLst>
                                      </p:cBhvr>
                                      <p:to>
                                        <p:strVal val="visible"/>
                                      </p:to>
                                    </p:set>
                                    <p:anim by="(-#ppt_w*2)" calcmode="lin" valueType="num">
                                      <p:cBhvr rctx="PPT">
                                        <p:cTn id="84" dur="1000" autoRev="1" fill="hold">
                                          <p:stCondLst>
                                            <p:cond delay="0"/>
                                          </p:stCondLst>
                                        </p:cTn>
                                        <p:tgtEl>
                                          <p:spTgt spid="203799"/>
                                        </p:tgtEl>
                                        <p:attrNameLst>
                                          <p:attrName>ppt_w</p:attrName>
                                        </p:attrNameLst>
                                      </p:cBhvr>
                                    </p:anim>
                                    <p:anim by="(#ppt_w*0.50)" calcmode="lin" valueType="num">
                                      <p:cBhvr>
                                        <p:cTn id="85" dur="1000" decel="50000" autoRev="1" fill="hold">
                                          <p:stCondLst>
                                            <p:cond delay="0"/>
                                          </p:stCondLst>
                                        </p:cTn>
                                        <p:tgtEl>
                                          <p:spTgt spid="203799"/>
                                        </p:tgtEl>
                                        <p:attrNameLst>
                                          <p:attrName>ppt_x</p:attrName>
                                        </p:attrNameLst>
                                      </p:cBhvr>
                                    </p:anim>
                                    <p:anim from="(-#ppt_h/2)" to="(#ppt_y)" calcmode="lin" valueType="num">
                                      <p:cBhvr>
                                        <p:cTn id="86" dur="2000" fill="hold">
                                          <p:stCondLst>
                                            <p:cond delay="0"/>
                                          </p:stCondLst>
                                        </p:cTn>
                                        <p:tgtEl>
                                          <p:spTgt spid="203799"/>
                                        </p:tgtEl>
                                        <p:attrNameLst>
                                          <p:attrName>ppt_y</p:attrName>
                                        </p:attrNameLst>
                                      </p:cBhvr>
                                    </p:anim>
                                    <p:animRot by="21600000">
                                      <p:cBhvr>
                                        <p:cTn id="87" dur="2000" fill="hold">
                                          <p:stCondLst>
                                            <p:cond delay="0"/>
                                          </p:stCondLst>
                                        </p:cTn>
                                        <p:tgtEl>
                                          <p:spTgt spid="203799"/>
                                        </p:tgtEl>
                                        <p:attrNameLst>
                                          <p:attrName>r</p:attrName>
                                        </p:attrNameLst>
                                      </p:cBhvr>
                                    </p:animRot>
                                  </p:childTnLst>
                                </p:cTn>
                              </p:par>
                            </p:childTnLst>
                          </p:cTn>
                        </p:par>
                        <p:par>
                          <p:cTn id="88" fill="hold">
                            <p:stCondLst>
                              <p:cond delay="17600"/>
                            </p:stCondLst>
                            <p:childTnLst>
                              <p:par>
                                <p:cTn id="89" presetID="56" presetClass="entr" presetSubtype="0" fill="hold" grpId="0" nodeType="afterEffect">
                                  <p:stCondLst>
                                    <p:cond delay="0"/>
                                  </p:stCondLst>
                                  <p:iterate type="lt">
                                    <p:tmPct val="10000"/>
                                  </p:iterate>
                                  <p:childTnLst>
                                    <p:set>
                                      <p:cBhvr>
                                        <p:cTn id="90" dur="1" fill="hold">
                                          <p:stCondLst>
                                            <p:cond delay="0"/>
                                          </p:stCondLst>
                                        </p:cTn>
                                        <p:tgtEl>
                                          <p:spTgt spid="203800"/>
                                        </p:tgtEl>
                                        <p:attrNameLst>
                                          <p:attrName>style.visibility</p:attrName>
                                        </p:attrNameLst>
                                      </p:cBhvr>
                                      <p:to>
                                        <p:strVal val="visible"/>
                                      </p:to>
                                    </p:set>
                                    <p:anim by="(-#ppt_w*2)" calcmode="lin" valueType="num">
                                      <p:cBhvr rctx="PPT">
                                        <p:cTn id="91" dur="1000" autoRev="1" fill="hold">
                                          <p:stCondLst>
                                            <p:cond delay="0"/>
                                          </p:stCondLst>
                                        </p:cTn>
                                        <p:tgtEl>
                                          <p:spTgt spid="203800"/>
                                        </p:tgtEl>
                                        <p:attrNameLst>
                                          <p:attrName>ppt_w</p:attrName>
                                        </p:attrNameLst>
                                      </p:cBhvr>
                                    </p:anim>
                                    <p:anim by="(#ppt_w*0.50)" calcmode="lin" valueType="num">
                                      <p:cBhvr>
                                        <p:cTn id="92" dur="1000" decel="50000" autoRev="1" fill="hold">
                                          <p:stCondLst>
                                            <p:cond delay="0"/>
                                          </p:stCondLst>
                                        </p:cTn>
                                        <p:tgtEl>
                                          <p:spTgt spid="203800"/>
                                        </p:tgtEl>
                                        <p:attrNameLst>
                                          <p:attrName>ppt_x</p:attrName>
                                        </p:attrNameLst>
                                      </p:cBhvr>
                                    </p:anim>
                                    <p:anim from="(-#ppt_h/2)" to="(#ppt_y)" calcmode="lin" valueType="num">
                                      <p:cBhvr>
                                        <p:cTn id="93" dur="2000" fill="hold">
                                          <p:stCondLst>
                                            <p:cond delay="0"/>
                                          </p:stCondLst>
                                        </p:cTn>
                                        <p:tgtEl>
                                          <p:spTgt spid="203800"/>
                                        </p:tgtEl>
                                        <p:attrNameLst>
                                          <p:attrName>ppt_y</p:attrName>
                                        </p:attrNameLst>
                                      </p:cBhvr>
                                    </p:anim>
                                    <p:animRot by="21600000">
                                      <p:cBhvr>
                                        <p:cTn id="94" dur="2000" fill="hold">
                                          <p:stCondLst>
                                            <p:cond delay="0"/>
                                          </p:stCondLst>
                                        </p:cTn>
                                        <p:tgtEl>
                                          <p:spTgt spid="203800"/>
                                        </p:tgtEl>
                                        <p:attrNameLst>
                                          <p:attrName>r</p:attrName>
                                        </p:attrNameLst>
                                      </p:cBhvr>
                                    </p:animRot>
                                  </p:childTnLst>
                                </p:cTn>
                              </p:par>
                            </p:childTnLst>
                          </p:cTn>
                        </p:par>
                        <p:par>
                          <p:cTn id="95" fill="hold">
                            <p:stCondLst>
                              <p:cond delay="19600"/>
                            </p:stCondLst>
                            <p:childTnLst>
                              <p:par>
                                <p:cTn id="96" presetID="30" presetClass="entr" presetSubtype="0" fill="hold" grpId="0" nodeType="afterEffect">
                                  <p:stCondLst>
                                    <p:cond delay="0"/>
                                  </p:stCondLst>
                                  <p:childTnLst>
                                    <p:set>
                                      <p:cBhvr>
                                        <p:cTn id="97" dur="1" fill="hold">
                                          <p:stCondLst>
                                            <p:cond delay="0"/>
                                          </p:stCondLst>
                                        </p:cTn>
                                        <p:tgtEl>
                                          <p:spTgt spid="203804"/>
                                        </p:tgtEl>
                                        <p:attrNameLst>
                                          <p:attrName>style.visibility</p:attrName>
                                        </p:attrNameLst>
                                      </p:cBhvr>
                                      <p:to>
                                        <p:strVal val="visible"/>
                                      </p:to>
                                    </p:set>
                                    <p:animEffect transition="in" filter="fade">
                                      <p:cBhvr>
                                        <p:cTn id="98" dur="800" decel="100000"/>
                                        <p:tgtEl>
                                          <p:spTgt spid="203804"/>
                                        </p:tgtEl>
                                      </p:cBhvr>
                                    </p:animEffect>
                                    <p:anim calcmode="lin" valueType="num">
                                      <p:cBhvr>
                                        <p:cTn id="99" dur="800" decel="100000" fill="hold"/>
                                        <p:tgtEl>
                                          <p:spTgt spid="203804"/>
                                        </p:tgtEl>
                                        <p:attrNameLst>
                                          <p:attrName>style.rotation</p:attrName>
                                        </p:attrNameLst>
                                      </p:cBhvr>
                                      <p:tavLst>
                                        <p:tav tm="0">
                                          <p:val>
                                            <p:fltVal val="-90"/>
                                          </p:val>
                                        </p:tav>
                                        <p:tav tm="100000">
                                          <p:val>
                                            <p:fltVal val="0"/>
                                          </p:val>
                                        </p:tav>
                                      </p:tavLst>
                                    </p:anim>
                                    <p:anim calcmode="lin" valueType="num">
                                      <p:cBhvr>
                                        <p:cTn id="100" dur="800" decel="100000" fill="hold"/>
                                        <p:tgtEl>
                                          <p:spTgt spid="203804"/>
                                        </p:tgtEl>
                                        <p:attrNameLst>
                                          <p:attrName>ppt_x</p:attrName>
                                        </p:attrNameLst>
                                      </p:cBhvr>
                                      <p:tavLst>
                                        <p:tav tm="0">
                                          <p:val>
                                            <p:strVal val="#ppt_x+0.4"/>
                                          </p:val>
                                        </p:tav>
                                        <p:tav tm="100000">
                                          <p:val>
                                            <p:strVal val="#ppt_x-0.05"/>
                                          </p:val>
                                        </p:tav>
                                      </p:tavLst>
                                    </p:anim>
                                    <p:anim calcmode="lin" valueType="num">
                                      <p:cBhvr>
                                        <p:cTn id="101" dur="800" decel="100000" fill="hold"/>
                                        <p:tgtEl>
                                          <p:spTgt spid="203804"/>
                                        </p:tgtEl>
                                        <p:attrNameLst>
                                          <p:attrName>ppt_y</p:attrName>
                                        </p:attrNameLst>
                                      </p:cBhvr>
                                      <p:tavLst>
                                        <p:tav tm="0">
                                          <p:val>
                                            <p:strVal val="#ppt_y-0.4"/>
                                          </p:val>
                                        </p:tav>
                                        <p:tav tm="100000">
                                          <p:val>
                                            <p:strVal val="#ppt_y+0.1"/>
                                          </p:val>
                                        </p:tav>
                                      </p:tavLst>
                                    </p:anim>
                                    <p:anim calcmode="lin" valueType="num">
                                      <p:cBhvr>
                                        <p:cTn id="102" dur="200" accel="100000" fill="hold">
                                          <p:stCondLst>
                                            <p:cond delay="800"/>
                                          </p:stCondLst>
                                        </p:cTn>
                                        <p:tgtEl>
                                          <p:spTgt spid="203804"/>
                                        </p:tgtEl>
                                        <p:attrNameLst>
                                          <p:attrName>ppt_x</p:attrName>
                                        </p:attrNameLst>
                                      </p:cBhvr>
                                      <p:tavLst>
                                        <p:tav tm="0">
                                          <p:val>
                                            <p:strVal val="#ppt_x-0.05"/>
                                          </p:val>
                                        </p:tav>
                                        <p:tav tm="100000">
                                          <p:val>
                                            <p:strVal val="#ppt_x"/>
                                          </p:val>
                                        </p:tav>
                                      </p:tavLst>
                                    </p:anim>
                                    <p:anim calcmode="lin" valueType="num">
                                      <p:cBhvr>
                                        <p:cTn id="103" dur="200" accel="100000" fill="hold">
                                          <p:stCondLst>
                                            <p:cond delay="800"/>
                                          </p:stCondLst>
                                        </p:cTn>
                                        <p:tgtEl>
                                          <p:spTgt spid="203804"/>
                                        </p:tgtEl>
                                        <p:attrNameLst>
                                          <p:attrName>ppt_y</p:attrName>
                                        </p:attrNameLst>
                                      </p:cBhvr>
                                      <p:tavLst>
                                        <p:tav tm="0">
                                          <p:val>
                                            <p:strVal val="#ppt_y+0.1"/>
                                          </p:val>
                                        </p:tav>
                                        <p:tav tm="100000">
                                          <p:val>
                                            <p:strVal val="#ppt_y"/>
                                          </p:val>
                                        </p:tav>
                                      </p:tavLst>
                                    </p:anim>
                                  </p:childTnLst>
                                </p:cTn>
                              </p:par>
                            </p:childTnLst>
                          </p:cTn>
                        </p:par>
                        <p:par>
                          <p:cTn id="104" fill="hold">
                            <p:stCondLst>
                              <p:cond delay="20600"/>
                            </p:stCondLst>
                            <p:childTnLst>
                              <p:par>
                                <p:cTn id="105" presetID="56" presetClass="entr" presetSubtype="0" fill="hold" grpId="0" nodeType="afterEffect">
                                  <p:stCondLst>
                                    <p:cond delay="0"/>
                                  </p:stCondLst>
                                  <p:iterate type="lt">
                                    <p:tmPct val="10000"/>
                                  </p:iterate>
                                  <p:childTnLst>
                                    <p:set>
                                      <p:cBhvr>
                                        <p:cTn id="106" dur="1" fill="hold">
                                          <p:stCondLst>
                                            <p:cond delay="0"/>
                                          </p:stCondLst>
                                        </p:cTn>
                                        <p:tgtEl>
                                          <p:spTgt spid="203801"/>
                                        </p:tgtEl>
                                        <p:attrNameLst>
                                          <p:attrName>style.visibility</p:attrName>
                                        </p:attrNameLst>
                                      </p:cBhvr>
                                      <p:to>
                                        <p:strVal val="visible"/>
                                      </p:to>
                                    </p:set>
                                    <p:anim by="(-#ppt_w*2)" calcmode="lin" valueType="num">
                                      <p:cBhvr rctx="PPT">
                                        <p:cTn id="107" dur="1000" autoRev="1" fill="hold">
                                          <p:stCondLst>
                                            <p:cond delay="0"/>
                                          </p:stCondLst>
                                        </p:cTn>
                                        <p:tgtEl>
                                          <p:spTgt spid="203801"/>
                                        </p:tgtEl>
                                        <p:attrNameLst>
                                          <p:attrName>ppt_w</p:attrName>
                                        </p:attrNameLst>
                                      </p:cBhvr>
                                    </p:anim>
                                    <p:anim by="(#ppt_w*0.50)" calcmode="lin" valueType="num">
                                      <p:cBhvr>
                                        <p:cTn id="108" dur="1000" decel="50000" autoRev="1" fill="hold">
                                          <p:stCondLst>
                                            <p:cond delay="0"/>
                                          </p:stCondLst>
                                        </p:cTn>
                                        <p:tgtEl>
                                          <p:spTgt spid="203801"/>
                                        </p:tgtEl>
                                        <p:attrNameLst>
                                          <p:attrName>ppt_x</p:attrName>
                                        </p:attrNameLst>
                                      </p:cBhvr>
                                    </p:anim>
                                    <p:anim from="(-#ppt_h/2)" to="(#ppt_y)" calcmode="lin" valueType="num">
                                      <p:cBhvr>
                                        <p:cTn id="109" dur="2000" fill="hold">
                                          <p:stCondLst>
                                            <p:cond delay="0"/>
                                          </p:stCondLst>
                                        </p:cTn>
                                        <p:tgtEl>
                                          <p:spTgt spid="203801"/>
                                        </p:tgtEl>
                                        <p:attrNameLst>
                                          <p:attrName>ppt_y</p:attrName>
                                        </p:attrNameLst>
                                      </p:cBhvr>
                                    </p:anim>
                                    <p:animRot by="21600000">
                                      <p:cBhvr>
                                        <p:cTn id="110" dur="2000" fill="hold">
                                          <p:stCondLst>
                                            <p:cond delay="0"/>
                                          </p:stCondLst>
                                        </p:cTn>
                                        <p:tgtEl>
                                          <p:spTgt spid="203801"/>
                                        </p:tgtEl>
                                        <p:attrNameLst>
                                          <p:attrName>r</p:attrName>
                                        </p:attrNameLst>
                                      </p:cBhvr>
                                    </p:animRot>
                                  </p:childTnLst>
                                </p:cTn>
                              </p:par>
                              <p:par>
                                <p:cTn id="111" presetID="26" presetClass="emph" presetSubtype="0" fill="hold" grpId="0" nodeType="withEffect">
                                  <p:stCondLst>
                                    <p:cond delay="0"/>
                                  </p:stCondLst>
                                  <p:childTnLst>
                                    <p:animEffect transition="out" filter="fade">
                                      <p:cBhvr>
                                        <p:cTn id="112" dur="5000" tmFilter="0, 0; .2, .5; .8, .5; 1, 0"/>
                                        <p:tgtEl>
                                          <p:spTgt spid="203784"/>
                                        </p:tgtEl>
                                      </p:cBhvr>
                                    </p:animEffect>
                                    <p:animScale>
                                      <p:cBhvr>
                                        <p:cTn id="113" dur="2500" autoRev="1" fill="hold"/>
                                        <p:tgtEl>
                                          <p:spTgt spid="203784"/>
                                        </p:tgtEl>
                                      </p:cBhvr>
                                      <p:by x="105000" y="105000"/>
                                    </p:animScale>
                                  </p:childTnLst>
                                </p:cTn>
                              </p:par>
                              <p:par>
                                <p:cTn id="114" presetID="56" presetClass="entr" presetSubtype="0" fill="hold" nodeType="withEffect">
                                  <p:stCondLst>
                                    <p:cond delay="0"/>
                                  </p:stCondLst>
                                  <p:iterate type="lt">
                                    <p:tmPct val="10000"/>
                                  </p:iterate>
                                  <p:childTnLst>
                                    <p:set>
                                      <p:cBhvr>
                                        <p:cTn id="115" dur="1" fill="hold">
                                          <p:stCondLst>
                                            <p:cond delay="0"/>
                                          </p:stCondLst>
                                        </p:cTn>
                                        <p:tgtEl>
                                          <p:spTgt spid="203803">
                                            <p:txEl>
                                              <p:pRg st="0" end="0"/>
                                            </p:txEl>
                                          </p:spTgt>
                                        </p:tgtEl>
                                        <p:attrNameLst>
                                          <p:attrName>style.visibility</p:attrName>
                                        </p:attrNameLst>
                                      </p:cBhvr>
                                      <p:to>
                                        <p:strVal val="visible"/>
                                      </p:to>
                                    </p:set>
                                    <p:anim by="(-#ppt_w*2)" calcmode="lin" valueType="num">
                                      <p:cBhvr rctx="PPT">
                                        <p:cTn id="116" dur="250" autoRev="1" fill="hold">
                                          <p:stCondLst>
                                            <p:cond delay="0"/>
                                          </p:stCondLst>
                                        </p:cTn>
                                        <p:tgtEl>
                                          <p:spTgt spid="203803">
                                            <p:txEl>
                                              <p:pRg st="0" end="0"/>
                                            </p:txEl>
                                          </p:spTgt>
                                        </p:tgtEl>
                                        <p:attrNameLst>
                                          <p:attrName>ppt_w</p:attrName>
                                        </p:attrNameLst>
                                      </p:cBhvr>
                                    </p:anim>
                                    <p:anim by="(#ppt_w*0.50)" calcmode="lin" valueType="num">
                                      <p:cBhvr>
                                        <p:cTn id="117" dur="250" decel="50000" autoRev="1" fill="hold">
                                          <p:stCondLst>
                                            <p:cond delay="0"/>
                                          </p:stCondLst>
                                        </p:cTn>
                                        <p:tgtEl>
                                          <p:spTgt spid="203803">
                                            <p:txEl>
                                              <p:pRg st="0" end="0"/>
                                            </p:txEl>
                                          </p:spTgt>
                                        </p:tgtEl>
                                        <p:attrNameLst>
                                          <p:attrName>ppt_x</p:attrName>
                                        </p:attrNameLst>
                                      </p:cBhvr>
                                    </p:anim>
                                    <p:anim from="(-#ppt_h/2)" to="(#ppt_y)" calcmode="lin" valueType="num">
                                      <p:cBhvr>
                                        <p:cTn id="118" dur="500" fill="hold">
                                          <p:stCondLst>
                                            <p:cond delay="0"/>
                                          </p:stCondLst>
                                        </p:cTn>
                                        <p:tgtEl>
                                          <p:spTgt spid="203803">
                                            <p:txEl>
                                              <p:pRg st="0" end="0"/>
                                            </p:txEl>
                                          </p:spTgt>
                                        </p:tgtEl>
                                        <p:attrNameLst>
                                          <p:attrName>ppt_y</p:attrName>
                                        </p:attrNameLst>
                                      </p:cBhvr>
                                    </p:anim>
                                    <p:animRot by="21600000">
                                      <p:cBhvr>
                                        <p:cTn id="119" dur="500" fill="hold">
                                          <p:stCondLst>
                                            <p:cond delay="0"/>
                                          </p:stCondLst>
                                        </p:cTn>
                                        <p:tgtEl>
                                          <p:spTgt spid="20380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84" grpId="0" animBg="1"/>
      <p:bldP spid="203791" grpId="0"/>
      <p:bldP spid="203792" grpId="0"/>
      <p:bldP spid="203793" grpId="0"/>
      <p:bldP spid="203794" grpId="0" animBg="1"/>
      <p:bldP spid="203795" grpId="0"/>
      <p:bldP spid="203796" grpId="0"/>
      <p:bldP spid="203797" grpId="0"/>
      <p:bldP spid="203798" grpId="0"/>
      <p:bldP spid="203799" grpId="0"/>
      <p:bldP spid="203800" grpId="0"/>
      <p:bldP spid="203801" grpId="0"/>
      <p:bldP spid="203802" grpId="0" animBg="1"/>
      <p:bldP spid="203804" grpId="0" animBg="1"/>
    </p:bldLst>
  </p:timing>
</p:sld>
</file>

<file path=ppt/slides/slide6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04" name="WordArt 4"/>
          <p:cNvSpPr>
            <a:spLocks noChangeArrowheads="1" noChangeShapeType="1" noTextEdit="1"/>
          </p:cNvSpPr>
          <p:nvPr/>
        </p:nvSpPr>
        <p:spPr bwMode="auto">
          <a:xfrm>
            <a:off x="3563938" y="404813"/>
            <a:ext cx="1552575" cy="495300"/>
          </a:xfrm>
          <a:prstGeom prst="rect">
            <a:avLst/>
          </a:prstGeom>
        </p:spPr>
        <p:txBody>
          <a:bodyPr spcFirstLastPara="1" wrap="none" fromWordArt="1">
            <a:prstTxWarp prst="textArchUp">
              <a:avLst>
                <a:gd name="adj" fmla="val 10800000"/>
              </a:avLst>
            </a:prstTxWarp>
          </a:bodyPr>
          <a:lstStyle/>
          <a:p>
            <a:pPr rtl="1"/>
            <a:r>
              <a:rPr lang="ar-JO" sz="2800" kern="10">
                <a:ln w="9525">
                  <a:solidFill>
                    <a:srgbClr val="000000"/>
                  </a:solidFill>
                  <a:round/>
                  <a:headEnd/>
                  <a:tailEnd/>
                </a:ln>
                <a:solidFill>
                  <a:srgbClr val="000000"/>
                </a:solidFill>
                <a:latin typeface="Arial Black"/>
              </a:rPr>
              <a:t>الدرس السادس </a:t>
            </a:r>
          </a:p>
        </p:txBody>
      </p:sp>
      <p:sp>
        <p:nvSpPr>
          <p:cNvPr id="204805" name="WordArt 5"/>
          <p:cNvSpPr>
            <a:spLocks noChangeArrowheads="1" noChangeShapeType="1" noTextEdit="1"/>
          </p:cNvSpPr>
          <p:nvPr/>
        </p:nvSpPr>
        <p:spPr bwMode="auto">
          <a:xfrm>
            <a:off x="3276600" y="549275"/>
            <a:ext cx="2552700" cy="698500"/>
          </a:xfrm>
          <a:prstGeom prst="rect">
            <a:avLst/>
          </a:prstGeom>
        </p:spPr>
        <p:txBody>
          <a:bodyPr wrap="none" fromWordArt="1">
            <a:prstTxWarp prst="textTriangle">
              <a:avLst>
                <a:gd name="adj" fmla="val 50000"/>
              </a:avLst>
            </a:prstTxWarp>
            <a:scene3d>
              <a:camera prst="legacyObliqueTopLeft"/>
              <a:lightRig rig="legacyNormal3" dir="r"/>
            </a:scene3d>
            <a:sp3d extrusionH="201600" prstMaterial="legacyMatte">
              <a:extrusionClr>
                <a:srgbClr val="0066CC"/>
              </a:extrusionClr>
            </a:sp3d>
          </a:bodyPr>
          <a:lstStyle/>
          <a:p>
            <a:pPr rtl="1"/>
            <a:r>
              <a:rPr lang="ar-JO" sz="3600" kern="10">
                <a:ln w="9525">
                  <a:round/>
                  <a:headEnd/>
                  <a:tailEnd/>
                </a:ln>
                <a:gradFill rotWithShape="0">
                  <a:gsLst>
                    <a:gs pos="0">
                      <a:srgbClr val="FFFFCC"/>
                    </a:gs>
                    <a:gs pos="100000">
                      <a:srgbClr val="FF9999"/>
                    </a:gs>
                  </a:gsLst>
                  <a:lin ang="5400000" scaled="1"/>
                </a:gradFill>
                <a:latin typeface="Times New Roman"/>
                <a:cs typeface="Times New Roman"/>
              </a:rPr>
              <a:t>التقسيم التناسبي</a:t>
            </a:r>
          </a:p>
        </p:txBody>
      </p:sp>
      <p:sp>
        <p:nvSpPr>
          <p:cNvPr id="204806" name="WordArt 6" descr="عمودي ضيق"/>
          <p:cNvSpPr>
            <a:spLocks noChangeArrowheads="1" noChangeShapeType="1" noTextEdit="1"/>
          </p:cNvSpPr>
          <p:nvPr/>
        </p:nvSpPr>
        <p:spPr bwMode="auto">
          <a:xfrm>
            <a:off x="7451725" y="908050"/>
            <a:ext cx="1333500" cy="1325563"/>
          </a:xfrm>
          <a:prstGeom prst="rect">
            <a:avLst/>
          </a:prstGeom>
        </p:spPr>
        <p:txBody>
          <a:bodyPr wrap="none" fromWordArt="1">
            <a:prstTxWarp prst="textCurveUp">
              <a:avLst>
                <a:gd name="adj" fmla="val 40356"/>
              </a:avLst>
            </a:prstTxWarp>
          </a:bodyPr>
          <a:lstStyle/>
          <a:p>
            <a:pPr rtl="1"/>
            <a:r>
              <a:rPr lang="ar-JO" sz="2400" kern="10">
                <a:ln w="12700">
                  <a:solidFill>
                    <a:srgbClr val="000000"/>
                  </a:solidFill>
                  <a:round/>
                  <a:headEnd/>
                  <a:tailEnd/>
                </a:ln>
                <a:pattFill prst="dashHorz">
                  <a:fgClr>
                    <a:srgbClr val="808080"/>
                  </a:fgClr>
                  <a:bgClr>
                    <a:srgbClr val="FFFF00"/>
                  </a:bgClr>
                </a:pattFill>
                <a:effectLst>
                  <a:outerShdw dist="45791" dir="2021404" algn="ctr" rotWithShape="0">
                    <a:srgbClr val="808080">
                      <a:alpha val="80000"/>
                    </a:srgbClr>
                  </a:outerShdw>
                </a:effectLst>
                <a:latin typeface="Arial Black"/>
              </a:rPr>
              <a:t>مثال ((1)) :</a:t>
            </a:r>
          </a:p>
        </p:txBody>
      </p:sp>
      <p:sp>
        <p:nvSpPr>
          <p:cNvPr id="204807" name="Text Box 7"/>
          <p:cNvSpPr txBox="1">
            <a:spLocks noChangeArrowheads="1"/>
          </p:cNvSpPr>
          <p:nvPr/>
        </p:nvSpPr>
        <p:spPr bwMode="auto">
          <a:xfrm>
            <a:off x="539750" y="1484313"/>
            <a:ext cx="6696075" cy="863600"/>
          </a:xfrm>
          <a:prstGeom prst="rect">
            <a:avLst/>
          </a:prstGeom>
          <a:solidFill>
            <a:srgbClr val="00FF00"/>
          </a:solidFill>
          <a:ln w="9525" algn="ctr">
            <a:solidFill>
              <a:srgbClr val="FFFF00"/>
            </a:solidFill>
            <a:miter lim="800000"/>
            <a:headEnd/>
            <a:tailEnd/>
          </a:ln>
          <a:effectLst/>
        </p:spPr>
        <p:txBody>
          <a:bodyPr>
            <a:spAutoFit/>
          </a:bodyPr>
          <a:lstStyle/>
          <a:p>
            <a:pPr algn="r"/>
            <a:r>
              <a:rPr lang="ar-SA"/>
              <a:t>يراد توزيع قطعة أرض مساحتها 156 دونما بين ثلاثة شركاء بنسبة </a:t>
            </a:r>
          </a:p>
          <a:p>
            <a:pPr algn="r"/>
            <a:r>
              <a:rPr lang="ar-SA"/>
              <a:t>2 : 4 : 7 . ما نصيب كل منهم ؟</a:t>
            </a:r>
            <a:endParaRPr lang="en-US"/>
          </a:p>
        </p:txBody>
      </p:sp>
      <p:sp>
        <p:nvSpPr>
          <p:cNvPr id="204808" name="AutoShape 8"/>
          <p:cNvSpPr>
            <a:spLocks noChangeArrowheads="1"/>
          </p:cNvSpPr>
          <p:nvPr/>
        </p:nvSpPr>
        <p:spPr bwMode="auto">
          <a:xfrm>
            <a:off x="7812088" y="2349500"/>
            <a:ext cx="360362" cy="431800"/>
          </a:xfrm>
          <a:prstGeom prst="flowChartDecision">
            <a:avLst/>
          </a:prstGeom>
          <a:gradFill rotWithShape="1">
            <a:gsLst>
              <a:gs pos="0">
                <a:srgbClr val="9CFCFC"/>
              </a:gs>
              <a:gs pos="100000">
                <a:srgbClr val="8F5529"/>
              </a:gs>
            </a:gsLst>
            <a:path path="shape">
              <a:fillToRect l="50000" t="50000" r="50000" b="50000"/>
            </a:path>
          </a:gradFill>
          <a:ln w="12700" algn="ctr">
            <a:solidFill>
              <a:schemeClr val="tx1"/>
            </a:solidFill>
            <a:miter lim="800000"/>
            <a:headEnd/>
            <a:tailEnd/>
          </a:ln>
          <a:effectLst/>
        </p:spPr>
        <p:txBody>
          <a:bodyPr wrap="none" anchor="ctr">
            <a:spAutoFit/>
          </a:bodyPr>
          <a:lstStyle/>
          <a:p>
            <a:endParaRPr lang="ar-JO"/>
          </a:p>
        </p:txBody>
      </p:sp>
      <p:sp>
        <p:nvSpPr>
          <p:cNvPr id="204809" name="AutoShape 9"/>
          <p:cNvSpPr>
            <a:spLocks noChangeArrowheads="1"/>
          </p:cNvSpPr>
          <p:nvPr/>
        </p:nvSpPr>
        <p:spPr bwMode="auto">
          <a:xfrm>
            <a:off x="7812088" y="3860800"/>
            <a:ext cx="360362" cy="431800"/>
          </a:xfrm>
          <a:prstGeom prst="flowChartDecision">
            <a:avLst/>
          </a:prstGeom>
          <a:gradFill rotWithShape="1">
            <a:gsLst>
              <a:gs pos="0">
                <a:srgbClr val="9CFCFC"/>
              </a:gs>
              <a:gs pos="100000">
                <a:srgbClr val="8F5529"/>
              </a:gs>
            </a:gsLst>
            <a:path path="shape">
              <a:fillToRect l="50000" t="50000" r="50000" b="50000"/>
            </a:path>
          </a:gradFill>
          <a:ln w="12700" algn="ctr">
            <a:solidFill>
              <a:schemeClr val="tx1"/>
            </a:solidFill>
            <a:miter lim="800000"/>
            <a:headEnd/>
            <a:tailEnd/>
          </a:ln>
          <a:effectLst/>
        </p:spPr>
        <p:txBody>
          <a:bodyPr wrap="none" anchor="ctr">
            <a:spAutoFit/>
          </a:bodyPr>
          <a:lstStyle/>
          <a:p>
            <a:endParaRPr lang="ar-JO"/>
          </a:p>
        </p:txBody>
      </p:sp>
      <p:sp>
        <p:nvSpPr>
          <p:cNvPr id="204810" name="AutoShape 10"/>
          <p:cNvSpPr>
            <a:spLocks noChangeArrowheads="1"/>
          </p:cNvSpPr>
          <p:nvPr/>
        </p:nvSpPr>
        <p:spPr bwMode="auto">
          <a:xfrm>
            <a:off x="7812088" y="4365625"/>
            <a:ext cx="360362" cy="431800"/>
          </a:xfrm>
          <a:prstGeom prst="flowChartDecision">
            <a:avLst/>
          </a:prstGeom>
          <a:gradFill rotWithShape="1">
            <a:gsLst>
              <a:gs pos="0">
                <a:srgbClr val="9CFCFC"/>
              </a:gs>
              <a:gs pos="100000">
                <a:srgbClr val="8F5529"/>
              </a:gs>
            </a:gsLst>
            <a:path path="shape">
              <a:fillToRect l="50000" t="50000" r="50000" b="50000"/>
            </a:path>
          </a:gradFill>
          <a:ln w="12700" algn="ctr">
            <a:solidFill>
              <a:schemeClr val="tx1"/>
            </a:solidFill>
            <a:miter lim="800000"/>
            <a:headEnd/>
            <a:tailEnd/>
          </a:ln>
          <a:effectLst/>
        </p:spPr>
        <p:txBody>
          <a:bodyPr wrap="none" anchor="ctr">
            <a:spAutoFit/>
          </a:bodyPr>
          <a:lstStyle/>
          <a:p>
            <a:endParaRPr lang="ar-JO"/>
          </a:p>
        </p:txBody>
      </p:sp>
      <p:sp>
        <p:nvSpPr>
          <p:cNvPr id="204811" name="AutoShape 11"/>
          <p:cNvSpPr>
            <a:spLocks noChangeArrowheads="1"/>
          </p:cNvSpPr>
          <p:nvPr/>
        </p:nvSpPr>
        <p:spPr bwMode="auto">
          <a:xfrm>
            <a:off x="7812088" y="3357563"/>
            <a:ext cx="360362" cy="431800"/>
          </a:xfrm>
          <a:prstGeom prst="flowChartDecision">
            <a:avLst/>
          </a:prstGeom>
          <a:gradFill rotWithShape="1">
            <a:gsLst>
              <a:gs pos="0">
                <a:srgbClr val="9CFCFC"/>
              </a:gs>
              <a:gs pos="100000">
                <a:srgbClr val="8F5529"/>
              </a:gs>
            </a:gsLst>
            <a:path path="shape">
              <a:fillToRect l="50000" t="50000" r="50000" b="50000"/>
            </a:path>
          </a:gradFill>
          <a:ln w="12700" algn="ctr">
            <a:solidFill>
              <a:schemeClr val="tx1"/>
            </a:solidFill>
            <a:miter lim="800000"/>
            <a:headEnd/>
            <a:tailEnd/>
          </a:ln>
          <a:effectLst/>
        </p:spPr>
        <p:txBody>
          <a:bodyPr wrap="none" anchor="ctr">
            <a:spAutoFit/>
          </a:bodyPr>
          <a:lstStyle/>
          <a:p>
            <a:endParaRPr lang="ar-JO"/>
          </a:p>
        </p:txBody>
      </p:sp>
      <p:sp>
        <p:nvSpPr>
          <p:cNvPr id="204812" name="AutoShape 12"/>
          <p:cNvSpPr>
            <a:spLocks noChangeArrowheads="1"/>
          </p:cNvSpPr>
          <p:nvPr/>
        </p:nvSpPr>
        <p:spPr bwMode="auto">
          <a:xfrm>
            <a:off x="7812088" y="5949950"/>
            <a:ext cx="360362" cy="431800"/>
          </a:xfrm>
          <a:prstGeom prst="flowChartDecision">
            <a:avLst/>
          </a:prstGeom>
          <a:gradFill rotWithShape="1">
            <a:gsLst>
              <a:gs pos="0">
                <a:srgbClr val="9CFCFC"/>
              </a:gs>
              <a:gs pos="100000">
                <a:srgbClr val="8F5529"/>
              </a:gs>
            </a:gsLst>
            <a:path path="shape">
              <a:fillToRect l="50000" t="50000" r="50000" b="50000"/>
            </a:path>
          </a:gradFill>
          <a:ln w="12700" algn="ctr">
            <a:solidFill>
              <a:schemeClr val="tx1"/>
            </a:solidFill>
            <a:miter lim="800000"/>
            <a:headEnd/>
            <a:tailEnd/>
          </a:ln>
          <a:effectLst/>
        </p:spPr>
        <p:txBody>
          <a:bodyPr wrap="none" anchor="ctr">
            <a:spAutoFit/>
          </a:bodyPr>
          <a:lstStyle/>
          <a:p>
            <a:endParaRPr lang="ar-JO"/>
          </a:p>
        </p:txBody>
      </p:sp>
      <p:sp>
        <p:nvSpPr>
          <p:cNvPr id="204813" name="AutoShape 13"/>
          <p:cNvSpPr>
            <a:spLocks noChangeArrowheads="1"/>
          </p:cNvSpPr>
          <p:nvPr/>
        </p:nvSpPr>
        <p:spPr bwMode="auto">
          <a:xfrm>
            <a:off x="7812088" y="2852738"/>
            <a:ext cx="360362" cy="431800"/>
          </a:xfrm>
          <a:prstGeom prst="flowChartDecision">
            <a:avLst/>
          </a:prstGeom>
          <a:gradFill rotWithShape="1">
            <a:gsLst>
              <a:gs pos="0">
                <a:srgbClr val="9CFCFC"/>
              </a:gs>
              <a:gs pos="100000">
                <a:srgbClr val="8F5529"/>
              </a:gs>
            </a:gsLst>
            <a:path path="shape">
              <a:fillToRect l="50000" t="50000" r="50000" b="50000"/>
            </a:path>
          </a:gradFill>
          <a:ln w="12700" algn="ctr">
            <a:solidFill>
              <a:schemeClr val="tx1"/>
            </a:solidFill>
            <a:miter lim="800000"/>
            <a:headEnd/>
            <a:tailEnd/>
          </a:ln>
          <a:effectLst/>
        </p:spPr>
        <p:txBody>
          <a:bodyPr wrap="none" anchor="ctr">
            <a:spAutoFit/>
          </a:bodyPr>
          <a:lstStyle/>
          <a:p>
            <a:endParaRPr lang="ar-JO"/>
          </a:p>
        </p:txBody>
      </p:sp>
      <p:sp>
        <p:nvSpPr>
          <p:cNvPr id="204814" name="AutoShape 14"/>
          <p:cNvSpPr>
            <a:spLocks noChangeArrowheads="1"/>
          </p:cNvSpPr>
          <p:nvPr/>
        </p:nvSpPr>
        <p:spPr bwMode="auto">
          <a:xfrm>
            <a:off x="7812088" y="4868863"/>
            <a:ext cx="360362" cy="431800"/>
          </a:xfrm>
          <a:prstGeom prst="flowChartDecision">
            <a:avLst/>
          </a:prstGeom>
          <a:gradFill rotWithShape="1">
            <a:gsLst>
              <a:gs pos="0">
                <a:srgbClr val="9CFCFC"/>
              </a:gs>
              <a:gs pos="100000">
                <a:srgbClr val="8F5529"/>
              </a:gs>
            </a:gsLst>
            <a:path path="shape">
              <a:fillToRect l="50000" t="50000" r="50000" b="50000"/>
            </a:path>
          </a:gradFill>
          <a:ln w="12700" algn="ctr">
            <a:solidFill>
              <a:schemeClr val="tx1"/>
            </a:solidFill>
            <a:miter lim="800000"/>
            <a:headEnd/>
            <a:tailEnd/>
          </a:ln>
          <a:effectLst/>
        </p:spPr>
        <p:txBody>
          <a:bodyPr wrap="none" anchor="ctr">
            <a:spAutoFit/>
          </a:bodyPr>
          <a:lstStyle/>
          <a:p>
            <a:endParaRPr lang="ar-JO"/>
          </a:p>
        </p:txBody>
      </p:sp>
      <p:sp>
        <p:nvSpPr>
          <p:cNvPr id="204815" name="AutoShape 15"/>
          <p:cNvSpPr>
            <a:spLocks noChangeArrowheads="1"/>
          </p:cNvSpPr>
          <p:nvPr/>
        </p:nvSpPr>
        <p:spPr bwMode="auto">
          <a:xfrm>
            <a:off x="7812088" y="5445125"/>
            <a:ext cx="360362" cy="431800"/>
          </a:xfrm>
          <a:prstGeom prst="flowChartDecision">
            <a:avLst/>
          </a:prstGeom>
          <a:gradFill rotWithShape="1">
            <a:gsLst>
              <a:gs pos="0">
                <a:srgbClr val="9CFCFC"/>
              </a:gs>
              <a:gs pos="100000">
                <a:srgbClr val="8F5529"/>
              </a:gs>
            </a:gsLst>
            <a:path path="shape">
              <a:fillToRect l="50000" t="50000" r="50000" b="50000"/>
            </a:path>
          </a:gradFill>
          <a:ln w="12700" algn="ctr">
            <a:solidFill>
              <a:schemeClr val="tx1"/>
            </a:solidFill>
            <a:miter lim="800000"/>
            <a:headEnd/>
            <a:tailEnd/>
          </a:ln>
          <a:effectLst/>
        </p:spPr>
        <p:txBody>
          <a:bodyPr wrap="none" anchor="ctr">
            <a:spAutoFit/>
          </a:bodyPr>
          <a:lstStyle/>
          <a:p>
            <a:endParaRPr lang="ar-JO"/>
          </a:p>
        </p:txBody>
      </p:sp>
      <p:sp>
        <p:nvSpPr>
          <p:cNvPr id="204819" name="Text Box 19"/>
          <p:cNvSpPr txBox="1">
            <a:spLocks noChangeArrowheads="1"/>
          </p:cNvSpPr>
          <p:nvPr/>
        </p:nvSpPr>
        <p:spPr bwMode="auto">
          <a:xfrm>
            <a:off x="4427538" y="2852738"/>
            <a:ext cx="3313112" cy="396875"/>
          </a:xfrm>
          <a:prstGeom prst="rect">
            <a:avLst/>
          </a:prstGeom>
          <a:noFill/>
          <a:ln w="9525" algn="ctr">
            <a:noFill/>
            <a:miter lim="800000"/>
            <a:headEnd/>
            <a:tailEnd/>
          </a:ln>
          <a:effectLst/>
        </p:spPr>
        <p:txBody>
          <a:bodyPr>
            <a:spAutoFit/>
          </a:bodyPr>
          <a:lstStyle/>
          <a:p>
            <a:pPr algn="r"/>
            <a:r>
              <a:rPr lang="ar-SA"/>
              <a:t>نصيب الثاني 4 حصص </a:t>
            </a:r>
            <a:endParaRPr lang="en-US"/>
          </a:p>
        </p:txBody>
      </p:sp>
      <p:sp>
        <p:nvSpPr>
          <p:cNvPr id="204820" name="Text Box 20"/>
          <p:cNvSpPr txBox="1">
            <a:spLocks noChangeArrowheads="1"/>
          </p:cNvSpPr>
          <p:nvPr/>
        </p:nvSpPr>
        <p:spPr bwMode="auto">
          <a:xfrm>
            <a:off x="4500563" y="2420938"/>
            <a:ext cx="3313112" cy="396875"/>
          </a:xfrm>
          <a:prstGeom prst="rect">
            <a:avLst/>
          </a:prstGeom>
          <a:noFill/>
          <a:ln w="9525" algn="ctr">
            <a:noFill/>
            <a:miter lim="800000"/>
            <a:headEnd/>
            <a:tailEnd/>
          </a:ln>
          <a:effectLst/>
        </p:spPr>
        <p:txBody>
          <a:bodyPr>
            <a:spAutoFit/>
          </a:bodyPr>
          <a:lstStyle/>
          <a:p>
            <a:pPr algn="r"/>
            <a:r>
              <a:rPr lang="ar-SA"/>
              <a:t>نصيب الأول حصتان</a:t>
            </a:r>
            <a:endParaRPr lang="en-US"/>
          </a:p>
        </p:txBody>
      </p:sp>
      <p:sp>
        <p:nvSpPr>
          <p:cNvPr id="204821" name="Text Box 21"/>
          <p:cNvSpPr txBox="1">
            <a:spLocks noChangeArrowheads="1"/>
          </p:cNvSpPr>
          <p:nvPr/>
        </p:nvSpPr>
        <p:spPr bwMode="auto">
          <a:xfrm>
            <a:off x="4427538" y="3357563"/>
            <a:ext cx="3313112" cy="396875"/>
          </a:xfrm>
          <a:prstGeom prst="rect">
            <a:avLst/>
          </a:prstGeom>
          <a:noFill/>
          <a:ln w="9525" algn="ctr">
            <a:noFill/>
            <a:miter lim="800000"/>
            <a:headEnd/>
            <a:tailEnd/>
          </a:ln>
          <a:effectLst/>
        </p:spPr>
        <p:txBody>
          <a:bodyPr>
            <a:spAutoFit/>
          </a:bodyPr>
          <a:lstStyle/>
          <a:p>
            <a:pPr algn="r"/>
            <a:r>
              <a:rPr lang="ar-SA"/>
              <a:t>نصيب الثالث 7 حصص</a:t>
            </a:r>
            <a:endParaRPr lang="en-US"/>
          </a:p>
        </p:txBody>
      </p:sp>
      <p:sp>
        <p:nvSpPr>
          <p:cNvPr id="204822" name="Text Box 22"/>
          <p:cNvSpPr txBox="1">
            <a:spLocks noChangeArrowheads="1"/>
          </p:cNvSpPr>
          <p:nvPr/>
        </p:nvSpPr>
        <p:spPr bwMode="auto">
          <a:xfrm>
            <a:off x="2627313" y="3860800"/>
            <a:ext cx="5113337" cy="396875"/>
          </a:xfrm>
          <a:prstGeom prst="rect">
            <a:avLst/>
          </a:prstGeom>
          <a:noFill/>
          <a:ln w="9525" algn="ctr">
            <a:noFill/>
            <a:miter lim="800000"/>
            <a:headEnd/>
            <a:tailEnd/>
          </a:ln>
          <a:effectLst/>
        </p:spPr>
        <p:txBody>
          <a:bodyPr>
            <a:spAutoFit/>
          </a:bodyPr>
          <a:lstStyle/>
          <a:p>
            <a:pPr algn="r"/>
            <a:r>
              <a:rPr lang="ar-SA"/>
              <a:t>وبذلك يكون مجموع الحصص 2 + 4 +7 = 13 حصة .</a:t>
            </a:r>
            <a:endParaRPr lang="en-US"/>
          </a:p>
        </p:txBody>
      </p:sp>
      <p:sp>
        <p:nvSpPr>
          <p:cNvPr id="204823" name="Text Box 23"/>
          <p:cNvSpPr txBox="1">
            <a:spLocks noChangeArrowheads="1"/>
          </p:cNvSpPr>
          <p:nvPr/>
        </p:nvSpPr>
        <p:spPr bwMode="auto">
          <a:xfrm>
            <a:off x="4572000" y="4365625"/>
            <a:ext cx="3168650" cy="396875"/>
          </a:xfrm>
          <a:prstGeom prst="rect">
            <a:avLst/>
          </a:prstGeom>
          <a:noFill/>
          <a:ln w="9525" algn="ctr">
            <a:noFill/>
            <a:miter lim="800000"/>
            <a:headEnd/>
            <a:tailEnd/>
          </a:ln>
          <a:effectLst/>
        </p:spPr>
        <p:txBody>
          <a:bodyPr>
            <a:spAutoFit/>
          </a:bodyPr>
          <a:lstStyle/>
          <a:p>
            <a:pPr algn="r"/>
            <a:r>
              <a:rPr lang="ar-SA"/>
              <a:t>وعليه فان مقدار الحصة الواحدة = </a:t>
            </a:r>
            <a:endParaRPr lang="en-US"/>
          </a:p>
        </p:txBody>
      </p:sp>
      <p:sp>
        <p:nvSpPr>
          <p:cNvPr id="204824" name="Text Box 24"/>
          <p:cNvSpPr txBox="1">
            <a:spLocks noChangeArrowheads="1"/>
          </p:cNvSpPr>
          <p:nvPr/>
        </p:nvSpPr>
        <p:spPr bwMode="auto">
          <a:xfrm>
            <a:off x="1835150" y="4437063"/>
            <a:ext cx="1655763" cy="396875"/>
          </a:xfrm>
          <a:prstGeom prst="rect">
            <a:avLst/>
          </a:prstGeom>
          <a:noFill/>
          <a:ln w="9525" algn="ctr">
            <a:noFill/>
            <a:miter lim="800000"/>
            <a:headEnd/>
            <a:tailEnd/>
          </a:ln>
          <a:effectLst/>
        </p:spPr>
        <p:txBody>
          <a:bodyPr>
            <a:spAutoFit/>
          </a:bodyPr>
          <a:lstStyle/>
          <a:p>
            <a:pPr algn="r"/>
            <a:r>
              <a:rPr lang="ar-SA"/>
              <a:t>12 دونما .</a:t>
            </a:r>
            <a:endParaRPr lang="en-US"/>
          </a:p>
        </p:txBody>
      </p:sp>
      <p:sp>
        <p:nvSpPr>
          <p:cNvPr id="204825" name="Text Box 25"/>
          <p:cNvSpPr txBox="1">
            <a:spLocks noChangeArrowheads="1"/>
          </p:cNvSpPr>
          <p:nvPr/>
        </p:nvSpPr>
        <p:spPr bwMode="auto">
          <a:xfrm>
            <a:off x="3276600" y="4365625"/>
            <a:ext cx="792163" cy="396875"/>
          </a:xfrm>
          <a:prstGeom prst="rect">
            <a:avLst/>
          </a:prstGeom>
          <a:noFill/>
          <a:ln w="9525" algn="ctr">
            <a:noFill/>
            <a:miter lim="800000"/>
            <a:headEnd/>
            <a:tailEnd/>
          </a:ln>
          <a:effectLst/>
        </p:spPr>
        <p:txBody>
          <a:bodyPr>
            <a:spAutoFit/>
          </a:bodyPr>
          <a:lstStyle/>
          <a:p>
            <a:r>
              <a:rPr lang="ar-SA"/>
              <a:t>=</a:t>
            </a:r>
            <a:endParaRPr lang="en-US"/>
          </a:p>
        </p:txBody>
      </p:sp>
      <p:sp>
        <p:nvSpPr>
          <p:cNvPr id="204826" name="Text Box 26"/>
          <p:cNvSpPr txBox="1">
            <a:spLocks noChangeArrowheads="1"/>
          </p:cNvSpPr>
          <p:nvPr/>
        </p:nvSpPr>
        <p:spPr bwMode="auto">
          <a:xfrm>
            <a:off x="3924300" y="4581525"/>
            <a:ext cx="792163" cy="396875"/>
          </a:xfrm>
          <a:prstGeom prst="rect">
            <a:avLst/>
          </a:prstGeom>
          <a:noFill/>
          <a:ln w="9525" algn="ctr">
            <a:noFill/>
            <a:miter lim="800000"/>
            <a:headEnd/>
            <a:tailEnd/>
          </a:ln>
          <a:effectLst/>
        </p:spPr>
        <p:txBody>
          <a:bodyPr>
            <a:spAutoFit/>
          </a:bodyPr>
          <a:lstStyle/>
          <a:p>
            <a:r>
              <a:rPr lang="ar-SA"/>
              <a:t>13</a:t>
            </a:r>
            <a:endParaRPr lang="en-US"/>
          </a:p>
        </p:txBody>
      </p:sp>
      <p:sp>
        <p:nvSpPr>
          <p:cNvPr id="204827" name="Text Box 27"/>
          <p:cNvSpPr txBox="1">
            <a:spLocks noChangeArrowheads="1"/>
          </p:cNvSpPr>
          <p:nvPr/>
        </p:nvSpPr>
        <p:spPr bwMode="auto">
          <a:xfrm>
            <a:off x="3851275" y="4221163"/>
            <a:ext cx="792163" cy="396875"/>
          </a:xfrm>
          <a:prstGeom prst="rect">
            <a:avLst/>
          </a:prstGeom>
          <a:noFill/>
          <a:ln w="9525" algn="ctr">
            <a:noFill/>
            <a:miter lim="800000"/>
            <a:headEnd/>
            <a:tailEnd/>
          </a:ln>
          <a:effectLst/>
        </p:spPr>
        <p:txBody>
          <a:bodyPr>
            <a:spAutoFit/>
          </a:bodyPr>
          <a:lstStyle/>
          <a:p>
            <a:r>
              <a:rPr lang="ar-SA"/>
              <a:t>156</a:t>
            </a:r>
            <a:endParaRPr lang="en-US"/>
          </a:p>
        </p:txBody>
      </p:sp>
      <p:sp>
        <p:nvSpPr>
          <p:cNvPr id="204828" name="Line 28"/>
          <p:cNvSpPr>
            <a:spLocks noChangeShapeType="1"/>
          </p:cNvSpPr>
          <p:nvPr/>
        </p:nvSpPr>
        <p:spPr bwMode="auto">
          <a:xfrm flipH="1">
            <a:off x="3851275" y="4581525"/>
            <a:ext cx="792163" cy="0"/>
          </a:xfrm>
          <a:prstGeom prst="line">
            <a:avLst/>
          </a:prstGeom>
          <a:noFill/>
          <a:ln w="28575">
            <a:solidFill>
              <a:schemeClr val="tx1"/>
            </a:solidFill>
            <a:round/>
            <a:headEnd/>
            <a:tailEnd/>
          </a:ln>
          <a:effectLst/>
        </p:spPr>
        <p:txBody>
          <a:bodyPr>
            <a:spAutoFit/>
          </a:bodyPr>
          <a:lstStyle/>
          <a:p>
            <a:endParaRPr lang="ar-JO"/>
          </a:p>
        </p:txBody>
      </p:sp>
      <p:sp>
        <p:nvSpPr>
          <p:cNvPr id="204829" name="Text Box 29"/>
          <p:cNvSpPr txBox="1">
            <a:spLocks noChangeArrowheads="1"/>
          </p:cNvSpPr>
          <p:nvPr/>
        </p:nvSpPr>
        <p:spPr bwMode="auto">
          <a:xfrm>
            <a:off x="1187450" y="5949950"/>
            <a:ext cx="6551613" cy="396875"/>
          </a:xfrm>
          <a:prstGeom prst="rect">
            <a:avLst/>
          </a:prstGeom>
          <a:noFill/>
          <a:ln w="9525" algn="ctr">
            <a:noFill/>
            <a:miter lim="800000"/>
            <a:headEnd/>
            <a:tailEnd/>
          </a:ln>
          <a:effectLst/>
        </p:spPr>
        <p:txBody>
          <a:bodyPr>
            <a:spAutoFit/>
          </a:bodyPr>
          <a:lstStyle/>
          <a:p>
            <a:pPr algn="r"/>
            <a:r>
              <a:rPr lang="ar-SA"/>
              <a:t>اذن نصيب الشريك الثالث = 7 × 12 = 2484 دونما لأن له 7 حصص .</a:t>
            </a:r>
            <a:endParaRPr lang="en-US"/>
          </a:p>
        </p:txBody>
      </p:sp>
      <p:sp>
        <p:nvSpPr>
          <p:cNvPr id="204830" name="Text Box 30"/>
          <p:cNvSpPr txBox="1">
            <a:spLocks noChangeArrowheads="1"/>
          </p:cNvSpPr>
          <p:nvPr/>
        </p:nvSpPr>
        <p:spPr bwMode="auto">
          <a:xfrm>
            <a:off x="1258888" y="5373688"/>
            <a:ext cx="6551612" cy="396875"/>
          </a:xfrm>
          <a:prstGeom prst="rect">
            <a:avLst/>
          </a:prstGeom>
          <a:noFill/>
          <a:ln w="9525" algn="ctr">
            <a:noFill/>
            <a:miter lim="800000"/>
            <a:headEnd/>
            <a:tailEnd/>
          </a:ln>
          <a:effectLst/>
        </p:spPr>
        <p:txBody>
          <a:bodyPr>
            <a:spAutoFit/>
          </a:bodyPr>
          <a:lstStyle/>
          <a:p>
            <a:pPr algn="r"/>
            <a:r>
              <a:rPr lang="ar-SA"/>
              <a:t>اذن نصيب الشريك الثاني = 4× 12 = 48 دونما لأن له 4 حصص  .</a:t>
            </a:r>
            <a:endParaRPr lang="en-US"/>
          </a:p>
        </p:txBody>
      </p:sp>
      <p:sp>
        <p:nvSpPr>
          <p:cNvPr id="204831" name="Text Box 31"/>
          <p:cNvSpPr txBox="1">
            <a:spLocks noChangeArrowheads="1"/>
          </p:cNvSpPr>
          <p:nvPr/>
        </p:nvSpPr>
        <p:spPr bwMode="auto">
          <a:xfrm>
            <a:off x="1258888" y="4941888"/>
            <a:ext cx="6551612" cy="396875"/>
          </a:xfrm>
          <a:prstGeom prst="rect">
            <a:avLst/>
          </a:prstGeom>
          <a:noFill/>
          <a:ln w="9525" algn="ctr">
            <a:noFill/>
            <a:miter lim="800000"/>
            <a:headEnd/>
            <a:tailEnd/>
          </a:ln>
          <a:effectLst/>
        </p:spPr>
        <p:txBody>
          <a:bodyPr>
            <a:spAutoFit/>
          </a:bodyPr>
          <a:lstStyle/>
          <a:p>
            <a:pPr algn="r"/>
            <a:r>
              <a:rPr lang="ar-SA"/>
              <a:t>اذن نصيب الشريك الأول = 2 × 12 = 24 دونما لأن له حصتين .</a:t>
            </a:r>
            <a:endParaRPr lang="en-US"/>
          </a:p>
        </p:txBody>
      </p:sp>
      <p:sp>
        <p:nvSpPr>
          <p:cNvPr id="204832" name="AutoShape 32">
            <a:hlinkClick r:id="rId3" action="ppaction://hlinksldjump" highlightClick="1"/>
          </p:cNvPr>
          <p:cNvSpPr>
            <a:spLocks noChangeArrowheads="1"/>
          </p:cNvSpPr>
          <p:nvPr/>
        </p:nvSpPr>
        <p:spPr bwMode="auto">
          <a:xfrm>
            <a:off x="0" y="6453188"/>
            <a:ext cx="395288" cy="404812"/>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slow">
    <p:comb dir="vert"/>
    <p:sndAc>
      <p:stSnd>
        <p:snd r:embed="rId2" name="whoosh.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204820"/>
                                        </p:tgtEl>
                                        <p:attrNameLst>
                                          <p:attrName>style.visibility</p:attrName>
                                        </p:attrNameLst>
                                      </p:cBhvr>
                                      <p:to>
                                        <p:strVal val="visible"/>
                                      </p:to>
                                    </p:set>
                                    <p:anim calcmode="lin" valueType="num">
                                      <p:cBhvr>
                                        <p:cTn id="7" dur="1000" decel="50000" fill="hold">
                                          <p:stCondLst>
                                            <p:cond delay="0"/>
                                          </p:stCondLst>
                                        </p:cTn>
                                        <p:tgtEl>
                                          <p:spTgt spid="204820"/>
                                        </p:tgtEl>
                                        <p:attrNameLst>
                                          <p:attrName>style.rotation</p:attrName>
                                        </p:attrNameLst>
                                      </p:cBhvr>
                                      <p:tavLst>
                                        <p:tav tm="0">
                                          <p:val>
                                            <p:fltVal val="-90"/>
                                          </p:val>
                                        </p:tav>
                                        <p:tav tm="100000">
                                          <p:val>
                                            <p:fltVal val="0"/>
                                          </p:val>
                                        </p:tav>
                                      </p:tavLst>
                                    </p:anim>
                                    <p:anim calcmode="lin" valueType="num">
                                      <p:cBhvr>
                                        <p:cTn id="8" dur="1000" decel="50000" fill="hold">
                                          <p:stCondLst>
                                            <p:cond delay="0"/>
                                          </p:stCondLst>
                                        </p:cTn>
                                        <p:tgtEl>
                                          <p:spTgt spid="204820"/>
                                        </p:tgtEl>
                                        <p:attrNameLst>
                                          <p:attrName>ppt_w</p:attrName>
                                        </p:attrNameLst>
                                      </p:cBhvr>
                                      <p:tavLst>
                                        <p:tav tm="0">
                                          <p:val>
                                            <p:strVal val="#ppt_w"/>
                                          </p:val>
                                        </p:tav>
                                        <p:tav tm="100000">
                                          <p:val>
                                            <p:strVal val="#ppt_w*.05"/>
                                          </p:val>
                                        </p:tav>
                                      </p:tavLst>
                                    </p:anim>
                                    <p:anim calcmode="lin" valueType="num">
                                      <p:cBhvr>
                                        <p:cTn id="9" dur="1000" accel="50000" fill="hold">
                                          <p:stCondLst>
                                            <p:cond delay="1000"/>
                                          </p:stCondLst>
                                        </p:cTn>
                                        <p:tgtEl>
                                          <p:spTgt spid="204820"/>
                                        </p:tgtEl>
                                        <p:attrNameLst>
                                          <p:attrName>ppt_w</p:attrName>
                                        </p:attrNameLst>
                                      </p:cBhvr>
                                      <p:tavLst>
                                        <p:tav tm="0">
                                          <p:val>
                                            <p:strVal val="#ppt_w*.05"/>
                                          </p:val>
                                        </p:tav>
                                        <p:tav tm="100000">
                                          <p:val>
                                            <p:strVal val="#ppt_w"/>
                                          </p:val>
                                        </p:tav>
                                      </p:tavLst>
                                    </p:anim>
                                    <p:anim calcmode="lin" valueType="num">
                                      <p:cBhvr>
                                        <p:cTn id="10" dur="2000" fill="hold"/>
                                        <p:tgtEl>
                                          <p:spTgt spid="204820"/>
                                        </p:tgtEl>
                                        <p:attrNameLst>
                                          <p:attrName>ppt_h</p:attrName>
                                        </p:attrNameLst>
                                      </p:cBhvr>
                                      <p:tavLst>
                                        <p:tav tm="0">
                                          <p:val>
                                            <p:strVal val="#ppt_h"/>
                                          </p:val>
                                        </p:tav>
                                        <p:tav tm="100000">
                                          <p:val>
                                            <p:strVal val="#ppt_h"/>
                                          </p:val>
                                        </p:tav>
                                      </p:tavLst>
                                    </p:anim>
                                    <p:anim calcmode="lin" valueType="num">
                                      <p:cBhvr>
                                        <p:cTn id="11" dur="1000" decel="50000" fill="hold">
                                          <p:stCondLst>
                                            <p:cond delay="0"/>
                                          </p:stCondLst>
                                        </p:cTn>
                                        <p:tgtEl>
                                          <p:spTgt spid="204820"/>
                                        </p:tgtEl>
                                        <p:attrNameLst>
                                          <p:attrName>ppt_x</p:attrName>
                                        </p:attrNameLst>
                                      </p:cBhvr>
                                      <p:tavLst>
                                        <p:tav tm="0">
                                          <p:val>
                                            <p:strVal val="#ppt_x+.4"/>
                                          </p:val>
                                        </p:tav>
                                        <p:tav tm="100000">
                                          <p:val>
                                            <p:strVal val="#ppt_x"/>
                                          </p:val>
                                        </p:tav>
                                      </p:tavLst>
                                    </p:anim>
                                    <p:anim calcmode="lin" valueType="num">
                                      <p:cBhvr>
                                        <p:cTn id="12" dur="1000" decel="50000" fill="hold">
                                          <p:stCondLst>
                                            <p:cond delay="0"/>
                                          </p:stCondLst>
                                        </p:cTn>
                                        <p:tgtEl>
                                          <p:spTgt spid="204820"/>
                                        </p:tgtEl>
                                        <p:attrNameLst>
                                          <p:attrName>ppt_y</p:attrName>
                                        </p:attrNameLst>
                                      </p:cBhvr>
                                      <p:tavLst>
                                        <p:tav tm="0">
                                          <p:val>
                                            <p:strVal val="#ppt_y-.2"/>
                                          </p:val>
                                        </p:tav>
                                        <p:tav tm="100000">
                                          <p:val>
                                            <p:strVal val="#ppt_y+.1"/>
                                          </p:val>
                                        </p:tav>
                                      </p:tavLst>
                                    </p:anim>
                                    <p:anim calcmode="lin" valueType="num">
                                      <p:cBhvr>
                                        <p:cTn id="13" dur="1000" accel="50000" fill="hold">
                                          <p:stCondLst>
                                            <p:cond delay="1000"/>
                                          </p:stCondLst>
                                        </p:cTn>
                                        <p:tgtEl>
                                          <p:spTgt spid="204820"/>
                                        </p:tgtEl>
                                        <p:attrNameLst>
                                          <p:attrName>ppt_y</p:attrName>
                                        </p:attrNameLst>
                                      </p:cBhvr>
                                      <p:tavLst>
                                        <p:tav tm="0">
                                          <p:val>
                                            <p:strVal val="#ppt_y+.1"/>
                                          </p:val>
                                        </p:tav>
                                        <p:tav tm="100000">
                                          <p:val>
                                            <p:strVal val="#ppt_y"/>
                                          </p:val>
                                        </p:tav>
                                      </p:tavLst>
                                    </p:anim>
                                    <p:animEffect transition="in" filter="fade">
                                      <p:cBhvr>
                                        <p:cTn id="14" dur="2000" decel="50000">
                                          <p:stCondLst>
                                            <p:cond delay="0"/>
                                          </p:stCondLst>
                                        </p:cTn>
                                        <p:tgtEl>
                                          <p:spTgt spid="204820"/>
                                        </p:tgtEl>
                                      </p:cBhvr>
                                    </p:animEffect>
                                  </p:childTnLst>
                                </p:cTn>
                              </p:par>
                            </p:childTnLst>
                          </p:cTn>
                        </p:par>
                        <p:par>
                          <p:cTn id="15" fill="hold">
                            <p:stCondLst>
                              <p:cond delay="2000"/>
                            </p:stCondLst>
                            <p:childTnLst>
                              <p:par>
                                <p:cTn id="16" presetID="25" presetClass="entr" presetSubtype="0" fill="hold" grpId="0" nodeType="afterEffect">
                                  <p:stCondLst>
                                    <p:cond delay="0"/>
                                  </p:stCondLst>
                                  <p:childTnLst>
                                    <p:set>
                                      <p:cBhvr>
                                        <p:cTn id="17" dur="1" fill="hold">
                                          <p:stCondLst>
                                            <p:cond delay="0"/>
                                          </p:stCondLst>
                                        </p:cTn>
                                        <p:tgtEl>
                                          <p:spTgt spid="204819"/>
                                        </p:tgtEl>
                                        <p:attrNameLst>
                                          <p:attrName>style.visibility</p:attrName>
                                        </p:attrNameLst>
                                      </p:cBhvr>
                                      <p:to>
                                        <p:strVal val="visible"/>
                                      </p:to>
                                    </p:set>
                                    <p:anim calcmode="lin" valueType="num">
                                      <p:cBhvr>
                                        <p:cTn id="18" dur="1000" decel="50000" fill="hold">
                                          <p:stCondLst>
                                            <p:cond delay="0"/>
                                          </p:stCondLst>
                                        </p:cTn>
                                        <p:tgtEl>
                                          <p:spTgt spid="204819"/>
                                        </p:tgtEl>
                                        <p:attrNameLst>
                                          <p:attrName>style.rotation</p:attrName>
                                        </p:attrNameLst>
                                      </p:cBhvr>
                                      <p:tavLst>
                                        <p:tav tm="0">
                                          <p:val>
                                            <p:fltVal val="-90"/>
                                          </p:val>
                                        </p:tav>
                                        <p:tav tm="100000">
                                          <p:val>
                                            <p:fltVal val="0"/>
                                          </p:val>
                                        </p:tav>
                                      </p:tavLst>
                                    </p:anim>
                                    <p:anim calcmode="lin" valueType="num">
                                      <p:cBhvr>
                                        <p:cTn id="19" dur="1000" decel="50000" fill="hold">
                                          <p:stCondLst>
                                            <p:cond delay="0"/>
                                          </p:stCondLst>
                                        </p:cTn>
                                        <p:tgtEl>
                                          <p:spTgt spid="204819"/>
                                        </p:tgtEl>
                                        <p:attrNameLst>
                                          <p:attrName>ppt_w</p:attrName>
                                        </p:attrNameLst>
                                      </p:cBhvr>
                                      <p:tavLst>
                                        <p:tav tm="0">
                                          <p:val>
                                            <p:strVal val="#ppt_w"/>
                                          </p:val>
                                        </p:tav>
                                        <p:tav tm="100000">
                                          <p:val>
                                            <p:strVal val="#ppt_w*.05"/>
                                          </p:val>
                                        </p:tav>
                                      </p:tavLst>
                                    </p:anim>
                                    <p:anim calcmode="lin" valueType="num">
                                      <p:cBhvr>
                                        <p:cTn id="20" dur="1000" accel="50000" fill="hold">
                                          <p:stCondLst>
                                            <p:cond delay="1000"/>
                                          </p:stCondLst>
                                        </p:cTn>
                                        <p:tgtEl>
                                          <p:spTgt spid="204819"/>
                                        </p:tgtEl>
                                        <p:attrNameLst>
                                          <p:attrName>ppt_w</p:attrName>
                                        </p:attrNameLst>
                                      </p:cBhvr>
                                      <p:tavLst>
                                        <p:tav tm="0">
                                          <p:val>
                                            <p:strVal val="#ppt_w*.05"/>
                                          </p:val>
                                        </p:tav>
                                        <p:tav tm="100000">
                                          <p:val>
                                            <p:strVal val="#ppt_w"/>
                                          </p:val>
                                        </p:tav>
                                      </p:tavLst>
                                    </p:anim>
                                    <p:anim calcmode="lin" valueType="num">
                                      <p:cBhvr>
                                        <p:cTn id="21" dur="2000" fill="hold"/>
                                        <p:tgtEl>
                                          <p:spTgt spid="204819"/>
                                        </p:tgtEl>
                                        <p:attrNameLst>
                                          <p:attrName>ppt_h</p:attrName>
                                        </p:attrNameLst>
                                      </p:cBhvr>
                                      <p:tavLst>
                                        <p:tav tm="0">
                                          <p:val>
                                            <p:strVal val="#ppt_h"/>
                                          </p:val>
                                        </p:tav>
                                        <p:tav tm="100000">
                                          <p:val>
                                            <p:strVal val="#ppt_h"/>
                                          </p:val>
                                        </p:tav>
                                      </p:tavLst>
                                    </p:anim>
                                    <p:anim calcmode="lin" valueType="num">
                                      <p:cBhvr>
                                        <p:cTn id="22" dur="1000" decel="50000" fill="hold">
                                          <p:stCondLst>
                                            <p:cond delay="0"/>
                                          </p:stCondLst>
                                        </p:cTn>
                                        <p:tgtEl>
                                          <p:spTgt spid="204819"/>
                                        </p:tgtEl>
                                        <p:attrNameLst>
                                          <p:attrName>ppt_x</p:attrName>
                                        </p:attrNameLst>
                                      </p:cBhvr>
                                      <p:tavLst>
                                        <p:tav tm="0">
                                          <p:val>
                                            <p:strVal val="#ppt_x+.4"/>
                                          </p:val>
                                        </p:tav>
                                        <p:tav tm="100000">
                                          <p:val>
                                            <p:strVal val="#ppt_x"/>
                                          </p:val>
                                        </p:tav>
                                      </p:tavLst>
                                    </p:anim>
                                    <p:anim calcmode="lin" valueType="num">
                                      <p:cBhvr>
                                        <p:cTn id="23" dur="1000" decel="50000" fill="hold">
                                          <p:stCondLst>
                                            <p:cond delay="0"/>
                                          </p:stCondLst>
                                        </p:cTn>
                                        <p:tgtEl>
                                          <p:spTgt spid="204819"/>
                                        </p:tgtEl>
                                        <p:attrNameLst>
                                          <p:attrName>ppt_y</p:attrName>
                                        </p:attrNameLst>
                                      </p:cBhvr>
                                      <p:tavLst>
                                        <p:tav tm="0">
                                          <p:val>
                                            <p:strVal val="#ppt_y-.2"/>
                                          </p:val>
                                        </p:tav>
                                        <p:tav tm="100000">
                                          <p:val>
                                            <p:strVal val="#ppt_y+.1"/>
                                          </p:val>
                                        </p:tav>
                                      </p:tavLst>
                                    </p:anim>
                                    <p:anim calcmode="lin" valueType="num">
                                      <p:cBhvr>
                                        <p:cTn id="24" dur="1000" accel="50000" fill="hold">
                                          <p:stCondLst>
                                            <p:cond delay="1000"/>
                                          </p:stCondLst>
                                        </p:cTn>
                                        <p:tgtEl>
                                          <p:spTgt spid="204819"/>
                                        </p:tgtEl>
                                        <p:attrNameLst>
                                          <p:attrName>ppt_y</p:attrName>
                                        </p:attrNameLst>
                                      </p:cBhvr>
                                      <p:tavLst>
                                        <p:tav tm="0">
                                          <p:val>
                                            <p:strVal val="#ppt_y+.1"/>
                                          </p:val>
                                        </p:tav>
                                        <p:tav tm="100000">
                                          <p:val>
                                            <p:strVal val="#ppt_y"/>
                                          </p:val>
                                        </p:tav>
                                      </p:tavLst>
                                    </p:anim>
                                    <p:animEffect transition="in" filter="fade">
                                      <p:cBhvr>
                                        <p:cTn id="25" dur="2000" decel="50000">
                                          <p:stCondLst>
                                            <p:cond delay="0"/>
                                          </p:stCondLst>
                                        </p:cTn>
                                        <p:tgtEl>
                                          <p:spTgt spid="204819"/>
                                        </p:tgtEl>
                                      </p:cBhvr>
                                    </p:animEffect>
                                  </p:childTnLst>
                                </p:cTn>
                              </p:par>
                            </p:childTnLst>
                          </p:cTn>
                        </p:par>
                        <p:par>
                          <p:cTn id="26" fill="hold">
                            <p:stCondLst>
                              <p:cond delay="4000"/>
                            </p:stCondLst>
                            <p:childTnLst>
                              <p:par>
                                <p:cTn id="27" presetID="54" presetClass="entr" presetSubtype="0" accel="100000" fill="hold" grpId="0" nodeType="afterEffect">
                                  <p:stCondLst>
                                    <p:cond delay="0"/>
                                  </p:stCondLst>
                                  <p:childTnLst>
                                    <p:set>
                                      <p:cBhvr>
                                        <p:cTn id="28" dur="1" fill="hold">
                                          <p:stCondLst>
                                            <p:cond delay="0"/>
                                          </p:stCondLst>
                                        </p:cTn>
                                        <p:tgtEl>
                                          <p:spTgt spid="204821"/>
                                        </p:tgtEl>
                                        <p:attrNameLst>
                                          <p:attrName>style.visibility</p:attrName>
                                        </p:attrNameLst>
                                      </p:cBhvr>
                                      <p:to>
                                        <p:strVal val="visible"/>
                                      </p:to>
                                    </p:set>
                                    <p:anim calcmode="lin" valueType="num">
                                      <p:cBhvr>
                                        <p:cTn id="29" dur="2000" fill="hold"/>
                                        <p:tgtEl>
                                          <p:spTgt spid="204821"/>
                                        </p:tgtEl>
                                        <p:attrNameLst>
                                          <p:attrName>ppt_w</p:attrName>
                                        </p:attrNameLst>
                                      </p:cBhvr>
                                      <p:tavLst>
                                        <p:tav tm="0">
                                          <p:val>
                                            <p:strVal val="#ppt_w*0.05"/>
                                          </p:val>
                                        </p:tav>
                                        <p:tav tm="100000">
                                          <p:val>
                                            <p:strVal val="#ppt_w"/>
                                          </p:val>
                                        </p:tav>
                                      </p:tavLst>
                                    </p:anim>
                                    <p:anim calcmode="lin" valueType="num">
                                      <p:cBhvr>
                                        <p:cTn id="30" dur="2000" fill="hold"/>
                                        <p:tgtEl>
                                          <p:spTgt spid="204821"/>
                                        </p:tgtEl>
                                        <p:attrNameLst>
                                          <p:attrName>ppt_h</p:attrName>
                                        </p:attrNameLst>
                                      </p:cBhvr>
                                      <p:tavLst>
                                        <p:tav tm="0">
                                          <p:val>
                                            <p:strVal val="#ppt_h"/>
                                          </p:val>
                                        </p:tav>
                                        <p:tav tm="100000">
                                          <p:val>
                                            <p:strVal val="#ppt_h"/>
                                          </p:val>
                                        </p:tav>
                                      </p:tavLst>
                                    </p:anim>
                                    <p:anim calcmode="lin" valueType="num">
                                      <p:cBhvr>
                                        <p:cTn id="31" dur="2000" fill="hold"/>
                                        <p:tgtEl>
                                          <p:spTgt spid="204821"/>
                                        </p:tgtEl>
                                        <p:attrNameLst>
                                          <p:attrName>ppt_x</p:attrName>
                                        </p:attrNameLst>
                                      </p:cBhvr>
                                      <p:tavLst>
                                        <p:tav tm="0">
                                          <p:val>
                                            <p:strVal val="#ppt_x-.2"/>
                                          </p:val>
                                        </p:tav>
                                        <p:tav tm="100000">
                                          <p:val>
                                            <p:strVal val="#ppt_x"/>
                                          </p:val>
                                        </p:tav>
                                      </p:tavLst>
                                    </p:anim>
                                    <p:anim calcmode="lin" valueType="num">
                                      <p:cBhvr>
                                        <p:cTn id="32" dur="2000" fill="hold"/>
                                        <p:tgtEl>
                                          <p:spTgt spid="204821"/>
                                        </p:tgtEl>
                                        <p:attrNameLst>
                                          <p:attrName>ppt_y</p:attrName>
                                        </p:attrNameLst>
                                      </p:cBhvr>
                                      <p:tavLst>
                                        <p:tav tm="0">
                                          <p:val>
                                            <p:strVal val="#ppt_y"/>
                                          </p:val>
                                        </p:tav>
                                        <p:tav tm="100000">
                                          <p:val>
                                            <p:strVal val="#ppt_y"/>
                                          </p:val>
                                        </p:tav>
                                      </p:tavLst>
                                    </p:anim>
                                    <p:animEffect transition="in" filter="fade">
                                      <p:cBhvr>
                                        <p:cTn id="33" dur="2000"/>
                                        <p:tgtEl>
                                          <p:spTgt spid="204821"/>
                                        </p:tgtEl>
                                      </p:cBhvr>
                                    </p:animEffect>
                                  </p:childTnLst>
                                </p:cTn>
                              </p:par>
                            </p:childTnLst>
                          </p:cTn>
                        </p:par>
                        <p:par>
                          <p:cTn id="34" fill="hold">
                            <p:stCondLst>
                              <p:cond delay="6000"/>
                            </p:stCondLst>
                            <p:childTnLst>
                              <p:par>
                                <p:cTn id="35" presetID="3" presetClass="entr" presetSubtype="10" fill="hold" grpId="0" nodeType="afterEffect">
                                  <p:stCondLst>
                                    <p:cond delay="0"/>
                                  </p:stCondLst>
                                  <p:childTnLst>
                                    <p:set>
                                      <p:cBhvr>
                                        <p:cTn id="36" dur="1" fill="hold">
                                          <p:stCondLst>
                                            <p:cond delay="0"/>
                                          </p:stCondLst>
                                        </p:cTn>
                                        <p:tgtEl>
                                          <p:spTgt spid="204822"/>
                                        </p:tgtEl>
                                        <p:attrNameLst>
                                          <p:attrName>style.visibility</p:attrName>
                                        </p:attrNameLst>
                                      </p:cBhvr>
                                      <p:to>
                                        <p:strVal val="visible"/>
                                      </p:to>
                                    </p:set>
                                    <p:animEffect transition="in" filter="blinds(horizontal)">
                                      <p:cBhvr>
                                        <p:cTn id="37" dur="2000"/>
                                        <p:tgtEl>
                                          <p:spTgt spid="204822"/>
                                        </p:tgtEl>
                                      </p:cBhvr>
                                    </p:animEffect>
                                  </p:childTnLst>
                                </p:cTn>
                              </p:par>
                            </p:childTnLst>
                          </p:cTn>
                        </p:par>
                        <p:par>
                          <p:cTn id="38" fill="hold">
                            <p:stCondLst>
                              <p:cond delay="8000"/>
                            </p:stCondLst>
                            <p:childTnLst>
                              <p:par>
                                <p:cTn id="39" presetID="13" presetClass="entr" presetSubtype="16" fill="hold" grpId="0" nodeType="afterEffect">
                                  <p:stCondLst>
                                    <p:cond delay="0"/>
                                  </p:stCondLst>
                                  <p:childTnLst>
                                    <p:set>
                                      <p:cBhvr>
                                        <p:cTn id="40" dur="1" fill="hold">
                                          <p:stCondLst>
                                            <p:cond delay="0"/>
                                          </p:stCondLst>
                                        </p:cTn>
                                        <p:tgtEl>
                                          <p:spTgt spid="204823"/>
                                        </p:tgtEl>
                                        <p:attrNameLst>
                                          <p:attrName>style.visibility</p:attrName>
                                        </p:attrNameLst>
                                      </p:cBhvr>
                                      <p:to>
                                        <p:strVal val="visible"/>
                                      </p:to>
                                    </p:set>
                                    <p:animEffect transition="in" filter="plus(in)">
                                      <p:cBhvr>
                                        <p:cTn id="41" dur="2000"/>
                                        <p:tgtEl>
                                          <p:spTgt spid="204823"/>
                                        </p:tgtEl>
                                      </p:cBhvr>
                                    </p:animEffect>
                                  </p:childTnLst>
                                </p:cTn>
                              </p:par>
                            </p:childTnLst>
                          </p:cTn>
                        </p:par>
                        <p:par>
                          <p:cTn id="42" fill="hold">
                            <p:stCondLst>
                              <p:cond delay="10000"/>
                            </p:stCondLst>
                            <p:childTnLst>
                              <p:par>
                                <p:cTn id="43" presetID="56" presetClass="entr" presetSubtype="0" fill="hold" grpId="0" nodeType="afterEffect">
                                  <p:stCondLst>
                                    <p:cond delay="0"/>
                                  </p:stCondLst>
                                  <p:iterate type="lt">
                                    <p:tmPct val="10000"/>
                                  </p:iterate>
                                  <p:childTnLst>
                                    <p:set>
                                      <p:cBhvr>
                                        <p:cTn id="44" dur="1" fill="hold">
                                          <p:stCondLst>
                                            <p:cond delay="0"/>
                                          </p:stCondLst>
                                        </p:cTn>
                                        <p:tgtEl>
                                          <p:spTgt spid="204827"/>
                                        </p:tgtEl>
                                        <p:attrNameLst>
                                          <p:attrName>style.visibility</p:attrName>
                                        </p:attrNameLst>
                                      </p:cBhvr>
                                      <p:to>
                                        <p:strVal val="visible"/>
                                      </p:to>
                                    </p:set>
                                    <p:anim by="(-#ppt_w*2)" calcmode="lin" valueType="num">
                                      <p:cBhvr rctx="PPT">
                                        <p:cTn id="45" dur="1000" autoRev="1" fill="hold">
                                          <p:stCondLst>
                                            <p:cond delay="0"/>
                                          </p:stCondLst>
                                        </p:cTn>
                                        <p:tgtEl>
                                          <p:spTgt spid="204827"/>
                                        </p:tgtEl>
                                        <p:attrNameLst>
                                          <p:attrName>ppt_w</p:attrName>
                                        </p:attrNameLst>
                                      </p:cBhvr>
                                    </p:anim>
                                    <p:anim by="(#ppt_w*0.50)" calcmode="lin" valueType="num">
                                      <p:cBhvr>
                                        <p:cTn id="46" dur="1000" decel="50000" autoRev="1" fill="hold">
                                          <p:stCondLst>
                                            <p:cond delay="0"/>
                                          </p:stCondLst>
                                        </p:cTn>
                                        <p:tgtEl>
                                          <p:spTgt spid="204827"/>
                                        </p:tgtEl>
                                        <p:attrNameLst>
                                          <p:attrName>ppt_x</p:attrName>
                                        </p:attrNameLst>
                                      </p:cBhvr>
                                    </p:anim>
                                    <p:anim from="(-#ppt_h/2)" to="(#ppt_y)" calcmode="lin" valueType="num">
                                      <p:cBhvr>
                                        <p:cTn id="47" dur="2000" fill="hold">
                                          <p:stCondLst>
                                            <p:cond delay="0"/>
                                          </p:stCondLst>
                                        </p:cTn>
                                        <p:tgtEl>
                                          <p:spTgt spid="204827"/>
                                        </p:tgtEl>
                                        <p:attrNameLst>
                                          <p:attrName>ppt_y</p:attrName>
                                        </p:attrNameLst>
                                      </p:cBhvr>
                                    </p:anim>
                                    <p:animRot by="21600000">
                                      <p:cBhvr>
                                        <p:cTn id="48" dur="2000" fill="hold">
                                          <p:stCondLst>
                                            <p:cond delay="0"/>
                                          </p:stCondLst>
                                        </p:cTn>
                                        <p:tgtEl>
                                          <p:spTgt spid="204827"/>
                                        </p:tgtEl>
                                        <p:attrNameLst>
                                          <p:attrName>r</p:attrName>
                                        </p:attrNameLst>
                                      </p:cBhvr>
                                    </p:animRot>
                                  </p:childTnLst>
                                </p:cTn>
                              </p:par>
                            </p:childTnLst>
                          </p:cTn>
                        </p:par>
                        <p:par>
                          <p:cTn id="49" fill="hold">
                            <p:stCondLst>
                              <p:cond delay="12400"/>
                            </p:stCondLst>
                            <p:childTnLst>
                              <p:par>
                                <p:cTn id="50" presetID="30" presetClass="entr" presetSubtype="0" fill="hold" grpId="0" nodeType="afterEffect">
                                  <p:stCondLst>
                                    <p:cond delay="0"/>
                                  </p:stCondLst>
                                  <p:childTnLst>
                                    <p:set>
                                      <p:cBhvr>
                                        <p:cTn id="51" dur="1" fill="hold">
                                          <p:stCondLst>
                                            <p:cond delay="0"/>
                                          </p:stCondLst>
                                        </p:cTn>
                                        <p:tgtEl>
                                          <p:spTgt spid="204828"/>
                                        </p:tgtEl>
                                        <p:attrNameLst>
                                          <p:attrName>style.visibility</p:attrName>
                                        </p:attrNameLst>
                                      </p:cBhvr>
                                      <p:to>
                                        <p:strVal val="visible"/>
                                      </p:to>
                                    </p:set>
                                    <p:animEffect transition="in" filter="fade">
                                      <p:cBhvr>
                                        <p:cTn id="52" dur="800" decel="100000"/>
                                        <p:tgtEl>
                                          <p:spTgt spid="204828"/>
                                        </p:tgtEl>
                                      </p:cBhvr>
                                    </p:animEffect>
                                    <p:anim calcmode="lin" valueType="num">
                                      <p:cBhvr>
                                        <p:cTn id="53" dur="800" decel="100000" fill="hold"/>
                                        <p:tgtEl>
                                          <p:spTgt spid="204828"/>
                                        </p:tgtEl>
                                        <p:attrNameLst>
                                          <p:attrName>style.rotation</p:attrName>
                                        </p:attrNameLst>
                                      </p:cBhvr>
                                      <p:tavLst>
                                        <p:tav tm="0">
                                          <p:val>
                                            <p:fltVal val="-90"/>
                                          </p:val>
                                        </p:tav>
                                        <p:tav tm="100000">
                                          <p:val>
                                            <p:fltVal val="0"/>
                                          </p:val>
                                        </p:tav>
                                      </p:tavLst>
                                    </p:anim>
                                    <p:anim calcmode="lin" valueType="num">
                                      <p:cBhvr>
                                        <p:cTn id="54" dur="800" decel="100000" fill="hold"/>
                                        <p:tgtEl>
                                          <p:spTgt spid="204828"/>
                                        </p:tgtEl>
                                        <p:attrNameLst>
                                          <p:attrName>ppt_x</p:attrName>
                                        </p:attrNameLst>
                                      </p:cBhvr>
                                      <p:tavLst>
                                        <p:tav tm="0">
                                          <p:val>
                                            <p:strVal val="#ppt_x+0.4"/>
                                          </p:val>
                                        </p:tav>
                                        <p:tav tm="100000">
                                          <p:val>
                                            <p:strVal val="#ppt_x-0.05"/>
                                          </p:val>
                                        </p:tav>
                                      </p:tavLst>
                                    </p:anim>
                                    <p:anim calcmode="lin" valueType="num">
                                      <p:cBhvr>
                                        <p:cTn id="55" dur="800" decel="100000" fill="hold"/>
                                        <p:tgtEl>
                                          <p:spTgt spid="204828"/>
                                        </p:tgtEl>
                                        <p:attrNameLst>
                                          <p:attrName>ppt_y</p:attrName>
                                        </p:attrNameLst>
                                      </p:cBhvr>
                                      <p:tavLst>
                                        <p:tav tm="0">
                                          <p:val>
                                            <p:strVal val="#ppt_y-0.4"/>
                                          </p:val>
                                        </p:tav>
                                        <p:tav tm="100000">
                                          <p:val>
                                            <p:strVal val="#ppt_y+0.1"/>
                                          </p:val>
                                        </p:tav>
                                      </p:tavLst>
                                    </p:anim>
                                    <p:anim calcmode="lin" valueType="num">
                                      <p:cBhvr>
                                        <p:cTn id="56" dur="200" accel="100000" fill="hold">
                                          <p:stCondLst>
                                            <p:cond delay="800"/>
                                          </p:stCondLst>
                                        </p:cTn>
                                        <p:tgtEl>
                                          <p:spTgt spid="204828"/>
                                        </p:tgtEl>
                                        <p:attrNameLst>
                                          <p:attrName>ppt_x</p:attrName>
                                        </p:attrNameLst>
                                      </p:cBhvr>
                                      <p:tavLst>
                                        <p:tav tm="0">
                                          <p:val>
                                            <p:strVal val="#ppt_x-0.05"/>
                                          </p:val>
                                        </p:tav>
                                        <p:tav tm="100000">
                                          <p:val>
                                            <p:strVal val="#ppt_x"/>
                                          </p:val>
                                        </p:tav>
                                      </p:tavLst>
                                    </p:anim>
                                    <p:anim calcmode="lin" valueType="num">
                                      <p:cBhvr>
                                        <p:cTn id="57" dur="200" accel="100000" fill="hold">
                                          <p:stCondLst>
                                            <p:cond delay="800"/>
                                          </p:stCondLst>
                                        </p:cTn>
                                        <p:tgtEl>
                                          <p:spTgt spid="204828"/>
                                        </p:tgtEl>
                                        <p:attrNameLst>
                                          <p:attrName>ppt_y</p:attrName>
                                        </p:attrNameLst>
                                      </p:cBhvr>
                                      <p:tavLst>
                                        <p:tav tm="0">
                                          <p:val>
                                            <p:strVal val="#ppt_y+0.1"/>
                                          </p:val>
                                        </p:tav>
                                        <p:tav tm="100000">
                                          <p:val>
                                            <p:strVal val="#ppt_y"/>
                                          </p:val>
                                        </p:tav>
                                      </p:tavLst>
                                    </p:anim>
                                  </p:childTnLst>
                                </p:cTn>
                              </p:par>
                            </p:childTnLst>
                          </p:cTn>
                        </p:par>
                        <p:par>
                          <p:cTn id="58" fill="hold">
                            <p:stCondLst>
                              <p:cond delay="13400"/>
                            </p:stCondLst>
                            <p:childTnLst>
                              <p:par>
                                <p:cTn id="59" presetID="56" presetClass="entr" presetSubtype="0" fill="hold" grpId="0" nodeType="afterEffect">
                                  <p:stCondLst>
                                    <p:cond delay="0"/>
                                  </p:stCondLst>
                                  <p:iterate type="lt">
                                    <p:tmPct val="10000"/>
                                  </p:iterate>
                                  <p:childTnLst>
                                    <p:set>
                                      <p:cBhvr>
                                        <p:cTn id="60" dur="1" fill="hold">
                                          <p:stCondLst>
                                            <p:cond delay="0"/>
                                          </p:stCondLst>
                                        </p:cTn>
                                        <p:tgtEl>
                                          <p:spTgt spid="204826"/>
                                        </p:tgtEl>
                                        <p:attrNameLst>
                                          <p:attrName>style.visibility</p:attrName>
                                        </p:attrNameLst>
                                      </p:cBhvr>
                                      <p:to>
                                        <p:strVal val="visible"/>
                                      </p:to>
                                    </p:set>
                                    <p:anim by="(-#ppt_w*2)" calcmode="lin" valueType="num">
                                      <p:cBhvr rctx="PPT">
                                        <p:cTn id="61" dur="1000" autoRev="1" fill="hold">
                                          <p:stCondLst>
                                            <p:cond delay="0"/>
                                          </p:stCondLst>
                                        </p:cTn>
                                        <p:tgtEl>
                                          <p:spTgt spid="204826"/>
                                        </p:tgtEl>
                                        <p:attrNameLst>
                                          <p:attrName>ppt_w</p:attrName>
                                        </p:attrNameLst>
                                      </p:cBhvr>
                                    </p:anim>
                                    <p:anim by="(#ppt_w*0.50)" calcmode="lin" valueType="num">
                                      <p:cBhvr>
                                        <p:cTn id="62" dur="1000" decel="50000" autoRev="1" fill="hold">
                                          <p:stCondLst>
                                            <p:cond delay="0"/>
                                          </p:stCondLst>
                                        </p:cTn>
                                        <p:tgtEl>
                                          <p:spTgt spid="204826"/>
                                        </p:tgtEl>
                                        <p:attrNameLst>
                                          <p:attrName>ppt_x</p:attrName>
                                        </p:attrNameLst>
                                      </p:cBhvr>
                                    </p:anim>
                                    <p:anim from="(-#ppt_h/2)" to="(#ppt_y)" calcmode="lin" valueType="num">
                                      <p:cBhvr>
                                        <p:cTn id="63" dur="2000" fill="hold">
                                          <p:stCondLst>
                                            <p:cond delay="0"/>
                                          </p:stCondLst>
                                        </p:cTn>
                                        <p:tgtEl>
                                          <p:spTgt spid="204826"/>
                                        </p:tgtEl>
                                        <p:attrNameLst>
                                          <p:attrName>ppt_y</p:attrName>
                                        </p:attrNameLst>
                                      </p:cBhvr>
                                    </p:anim>
                                    <p:animRot by="21600000">
                                      <p:cBhvr>
                                        <p:cTn id="64" dur="2000" fill="hold">
                                          <p:stCondLst>
                                            <p:cond delay="0"/>
                                          </p:stCondLst>
                                        </p:cTn>
                                        <p:tgtEl>
                                          <p:spTgt spid="204826"/>
                                        </p:tgtEl>
                                        <p:attrNameLst>
                                          <p:attrName>r</p:attrName>
                                        </p:attrNameLst>
                                      </p:cBhvr>
                                    </p:animRot>
                                  </p:childTnLst>
                                </p:cTn>
                              </p:par>
                            </p:childTnLst>
                          </p:cTn>
                        </p:par>
                        <p:par>
                          <p:cTn id="65" fill="hold">
                            <p:stCondLst>
                              <p:cond delay="15600"/>
                            </p:stCondLst>
                            <p:childTnLst>
                              <p:par>
                                <p:cTn id="66" presetID="13" presetClass="entr" presetSubtype="16" fill="hold" grpId="0" nodeType="afterEffect">
                                  <p:stCondLst>
                                    <p:cond delay="0"/>
                                  </p:stCondLst>
                                  <p:childTnLst>
                                    <p:set>
                                      <p:cBhvr>
                                        <p:cTn id="67" dur="1" fill="hold">
                                          <p:stCondLst>
                                            <p:cond delay="0"/>
                                          </p:stCondLst>
                                        </p:cTn>
                                        <p:tgtEl>
                                          <p:spTgt spid="204825"/>
                                        </p:tgtEl>
                                        <p:attrNameLst>
                                          <p:attrName>style.visibility</p:attrName>
                                        </p:attrNameLst>
                                      </p:cBhvr>
                                      <p:to>
                                        <p:strVal val="visible"/>
                                      </p:to>
                                    </p:set>
                                    <p:animEffect transition="in" filter="plus(in)">
                                      <p:cBhvr>
                                        <p:cTn id="68" dur="2000"/>
                                        <p:tgtEl>
                                          <p:spTgt spid="204825"/>
                                        </p:tgtEl>
                                      </p:cBhvr>
                                    </p:animEffect>
                                  </p:childTnLst>
                                </p:cTn>
                              </p:par>
                            </p:childTnLst>
                          </p:cTn>
                        </p:par>
                        <p:par>
                          <p:cTn id="69" fill="hold">
                            <p:stCondLst>
                              <p:cond delay="17600"/>
                            </p:stCondLst>
                            <p:childTnLst>
                              <p:par>
                                <p:cTn id="70" presetID="56" presetClass="entr" presetSubtype="0" fill="hold" grpId="0" nodeType="afterEffect">
                                  <p:stCondLst>
                                    <p:cond delay="0"/>
                                  </p:stCondLst>
                                  <p:iterate type="lt">
                                    <p:tmPct val="10000"/>
                                  </p:iterate>
                                  <p:childTnLst>
                                    <p:set>
                                      <p:cBhvr>
                                        <p:cTn id="71" dur="1" fill="hold">
                                          <p:stCondLst>
                                            <p:cond delay="0"/>
                                          </p:stCondLst>
                                        </p:cTn>
                                        <p:tgtEl>
                                          <p:spTgt spid="204824"/>
                                        </p:tgtEl>
                                        <p:attrNameLst>
                                          <p:attrName>style.visibility</p:attrName>
                                        </p:attrNameLst>
                                      </p:cBhvr>
                                      <p:to>
                                        <p:strVal val="visible"/>
                                      </p:to>
                                    </p:set>
                                    <p:anim by="(-#ppt_w*2)" calcmode="lin" valueType="num">
                                      <p:cBhvr rctx="PPT">
                                        <p:cTn id="72" dur="1000" autoRev="1" fill="hold">
                                          <p:stCondLst>
                                            <p:cond delay="0"/>
                                          </p:stCondLst>
                                        </p:cTn>
                                        <p:tgtEl>
                                          <p:spTgt spid="204824"/>
                                        </p:tgtEl>
                                        <p:attrNameLst>
                                          <p:attrName>ppt_w</p:attrName>
                                        </p:attrNameLst>
                                      </p:cBhvr>
                                    </p:anim>
                                    <p:anim by="(#ppt_w*0.50)" calcmode="lin" valueType="num">
                                      <p:cBhvr>
                                        <p:cTn id="73" dur="1000" decel="50000" autoRev="1" fill="hold">
                                          <p:stCondLst>
                                            <p:cond delay="0"/>
                                          </p:stCondLst>
                                        </p:cTn>
                                        <p:tgtEl>
                                          <p:spTgt spid="204824"/>
                                        </p:tgtEl>
                                        <p:attrNameLst>
                                          <p:attrName>ppt_x</p:attrName>
                                        </p:attrNameLst>
                                      </p:cBhvr>
                                    </p:anim>
                                    <p:anim from="(-#ppt_h/2)" to="(#ppt_y)" calcmode="lin" valueType="num">
                                      <p:cBhvr>
                                        <p:cTn id="74" dur="2000" fill="hold">
                                          <p:stCondLst>
                                            <p:cond delay="0"/>
                                          </p:stCondLst>
                                        </p:cTn>
                                        <p:tgtEl>
                                          <p:spTgt spid="204824"/>
                                        </p:tgtEl>
                                        <p:attrNameLst>
                                          <p:attrName>ppt_y</p:attrName>
                                        </p:attrNameLst>
                                      </p:cBhvr>
                                    </p:anim>
                                    <p:animRot by="21600000">
                                      <p:cBhvr>
                                        <p:cTn id="75" dur="2000" fill="hold">
                                          <p:stCondLst>
                                            <p:cond delay="0"/>
                                          </p:stCondLst>
                                        </p:cTn>
                                        <p:tgtEl>
                                          <p:spTgt spid="204824"/>
                                        </p:tgtEl>
                                        <p:attrNameLst>
                                          <p:attrName>r</p:attrName>
                                        </p:attrNameLst>
                                      </p:cBhvr>
                                    </p:animRot>
                                  </p:childTnLst>
                                </p:cTn>
                              </p:par>
                            </p:childTnLst>
                          </p:cTn>
                        </p:par>
                        <p:par>
                          <p:cTn id="76" fill="hold">
                            <p:stCondLst>
                              <p:cond delay="21000"/>
                            </p:stCondLst>
                            <p:childTnLst>
                              <p:par>
                                <p:cTn id="77" presetID="3" presetClass="entr" presetSubtype="10" fill="hold" grpId="0" nodeType="afterEffect">
                                  <p:stCondLst>
                                    <p:cond delay="0"/>
                                  </p:stCondLst>
                                  <p:childTnLst>
                                    <p:set>
                                      <p:cBhvr>
                                        <p:cTn id="78" dur="1" fill="hold">
                                          <p:stCondLst>
                                            <p:cond delay="0"/>
                                          </p:stCondLst>
                                        </p:cTn>
                                        <p:tgtEl>
                                          <p:spTgt spid="204831"/>
                                        </p:tgtEl>
                                        <p:attrNameLst>
                                          <p:attrName>style.visibility</p:attrName>
                                        </p:attrNameLst>
                                      </p:cBhvr>
                                      <p:to>
                                        <p:strVal val="visible"/>
                                      </p:to>
                                    </p:set>
                                    <p:animEffect transition="in" filter="blinds(horizontal)">
                                      <p:cBhvr>
                                        <p:cTn id="79" dur="2000"/>
                                        <p:tgtEl>
                                          <p:spTgt spid="204831"/>
                                        </p:tgtEl>
                                      </p:cBhvr>
                                    </p:animEffect>
                                  </p:childTnLst>
                                </p:cTn>
                              </p:par>
                            </p:childTnLst>
                          </p:cTn>
                        </p:par>
                        <p:par>
                          <p:cTn id="80" fill="hold">
                            <p:stCondLst>
                              <p:cond delay="23000"/>
                            </p:stCondLst>
                            <p:childTnLst>
                              <p:par>
                                <p:cTn id="81" presetID="3" presetClass="entr" presetSubtype="10" fill="hold" nodeType="afterEffect">
                                  <p:stCondLst>
                                    <p:cond delay="0"/>
                                  </p:stCondLst>
                                  <p:childTnLst>
                                    <p:set>
                                      <p:cBhvr>
                                        <p:cTn id="82" dur="1" fill="hold">
                                          <p:stCondLst>
                                            <p:cond delay="0"/>
                                          </p:stCondLst>
                                        </p:cTn>
                                        <p:tgtEl>
                                          <p:spTgt spid="204830">
                                            <p:txEl>
                                              <p:pRg st="0" end="0"/>
                                            </p:txEl>
                                          </p:spTgt>
                                        </p:tgtEl>
                                        <p:attrNameLst>
                                          <p:attrName>style.visibility</p:attrName>
                                        </p:attrNameLst>
                                      </p:cBhvr>
                                      <p:to>
                                        <p:strVal val="visible"/>
                                      </p:to>
                                    </p:set>
                                    <p:animEffect transition="in" filter="blinds(horizontal)">
                                      <p:cBhvr>
                                        <p:cTn id="83" dur="2000"/>
                                        <p:tgtEl>
                                          <p:spTgt spid="204830">
                                            <p:txEl>
                                              <p:pRg st="0" end="0"/>
                                            </p:txEl>
                                          </p:spTgt>
                                        </p:tgtEl>
                                      </p:cBhvr>
                                    </p:animEffect>
                                  </p:childTnLst>
                                </p:cTn>
                              </p:par>
                            </p:childTnLst>
                          </p:cTn>
                        </p:par>
                        <p:par>
                          <p:cTn id="84" fill="hold">
                            <p:stCondLst>
                              <p:cond delay="25000"/>
                            </p:stCondLst>
                            <p:childTnLst>
                              <p:par>
                                <p:cTn id="85" presetID="3" presetClass="entr" presetSubtype="10" fill="hold" nodeType="afterEffect">
                                  <p:stCondLst>
                                    <p:cond delay="0"/>
                                  </p:stCondLst>
                                  <p:childTnLst>
                                    <p:set>
                                      <p:cBhvr>
                                        <p:cTn id="86" dur="1" fill="hold">
                                          <p:stCondLst>
                                            <p:cond delay="0"/>
                                          </p:stCondLst>
                                        </p:cTn>
                                        <p:tgtEl>
                                          <p:spTgt spid="204829">
                                            <p:txEl>
                                              <p:pRg st="0" end="0"/>
                                            </p:txEl>
                                          </p:spTgt>
                                        </p:tgtEl>
                                        <p:attrNameLst>
                                          <p:attrName>style.visibility</p:attrName>
                                        </p:attrNameLst>
                                      </p:cBhvr>
                                      <p:to>
                                        <p:strVal val="visible"/>
                                      </p:to>
                                    </p:set>
                                    <p:animEffect transition="in" filter="blinds(horizontal)">
                                      <p:cBhvr>
                                        <p:cTn id="87" dur="2000"/>
                                        <p:tgtEl>
                                          <p:spTgt spid="20482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19" grpId="0"/>
      <p:bldP spid="204820" grpId="0"/>
      <p:bldP spid="204821" grpId="0"/>
      <p:bldP spid="204822" grpId="0"/>
      <p:bldP spid="204823" grpId="0"/>
      <p:bldP spid="204824" grpId="0"/>
      <p:bldP spid="204825" grpId="0"/>
      <p:bldP spid="204826" grpId="0"/>
      <p:bldP spid="204827" grpId="0"/>
      <p:bldP spid="204828" grpId="0" animBg="1"/>
      <p:bldP spid="20483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0" name="Rectangle 20"/>
          <p:cNvSpPr>
            <a:spLocks noGrp="1" noChangeArrowheads="1"/>
          </p:cNvSpPr>
          <p:nvPr>
            <p:ph/>
          </p:nvPr>
        </p:nvSpPr>
        <p:spPr/>
        <p:txBody>
          <a:bodyPr/>
          <a:lstStyle/>
          <a:p>
            <a:endParaRPr lang="ar-JO"/>
          </a:p>
        </p:txBody>
      </p:sp>
      <p:sp>
        <p:nvSpPr>
          <p:cNvPr id="30722" name="Rectangle 2"/>
          <p:cNvSpPr>
            <a:spLocks noGrp="1" noChangeArrowheads="1"/>
          </p:cNvSpPr>
          <p:nvPr>
            <p:ph type="title" idx="4294967295"/>
          </p:nvPr>
        </p:nvSpPr>
        <p:spPr>
          <a:xfrm>
            <a:off x="0" y="274638"/>
            <a:ext cx="8229600" cy="1143000"/>
          </a:xfrm>
        </p:spPr>
        <p:txBody>
          <a:bodyPr/>
          <a:lstStyle/>
          <a:p>
            <a:pPr rtl="1"/>
            <a:r>
              <a:rPr lang="ar-SA" b="1" u="sng"/>
              <a:t>تمثيل المجموعات بأشكال فن</a:t>
            </a:r>
            <a:r>
              <a:rPr lang="en-US" b="1" u="sng"/>
              <a:t>Venn</a:t>
            </a:r>
          </a:p>
        </p:txBody>
      </p:sp>
      <p:sp>
        <p:nvSpPr>
          <p:cNvPr id="30723" name="Rectangle 3"/>
          <p:cNvSpPr>
            <a:spLocks noGrp="1" noChangeArrowheads="1"/>
          </p:cNvSpPr>
          <p:nvPr>
            <p:ph type="body" idx="4294967295"/>
          </p:nvPr>
        </p:nvSpPr>
        <p:spPr>
          <a:xfrm>
            <a:off x="0" y="1600200"/>
            <a:ext cx="8229600" cy="4525963"/>
          </a:xfrm>
        </p:spPr>
        <p:txBody>
          <a:bodyPr/>
          <a:lstStyle/>
          <a:p>
            <a:pPr algn="r" rtl="1">
              <a:lnSpc>
                <a:spcPct val="90000"/>
              </a:lnSpc>
              <a:buFontTx/>
              <a:buNone/>
            </a:pPr>
            <a:endParaRPr lang="ar-SA" sz="2800"/>
          </a:p>
          <a:p>
            <a:pPr algn="r" rtl="1">
              <a:lnSpc>
                <a:spcPct val="90000"/>
              </a:lnSpc>
              <a:buFontTx/>
              <a:buNone/>
            </a:pPr>
            <a:endParaRPr lang="ar-SA" sz="2800"/>
          </a:p>
          <a:p>
            <a:pPr algn="r" rtl="1">
              <a:lnSpc>
                <a:spcPct val="90000"/>
              </a:lnSpc>
              <a:buFontTx/>
              <a:buNone/>
            </a:pPr>
            <a:endParaRPr lang="ar-SA" sz="2800"/>
          </a:p>
          <a:p>
            <a:pPr algn="r" rtl="1">
              <a:lnSpc>
                <a:spcPct val="90000"/>
              </a:lnSpc>
              <a:buFontTx/>
              <a:buNone/>
            </a:pPr>
            <a:endParaRPr lang="ar-SA" sz="2800"/>
          </a:p>
          <a:p>
            <a:pPr algn="r" rtl="1">
              <a:lnSpc>
                <a:spcPct val="90000"/>
              </a:lnSpc>
              <a:buFontTx/>
              <a:buNone/>
            </a:pPr>
            <a:endParaRPr lang="ar-SA" sz="2800"/>
          </a:p>
          <a:p>
            <a:pPr algn="r" rtl="1">
              <a:lnSpc>
                <a:spcPct val="90000"/>
              </a:lnSpc>
              <a:buFontTx/>
              <a:buNone/>
            </a:pPr>
            <a:endParaRPr lang="ar-SA" sz="2800"/>
          </a:p>
          <a:p>
            <a:pPr algn="r" rtl="1">
              <a:lnSpc>
                <a:spcPct val="90000"/>
              </a:lnSpc>
              <a:buFontTx/>
              <a:buNone/>
            </a:pPr>
            <a:endParaRPr lang="ar-SA" sz="2800"/>
          </a:p>
          <a:p>
            <a:pPr algn="r" rtl="1">
              <a:lnSpc>
                <a:spcPct val="90000"/>
              </a:lnSpc>
              <a:buFontTx/>
              <a:buNone/>
            </a:pPr>
            <a:endParaRPr lang="ar-SA" sz="2800"/>
          </a:p>
          <a:p>
            <a:pPr algn="r" rtl="1">
              <a:lnSpc>
                <a:spcPct val="90000"/>
              </a:lnSpc>
              <a:buFontTx/>
              <a:buNone/>
            </a:pPr>
            <a:endParaRPr lang="en-US" sz="2800"/>
          </a:p>
        </p:txBody>
      </p:sp>
      <p:pic>
        <p:nvPicPr>
          <p:cNvPr id="30724" name="Picture 4" descr="ش"/>
          <p:cNvPicPr>
            <a:picLocks noChangeAspect="1" noChangeArrowheads="1"/>
          </p:cNvPicPr>
          <p:nvPr/>
        </p:nvPicPr>
        <p:blipFill>
          <a:blip r:embed="rId3"/>
          <a:srcRect/>
          <a:stretch>
            <a:fillRect/>
          </a:stretch>
        </p:blipFill>
        <p:spPr bwMode="auto">
          <a:xfrm>
            <a:off x="7740650" y="620713"/>
            <a:ext cx="479425" cy="571500"/>
          </a:xfrm>
          <a:prstGeom prst="rect">
            <a:avLst/>
          </a:prstGeom>
          <a:noFill/>
        </p:spPr>
      </p:pic>
      <p:pic>
        <p:nvPicPr>
          <p:cNvPr id="30725" name="Picture 5" descr="ش"/>
          <p:cNvPicPr>
            <a:picLocks noChangeAspect="1" noChangeArrowheads="1"/>
          </p:cNvPicPr>
          <p:nvPr/>
        </p:nvPicPr>
        <p:blipFill>
          <a:blip r:embed="rId3"/>
          <a:srcRect/>
          <a:stretch>
            <a:fillRect/>
          </a:stretch>
        </p:blipFill>
        <p:spPr bwMode="auto">
          <a:xfrm>
            <a:off x="323850" y="620713"/>
            <a:ext cx="479425" cy="571500"/>
          </a:xfrm>
          <a:prstGeom prst="rect">
            <a:avLst/>
          </a:prstGeom>
          <a:noFill/>
        </p:spPr>
      </p:pic>
      <p:sp>
        <p:nvSpPr>
          <p:cNvPr id="30726" name="AutoShape 6"/>
          <p:cNvSpPr>
            <a:spLocks noChangeArrowheads="1"/>
          </p:cNvSpPr>
          <p:nvPr/>
        </p:nvSpPr>
        <p:spPr bwMode="auto">
          <a:xfrm>
            <a:off x="539750" y="1916113"/>
            <a:ext cx="7705725" cy="2520950"/>
          </a:xfrm>
          <a:prstGeom prst="bevel">
            <a:avLst>
              <a:gd name="adj" fmla="val 12500"/>
            </a:avLst>
          </a:prstGeom>
          <a:solidFill>
            <a:srgbClr val="CC99FF"/>
          </a:solidFill>
          <a:ln w="9525">
            <a:solidFill>
              <a:schemeClr val="tx1"/>
            </a:solidFill>
            <a:miter lim="800000"/>
            <a:headEnd/>
            <a:tailEnd/>
          </a:ln>
          <a:effectLst/>
        </p:spPr>
        <p:txBody>
          <a:bodyPr wrap="none" anchor="ctr"/>
          <a:lstStyle/>
          <a:p>
            <a:pPr algn="r">
              <a:spcBef>
                <a:spcPct val="0"/>
              </a:spcBef>
            </a:pPr>
            <a:endParaRPr lang="ar-SA" sz="2400"/>
          </a:p>
          <a:p>
            <a:pPr algn="r">
              <a:spcBef>
                <a:spcPct val="0"/>
              </a:spcBef>
            </a:pPr>
            <a:endParaRPr lang="ar-SA" sz="2400"/>
          </a:p>
          <a:p>
            <a:pPr algn="r">
              <a:spcBef>
                <a:spcPct val="0"/>
              </a:spcBef>
            </a:pPr>
            <a:endParaRPr lang="ar-SA" sz="2400"/>
          </a:p>
          <a:p>
            <a:pPr algn="r">
              <a:spcBef>
                <a:spcPct val="0"/>
              </a:spcBef>
            </a:pPr>
            <a:endParaRPr lang="ar-SA" sz="2400"/>
          </a:p>
          <a:p>
            <a:pPr algn="r">
              <a:spcBef>
                <a:spcPct val="0"/>
              </a:spcBef>
            </a:pPr>
            <a:endParaRPr lang="ar-SA" sz="2400"/>
          </a:p>
          <a:p>
            <a:pPr algn="r">
              <a:spcBef>
                <a:spcPct val="0"/>
              </a:spcBef>
            </a:pPr>
            <a:endParaRPr lang="ar-SA" sz="2400"/>
          </a:p>
          <a:p>
            <a:pPr algn="r">
              <a:spcBef>
                <a:spcPct val="0"/>
              </a:spcBef>
            </a:pPr>
            <a:r>
              <a:rPr lang="ar-SA" sz="2400"/>
              <a:t>جميع عناصر المجموعة توجد داخل المنحنى المغلق البسيط .</a:t>
            </a:r>
          </a:p>
          <a:p>
            <a:pPr algn="r">
              <a:spcBef>
                <a:spcPct val="0"/>
              </a:spcBef>
            </a:pPr>
            <a:endParaRPr lang="ar-SA" sz="2400"/>
          </a:p>
          <a:p>
            <a:pPr algn="r">
              <a:spcBef>
                <a:spcPct val="0"/>
              </a:spcBef>
            </a:pPr>
            <a:r>
              <a:rPr lang="ar-SA" sz="2400"/>
              <a:t>  يجوز أن يكون المنحنى المغلق البسيط (شكل فن ) مربعا أو مستطيلا </a:t>
            </a:r>
          </a:p>
          <a:p>
            <a:pPr algn="r">
              <a:spcBef>
                <a:spcPct val="0"/>
              </a:spcBef>
            </a:pPr>
            <a:r>
              <a:rPr lang="ar-SA" sz="2400"/>
              <a:t>أو مثلثا أو شكلا رباعيا أو دائرة أو ....</a:t>
            </a:r>
          </a:p>
          <a:p>
            <a:pPr algn="r">
              <a:spcBef>
                <a:spcPct val="0"/>
              </a:spcBef>
            </a:pPr>
            <a:endParaRPr lang="ar-SA" sz="2400"/>
          </a:p>
          <a:p>
            <a:pPr algn="r">
              <a:spcBef>
                <a:spcPct val="0"/>
              </a:spcBef>
            </a:pPr>
            <a:endParaRPr lang="ar-SA" sz="2400"/>
          </a:p>
          <a:p>
            <a:pPr algn="r">
              <a:spcBef>
                <a:spcPct val="0"/>
              </a:spcBef>
            </a:pPr>
            <a:endParaRPr lang="ar-SA" sz="2400"/>
          </a:p>
          <a:p>
            <a:pPr algn="r">
              <a:spcBef>
                <a:spcPct val="0"/>
              </a:spcBef>
            </a:pPr>
            <a:endParaRPr lang="ar-SA" sz="2400"/>
          </a:p>
          <a:p>
            <a:pPr algn="r">
              <a:spcBef>
                <a:spcPct val="0"/>
              </a:spcBef>
            </a:pPr>
            <a:r>
              <a:rPr lang="ar-SA" sz="2400"/>
              <a:t>ضع اشارة             أمام شكل فن فيما يلي :</a:t>
            </a:r>
          </a:p>
          <a:p>
            <a:pPr algn="r">
              <a:spcBef>
                <a:spcPct val="0"/>
              </a:spcBef>
            </a:pPr>
            <a:endParaRPr lang="ar-SA" sz="2400"/>
          </a:p>
          <a:p>
            <a:pPr algn="r">
              <a:spcBef>
                <a:spcPct val="0"/>
              </a:spcBef>
            </a:pPr>
            <a:endParaRPr lang="en-US" sz="1800" b="0"/>
          </a:p>
        </p:txBody>
      </p:sp>
      <p:sp>
        <p:nvSpPr>
          <p:cNvPr id="30727" name="AutoShape 7"/>
          <p:cNvSpPr>
            <a:spLocks noChangeArrowheads="1"/>
          </p:cNvSpPr>
          <p:nvPr/>
        </p:nvSpPr>
        <p:spPr bwMode="auto">
          <a:xfrm>
            <a:off x="7812088" y="2349500"/>
            <a:ext cx="792162" cy="431800"/>
          </a:xfrm>
          <a:prstGeom prst="lightningBolt">
            <a:avLst/>
          </a:prstGeom>
          <a:solidFill>
            <a:srgbClr val="0000FF"/>
          </a:solidFill>
          <a:ln w="9525">
            <a:solidFill>
              <a:schemeClr val="tx1"/>
            </a:solidFill>
            <a:miter lim="800000"/>
            <a:headEnd/>
            <a:tailEnd/>
          </a:ln>
          <a:effectLst/>
        </p:spPr>
        <p:txBody>
          <a:bodyPr wrap="none" anchor="ctr"/>
          <a:lstStyle/>
          <a:p>
            <a:endParaRPr lang="ar-JO"/>
          </a:p>
        </p:txBody>
      </p:sp>
      <p:sp>
        <p:nvSpPr>
          <p:cNvPr id="30728" name="AutoShape 8"/>
          <p:cNvSpPr>
            <a:spLocks noChangeArrowheads="1"/>
          </p:cNvSpPr>
          <p:nvPr/>
        </p:nvSpPr>
        <p:spPr bwMode="auto">
          <a:xfrm>
            <a:off x="7812088" y="3141663"/>
            <a:ext cx="792162" cy="431800"/>
          </a:xfrm>
          <a:prstGeom prst="lightningBolt">
            <a:avLst/>
          </a:prstGeom>
          <a:solidFill>
            <a:srgbClr val="0000FF"/>
          </a:solidFill>
          <a:ln w="9525">
            <a:solidFill>
              <a:schemeClr val="tx1"/>
            </a:solidFill>
            <a:miter lim="800000"/>
            <a:headEnd/>
            <a:tailEnd/>
          </a:ln>
          <a:effectLst/>
        </p:spPr>
        <p:txBody>
          <a:bodyPr wrap="none" anchor="ctr"/>
          <a:lstStyle/>
          <a:p>
            <a:endParaRPr lang="ar-JO"/>
          </a:p>
        </p:txBody>
      </p:sp>
      <p:pic>
        <p:nvPicPr>
          <p:cNvPr id="30729" name="Picture 9" descr="صح"/>
          <p:cNvPicPr>
            <a:picLocks noChangeAspect="1" noChangeArrowheads="1"/>
          </p:cNvPicPr>
          <p:nvPr/>
        </p:nvPicPr>
        <p:blipFill>
          <a:blip r:embed="rId4"/>
          <a:srcRect/>
          <a:stretch>
            <a:fillRect/>
          </a:stretch>
        </p:blipFill>
        <p:spPr bwMode="auto">
          <a:xfrm>
            <a:off x="5795963" y="5157788"/>
            <a:ext cx="795337" cy="396875"/>
          </a:xfrm>
          <a:prstGeom prst="rect">
            <a:avLst/>
          </a:prstGeom>
          <a:noFill/>
        </p:spPr>
      </p:pic>
      <p:sp>
        <p:nvSpPr>
          <p:cNvPr id="30730" name="Oval 10"/>
          <p:cNvSpPr>
            <a:spLocks noChangeArrowheads="1"/>
          </p:cNvSpPr>
          <p:nvPr/>
        </p:nvSpPr>
        <p:spPr bwMode="auto">
          <a:xfrm>
            <a:off x="6588125" y="5805488"/>
            <a:ext cx="1655763" cy="649287"/>
          </a:xfrm>
          <a:prstGeom prst="ellipse">
            <a:avLst/>
          </a:prstGeom>
          <a:solidFill>
            <a:srgbClr val="FF9900"/>
          </a:solidFill>
          <a:ln w="9525">
            <a:solidFill>
              <a:schemeClr val="tx1"/>
            </a:solidFill>
            <a:round/>
            <a:headEnd/>
            <a:tailEnd/>
          </a:ln>
          <a:effectLst/>
        </p:spPr>
        <p:txBody>
          <a:bodyPr wrap="none" anchor="ctr"/>
          <a:lstStyle/>
          <a:p>
            <a:endParaRPr lang="ar-JO"/>
          </a:p>
        </p:txBody>
      </p:sp>
      <p:sp>
        <p:nvSpPr>
          <p:cNvPr id="30732" name="AutoShape 12"/>
          <p:cNvSpPr>
            <a:spLocks noChangeArrowheads="1"/>
          </p:cNvSpPr>
          <p:nvPr/>
        </p:nvSpPr>
        <p:spPr bwMode="auto">
          <a:xfrm>
            <a:off x="5219700" y="5734050"/>
            <a:ext cx="1152525" cy="647700"/>
          </a:xfrm>
          <a:prstGeom prst="flowChartExtract">
            <a:avLst/>
          </a:prstGeom>
          <a:solidFill>
            <a:srgbClr val="FF00FF"/>
          </a:solidFill>
          <a:ln w="9525">
            <a:solidFill>
              <a:schemeClr val="tx1"/>
            </a:solidFill>
            <a:miter lim="800000"/>
            <a:headEnd/>
            <a:tailEnd/>
          </a:ln>
          <a:effectLst/>
        </p:spPr>
        <p:txBody>
          <a:bodyPr wrap="none" anchor="ctr"/>
          <a:lstStyle/>
          <a:p>
            <a:endParaRPr lang="ar-JO"/>
          </a:p>
        </p:txBody>
      </p:sp>
      <p:sp>
        <p:nvSpPr>
          <p:cNvPr id="30733" name="Freeform 13"/>
          <p:cNvSpPr>
            <a:spLocks/>
          </p:cNvSpPr>
          <p:nvPr/>
        </p:nvSpPr>
        <p:spPr bwMode="auto">
          <a:xfrm>
            <a:off x="3059113" y="5589588"/>
            <a:ext cx="1493837" cy="1184275"/>
          </a:xfrm>
          <a:custGeom>
            <a:avLst/>
            <a:gdLst/>
            <a:ahLst/>
            <a:cxnLst>
              <a:cxn ang="0">
                <a:pos x="59" y="168"/>
              </a:cxn>
              <a:cxn ang="0">
                <a:pos x="306" y="215"/>
              </a:cxn>
              <a:cxn ang="0">
                <a:pos x="435" y="462"/>
              </a:cxn>
              <a:cxn ang="0">
                <a:pos x="553" y="603"/>
              </a:cxn>
              <a:cxn ang="0">
                <a:pos x="623" y="673"/>
              </a:cxn>
              <a:cxn ang="0">
                <a:pos x="659" y="709"/>
              </a:cxn>
              <a:cxn ang="0">
                <a:pos x="670" y="744"/>
              </a:cxn>
              <a:cxn ang="0">
                <a:pos x="741" y="697"/>
              </a:cxn>
              <a:cxn ang="0">
                <a:pos x="788" y="685"/>
              </a:cxn>
              <a:cxn ang="0">
                <a:pos x="894" y="544"/>
              </a:cxn>
              <a:cxn ang="0">
                <a:pos x="941" y="368"/>
              </a:cxn>
              <a:cxn ang="0">
                <a:pos x="894" y="191"/>
              </a:cxn>
              <a:cxn ang="0">
                <a:pos x="623" y="239"/>
              </a:cxn>
              <a:cxn ang="0">
                <a:pos x="576" y="168"/>
              </a:cxn>
              <a:cxn ang="0">
                <a:pos x="306" y="50"/>
              </a:cxn>
              <a:cxn ang="0">
                <a:pos x="106" y="39"/>
              </a:cxn>
              <a:cxn ang="0">
                <a:pos x="0" y="133"/>
              </a:cxn>
              <a:cxn ang="0">
                <a:pos x="36" y="144"/>
              </a:cxn>
              <a:cxn ang="0">
                <a:pos x="59" y="168"/>
              </a:cxn>
            </a:cxnLst>
            <a:rect l="0" t="0" r="r" b="b"/>
            <a:pathLst>
              <a:path w="941" h="746">
                <a:moveTo>
                  <a:pt x="59" y="168"/>
                </a:moveTo>
                <a:cubicBezTo>
                  <a:pt x="139" y="195"/>
                  <a:pt x="224" y="194"/>
                  <a:pt x="306" y="215"/>
                </a:cubicBezTo>
                <a:cubicBezTo>
                  <a:pt x="346" y="298"/>
                  <a:pt x="379" y="388"/>
                  <a:pt x="435" y="462"/>
                </a:cubicBezTo>
                <a:cubicBezTo>
                  <a:pt x="472" y="511"/>
                  <a:pt x="514" y="556"/>
                  <a:pt x="553" y="603"/>
                </a:cubicBezTo>
                <a:cubicBezTo>
                  <a:pt x="574" y="628"/>
                  <a:pt x="600" y="650"/>
                  <a:pt x="623" y="673"/>
                </a:cubicBezTo>
                <a:cubicBezTo>
                  <a:pt x="635" y="685"/>
                  <a:pt x="659" y="709"/>
                  <a:pt x="659" y="709"/>
                </a:cubicBezTo>
                <a:cubicBezTo>
                  <a:pt x="663" y="721"/>
                  <a:pt x="658" y="746"/>
                  <a:pt x="670" y="744"/>
                </a:cubicBezTo>
                <a:cubicBezTo>
                  <a:pt x="698" y="740"/>
                  <a:pt x="713" y="704"/>
                  <a:pt x="741" y="697"/>
                </a:cubicBezTo>
                <a:cubicBezTo>
                  <a:pt x="757" y="693"/>
                  <a:pt x="772" y="689"/>
                  <a:pt x="788" y="685"/>
                </a:cubicBezTo>
                <a:cubicBezTo>
                  <a:pt x="844" y="648"/>
                  <a:pt x="854" y="596"/>
                  <a:pt x="894" y="544"/>
                </a:cubicBezTo>
                <a:cubicBezTo>
                  <a:pt x="913" y="485"/>
                  <a:pt x="926" y="428"/>
                  <a:pt x="941" y="368"/>
                </a:cubicBezTo>
                <a:cubicBezTo>
                  <a:pt x="932" y="285"/>
                  <a:pt x="935" y="255"/>
                  <a:pt x="894" y="191"/>
                </a:cubicBezTo>
                <a:cubicBezTo>
                  <a:pt x="801" y="201"/>
                  <a:pt x="712" y="209"/>
                  <a:pt x="623" y="239"/>
                </a:cubicBezTo>
                <a:cubicBezTo>
                  <a:pt x="607" y="215"/>
                  <a:pt x="600" y="184"/>
                  <a:pt x="576" y="168"/>
                </a:cubicBezTo>
                <a:cubicBezTo>
                  <a:pt x="492" y="111"/>
                  <a:pt x="405" y="75"/>
                  <a:pt x="306" y="50"/>
                </a:cubicBezTo>
                <a:cubicBezTo>
                  <a:pt x="230" y="0"/>
                  <a:pt x="263" y="12"/>
                  <a:pt x="106" y="39"/>
                </a:cubicBezTo>
                <a:cubicBezTo>
                  <a:pt x="59" y="47"/>
                  <a:pt x="0" y="133"/>
                  <a:pt x="0" y="133"/>
                </a:cubicBezTo>
                <a:cubicBezTo>
                  <a:pt x="12" y="137"/>
                  <a:pt x="24" y="141"/>
                  <a:pt x="36" y="144"/>
                </a:cubicBezTo>
                <a:cubicBezTo>
                  <a:pt x="90" y="159"/>
                  <a:pt x="98" y="148"/>
                  <a:pt x="59" y="168"/>
                </a:cubicBezTo>
                <a:close/>
              </a:path>
            </a:pathLst>
          </a:custGeom>
          <a:solidFill>
            <a:srgbClr val="00CCFF"/>
          </a:solidFill>
          <a:ln w="9525">
            <a:solidFill>
              <a:schemeClr val="tx1"/>
            </a:solidFill>
            <a:round/>
            <a:headEnd/>
            <a:tailEnd/>
          </a:ln>
          <a:effectLst/>
        </p:spPr>
        <p:txBody>
          <a:bodyPr/>
          <a:lstStyle/>
          <a:p>
            <a:endParaRPr lang="ar-JO"/>
          </a:p>
        </p:txBody>
      </p:sp>
      <p:sp>
        <p:nvSpPr>
          <p:cNvPr id="30736" name="Freeform 16"/>
          <p:cNvSpPr>
            <a:spLocks/>
          </p:cNvSpPr>
          <p:nvPr/>
        </p:nvSpPr>
        <p:spPr bwMode="auto">
          <a:xfrm>
            <a:off x="1116013" y="5229225"/>
            <a:ext cx="1524000" cy="1462088"/>
          </a:xfrm>
          <a:custGeom>
            <a:avLst/>
            <a:gdLst/>
            <a:ahLst/>
            <a:cxnLst>
              <a:cxn ang="0">
                <a:pos x="167" y="113"/>
              </a:cxn>
              <a:cxn ang="0">
                <a:pos x="802" y="113"/>
              </a:cxn>
              <a:cxn ang="0">
                <a:pos x="847" y="793"/>
              </a:cxn>
              <a:cxn ang="0">
                <a:pos x="121" y="884"/>
              </a:cxn>
              <a:cxn ang="0">
                <a:pos x="121" y="612"/>
              </a:cxn>
              <a:cxn ang="0">
                <a:pos x="666" y="566"/>
              </a:cxn>
              <a:cxn ang="0">
                <a:pos x="666" y="294"/>
              </a:cxn>
              <a:cxn ang="0">
                <a:pos x="167" y="339"/>
              </a:cxn>
            </a:cxnLst>
            <a:rect l="0" t="0" r="r" b="b"/>
            <a:pathLst>
              <a:path w="960" h="921">
                <a:moveTo>
                  <a:pt x="167" y="113"/>
                </a:moveTo>
                <a:cubicBezTo>
                  <a:pt x="428" y="56"/>
                  <a:pt x="689" y="0"/>
                  <a:pt x="802" y="113"/>
                </a:cubicBezTo>
                <a:cubicBezTo>
                  <a:pt x="915" y="226"/>
                  <a:pt x="960" y="665"/>
                  <a:pt x="847" y="793"/>
                </a:cubicBezTo>
                <a:cubicBezTo>
                  <a:pt x="734" y="921"/>
                  <a:pt x="242" y="914"/>
                  <a:pt x="121" y="884"/>
                </a:cubicBezTo>
                <a:cubicBezTo>
                  <a:pt x="0" y="854"/>
                  <a:pt x="30" y="665"/>
                  <a:pt x="121" y="612"/>
                </a:cubicBezTo>
                <a:cubicBezTo>
                  <a:pt x="212" y="559"/>
                  <a:pt x="575" y="619"/>
                  <a:pt x="666" y="566"/>
                </a:cubicBezTo>
                <a:cubicBezTo>
                  <a:pt x="757" y="513"/>
                  <a:pt x="749" y="332"/>
                  <a:pt x="666" y="294"/>
                </a:cubicBezTo>
                <a:cubicBezTo>
                  <a:pt x="583" y="256"/>
                  <a:pt x="250" y="339"/>
                  <a:pt x="167" y="339"/>
                </a:cubicBezTo>
              </a:path>
            </a:pathLst>
          </a:custGeom>
          <a:solidFill>
            <a:srgbClr val="FF99CC"/>
          </a:solidFill>
          <a:ln w="9525">
            <a:solidFill>
              <a:schemeClr val="tx1"/>
            </a:solidFill>
            <a:round/>
            <a:headEnd/>
            <a:tailEnd/>
          </a:ln>
          <a:effectLst/>
        </p:spPr>
        <p:txBody>
          <a:bodyPr/>
          <a:lstStyle/>
          <a:p>
            <a:endParaRPr lang="ar-JO"/>
          </a:p>
        </p:txBody>
      </p:sp>
      <p:pic>
        <p:nvPicPr>
          <p:cNvPr id="30737" name="Picture 17" descr="صح"/>
          <p:cNvPicPr>
            <a:picLocks noChangeAspect="1" noChangeArrowheads="1"/>
          </p:cNvPicPr>
          <p:nvPr/>
        </p:nvPicPr>
        <p:blipFill>
          <a:blip r:embed="rId4"/>
          <a:srcRect/>
          <a:stretch>
            <a:fillRect/>
          </a:stretch>
        </p:blipFill>
        <p:spPr bwMode="auto">
          <a:xfrm>
            <a:off x="7092950" y="6597650"/>
            <a:ext cx="795338" cy="179388"/>
          </a:xfrm>
          <a:prstGeom prst="rect">
            <a:avLst/>
          </a:prstGeom>
          <a:noFill/>
        </p:spPr>
      </p:pic>
      <p:pic>
        <p:nvPicPr>
          <p:cNvPr id="30738" name="Picture 18" descr="صح"/>
          <p:cNvPicPr>
            <a:picLocks noChangeAspect="1" noChangeArrowheads="1"/>
          </p:cNvPicPr>
          <p:nvPr/>
        </p:nvPicPr>
        <p:blipFill>
          <a:blip r:embed="rId4"/>
          <a:srcRect/>
          <a:stretch>
            <a:fillRect/>
          </a:stretch>
        </p:blipFill>
        <p:spPr bwMode="auto">
          <a:xfrm>
            <a:off x="5435600" y="6524625"/>
            <a:ext cx="795338" cy="252413"/>
          </a:xfrm>
          <a:prstGeom prst="rect">
            <a:avLst/>
          </a:prstGeom>
          <a:noFill/>
        </p:spPr>
      </p:pic>
      <p:pic>
        <p:nvPicPr>
          <p:cNvPr id="30739" name="Picture 19" descr="صح"/>
          <p:cNvPicPr>
            <a:picLocks noChangeAspect="1" noChangeArrowheads="1"/>
          </p:cNvPicPr>
          <p:nvPr/>
        </p:nvPicPr>
        <p:blipFill>
          <a:blip r:embed="rId4"/>
          <a:srcRect/>
          <a:stretch>
            <a:fillRect/>
          </a:stretch>
        </p:blipFill>
        <p:spPr bwMode="auto">
          <a:xfrm>
            <a:off x="3203575" y="6524625"/>
            <a:ext cx="795338" cy="252413"/>
          </a:xfrm>
          <a:prstGeom prst="rect">
            <a:avLst/>
          </a:prstGeom>
          <a:noFill/>
        </p:spPr>
      </p:pic>
      <p:pic>
        <p:nvPicPr>
          <p:cNvPr id="30741" name="Picture 21" descr="ش"/>
          <p:cNvPicPr>
            <a:picLocks noChangeAspect="1" noChangeArrowheads="1"/>
          </p:cNvPicPr>
          <p:nvPr/>
        </p:nvPicPr>
        <p:blipFill>
          <a:blip r:embed="rId3"/>
          <a:srcRect/>
          <a:stretch>
            <a:fillRect/>
          </a:stretch>
        </p:blipFill>
        <p:spPr bwMode="auto">
          <a:xfrm>
            <a:off x="8101013" y="5084763"/>
            <a:ext cx="479425" cy="571500"/>
          </a:xfrm>
          <a:prstGeom prst="rect">
            <a:avLst/>
          </a:prstGeom>
          <a:noFill/>
        </p:spPr>
      </p:pic>
      <p:sp>
        <p:nvSpPr>
          <p:cNvPr id="30742" name="AutoShape 22">
            <a:hlinkClick r:id="rId5" action="ppaction://hlinksldjump" highlightClick="1"/>
          </p:cNvPr>
          <p:cNvSpPr>
            <a:spLocks noChangeArrowheads="1"/>
          </p:cNvSpPr>
          <p:nvPr/>
        </p:nvSpPr>
        <p:spPr bwMode="auto">
          <a:xfrm>
            <a:off x="0" y="6381750"/>
            <a:ext cx="503238" cy="476250"/>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slow">
    <p:comb dir="vert"/>
    <p:sndAc>
      <p:stSnd>
        <p:snd r:embed="rId2" name="cashreg.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path" presetSubtype="0" accel="50000" decel="50000" fill="hold" grpId="0" nodeType="afterEffect">
                                  <p:stCondLst>
                                    <p:cond delay="0"/>
                                  </p:stCondLst>
                                  <p:childTnLst>
                                    <p:animMotion origin="layout" path="M 0 0  C 0.012 -0.02397  0.033 -0.05859  0.058 -0.05859  C 0.095 -0.05859  0.125 -0.02264  0.125 0.02264  C 0.125 0.03728  0.122 0.0506  0.116 0.06258  C 0.117 0.06258  0 0.24233  0 0.24366  C 0 0.24233  -0.117 0.06258  -0.116 0.06258  C -0.122 0.0506  -0.125 0.03728  -0.125 0.02264  C -0.125 -0.02264  -0.095 -0.05859  -0.057 -0.05859  C -0.033 -0.05859  -0.012 -0.02397  0 0  Z" pathEditMode="relative" ptsTypes="">
                                      <p:cBhvr>
                                        <p:cTn id="6" dur="2000" fill="hold"/>
                                        <p:tgtEl>
                                          <p:spTgt spid="30722"/>
                                        </p:tgtEl>
                                        <p:attrNameLst>
                                          <p:attrName>ppt_x</p:attrName>
                                          <p:attrName>ppt_y</p:attrName>
                                        </p:attrNameLst>
                                      </p:cBhvr>
                                    </p:animMotion>
                                  </p:childTnLst>
                                </p:cTn>
                              </p:par>
                            </p:childTnLst>
                          </p:cTn>
                        </p:par>
                        <p:par>
                          <p:cTn id="7" fill="hold">
                            <p:stCondLst>
                              <p:cond delay="2000"/>
                            </p:stCondLst>
                            <p:childTnLst>
                              <p:par>
                                <p:cTn id="8" presetID="55" presetClass="entr" presetSubtype="0" fill="hold" nodeType="afterEffect">
                                  <p:stCondLst>
                                    <p:cond delay="0"/>
                                  </p:stCondLst>
                                  <p:childTnLst>
                                    <p:set>
                                      <p:cBhvr>
                                        <p:cTn id="9" dur="1" fill="hold">
                                          <p:stCondLst>
                                            <p:cond delay="0"/>
                                          </p:stCondLst>
                                        </p:cTn>
                                        <p:tgtEl>
                                          <p:spTgt spid="30737"/>
                                        </p:tgtEl>
                                        <p:attrNameLst>
                                          <p:attrName>style.visibility</p:attrName>
                                        </p:attrNameLst>
                                      </p:cBhvr>
                                      <p:to>
                                        <p:strVal val="visible"/>
                                      </p:to>
                                    </p:set>
                                    <p:anim calcmode="lin" valueType="num">
                                      <p:cBhvr>
                                        <p:cTn id="10" dur="2000" fill="hold"/>
                                        <p:tgtEl>
                                          <p:spTgt spid="30737"/>
                                        </p:tgtEl>
                                        <p:attrNameLst>
                                          <p:attrName>ppt_w</p:attrName>
                                        </p:attrNameLst>
                                      </p:cBhvr>
                                      <p:tavLst>
                                        <p:tav tm="0">
                                          <p:val>
                                            <p:strVal val="#ppt_w*0.70"/>
                                          </p:val>
                                        </p:tav>
                                        <p:tav tm="100000">
                                          <p:val>
                                            <p:strVal val="#ppt_w"/>
                                          </p:val>
                                        </p:tav>
                                      </p:tavLst>
                                    </p:anim>
                                    <p:anim calcmode="lin" valueType="num">
                                      <p:cBhvr>
                                        <p:cTn id="11" dur="2000" fill="hold"/>
                                        <p:tgtEl>
                                          <p:spTgt spid="30737"/>
                                        </p:tgtEl>
                                        <p:attrNameLst>
                                          <p:attrName>ppt_h</p:attrName>
                                        </p:attrNameLst>
                                      </p:cBhvr>
                                      <p:tavLst>
                                        <p:tav tm="0">
                                          <p:val>
                                            <p:strVal val="#ppt_h"/>
                                          </p:val>
                                        </p:tav>
                                        <p:tav tm="100000">
                                          <p:val>
                                            <p:strVal val="#ppt_h"/>
                                          </p:val>
                                        </p:tav>
                                      </p:tavLst>
                                    </p:anim>
                                    <p:animEffect transition="in" filter="fade">
                                      <p:cBhvr>
                                        <p:cTn id="12" dur="2000"/>
                                        <p:tgtEl>
                                          <p:spTgt spid="30737"/>
                                        </p:tgtEl>
                                      </p:cBhvr>
                                    </p:animEffect>
                                  </p:childTnLst>
                                </p:cTn>
                              </p:par>
                            </p:childTnLst>
                          </p:cTn>
                        </p:par>
                        <p:par>
                          <p:cTn id="13" fill="hold">
                            <p:stCondLst>
                              <p:cond delay="4000"/>
                            </p:stCondLst>
                            <p:childTnLst>
                              <p:par>
                                <p:cTn id="14" presetID="30" presetClass="entr" presetSubtype="0" fill="hold" nodeType="afterEffect">
                                  <p:stCondLst>
                                    <p:cond delay="0"/>
                                  </p:stCondLst>
                                  <p:childTnLst>
                                    <p:set>
                                      <p:cBhvr>
                                        <p:cTn id="15" dur="1" fill="hold">
                                          <p:stCondLst>
                                            <p:cond delay="0"/>
                                          </p:stCondLst>
                                        </p:cTn>
                                        <p:tgtEl>
                                          <p:spTgt spid="30738"/>
                                        </p:tgtEl>
                                        <p:attrNameLst>
                                          <p:attrName>style.visibility</p:attrName>
                                        </p:attrNameLst>
                                      </p:cBhvr>
                                      <p:to>
                                        <p:strVal val="visible"/>
                                      </p:to>
                                    </p:set>
                                    <p:animEffect transition="in" filter="fade">
                                      <p:cBhvr>
                                        <p:cTn id="16" dur="1600" decel="100000"/>
                                        <p:tgtEl>
                                          <p:spTgt spid="30738"/>
                                        </p:tgtEl>
                                      </p:cBhvr>
                                    </p:animEffect>
                                    <p:anim calcmode="lin" valueType="num">
                                      <p:cBhvr>
                                        <p:cTn id="17" dur="1600" decel="100000" fill="hold"/>
                                        <p:tgtEl>
                                          <p:spTgt spid="30738"/>
                                        </p:tgtEl>
                                        <p:attrNameLst>
                                          <p:attrName>style.rotation</p:attrName>
                                        </p:attrNameLst>
                                      </p:cBhvr>
                                      <p:tavLst>
                                        <p:tav tm="0">
                                          <p:val>
                                            <p:fltVal val="-90"/>
                                          </p:val>
                                        </p:tav>
                                        <p:tav tm="100000">
                                          <p:val>
                                            <p:fltVal val="0"/>
                                          </p:val>
                                        </p:tav>
                                      </p:tavLst>
                                    </p:anim>
                                    <p:anim calcmode="lin" valueType="num">
                                      <p:cBhvr>
                                        <p:cTn id="18" dur="1600" decel="100000" fill="hold"/>
                                        <p:tgtEl>
                                          <p:spTgt spid="30738"/>
                                        </p:tgtEl>
                                        <p:attrNameLst>
                                          <p:attrName>ppt_x</p:attrName>
                                        </p:attrNameLst>
                                      </p:cBhvr>
                                      <p:tavLst>
                                        <p:tav tm="0">
                                          <p:val>
                                            <p:strVal val="#ppt_x+0.4"/>
                                          </p:val>
                                        </p:tav>
                                        <p:tav tm="100000">
                                          <p:val>
                                            <p:strVal val="#ppt_x-0.05"/>
                                          </p:val>
                                        </p:tav>
                                      </p:tavLst>
                                    </p:anim>
                                    <p:anim calcmode="lin" valueType="num">
                                      <p:cBhvr>
                                        <p:cTn id="19" dur="1600" decel="100000" fill="hold"/>
                                        <p:tgtEl>
                                          <p:spTgt spid="30738"/>
                                        </p:tgtEl>
                                        <p:attrNameLst>
                                          <p:attrName>ppt_y</p:attrName>
                                        </p:attrNameLst>
                                      </p:cBhvr>
                                      <p:tavLst>
                                        <p:tav tm="0">
                                          <p:val>
                                            <p:strVal val="#ppt_y-0.4"/>
                                          </p:val>
                                        </p:tav>
                                        <p:tav tm="100000">
                                          <p:val>
                                            <p:strVal val="#ppt_y+0.1"/>
                                          </p:val>
                                        </p:tav>
                                      </p:tavLst>
                                    </p:anim>
                                    <p:anim calcmode="lin" valueType="num">
                                      <p:cBhvr>
                                        <p:cTn id="20" dur="400" accel="100000" fill="hold">
                                          <p:stCondLst>
                                            <p:cond delay="1600"/>
                                          </p:stCondLst>
                                        </p:cTn>
                                        <p:tgtEl>
                                          <p:spTgt spid="30738"/>
                                        </p:tgtEl>
                                        <p:attrNameLst>
                                          <p:attrName>ppt_x</p:attrName>
                                        </p:attrNameLst>
                                      </p:cBhvr>
                                      <p:tavLst>
                                        <p:tav tm="0">
                                          <p:val>
                                            <p:strVal val="#ppt_x-0.05"/>
                                          </p:val>
                                        </p:tav>
                                        <p:tav tm="100000">
                                          <p:val>
                                            <p:strVal val="#ppt_x"/>
                                          </p:val>
                                        </p:tav>
                                      </p:tavLst>
                                    </p:anim>
                                    <p:anim calcmode="lin" valueType="num">
                                      <p:cBhvr>
                                        <p:cTn id="21" dur="400" accel="100000" fill="hold">
                                          <p:stCondLst>
                                            <p:cond delay="1600"/>
                                          </p:stCondLst>
                                        </p:cTn>
                                        <p:tgtEl>
                                          <p:spTgt spid="30738"/>
                                        </p:tgtEl>
                                        <p:attrNameLst>
                                          <p:attrName>ppt_y</p:attrName>
                                        </p:attrNameLst>
                                      </p:cBhvr>
                                      <p:tavLst>
                                        <p:tav tm="0">
                                          <p:val>
                                            <p:strVal val="#ppt_y+0.1"/>
                                          </p:val>
                                        </p:tav>
                                        <p:tav tm="100000">
                                          <p:val>
                                            <p:strVal val="#ppt_y"/>
                                          </p:val>
                                        </p:tav>
                                      </p:tavLst>
                                    </p:anim>
                                  </p:childTnLst>
                                </p:cTn>
                              </p:par>
                            </p:childTnLst>
                          </p:cTn>
                        </p:par>
                        <p:par>
                          <p:cTn id="22" fill="hold">
                            <p:stCondLst>
                              <p:cond delay="6000"/>
                            </p:stCondLst>
                            <p:childTnLst>
                              <p:par>
                                <p:cTn id="23" presetID="8" presetClass="entr" presetSubtype="16" fill="hold" nodeType="afterEffect">
                                  <p:stCondLst>
                                    <p:cond delay="0"/>
                                  </p:stCondLst>
                                  <p:childTnLst>
                                    <p:set>
                                      <p:cBhvr>
                                        <p:cTn id="24" dur="1" fill="hold">
                                          <p:stCondLst>
                                            <p:cond delay="0"/>
                                          </p:stCondLst>
                                        </p:cTn>
                                        <p:tgtEl>
                                          <p:spTgt spid="30739"/>
                                        </p:tgtEl>
                                        <p:attrNameLst>
                                          <p:attrName>style.visibility</p:attrName>
                                        </p:attrNameLst>
                                      </p:cBhvr>
                                      <p:to>
                                        <p:strVal val="visible"/>
                                      </p:to>
                                    </p:set>
                                    <p:animEffect transition="in" filter="diamond(in)">
                                      <p:cBhvr>
                                        <p:cTn id="25" dur="2000"/>
                                        <p:tgtEl>
                                          <p:spTgt spid="307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p:bldLst>
  </p:timing>
</p:sld>
</file>

<file path=ppt/slides/slide7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828" name="WordArt 4"/>
          <p:cNvSpPr>
            <a:spLocks noChangeArrowheads="1" noChangeShapeType="1" noTextEdit="1"/>
          </p:cNvSpPr>
          <p:nvPr/>
        </p:nvSpPr>
        <p:spPr bwMode="auto">
          <a:xfrm>
            <a:off x="468313" y="1341438"/>
            <a:ext cx="8153400" cy="630237"/>
          </a:xfrm>
          <a:prstGeom prst="rect">
            <a:avLst/>
          </a:prstGeom>
        </p:spPr>
        <p:txBody>
          <a:bodyPr wrap="none" fromWordArt="1">
            <a:prstTxWarp prst="textSlantUp">
              <a:avLst>
                <a:gd name="adj" fmla="val 32056"/>
              </a:avLst>
            </a:prstTxWarp>
          </a:bodyPr>
          <a:lstStyle/>
          <a:p>
            <a:pPr rtl="1"/>
            <a:r>
              <a:rPr lang="ar-JO" sz="2800" kern="1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alpha val="80000"/>
                    </a:srgbClr>
                  </a:outerShdw>
                </a:effectLst>
                <a:latin typeface="Impact"/>
              </a:rPr>
              <a:t>انتهى المنهج الالكتروني للصف السابع في الفصل الأول في الرياضيات **</a:t>
            </a:r>
          </a:p>
        </p:txBody>
      </p:sp>
      <p:sp>
        <p:nvSpPr>
          <p:cNvPr id="205830" name="WordArt 6"/>
          <p:cNvSpPr>
            <a:spLocks noChangeArrowheads="1" noChangeShapeType="1" noTextEdit="1"/>
          </p:cNvSpPr>
          <p:nvPr/>
        </p:nvSpPr>
        <p:spPr bwMode="auto">
          <a:xfrm>
            <a:off x="1692275" y="2781300"/>
            <a:ext cx="5648325" cy="990600"/>
          </a:xfrm>
          <a:prstGeom prst="rect">
            <a:avLst/>
          </a:prstGeom>
        </p:spPr>
        <p:txBody>
          <a:bodyPr spcFirstLastPara="1" wrap="none" fromWordArt="1">
            <a:prstTxWarp prst="textArchUp">
              <a:avLst>
                <a:gd name="adj" fmla="val 10800000"/>
              </a:avLst>
            </a:prstTxWarp>
          </a:bodyPr>
          <a:lstStyle/>
          <a:p>
            <a:pPr rtl="1"/>
            <a:r>
              <a:rPr lang="ar-JO" sz="2800" kern="10">
                <a:ln w="9525">
                  <a:solidFill>
                    <a:srgbClr val="000000"/>
                  </a:solidFill>
                  <a:round/>
                  <a:headEnd/>
                  <a:tailEnd/>
                </a:ln>
                <a:solidFill>
                  <a:srgbClr val="000000"/>
                </a:solidFill>
                <a:latin typeface="Arial Black"/>
              </a:rPr>
              <a:t>**وشكرا جزيلا لكم على جهودكم المعطاء**</a:t>
            </a:r>
          </a:p>
          <a:p>
            <a:pPr rtl="1"/>
            <a:r>
              <a:rPr lang="ar-JO" sz="2800" kern="10">
                <a:ln w="9525">
                  <a:solidFill>
                    <a:srgbClr val="000000"/>
                  </a:solidFill>
                  <a:round/>
                  <a:headEnd/>
                  <a:tailEnd/>
                </a:ln>
                <a:solidFill>
                  <a:srgbClr val="000000"/>
                </a:solidFill>
                <a:latin typeface="Arial Black"/>
              </a:rPr>
              <a:t> وعلى فكرتكم البناءة في مسيرة التعليم الالكتروني **</a:t>
            </a:r>
          </a:p>
        </p:txBody>
      </p:sp>
      <p:sp>
        <p:nvSpPr>
          <p:cNvPr id="205831" name="WordArt 7"/>
          <p:cNvSpPr>
            <a:spLocks noChangeArrowheads="1" noChangeShapeType="1" noTextEdit="1"/>
          </p:cNvSpPr>
          <p:nvPr/>
        </p:nvSpPr>
        <p:spPr bwMode="auto">
          <a:xfrm>
            <a:off x="611188" y="4076700"/>
            <a:ext cx="7715250" cy="1222375"/>
          </a:xfrm>
          <a:prstGeom prst="rect">
            <a:avLst/>
          </a:prstGeom>
        </p:spPr>
        <p:txBody>
          <a:bodyPr wrap="none" fromWordArt="1">
            <a:prstTxWarp prst="textCanDown">
              <a:avLst>
                <a:gd name="adj" fmla="val 33333"/>
              </a:avLst>
            </a:prstTxWarp>
          </a:bodyPr>
          <a:lstStyle/>
          <a:p>
            <a:pPr rtl="1"/>
            <a:r>
              <a:rPr lang="ar-JO" sz="3600" kern="10">
                <a:ln w="9525">
                  <a:solidFill>
                    <a:srgbClr val="000000"/>
                  </a:solidFill>
                  <a:round/>
                  <a:headEnd/>
                  <a:tailEnd/>
                </a:ln>
                <a:solidFill>
                  <a:srgbClr val="000000"/>
                </a:solidFill>
                <a:latin typeface="Times New Roman"/>
                <a:cs typeface="Times New Roman"/>
              </a:rPr>
              <a:t>**هذا العمل من انتاج :</a:t>
            </a:r>
          </a:p>
          <a:p>
            <a:pPr rtl="1"/>
            <a:r>
              <a:rPr lang="ar-JO" sz="3600" kern="10">
                <a:ln w="9525">
                  <a:solidFill>
                    <a:srgbClr val="000000"/>
                  </a:solidFill>
                  <a:round/>
                  <a:headEnd/>
                  <a:tailEnd/>
                </a:ln>
                <a:solidFill>
                  <a:srgbClr val="000000"/>
                </a:solidFill>
                <a:latin typeface="Times New Roman"/>
                <a:cs typeface="Times New Roman"/>
              </a:rPr>
              <a:t>**معلمة الرياضيات : فداء عبد العزيز مصطفى دعاس  .</a:t>
            </a:r>
          </a:p>
        </p:txBody>
      </p:sp>
      <p:sp>
        <p:nvSpPr>
          <p:cNvPr id="205832" name="AutoShape 8">
            <a:hlinkClick r:id="rId3" action="ppaction://hlinksldjump" highlightClick="1"/>
          </p:cNvPr>
          <p:cNvSpPr>
            <a:spLocks noChangeArrowheads="1"/>
          </p:cNvSpPr>
          <p:nvPr/>
        </p:nvSpPr>
        <p:spPr bwMode="auto">
          <a:xfrm>
            <a:off x="0" y="6453188"/>
            <a:ext cx="395288" cy="404812"/>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slow">
    <p:blinds dir="vert"/>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xit" presetSubtype="32" fill="hold" grpId="0" nodeType="clickEffect">
                                  <p:stCondLst>
                                    <p:cond delay="0"/>
                                  </p:stCondLst>
                                  <p:childTnLst>
                                    <p:animEffect transition="out" filter="box(out)">
                                      <p:cBhvr>
                                        <p:cTn id="6" dur="5000"/>
                                        <p:tgtEl>
                                          <p:spTgt spid="205828"/>
                                        </p:tgtEl>
                                      </p:cBhvr>
                                    </p:animEffect>
                                    <p:set>
                                      <p:cBhvr>
                                        <p:cTn id="7" dur="1" fill="hold">
                                          <p:stCondLst>
                                            <p:cond delay="4999"/>
                                          </p:stCondLst>
                                        </p:cTn>
                                        <p:tgtEl>
                                          <p:spTgt spid="205828"/>
                                        </p:tgtEl>
                                        <p:attrNameLst>
                                          <p:attrName>style.visibility</p:attrName>
                                        </p:attrNameLst>
                                      </p:cBhvr>
                                      <p:to>
                                        <p:strVal val="hidden"/>
                                      </p:to>
                                    </p:set>
                                  </p:childTnLst>
                                </p:cTn>
                              </p:par>
                            </p:childTnLst>
                          </p:cTn>
                        </p:par>
                        <p:par>
                          <p:cTn id="8" fill="hold">
                            <p:stCondLst>
                              <p:cond delay="5000"/>
                            </p:stCondLst>
                            <p:childTnLst>
                              <p:par>
                                <p:cTn id="9" presetID="22" presetClass="emph" presetSubtype="0" fill="hold" grpId="0" nodeType="afterEffect">
                                  <p:stCondLst>
                                    <p:cond delay="0"/>
                                  </p:stCondLst>
                                  <p:childTnLst>
                                    <p:animClr clrSpc="hsl" dir="cw">
                                      <p:cBhvr override="childStyle">
                                        <p:cTn id="10" dur="5000" fill="hold"/>
                                        <p:tgtEl>
                                          <p:spTgt spid="205830"/>
                                        </p:tgtEl>
                                        <p:attrNameLst>
                                          <p:attrName>style.color</p:attrName>
                                        </p:attrNameLst>
                                      </p:cBhvr>
                                      <p:by>
                                        <p:hsl h="-7200000" s="0" l="0"/>
                                      </p:by>
                                    </p:animClr>
                                    <p:animClr clrSpc="hsl" dir="cw">
                                      <p:cBhvr>
                                        <p:cTn id="11" dur="5000" fill="hold"/>
                                        <p:tgtEl>
                                          <p:spTgt spid="205830"/>
                                        </p:tgtEl>
                                        <p:attrNameLst>
                                          <p:attrName>fillcolor</p:attrName>
                                        </p:attrNameLst>
                                      </p:cBhvr>
                                      <p:by>
                                        <p:hsl h="-7200000" s="0" l="0"/>
                                      </p:by>
                                    </p:animClr>
                                    <p:animClr clrSpc="hsl" dir="cw">
                                      <p:cBhvr>
                                        <p:cTn id="12" dur="5000" fill="hold"/>
                                        <p:tgtEl>
                                          <p:spTgt spid="205830"/>
                                        </p:tgtEl>
                                        <p:attrNameLst>
                                          <p:attrName>stroke.color</p:attrName>
                                        </p:attrNameLst>
                                      </p:cBhvr>
                                      <p:by>
                                        <p:hsl h="-7200000" s="0" l="0"/>
                                      </p:by>
                                    </p:animClr>
                                    <p:set>
                                      <p:cBhvr>
                                        <p:cTn id="13" dur="5000" fill="hold"/>
                                        <p:tgtEl>
                                          <p:spTgt spid="20583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28" grpId="0" animBg="1"/>
      <p:bldP spid="20583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Text Box 4"/>
          <p:cNvSpPr txBox="1">
            <a:spLocks noChangeArrowheads="1"/>
          </p:cNvSpPr>
          <p:nvPr/>
        </p:nvSpPr>
        <p:spPr bwMode="auto">
          <a:xfrm>
            <a:off x="0" y="476250"/>
            <a:ext cx="8748713" cy="5934075"/>
          </a:xfrm>
          <a:prstGeom prst="rect">
            <a:avLst/>
          </a:prstGeom>
          <a:noFill/>
          <a:ln w="9525">
            <a:noFill/>
            <a:miter lim="800000"/>
            <a:headEnd/>
            <a:tailEnd/>
          </a:ln>
          <a:effectLst/>
        </p:spPr>
        <p:txBody>
          <a:bodyPr>
            <a:spAutoFit/>
          </a:bodyPr>
          <a:lstStyle/>
          <a:p>
            <a:pPr algn="r" rtl="1"/>
            <a:r>
              <a:rPr lang="en-US" sz="2400"/>
              <a:t>      </a:t>
            </a:r>
            <a:r>
              <a:rPr lang="ar-SA" sz="2400"/>
              <a:t>اكتب المجموعات الاتية بطريقة الصفة المميزة ثم أمثل كلا منها بأحد أشكال فن :</a:t>
            </a:r>
          </a:p>
          <a:p>
            <a:pPr algn="r" rtl="1"/>
            <a:r>
              <a:rPr lang="ar-SA" sz="2400"/>
              <a:t>أ) مجموعة رؤوس المثلث أ ب ج .                 س</a:t>
            </a:r>
          </a:p>
          <a:p>
            <a:pPr algn="r" rtl="1"/>
            <a:r>
              <a:rPr lang="ar-SA" sz="2400">
                <a:solidFill>
                  <a:srgbClr val="FF0066"/>
                </a:solidFill>
              </a:rPr>
              <a:t>س = </a:t>
            </a:r>
            <a:r>
              <a:rPr lang="en-US" sz="2400">
                <a:solidFill>
                  <a:srgbClr val="FF0066"/>
                </a:solidFill>
              </a:rPr>
              <a:t>} </a:t>
            </a:r>
            <a:r>
              <a:rPr lang="ar-SA" sz="2400">
                <a:solidFill>
                  <a:srgbClr val="FF0066"/>
                </a:solidFill>
              </a:rPr>
              <a:t>أ : أ أحد رؤوس المثلث أ ب ج </a:t>
            </a:r>
            <a:r>
              <a:rPr lang="en-US" sz="2400">
                <a:solidFill>
                  <a:srgbClr val="FF0066"/>
                </a:solidFill>
              </a:rPr>
              <a:t>{</a:t>
            </a:r>
            <a:endParaRPr lang="ar-SA" sz="2400">
              <a:solidFill>
                <a:srgbClr val="FF0066"/>
              </a:solidFill>
            </a:endParaRPr>
          </a:p>
          <a:p>
            <a:pPr algn="r" rtl="1"/>
            <a:r>
              <a:rPr lang="ar-SA" sz="2400"/>
              <a:t>ب) مجموعة مضاعفات العدد 6 والتي هي أكبر من 7 وأصغر من 40</a:t>
            </a:r>
          </a:p>
          <a:p>
            <a:pPr algn="r" rtl="1"/>
            <a:r>
              <a:rPr lang="ar-SA" sz="2400">
                <a:solidFill>
                  <a:srgbClr val="FF0066"/>
                </a:solidFill>
              </a:rPr>
              <a:t>ص = </a:t>
            </a:r>
            <a:r>
              <a:rPr lang="en-US" sz="2400">
                <a:solidFill>
                  <a:srgbClr val="FF0066"/>
                </a:solidFill>
              </a:rPr>
              <a:t>} </a:t>
            </a:r>
            <a:r>
              <a:rPr lang="ar-SA" sz="2400">
                <a:solidFill>
                  <a:srgbClr val="FF0066"/>
                </a:solidFill>
              </a:rPr>
              <a:t>ب : ب أحد مضاعفات العدد 6 والتي هي أكبر من 7 وأصغر من 40</a:t>
            </a:r>
            <a:r>
              <a:rPr lang="en-US" sz="2400">
                <a:solidFill>
                  <a:srgbClr val="FF0066"/>
                </a:solidFill>
              </a:rPr>
              <a:t>{</a:t>
            </a:r>
          </a:p>
          <a:p>
            <a:pPr algn="r" rtl="1"/>
            <a:r>
              <a:rPr lang="ar-SA" sz="2400"/>
              <a:t>ج) مجموعة أحرف كلمة بيت لحم .          ح                      ص</a:t>
            </a:r>
          </a:p>
          <a:p>
            <a:pPr algn="r" rtl="1"/>
            <a:r>
              <a:rPr lang="ar-SA" sz="2400">
                <a:solidFill>
                  <a:srgbClr val="FF0066"/>
                </a:solidFill>
              </a:rPr>
              <a:t>ع = </a:t>
            </a:r>
            <a:r>
              <a:rPr lang="en-US" sz="2400">
                <a:solidFill>
                  <a:srgbClr val="FF0066"/>
                </a:solidFill>
              </a:rPr>
              <a:t>}</a:t>
            </a:r>
            <a:r>
              <a:rPr lang="ar-SA" sz="2400">
                <a:solidFill>
                  <a:srgbClr val="FF0066"/>
                </a:solidFill>
              </a:rPr>
              <a:t> ج :ج أحد أحرف كلمة بيت لحم</a:t>
            </a:r>
            <a:r>
              <a:rPr lang="en-US" sz="2400">
                <a:solidFill>
                  <a:srgbClr val="FF0066"/>
                </a:solidFill>
              </a:rPr>
              <a:t>{</a:t>
            </a:r>
            <a:r>
              <a:rPr lang="ar-SA" sz="2400">
                <a:solidFill>
                  <a:srgbClr val="FF0066"/>
                </a:solidFill>
              </a:rPr>
              <a:t> </a:t>
            </a:r>
            <a:endParaRPr lang="en-US" sz="2400">
              <a:solidFill>
                <a:srgbClr val="FF0066"/>
              </a:solidFill>
            </a:endParaRPr>
          </a:p>
          <a:p>
            <a:pPr algn="r" rtl="1"/>
            <a:r>
              <a:rPr lang="ar-SA" sz="2400"/>
              <a:t>د) ع =</a:t>
            </a:r>
            <a:r>
              <a:rPr lang="en-US" sz="2400"/>
              <a:t>}</a:t>
            </a:r>
            <a:r>
              <a:rPr lang="ar-SA" sz="2400"/>
              <a:t> 2 ،3 ،5 ،7 ،11 </a:t>
            </a:r>
            <a:r>
              <a:rPr lang="en-US" sz="2400"/>
              <a:t>{</a:t>
            </a:r>
          </a:p>
          <a:p>
            <a:pPr algn="r" rtl="1"/>
            <a:r>
              <a:rPr lang="ar-SA" sz="2400">
                <a:solidFill>
                  <a:srgbClr val="FF0066"/>
                </a:solidFill>
              </a:rPr>
              <a:t>ع = </a:t>
            </a:r>
            <a:r>
              <a:rPr lang="en-US" sz="2400">
                <a:solidFill>
                  <a:srgbClr val="FF0066"/>
                </a:solidFill>
              </a:rPr>
              <a:t>}</a:t>
            </a:r>
            <a:r>
              <a:rPr lang="ar-SA" sz="2400">
                <a:solidFill>
                  <a:srgbClr val="FF0066"/>
                </a:solidFill>
              </a:rPr>
              <a:t>ب : ب عدد أولي محصور بين 1 ،12 </a:t>
            </a:r>
            <a:r>
              <a:rPr lang="en-US" sz="2400">
                <a:solidFill>
                  <a:srgbClr val="FF0066"/>
                </a:solidFill>
              </a:rPr>
              <a:t>{</a:t>
            </a:r>
            <a:r>
              <a:rPr lang="ar-SA" sz="2400"/>
              <a:t>        ع</a:t>
            </a:r>
            <a:endParaRPr lang="en-US" sz="2400"/>
          </a:p>
          <a:p>
            <a:pPr algn="r" rtl="1"/>
            <a:endParaRPr lang="ar-SA" sz="2400"/>
          </a:p>
          <a:p>
            <a:pPr algn="r" rtl="1"/>
            <a:endParaRPr lang="en-US" sz="2400"/>
          </a:p>
        </p:txBody>
      </p:sp>
      <p:pic>
        <p:nvPicPr>
          <p:cNvPr id="32773" name="Picture 5" descr="سمك"/>
          <p:cNvPicPr>
            <a:picLocks noChangeAspect="1" noChangeArrowheads="1"/>
          </p:cNvPicPr>
          <p:nvPr/>
        </p:nvPicPr>
        <p:blipFill>
          <a:blip r:embed="rId3"/>
          <a:srcRect/>
          <a:stretch>
            <a:fillRect/>
          </a:stretch>
        </p:blipFill>
        <p:spPr bwMode="auto">
          <a:xfrm>
            <a:off x="8243888" y="549275"/>
            <a:ext cx="684212" cy="401638"/>
          </a:xfrm>
          <a:prstGeom prst="rect">
            <a:avLst/>
          </a:prstGeom>
          <a:noFill/>
        </p:spPr>
      </p:pic>
      <p:sp>
        <p:nvSpPr>
          <p:cNvPr id="32774" name="Oval 6"/>
          <p:cNvSpPr>
            <a:spLocks noChangeArrowheads="1"/>
          </p:cNvSpPr>
          <p:nvPr/>
        </p:nvSpPr>
        <p:spPr bwMode="auto">
          <a:xfrm>
            <a:off x="2195513" y="1268413"/>
            <a:ext cx="1439862" cy="936625"/>
          </a:xfrm>
          <a:prstGeom prst="ellipse">
            <a:avLst/>
          </a:prstGeom>
          <a:gradFill rotWithShape="1">
            <a:gsLst>
              <a:gs pos="0">
                <a:srgbClr val="FFCC99"/>
              </a:gs>
              <a:gs pos="100000">
                <a:srgbClr val="FFFF99"/>
              </a:gs>
            </a:gsLst>
            <a:lin ang="5400000" scaled="1"/>
          </a:gradFill>
          <a:ln w="9525">
            <a:solidFill>
              <a:schemeClr val="tx1"/>
            </a:solidFill>
            <a:round/>
            <a:headEnd/>
            <a:tailEnd/>
          </a:ln>
          <a:effectLst/>
        </p:spPr>
        <p:txBody>
          <a:bodyPr wrap="none" anchor="ctr"/>
          <a:lstStyle/>
          <a:p>
            <a:pPr>
              <a:spcBef>
                <a:spcPct val="0"/>
              </a:spcBef>
              <a:buFontTx/>
              <a:buChar char="•"/>
            </a:pPr>
            <a:r>
              <a:rPr lang="ar-SA" sz="1800"/>
              <a:t>أ</a:t>
            </a:r>
          </a:p>
          <a:p>
            <a:pPr>
              <a:spcBef>
                <a:spcPct val="0"/>
              </a:spcBef>
              <a:buFontTx/>
              <a:buChar char="•"/>
            </a:pPr>
            <a:r>
              <a:rPr lang="ar-SA" sz="1800"/>
              <a:t>ب</a:t>
            </a:r>
          </a:p>
          <a:p>
            <a:pPr>
              <a:spcBef>
                <a:spcPct val="0"/>
              </a:spcBef>
              <a:buFontTx/>
              <a:buChar char="•"/>
            </a:pPr>
            <a:r>
              <a:rPr lang="ar-SA" sz="1800"/>
              <a:t>ج</a:t>
            </a:r>
            <a:endParaRPr lang="en-US" sz="1800"/>
          </a:p>
        </p:txBody>
      </p:sp>
      <p:sp>
        <p:nvSpPr>
          <p:cNvPr id="32775" name="Rectangle 7"/>
          <p:cNvSpPr>
            <a:spLocks noChangeArrowheads="1"/>
          </p:cNvSpPr>
          <p:nvPr/>
        </p:nvSpPr>
        <p:spPr bwMode="auto">
          <a:xfrm>
            <a:off x="1403350" y="3644900"/>
            <a:ext cx="1152525" cy="1008063"/>
          </a:xfrm>
          <a:prstGeom prst="rect">
            <a:avLst/>
          </a:prstGeom>
          <a:gradFill rotWithShape="1">
            <a:gsLst>
              <a:gs pos="0">
                <a:srgbClr val="FF0066"/>
              </a:gs>
              <a:gs pos="100000">
                <a:srgbClr val="FFFF99"/>
              </a:gs>
            </a:gsLst>
            <a:lin ang="5400000" scaled="1"/>
          </a:gradFill>
          <a:ln w="9525">
            <a:solidFill>
              <a:schemeClr val="tx1"/>
            </a:solidFill>
            <a:miter lim="800000"/>
            <a:headEnd/>
            <a:tailEnd/>
          </a:ln>
          <a:effectLst/>
        </p:spPr>
        <p:txBody>
          <a:bodyPr wrap="none" anchor="ctr"/>
          <a:lstStyle/>
          <a:p>
            <a:pPr>
              <a:spcBef>
                <a:spcPct val="0"/>
              </a:spcBef>
            </a:pPr>
            <a:r>
              <a:rPr lang="ar-SA" sz="1800"/>
              <a:t>*12   *18</a:t>
            </a:r>
          </a:p>
          <a:p>
            <a:pPr>
              <a:spcBef>
                <a:spcPct val="0"/>
              </a:spcBef>
            </a:pPr>
            <a:r>
              <a:rPr lang="ar-SA" sz="1800"/>
              <a:t>*24    *30</a:t>
            </a:r>
          </a:p>
          <a:p>
            <a:pPr>
              <a:spcBef>
                <a:spcPct val="0"/>
              </a:spcBef>
            </a:pPr>
            <a:r>
              <a:rPr lang="ar-SA" sz="1800"/>
              <a:t>*36</a:t>
            </a:r>
            <a:endParaRPr lang="en-US" sz="1800"/>
          </a:p>
        </p:txBody>
      </p:sp>
      <p:sp>
        <p:nvSpPr>
          <p:cNvPr id="32776" name="AutoShape 8"/>
          <p:cNvSpPr>
            <a:spLocks noChangeArrowheads="1"/>
          </p:cNvSpPr>
          <p:nvPr/>
        </p:nvSpPr>
        <p:spPr bwMode="auto">
          <a:xfrm>
            <a:off x="3132138" y="3644900"/>
            <a:ext cx="1584325" cy="935038"/>
          </a:xfrm>
          <a:prstGeom prst="plus">
            <a:avLst>
              <a:gd name="adj" fmla="val 25000"/>
            </a:avLst>
          </a:prstGeom>
          <a:gradFill rotWithShape="1">
            <a:gsLst>
              <a:gs pos="0">
                <a:srgbClr val="9CFCFC"/>
              </a:gs>
              <a:gs pos="100000">
                <a:srgbClr val="FFCC99"/>
              </a:gs>
            </a:gsLst>
            <a:lin ang="5400000" scaled="1"/>
          </a:gradFill>
          <a:ln w="9525">
            <a:solidFill>
              <a:schemeClr val="tx1"/>
            </a:solidFill>
            <a:miter lim="800000"/>
            <a:headEnd/>
            <a:tailEnd/>
          </a:ln>
          <a:effectLst/>
        </p:spPr>
        <p:txBody>
          <a:bodyPr wrap="none" anchor="ctr"/>
          <a:lstStyle/>
          <a:p>
            <a:pPr>
              <a:spcBef>
                <a:spcPct val="0"/>
              </a:spcBef>
            </a:pPr>
            <a:r>
              <a:rPr lang="ar-SA" sz="1800" b="0"/>
              <a:t>*ب  * ت * ل * ح</a:t>
            </a:r>
          </a:p>
          <a:p>
            <a:pPr>
              <a:spcBef>
                <a:spcPct val="0"/>
              </a:spcBef>
            </a:pPr>
            <a:r>
              <a:rPr lang="ar-SA" sz="1800" b="0"/>
              <a:t>* م    *ي </a:t>
            </a:r>
            <a:endParaRPr lang="en-US" sz="1800" b="0"/>
          </a:p>
        </p:txBody>
      </p:sp>
      <p:sp>
        <p:nvSpPr>
          <p:cNvPr id="32777" name="AutoShape 9"/>
          <p:cNvSpPr>
            <a:spLocks noChangeArrowheads="1"/>
          </p:cNvSpPr>
          <p:nvPr/>
        </p:nvSpPr>
        <p:spPr bwMode="auto">
          <a:xfrm>
            <a:off x="1331913" y="5157788"/>
            <a:ext cx="2447925" cy="935037"/>
          </a:xfrm>
          <a:prstGeom prst="chevron">
            <a:avLst>
              <a:gd name="adj" fmla="val 65450"/>
            </a:avLst>
          </a:prstGeom>
          <a:gradFill rotWithShape="1">
            <a:gsLst>
              <a:gs pos="0">
                <a:schemeClr val="accent1"/>
              </a:gs>
              <a:gs pos="100000">
                <a:srgbClr val="FF66CC"/>
              </a:gs>
            </a:gsLst>
            <a:lin ang="2700000" scaled="1"/>
          </a:gradFill>
          <a:ln w="9525">
            <a:solidFill>
              <a:schemeClr val="tx1"/>
            </a:solidFill>
            <a:miter lim="800000"/>
            <a:headEnd/>
            <a:tailEnd/>
          </a:ln>
          <a:effectLst/>
        </p:spPr>
        <p:txBody>
          <a:bodyPr wrap="none" anchor="ctr"/>
          <a:lstStyle/>
          <a:p>
            <a:pPr>
              <a:spcBef>
                <a:spcPct val="0"/>
              </a:spcBef>
            </a:pPr>
            <a:r>
              <a:rPr lang="ar-SA" sz="1800" b="0"/>
              <a:t>2*   *3  *5</a:t>
            </a:r>
          </a:p>
          <a:p>
            <a:pPr>
              <a:spcBef>
                <a:spcPct val="0"/>
              </a:spcBef>
            </a:pPr>
            <a:r>
              <a:rPr lang="ar-SA" sz="1800" b="0"/>
              <a:t>*7</a:t>
            </a:r>
          </a:p>
          <a:p>
            <a:pPr>
              <a:spcBef>
                <a:spcPct val="0"/>
              </a:spcBef>
            </a:pPr>
            <a:r>
              <a:rPr lang="ar-SA" sz="1800" b="0"/>
              <a:t>11*</a:t>
            </a:r>
            <a:endParaRPr lang="en-US" sz="1800" b="0"/>
          </a:p>
        </p:txBody>
      </p:sp>
      <p:sp>
        <p:nvSpPr>
          <p:cNvPr id="32778" name="AutoShape 10">
            <a:hlinkClick r:id="rId4" action="ppaction://hlinksldjump" highlightClick="1"/>
          </p:cNvPr>
          <p:cNvSpPr>
            <a:spLocks noChangeArrowheads="1"/>
          </p:cNvSpPr>
          <p:nvPr/>
        </p:nvSpPr>
        <p:spPr bwMode="auto">
          <a:xfrm>
            <a:off x="0" y="6381750"/>
            <a:ext cx="503238" cy="476250"/>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slow">
    <p:cover dir="ld"/>
    <p:sndAc>
      <p:stSnd>
        <p:snd r:embed="rId2" name="cashreg.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3" nodeType="afterEffect">
                                  <p:stCondLst>
                                    <p:cond delay="0"/>
                                  </p:stCondLst>
                                  <p:iterate type="lt">
                                    <p:tmPct val="10000"/>
                                  </p:iterate>
                                  <p:childTnLst>
                                    <p:set>
                                      <p:cBhvr>
                                        <p:cTn id="6" dur="1" fill="hold">
                                          <p:stCondLst>
                                            <p:cond delay="0"/>
                                          </p:stCondLst>
                                        </p:cTn>
                                        <p:tgtEl>
                                          <p:spTgt spid="32774"/>
                                        </p:tgtEl>
                                        <p:attrNameLst>
                                          <p:attrName>style.visibility</p:attrName>
                                        </p:attrNameLst>
                                      </p:cBhvr>
                                      <p:to>
                                        <p:strVal val="visible"/>
                                      </p:to>
                                    </p:set>
                                    <p:anim by="(-#ppt_w*2)" calcmode="lin" valueType="num">
                                      <p:cBhvr rctx="PPT">
                                        <p:cTn id="7" dur="1000" autoRev="1" fill="hold">
                                          <p:stCondLst>
                                            <p:cond delay="0"/>
                                          </p:stCondLst>
                                        </p:cTn>
                                        <p:tgtEl>
                                          <p:spTgt spid="32774"/>
                                        </p:tgtEl>
                                        <p:attrNameLst>
                                          <p:attrName>ppt_w</p:attrName>
                                        </p:attrNameLst>
                                      </p:cBhvr>
                                    </p:anim>
                                    <p:anim by="(#ppt_w*0.50)" calcmode="lin" valueType="num">
                                      <p:cBhvr>
                                        <p:cTn id="8" dur="1000" decel="50000" autoRev="1" fill="hold">
                                          <p:stCondLst>
                                            <p:cond delay="0"/>
                                          </p:stCondLst>
                                        </p:cTn>
                                        <p:tgtEl>
                                          <p:spTgt spid="32774"/>
                                        </p:tgtEl>
                                        <p:attrNameLst>
                                          <p:attrName>ppt_x</p:attrName>
                                        </p:attrNameLst>
                                      </p:cBhvr>
                                    </p:anim>
                                    <p:anim from="(-#ppt_h/2)" to="(#ppt_y)" calcmode="lin" valueType="num">
                                      <p:cBhvr>
                                        <p:cTn id="9" dur="2000" fill="hold">
                                          <p:stCondLst>
                                            <p:cond delay="0"/>
                                          </p:stCondLst>
                                        </p:cTn>
                                        <p:tgtEl>
                                          <p:spTgt spid="32774"/>
                                        </p:tgtEl>
                                        <p:attrNameLst>
                                          <p:attrName>ppt_y</p:attrName>
                                        </p:attrNameLst>
                                      </p:cBhvr>
                                    </p:anim>
                                    <p:animRot by="21600000">
                                      <p:cBhvr>
                                        <p:cTn id="10" dur="2000" fill="hold">
                                          <p:stCondLst>
                                            <p:cond delay="0"/>
                                          </p:stCondLst>
                                        </p:cTn>
                                        <p:tgtEl>
                                          <p:spTgt spid="32774"/>
                                        </p:tgtEl>
                                        <p:attrNameLst>
                                          <p:attrName>r</p:attrName>
                                        </p:attrNameLst>
                                      </p:cBhvr>
                                    </p:animRot>
                                  </p:childTnLst>
                                </p:cTn>
                              </p:par>
                            </p:childTnLst>
                          </p:cTn>
                        </p:par>
                        <p:par>
                          <p:cTn id="11" fill="hold">
                            <p:stCondLst>
                              <p:cond delay="2400"/>
                            </p:stCondLst>
                            <p:childTnLst>
                              <p:par>
                                <p:cTn id="12" presetID="56" presetClass="entr" presetSubtype="0" fill="hold" grpId="0" nodeType="afterEffect">
                                  <p:stCondLst>
                                    <p:cond delay="0"/>
                                  </p:stCondLst>
                                  <p:iterate type="lt">
                                    <p:tmPct val="10000"/>
                                  </p:iterate>
                                  <p:childTnLst>
                                    <p:set>
                                      <p:cBhvr>
                                        <p:cTn id="13" dur="1" fill="hold">
                                          <p:stCondLst>
                                            <p:cond delay="0"/>
                                          </p:stCondLst>
                                        </p:cTn>
                                        <p:tgtEl>
                                          <p:spTgt spid="32775"/>
                                        </p:tgtEl>
                                        <p:attrNameLst>
                                          <p:attrName>style.visibility</p:attrName>
                                        </p:attrNameLst>
                                      </p:cBhvr>
                                      <p:to>
                                        <p:strVal val="visible"/>
                                      </p:to>
                                    </p:set>
                                    <p:anim by="(-#ppt_w*2)" calcmode="lin" valueType="num">
                                      <p:cBhvr rctx="PPT">
                                        <p:cTn id="14" dur="500" autoRev="1" fill="hold">
                                          <p:stCondLst>
                                            <p:cond delay="0"/>
                                          </p:stCondLst>
                                        </p:cTn>
                                        <p:tgtEl>
                                          <p:spTgt spid="32775"/>
                                        </p:tgtEl>
                                        <p:attrNameLst>
                                          <p:attrName>ppt_w</p:attrName>
                                        </p:attrNameLst>
                                      </p:cBhvr>
                                    </p:anim>
                                    <p:anim by="(#ppt_w*0.50)" calcmode="lin" valueType="num">
                                      <p:cBhvr>
                                        <p:cTn id="15" dur="500" decel="50000" autoRev="1" fill="hold">
                                          <p:stCondLst>
                                            <p:cond delay="0"/>
                                          </p:stCondLst>
                                        </p:cTn>
                                        <p:tgtEl>
                                          <p:spTgt spid="32775"/>
                                        </p:tgtEl>
                                        <p:attrNameLst>
                                          <p:attrName>ppt_x</p:attrName>
                                        </p:attrNameLst>
                                      </p:cBhvr>
                                    </p:anim>
                                    <p:anim from="(-#ppt_h/2)" to="(#ppt_y)" calcmode="lin" valueType="num">
                                      <p:cBhvr>
                                        <p:cTn id="16" dur="1000" fill="hold">
                                          <p:stCondLst>
                                            <p:cond delay="0"/>
                                          </p:stCondLst>
                                        </p:cTn>
                                        <p:tgtEl>
                                          <p:spTgt spid="32775"/>
                                        </p:tgtEl>
                                        <p:attrNameLst>
                                          <p:attrName>ppt_y</p:attrName>
                                        </p:attrNameLst>
                                      </p:cBhvr>
                                    </p:anim>
                                    <p:animRot by="21600000">
                                      <p:cBhvr>
                                        <p:cTn id="17" dur="1000" fill="hold">
                                          <p:stCondLst>
                                            <p:cond delay="0"/>
                                          </p:stCondLst>
                                        </p:cTn>
                                        <p:tgtEl>
                                          <p:spTgt spid="32775"/>
                                        </p:tgtEl>
                                        <p:attrNameLst>
                                          <p:attrName>r</p:attrName>
                                        </p:attrNameLst>
                                      </p:cBhvr>
                                    </p:animRot>
                                  </p:childTnLst>
                                </p:cTn>
                              </p:par>
                            </p:childTnLst>
                          </p:cTn>
                        </p:par>
                        <p:par>
                          <p:cTn id="18" fill="hold">
                            <p:stCondLst>
                              <p:cond delay="4800"/>
                            </p:stCondLst>
                            <p:childTnLst>
                              <p:par>
                                <p:cTn id="19" presetID="56" presetClass="entr" presetSubtype="0" fill="hold" grpId="0" nodeType="afterEffect">
                                  <p:stCondLst>
                                    <p:cond delay="0"/>
                                  </p:stCondLst>
                                  <p:iterate type="lt">
                                    <p:tmPct val="10000"/>
                                  </p:iterate>
                                  <p:childTnLst>
                                    <p:set>
                                      <p:cBhvr>
                                        <p:cTn id="20" dur="1" fill="hold">
                                          <p:stCondLst>
                                            <p:cond delay="0"/>
                                          </p:stCondLst>
                                        </p:cTn>
                                        <p:tgtEl>
                                          <p:spTgt spid="32776"/>
                                        </p:tgtEl>
                                        <p:attrNameLst>
                                          <p:attrName>style.visibility</p:attrName>
                                        </p:attrNameLst>
                                      </p:cBhvr>
                                      <p:to>
                                        <p:strVal val="visible"/>
                                      </p:to>
                                    </p:set>
                                    <p:anim by="(-#ppt_w*2)" calcmode="lin" valueType="num">
                                      <p:cBhvr rctx="PPT">
                                        <p:cTn id="21" dur="500" autoRev="1" fill="hold">
                                          <p:stCondLst>
                                            <p:cond delay="0"/>
                                          </p:stCondLst>
                                        </p:cTn>
                                        <p:tgtEl>
                                          <p:spTgt spid="32776"/>
                                        </p:tgtEl>
                                        <p:attrNameLst>
                                          <p:attrName>ppt_w</p:attrName>
                                        </p:attrNameLst>
                                      </p:cBhvr>
                                    </p:anim>
                                    <p:anim by="(#ppt_w*0.50)" calcmode="lin" valueType="num">
                                      <p:cBhvr>
                                        <p:cTn id="22" dur="500" decel="50000" autoRev="1" fill="hold">
                                          <p:stCondLst>
                                            <p:cond delay="0"/>
                                          </p:stCondLst>
                                        </p:cTn>
                                        <p:tgtEl>
                                          <p:spTgt spid="32776"/>
                                        </p:tgtEl>
                                        <p:attrNameLst>
                                          <p:attrName>ppt_x</p:attrName>
                                        </p:attrNameLst>
                                      </p:cBhvr>
                                    </p:anim>
                                    <p:anim from="(-#ppt_h/2)" to="(#ppt_y)" calcmode="lin" valueType="num">
                                      <p:cBhvr>
                                        <p:cTn id="23" dur="1000" fill="hold">
                                          <p:stCondLst>
                                            <p:cond delay="0"/>
                                          </p:stCondLst>
                                        </p:cTn>
                                        <p:tgtEl>
                                          <p:spTgt spid="32776"/>
                                        </p:tgtEl>
                                        <p:attrNameLst>
                                          <p:attrName>ppt_y</p:attrName>
                                        </p:attrNameLst>
                                      </p:cBhvr>
                                    </p:anim>
                                    <p:animRot by="21600000">
                                      <p:cBhvr>
                                        <p:cTn id="24" dur="1000" fill="hold">
                                          <p:stCondLst>
                                            <p:cond delay="0"/>
                                          </p:stCondLst>
                                        </p:cTn>
                                        <p:tgtEl>
                                          <p:spTgt spid="32776"/>
                                        </p:tgtEl>
                                        <p:attrNameLst>
                                          <p:attrName>r</p:attrName>
                                        </p:attrNameLst>
                                      </p:cBhvr>
                                    </p:animRot>
                                  </p:childTnLst>
                                </p:cTn>
                              </p:par>
                            </p:childTnLst>
                          </p:cTn>
                        </p:par>
                        <p:par>
                          <p:cTn id="25" fill="hold">
                            <p:stCondLst>
                              <p:cond delay="6900"/>
                            </p:stCondLst>
                            <p:childTnLst>
                              <p:par>
                                <p:cTn id="26" presetID="56" presetClass="entr" presetSubtype="0" fill="hold" grpId="0" nodeType="afterEffect">
                                  <p:stCondLst>
                                    <p:cond delay="0"/>
                                  </p:stCondLst>
                                  <p:iterate type="lt">
                                    <p:tmPct val="10000"/>
                                  </p:iterate>
                                  <p:childTnLst>
                                    <p:set>
                                      <p:cBhvr>
                                        <p:cTn id="27" dur="1" fill="hold">
                                          <p:stCondLst>
                                            <p:cond delay="0"/>
                                          </p:stCondLst>
                                        </p:cTn>
                                        <p:tgtEl>
                                          <p:spTgt spid="32777"/>
                                        </p:tgtEl>
                                        <p:attrNameLst>
                                          <p:attrName>style.visibility</p:attrName>
                                        </p:attrNameLst>
                                      </p:cBhvr>
                                      <p:to>
                                        <p:strVal val="visible"/>
                                      </p:to>
                                    </p:set>
                                    <p:anim by="(-#ppt_w*2)" calcmode="lin" valueType="num">
                                      <p:cBhvr rctx="PPT">
                                        <p:cTn id="28" dur="500" autoRev="1" fill="hold">
                                          <p:stCondLst>
                                            <p:cond delay="0"/>
                                          </p:stCondLst>
                                        </p:cTn>
                                        <p:tgtEl>
                                          <p:spTgt spid="32777"/>
                                        </p:tgtEl>
                                        <p:attrNameLst>
                                          <p:attrName>ppt_w</p:attrName>
                                        </p:attrNameLst>
                                      </p:cBhvr>
                                    </p:anim>
                                    <p:anim by="(#ppt_w*0.50)" calcmode="lin" valueType="num">
                                      <p:cBhvr>
                                        <p:cTn id="29" dur="500" decel="50000" autoRev="1" fill="hold">
                                          <p:stCondLst>
                                            <p:cond delay="0"/>
                                          </p:stCondLst>
                                        </p:cTn>
                                        <p:tgtEl>
                                          <p:spTgt spid="32777"/>
                                        </p:tgtEl>
                                        <p:attrNameLst>
                                          <p:attrName>ppt_x</p:attrName>
                                        </p:attrNameLst>
                                      </p:cBhvr>
                                    </p:anim>
                                    <p:anim from="(-#ppt_h/2)" to="(#ppt_y)" calcmode="lin" valueType="num">
                                      <p:cBhvr>
                                        <p:cTn id="30" dur="1000" fill="hold">
                                          <p:stCondLst>
                                            <p:cond delay="0"/>
                                          </p:stCondLst>
                                        </p:cTn>
                                        <p:tgtEl>
                                          <p:spTgt spid="32777"/>
                                        </p:tgtEl>
                                        <p:attrNameLst>
                                          <p:attrName>ppt_y</p:attrName>
                                        </p:attrNameLst>
                                      </p:cBhvr>
                                    </p:anim>
                                    <p:animRot by="21600000">
                                      <p:cBhvr>
                                        <p:cTn id="31" dur="1000" fill="hold">
                                          <p:stCondLst>
                                            <p:cond delay="0"/>
                                          </p:stCondLst>
                                        </p:cTn>
                                        <p:tgtEl>
                                          <p:spTgt spid="3277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4" grpId="3" animBg="1"/>
      <p:bldP spid="32775" grpId="0" animBg="1"/>
      <p:bldP spid="32776" grpId="0" animBg="1"/>
      <p:bldP spid="3277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Text Box 4"/>
          <p:cNvSpPr txBox="1">
            <a:spLocks noChangeArrowheads="1"/>
          </p:cNvSpPr>
          <p:nvPr/>
        </p:nvSpPr>
        <p:spPr bwMode="auto">
          <a:xfrm>
            <a:off x="1116013" y="620713"/>
            <a:ext cx="6696075" cy="519112"/>
          </a:xfrm>
          <a:prstGeom prst="rect">
            <a:avLst/>
          </a:prstGeom>
          <a:noFill/>
          <a:ln w="9525">
            <a:noFill/>
            <a:miter lim="800000"/>
            <a:headEnd/>
            <a:tailEnd/>
          </a:ln>
          <a:effectLst/>
        </p:spPr>
        <p:txBody>
          <a:bodyPr>
            <a:spAutoFit/>
          </a:bodyPr>
          <a:lstStyle/>
          <a:p>
            <a:pPr rtl="1"/>
            <a:r>
              <a:rPr lang="ar-SA" sz="2800" u="sng">
                <a:solidFill>
                  <a:srgbClr val="800000"/>
                </a:solidFill>
                <a:effectLst>
                  <a:outerShdw blurRad="38100" dist="38100" dir="2700000" algn="tl">
                    <a:srgbClr val="000000"/>
                  </a:outerShdw>
                </a:effectLst>
              </a:rPr>
              <a:t>المجموعة الجزئية ( الاحتواء) </a:t>
            </a:r>
            <a:endParaRPr lang="en-US" sz="2800" u="sng">
              <a:solidFill>
                <a:srgbClr val="800000"/>
              </a:solidFill>
              <a:effectLst>
                <a:outerShdw blurRad="38100" dist="38100" dir="2700000" algn="tl">
                  <a:srgbClr val="000000"/>
                </a:outerShdw>
              </a:effectLst>
            </a:endParaRPr>
          </a:p>
        </p:txBody>
      </p:sp>
      <p:sp>
        <p:nvSpPr>
          <p:cNvPr id="33798" name="AutoShape 6"/>
          <p:cNvSpPr>
            <a:spLocks noChangeArrowheads="1"/>
          </p:cNvSpPr>
          <p:nvPr/>
        </p:nvSpPr>
        <p:spPr bwMode="auto">
          <a:xfrm>
            <a:off x="539750" y="1125538"/>
            <a:ext cx="8280400" cy="2159000"/>
          </a:xfrm>
          <a:prstGeom prst="horizontalScroll">
            <a:avLst>
              <a:gd name="adj" fmla="val 12500"/>
            </a:avLst>
          </a:prstGeom>
          <a:solidFill>
            <a:srgbClr val="FFCC00"/>
          </a:solidFill>
          <a:ln w="9525">
            <a:solidFill>
              <a:schemeClr val="tx1"/>
            </a:solidFill>
            <a:round/>
            <a:headEnd/>
            <a:tailEnd/>
          </a:ln>
          <a:effectLst/>
        </p:spPr>
        <p:txBody>
          <a:bodyPr wrap="none" anchor="ctr"/>
          <a:lstStyle/>
          <a:p>
            <a:pPr algn="r">
              <a:spcBef>
                <a:spcPct val="0"/>
              </a:spcBef>
            </a:pPr>
            <a:r>
              <a:rPr lang="ar-SA"/>
              <a:t>تسمى المجموعة ص مجموعة جزئية من المجموعة ع أو تساويها اذا كان كل عنصر من عناصر </a:t>
            </a:r>
          </a:p>
          <a:p>
            <a:pPr algn="r">
              <a:spcBef>
                <a:spcPct val="0"/>
              </a:spcBef>
            </a:pPr>
            <a:r>
              <a:rPr lang="ar-SA"/>
              <a:t>المجموعة ص ينتمي للمجموعة ع ونقول أن المجموعة ص محتواة في ع .</a:t>
            </a:r>
            <a:endParaRPr lang="en-US"/>
          </a:p>
        </p:txBody>
      </p:sp>
      <p:sp>
        <p:nvSpPr>
          <p:cNvPr id="33799" name="Text Box 7"/>
          <p:cNvSpPr txBox="1">
            <a:spLocks noChangeArrowheads="1"/>
          </p:cNvSpPr>
          <p:nvPr/>
        </p:nvSpPr>
        <p:spPr bwMode="auto">
          <a:xfrm>
            <a:off x="250825" y="3141663"/>
            <a:ext cx="8642350" cy="4081462"/>
          </a:xfrm>
          <a:prstGeom prst="rect">
            <a:avLst/>
          </a:prstGeom>
          <a:noFill/>
          <a:ln w="9525">
            <a:noFill/>
            <a:miter lim="800000"/>
            <a:headEnd/>
            <a:tailEnd/>
          </a:ln>
          <a:effectLst/>
        </p:spPr>
        <p:txBody>
          <a:bodyPr>
            <a:spAutoFit/>
          </a:bodyPr>
          <a:lstStyle/>
          <a:p>
            <a:pPr algn="r" rtl="1"/>
            <a:r>
              <a:rPr lang="ar-SA" sz="1800"/>
              <a:t>اذا كانت س مجموعة أرقام العدد 263463 أجيب على كل مما يأتي:</a:t>
            </a:r>
          </a:p>
          <a:p>
            <a:pPr algn="r" rtl="1"/>
            <a:r>
              <a:rPr lang="ar-SA" sz="1800"/>
              <a:t>       أكتب المجموعة س بطريقة ذكر جميع العناصر .</a:t>
            </a:r>
          </a:p>
          <a:p>
            <a:pPr algn="r" rtl="1"/>
            <a:r>
              <a:rPr lang="ar-SA" sz="1800"/>
              <a:t>س = </a:t>
            </a:r>
            <a:r>
              <a:rPr lang="en-US" sz="1800"/>
              <a:t>} </a:t>
            </a:r>
            <a:r>
              <a:rPr lang="ar-SA" sz="1800"/>
              <a:t>2، 6 ،3 ،4 </a:t>
            </a:r>
            <a:r>
              <a:rPr lang="en-US" sz="1800"/>
              <a:t>{</a:t>
            </a:r>
          </a:p>
          <a:p>
            <a:pPr algn="r" rtl="1"/>
            <a:r>
              <a:rPr lang="ar-SA" sz="1800"/>
              <a:t>    أضع اشارة             أمام العبارة الصائبة وأضع اشارة خطأ أمام العبارة الخاطئة في المكان المخصص لذلك :</a:t>
            </a:r>
          </a:p>
          <a:p>
            <a:pPr algn="r" rtl="1"/>
            <a:r>
              <a:rPr lang="ar-SA" sz="1800"/>
              <a:t>أ)             </a:t>
            </a:r>
            <a:r>
              <a:rPr lang="en-US" sz="1800"/>
              <a:t>}</a:t>
            </a:r>
            <a:r>
              <a:rPr lang="ar-SA" sz="1800"/>
              <a:t>3 ،4 </a:t>
            </a:r>
            <a:r>
              <a:rPr lang="en-US" sz="1800"/>
              <a:t>{</a:t>
            </a:r>
            <a:r>
              <a:rPr lang="ar-SA" sz="1800"/>
              <a:t>         س</a:t>
            </a:r>
          </a:p>
          <a:p>
            <a:pPr algn="r" rtl="1"/>
            <a:r>
              <a:rPr lang="ar-SA" sz="1800"/>
              <a:t>ب)           </a:t>
            </a:r>
            <a:r>
              <a:rPr lang="en-US" sz="1800"/>
              <a:t>}</a:t>
            </a:r>
            <a:r>
              <a:rPr lang="ar-SA" sz="1800"/>
              <a:t>234 </a:t>
            </a:r>
            <a:r>
              <a:rPr lang="en-US" sz="1800"/>
              <a:t>{</a:t>
            </a:r>
            <a:r>
              <a:rPr lang="ar-SA" sz="1800"/>
              <a:t>         س</a:t>
            </a:r>
          </a:p>
          <a:p>
            <a:pPr algn="r" rtl="1"/>
            <a:r>
              <a:rPr lang="ar-SA" sz="1800"/>
              <a:t>ج)           </a:t>
            </a:r>
            <a:r>
              <a:rPr lang="en-US" sz="1800"/>
              <a:t>} </a:t>
            </a:r>
            <a:r>
              <a:rPr lang="ar-SA" sz="1800"/>
              <a:t>3 ،6 ،2</a:t>
            </a:r>
            <a:r>
              <a:rPr lang="en-US" sz="1800"/>
              <a:t>{</a:t>
            </a:r>
            <a:r>
              <a:rPr lang="ar-SA" sz="1800"/>
              <a:t>       س</a:t>
            </a:r>
          </a:p>
          <a:p>
            <a:pPr algn="r" rtl="1"/>
            <a:r>
              <a:rPr lang="ar-SA" sz="1800"/>
              <a:t>د)              </a:t>
            </a:r>
            <a:r>
              <a:rPr lang="en-US" sz="1800"/>
              <a:t>}</a:t>
            </a:r>
            <a:r>
              <a:rPr lang="ar-SA" sz="1800"/>
              <a:t>6</a:t>
            </a:r>
            <a:r>
              <a:rPr lang="en-US" sz="1800"/>
              <a:t>{</a:t>
            </a:r>
            <a:r>
              <a:rPr lang="ar-SA" sz="1800"/>
              <a:t>         س</a:t>
            </a:r>
          </a:p>
          <a:p>
            <a:pPr algn="r" rtl="1"/>
            <a:r>
              <a:rPr lang="ar-SA" sz="1800"/>
              <a:t>ه)               6         س</a:t>
            </a:r>
          </a:p>
          <a:p>
            <a:pPr algn="r" rtl="1"/>
            <a:endParaRPr lang="en-US" sz="1800"/>
          </a:p>
        </p:txBody>
      </p:sp>
      <p:pic>
        <p:nvPicPr>
          <p:cNvPr id="33800" name="Picture 8" descr="و"/>
          <p:cNvPicPr>
            <a:picLocks noChangeAspect="1" noChangeArrowheads="1"/>
          </p:cNvPicPr>
          <p:nvPr/>
        </p:nvPicPr>
        <p:blipFill>
          <a:blip r:embed="rId4"/>
          <a:srcRect/>
          <a:stretch>
            <a:fillRect/>
          </a:stretch>
        </p:blipFill>
        <p:spPr bwMode="auto">
          <a:xfrm>
            <a:off x="8388350" y="3573463"/>
            <a:ext cx="284163" cy="360362"/>
          </a:xfrm>
          <a:prstGeom prst="rect">
            <a:avLst/>
          </a:prstGeom>
          <a:noFill/>
        </p:spPr>
      </p:pic>
      <p:pic>
        <p:nvPicPr>
          <p:cNvPr id="33801" name="Picture 9" descr="صح"/>
          <p:cNvPicPr>
            <a:picLocks noChangeAspect="1" noChangeArrowheads="1"/>
          </p:cNvPicPr>
          <p:nvPr/>
        </p:nvPicPr>
        <p:blipFill>
          <a:blip r:embed="rId5"/>
          <a:srcRect/>
          <a:stretch>
            <a:fillRect/>
          </a:stretch>
        </p:blipFill>
        <p:spPr bwMode="auto">
          <a:xfrm>
            <a:off x="7019925" y="4437063"/>
            <a:ext cx="579438" cy="288925"/>
          </a:xfrm>
          <a:prstGeom prst="rect">
            <a:avLst/>
          </a:prstGeom>
          <a:noFill/>
        </p:spPr>
      </p:pic>
      <p:sp>
        <p:nvSpPr>
          <p:cNvPr id="33802" name="Rectangle 10"/>
          <p:cNvSpPr>
            <a:spLocks noChangeArrowheads="1"/>
          </p:cNvSpPr>
          <p:nvPr/>
        </p:nvSpPr>
        <p:spPr bwMode="auto">
          <a:xfrm>
            <a:off x="7885113" y="4868863"/>
            <a:ext cx="503237" cy="215900"/>
          </a:xfrm>
          <a:prstGeom prst="rect">
            <a:avLst/>
          </a:prstGeom>
          <a:solidFill>
            <a:schemeClr val="bg1"/>
          </a:solidFill>
          <a:ln w="9525">
            <a:solidFill>
              <a:schemeClr val="tx1"/>
            </a:solidFill>
            <a:miter lim="800000"/>
            <a:headEnd/>
            <a:tailEnd/>
          </a:ln>
          <a:effectLst/>
        </p:spPr>
        <p:txBody>
          <a:bodyPr wrap="none" anchor="ctr"/>
          <a:lstStyle/>
          <a:p>
            <a:pPr>
              <a:spcBef>
                <a:spcPct val="0"/>
              </a:spcBef>
            </a:pPr>
            <a:endParaRPr lang="ar-JO" sz="1800" b="0"/>
          </a:p>
        </p:txBody>
      </p:sp>
      <p:pic>
        <p:nvPicPr>
          <p:cNvPr id="33803" name="Picture 11" descr="و"/>
          <p:cNvPicPr>
            <a:picLocks noChangeAspect="1" noChangeArrowheads="1"/>
          </p:cNvPicPr>
          <p:nvPr/>
        </p:nvPicPr>
        <p:blipFill>
          <a:blip r:embed="rId4"/>
          <a:srcRect/>
          <a:stretch>
            <a:fillRect/>
          </a:stretch>
        </p:blipFill>
        <p:spPr bwMode="auto">
          <a:xfrm>
            <a:off x="8604250" y="4437063"/>
            <a:ext cx="284163" cy="360362"/>
          </a:xfrm>
          <a:prstGeom prst="rect">
            <a:avLst/>
          </a:prstGeom>
          <a:noFill/>
        </p:spPr>
      </p:pic>
      <p:sp>
        <p:nvSpPr>
          <p:cNvPr id="33804" name="Rectangle 12"/>
          <p:cNvSpPr>
            <a:spLocks noChangeArrowheads="1"/>
          </p:cNvSpPr>
          <p:nvPr/>
        </p:nvSpPr>
        <p:spPr bwMode="auto">
          <a:xfrm>
            <a:off x="7885113" y="5661025"/>
            <a:ext cx="503237" cy="215900"/>
          </a:xfrm>
          <a:prstGeom prst="rect">
            <a:avLst/>
          </a:prstGeom>
          <a:solidFill>
            <a:schemeClr val="bg1"/>
          </a:solidFill>
          <a:ln w="9525">
            <a:solidFill>
              <a:schemeClr val="tx1"/>
            </a:solidFill>
            <a:miter lim="800000"/>
            <a:headEnd/>
            <a:tailEnd/>
          </a:ln>
          <a:effectLst/>
        </p:spPr>
        <p:txBody>
          <a:bodyPr wrap="none" anchor="ctr"/>
          <a:lstStyle/>
          <a:p>
            <a:endParaRPr lang="ar-JO"/>
          </a:p>
        </p:txBody>
      </p:sp>
      <p:sp>
        <p:nvSpPr>
          <p:cNvPr id="33805" name="Rectangle 13"/>
          <p:cNvSpPr>
            <a:spLocks noChangeArrowheads="1"/>
          </p:cNvSpPr>
          <p:nvPr/>
        </p:nvSpPr>
        <p:spPr bwMode="auto">
          <a:xfrm>
            <a:off x="7885113" y="6092825"/>
            <a:ext cx="503237" cy="215900"/>
          </a:xfrm>
          <a:prstGeom prst="rect">
            <a:avLst/>
          </a:prstGeom>
          <a:solidFill>
            <a:schemeClr val="bg1"/>
          </a:solidFill>
          <a:ln w="9525">
            <a:solidFill>
              <a:schemeClr val="tx1"/>
            </a:solidFill>
            <a:miter lim="800000"/>
            <a:headEnd/>
            <a:tailEnd/>
          </a:ln>
          <a:effectLst/>
        </p:spPr>
        <p:txBody>
          <a:bodyPr wrap="none" anchor="ctr"/>
          <a:lstStyle/>
          <a:p>
            <a:endParaRPr lang="ar-JO"/>
          </a:p>
        </p:txBody>
      </p:sp>
      <p:sp>
        <p:nvSpPr>
          <p:cNvPr id="33806" name="Rectangle 14"/>
          <p:cNvSpPr>
            <a:spLocks noChangeArrowheads="1"/>
          </p:cNvSpPr>
          <p:nvPr/>
        </p:nvSpPr>
        <p:spPr bwMode="auto">
          <a:xfrm>
            <a:off x="7885113" y="6381750"/>
            <a:ext cx="503237" cy="215900"/>
          </a:xfrm>
          <a:prstGeom prst="rect">
            <a:avLst/>
          </a:prstGeom>
          <a:solidFill>
            <a:schemeClr val="bg1"/>
          </a:solidFill>
          <a:ln w="9525">
            <a:solidFill>
              <a:schemeClr val="tx1"/>
            </a:solidFill>
            <a:miter lim="800000"/>
            <a:headEnd/>
            <a:tailEnd/>
          </a:ln>
          <a:effectLst/>
        </p:spPr>
        <p:txBody>
          <a:bodyPr wrap="none" anchor="ctr"/>
          <a:lstStyle/>
          <a:p>
            <a:endParaRPr lang="ar-JO"/>
          </a:p>
        </p:txBody>
      </p:sp>
      <p:sp>
        <p:nvSpPr>
          <p:cNvPr id="33807" name="Rectangle 15"/>
          <p:cNvSpPr>
            <a:spLocks noChangeArrowheads="1"/>
          </p:cNvSpPr>
          <p:nvPr/>
        </p:nvSpPr>
        <p:spPr bwMode="auto">
          <a:xfrm>
            <a:off x="7885113" y="5300663"/>
            <a:ext cx="503237" cy="215900"/>
          </a:xfrm>
          <a:prstGeom prst="rect">
            <a:avLst/>
          </a:prstGeom>
          <a:solidFill>
            <a:schemeClr val="bg1"/>
          </a:solidFill>
          <a:ln w="9525">
            <a:solidFill>
              <a:schemeClr val="tx1"/>
            </a:solidFill>
            <a:miter lim="800000"/>
            <a:headEnd/>
            <a:tailEnd/>
          </a:ln>
          <a:effectLst/>
        </p:spPr>
        <p:txBody>
          <a:bodyPr wrap="none" anchor="ctr"/>
          <a:lstStyle/>
          <a:p>
            <a:pPr>
              <a:spcBef>
                <a:spcPct val="0"/>
              </a:spcBef>
            </a:pPr>
            <a:r>
              <a:rPr lang="ar-SA" sz="1800" b="0"/>
              <a:t>خطأ</a:t>
            </a:r>
            <a:endParaRPr lang="en-US" sz="1800" b="0"/>
          </a:p>
        </p:txBody>
      </p:sp>
      <p:graphicFrame>
        <p:nvGraphicFramePr>
          <p:cNvPr id="33808" name="Object 16"/>
          <p:cNvGraphicFramePr>
            <a:graphicFrameLocks noGrp="1" noChangeAspect="1"/>
          </p:cNvGraphicFramePr>
          <p:nvPr>
            <p:ph sz="quarter" idx="1"/>
          </p:nvPr>
        </p:nvGraphicFramePr>
        <p:xfrm>
          <a:off x="7019925" y="6092825"/>
          <a:ext cx="298450" cy="298450"/>
        </p:xfrm>
        <a:graphic>
          <a:graphicData uri="http://schemas.openxmlformats.org/presentationml/2006/ole">
            <mc:AlternateContent xmlns:mc="http://schemas.openxmlformats.org/markup-compatibility/2006">
              <mc:Choice xmlns:v="urn:schemas-microsoft-com:vml" Requires="v">
                <p:oleObj spid="_x0000_s33820" name="Equation" r:id="rId6" imgW="152280" imgH="152280" progId="Equation.3">
                  <p:embed/>
                </p:oleObj>
              </mc:Choice>
              <mc:Fallback>
                <p:oleObj name="Equation" r:id="rId6" imgW="152280" imgH="152280" progId="Equation.3">
                  <p:embed/>
                  <p:pic>
                    <p:nvPicPr>
                      <p:cNvPr id="0" name="Picture 1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019925" y="6092825"/>
                        <a:ext cx="298450" cy="298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3810" name="Object 18"/>
          <p:cNvGraphicFramePr>
            <a:graphicFrameLocks noGrp="1" noChangeAspect="1"/>
          </p:cNvGraphicFramePr>
          <p:nvPr>
            <p:ph sz="quarter" idx="2"/>
          </p:nvPr>
        </p:nvGraphicFramePr>
        <p:xfrm>
          <a:off x="6588125" y="5734050"/>
          <a:ext cx="296863" cy="296863"/>
        </p:xfrm>
        <a:graphic>
          <a:graphicData uri="http://schemas.openxmlformats.org/presentationml/2006/ole">
            <mc:AlternateContent xmlns:mc="http://schemas.openxmlformats.org/markup-compatibility/2006">
              <mc:Choice xmlns:v="urn:schemas-microsoft-com:vml" Requires="v">
                <p:oleObj spid="_x0000_s33821" name="Equation" r:id="rId8" imgW="152280" imgH="152280" progId="Equation.3">
                  <p:embed/>
                </p:oleObj>
              </mc:Choice>
              <mc:Fallback>
                <p:oleObj name="Equation" r:id="rId8" imgW="152280" imgH="152280" progId="Equation.3">
                  <p:embed/>
                  <p:pic>
                    <p:nvPicPr>
                      <p:cNvPr id="0" name="Picture 1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588125" y="5734050"/>
                        <a:ext cx="296863" cy="2968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3813" name="Object 21"/>
          <p:cNvGraphicFramePr>
            <a:graphicFrameLocks noGrp="1" noChangeAspect="1"/>
          </p:cNvGraphicFramePr>
          <p:nvPr>
            <p:ph sz="quarter" idx="3"/>
          </p:nvPr>
        </p:nvGraphicFramePr>
        <p:xfrm>
          <a:off x="6877050" y="5229225"/>
          <a:ext cx="296863" cy="296863"/>
        </p:xfrm>
        <a:graphic>
          <a:graphicData uri="http://schemas.openxmlformats.org/presentationml/2006/ole">
            <mc:AlternateContent xmlns:mc="http://schemas.openxmlformats.org/markup-compatibility/2006">
              <mc:Choice xmlns:v="urn:schemas-microsoft-com:vml" Requires="v">
                <p:oleObj spid="_x0000_s33822" name="Equation" r:id="rId10" imgW="152280" imgH="152280" progId="Equation.3">
                  <p:embed/>
                </p:oleObj>
              </mc:Choice>
              <mc:Fallback>
                <p:oleObj name="Equation" r:id="rId10" imgW="152280" imgH="152280" progId="Equation.3">
                  <p:embed/>
                  <p:pic>
                    <p:nvPicPr>
                      <p:cNvPr id="0" name="Picture 2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877050" y="5229225"/>
                        <a:ext cx="296863" cy="2968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3816" name="Object 24"/>
          <p:cNvGraphicFramePr>
            <a:graphicFrameLocks noGrp="1" noChangeAspect="1"/>
          </p:cNvGraphicFramePr>
          <p:nvPr>
            <p:ph sz="quarter" idx="4"/>
          </p:nvPr>
        </p:nvGraphicFramePr>
        <p:xfrm>
          <a:off x="6877050" y="4868863"/>
          <a:ext cx="296863" cy="296862"/>
        </p:xfrm>
        <a:graphic>
          <a:graphicData uri="http://schemas.openxmlformats.org/presentationml/2006/ole">
            <mc:AlternateContent xmlns:mc="http://schemas.openxmlformats.org/markup-compatibility/2006">
              <mc:Choice xmlns:v="urn:schemas-microsoft-com:vml" Requires="v">
                <p:oleObj spid="_x0000_s33823" name="Equation" r:id="rId11" imgW="152280" imgH="152280" progId="Equation.3">
                  <p:embed/>
                </p:oleObj>
              </mc:Choice>
              <mc:Fallback>
                <p:oleObj name="Equation" r:id="rId11" imgW="152280" imgH="152280" progId="Equation.3">
                  <p:embed/>
                  <p:pic>
                    <p:nvPicPr>
                      <p:cNvPr id="0" name="Picture 2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877050" y="4868863"/>
                        <a:ext cx="296863" cy="2968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3819" name="Object 27"/>
          <p:cNvGraphicFramePr>
            <a:graphicFrameLocks noChangeAspect="1"/>
          </p:cNvGraphicFramePr>
          <p:nvPr/>
        </p:nvGraphicFramePr>
        <p:xfrm>
          <a:off x="7092950" y="6453188"/>
          <a:ext cx="330200" cy="404812"/>
        </p:xfrm>
        <a:graphic>
          <a:graphicData uri="http://schemas.openxmlformats.org/presentationml/2006/ole">
            <mc:AlternateContent xmlns:mc="http://schemas.openxmlformats.org/markup-compatibility/2006">
              <mc:Choice xmlns:v="urn:schemas-microsoft-com:vml" Requires="v">
                <p:oleObj spid="_x0000_s33824" name="Equation" r:id="rId12" imgW="114120" imgH="139680" progId="Equation.3">
                  <p:embed/>
                </p:oleObj>
              </mc:Choice>
              <mc:Fallback>
                <p:oleObj name="Equation" r:id="rId12" imgW="114120" imgH="139680" progId="Equation.3">
                  <p:embed/>
                  <p:pic>
                    <p:nvPicPr>
                      <p:cNvPr id="0" name="Picture 2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092950" y="6453188"/>
                        <a:ext cx="330200" cy="4048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33820" name="Picture 28" descr="صح"/>
          <p:cNvPicPr>
            <a:picLocks noChangeAspect="1" noChangeArrowheads="1"/>
          </p:cNvPicPr>
          <p:nvPr/>
        </p:nvPicPr>
        <p:blipFill>
          <a:blip r:embed="rId5"/>
          <a:srcRect/>
          <a:stretch>
            <a:fillRect/>
          </a:stretch>
        </p:blipFill>
        <p:spPr bwMode="auto">
          <a:xfrm>
            <a:off x="7885113" y="6021388"/>
            <a:ext cx="579437" cy="288925"/>
          </a:xfrm>
          <a:prstGeom prst="rect">
            <a:avLst/>
          </a:prstGeom>
          <a:noFill/>
        </p:spPr>
      </p:pic>
      <p:pic>
        <p:nvPicPr>
          <p:cNvPr id="33821" name="Picture 29" descr="صح"/>
          <p:cNvPicPr>
            <a:picLocks noChangeAspect="1" noChangeArrowheads="1"/>
          </p:cNvPicPr>
          <p:nvPr/>
        </p:nvPicPr>
        <p:blipFill>
          <a:blip r:embed="rId5"/>
          <a:srcRect/>
          <a:stretch>
            <a:fillRect/>
          </a:stretch>
        </p:blipFill>
        <p:spPr bwMode="auto">
          <a:xfrm>
            <a:off x="7885113" y="6381750"/>
            <a:ext cx="579437" cy="288925"/>
          </a:xfrm>
          <a:prstGeom prst="rect">
            <a:avLst/>
          </a:prstGeom>
          <a:noFill/>
        </p:spPr>
      </p:pic>
      <p:pic>
        <p:nvPicPr>
          <p:cNvPr id="33822" name="Picture 30" descr="صح"/>
          <p:cNvPicPr>
            <a:picLocks noChangeAspect="1" noChangeArrowheads="1"/>
          </p:cNvPicPr>
          <p:nvPr/>
        </p:nvPicPr>
        <p:blipFill>
          <a:blip r:embed="rId5"/>
          <a:srcRect/>
          <a:stretch>
            <a:fillRect/>
          </a:stretch>
        </p:blipFill>
        <p:spPr bwMode="auto">
          <a:xfrm>
            <a:off x="7885113" y="4868863"/>
            <a:ext cx="579437" cy="288925"/>
          </a:xfrm>
          <a:prstGeom prst="rect">
            <a:avLst/>
          </a:prstGeom>
          <a:noFill/>
        </p:spPr>
      </p:pic>
      <p:pic>
        <p:nvPicPr>
          <p:cNvPr id="33823" name="Picture 31" descr="صح"/>
          <p:cNvPicPr>
            <a:picLocks noChangeAspect="1" noChangeArrowheads="1"/>
          </p:cNvPicPr>
          <p:nvPr/>
        </p:nvPicPr>
        <p:blipFill>
          <a:blip r:embed="rId5"/>
          <a:srcRect/>
          <a:stretch>
            <a:fillRect/>
          </a:stretch>
        </p:blipFill>
        <p:spPr bwMode="auto">
          <a:xfrm>
            <a:off x="7885113" y="5661025"/>
            <a:ext cx="579437" cy="288925"/>
          </a:xfrm>
          <a:prstGeom prst="rect">
            <a:avLst/>
          </a:prstGeom>
          <a:noFill/>
        </p:spPr>
      </p:pic>
      <p:sp>
        <p:nvSpPr>
          <p:cNvPr id="33825" name="AutoShape 33">
            <a:hlinkClick r:id="rId14" action="ppaction://hlinksldjump" highlightClick="1"/>
          </p:cNvPr>
          <p:cNvSpPr>
            <a:spLocks noChangeArrowheads="1"/>
          </p:cNvSpPr>
          <p:nvPr/>
        </p:nvSpPr>
        <p:spPr bwMode="auto">
          <a:xfrm>
            <a:off x="0" y="6381750"/>
            <a:ext cx="503238" cy="476250"/>
          </a:xfrm>
          <a:prstGeom prst="actionButtonHome">
            <a:avLst/>
          </a:prstGeom>
          <a:solidFill>
            <a:schemeClr val="hlink"/>
          </a:solidFill>
          <a:ln w="9525">
            <a:noFill/>
            <a:miter lim="800000"/>
            <a:headEnd/>
            <a:tailEnd/>
          </a:ln>
          <a:effectLst/>
        </p:spPr>
        <p:txBody>
          <a:bodyPr wrap="none" anchor="ctr">
            <a:spAutoFit/>
          </a:bodyPr>
          <a:lstStyle/>
          <a:p>
            <a:endParaRPr lang="ar-JO"/>
          </a:p>
        </p:txBody>
      </p:sp>
    </p:spTree>
  </p:cSld>
  <p:clrMapOvr>
    <a:masterClrMapping/>
  </p:clrMapOvr>
  <p:transition spd="slow">
    <p:blinds dir="vert"/>
    <p:sndAc>
      <p:stSnd>
        <p:snd r:embed="rId3" name="type.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mph" presetSubtype="0" fill="hold" grpId="0" nodeType="afterEffect">
                                  <p:stCondLst>
                                    <p:cond delay="0"/>
                                  </p:stCondLst>
                                  <p:iterate type="lt">
                                    <p:tmPct val="10000"/>
                                  </p:iterate>
                                  <p:childTnLst>
                                    <p:animMotion origin="layout" path="M 0.0 0.0 L 0.0 -0.07213" pathEditMode="relative" ptsTypes="">
                                      <p:cBhvr>
                                        <p:cTn id="6" dur="500" accel="50000" decel="50000" autoRev="1" fill="hold">
                                          <p:stCondLst>
                                            <p:cond delay="0"/>
                                          </p:stCondLst>
                                        </p:cTn>
                                        <p:tgtEl>
                                          <p:spTgt spid="33798"/>
                                        </p:tgtEl>
                                        <p:attrNameLst>
                                          <p:attrName>ppt_x</p:attrName>
                                          <p:attrName>ppt_y</p:attrName>
                                        </p:attrNameLst>
                                      </p:cBhvr>
                                    </p:animMotion>
                                    <p:animRot by="1500000">
                                      <p:cBhvr>
                                        <p:cTn id="7" dur="250" fill="hold">
                                          <p:stCondLst>
                                            <p:cond delay="0"/>
                                          </p:stCondLst>
                                        </p:cTn>
                                        <p:tgtEl>
                                          <p:spTgt spid="33798"/>
                                        </p:tgtEl>
                                        <p:attrNameLst>
                                          <p:attrName>r</p:attrName>
                                        </p:attrNameLst>
                                      </p:cBhvr>
                                    </p:animRot>
                                    <p:animRot by="-1500000">
                                      <p:cBhvr>
                                        <p:cTn id="8" dur="250" fill="hold">
                                          <p:stCondLst>
                                            <p:cond delay="250"/>
                                          </p:stCondLst>
                                        </p:cTn>
                                        <p:tgtEl>
                                          <p:spTgt spid="33798"/>
                                        </p:tgtEl>
                                        <p:attrNameLst>
                                          <p:attrName>r</p:attrName>
                                        </p:attrNameLst>
                                      </p:cBhvr>
                                    </p:animRot>
                                    <p:animRot by="-1500000">
                                      <p:cBhvr>
                                        <p:cTn id="9" dur="250" fill="hold">
                                          <p:stCondLst>
                                            <p:cond delay="500"/>
                                          </p:stCondLst>
                                        </p:cTn>
                                        <p:tgtEl>
                                          <p:spTgt spid="33798"/>
                                        </p:tgtEl>
                                        <p:attrNameLst>
                                          <p:attrName>r</p:attrName>
                                        </p:attrNameLst>
                                      </p:cBhvr>
                                    </p:animRot>
                                    <p:animRot by="1500000">
                                      <p:cBhvr>
                                        <p:cTn id="10" dur="250" fill="hold">
                                          <p:stCondLst>
                                            <p:cond delay="750"/>
                                          </p:stCondLst>
                                        </p:cTn>
                                        <p:tgtEl>
                                          <p:spTgt spid="33798"/>
                                        </p:tgtEl>
                                        <p:attrNameLst>
                                          <p:attrName>r</p:attrName>
                                        </p:attrNameLst>
                                      </p:cBhvr>
                                    </p:animRot>
                                  </p:childTnLst>
                                </p:cTn>
                              </p:par>
                            </p:childTnLst>
                          </p:cTn>
                        </p:par>
                        <p:par>
                          <p:cTn id="11" fill="hold">
                            <p:stCondLst>
                              <p:cond delay="12100"/>
                            </p:stCondLst>
                            <p:childTnLst>
                              <p:par>
                                <p:cTn id="12" presetID="7" presetClass="entr" presetSubtype="4" fill="hold" nodeType="afterEffect">
                                  <p:stCondLst>
                                    <p:cond delay="0"/>
                                  </p:stCondLst>
                                  <p:childTnLst>
                                    <p:set>
                                      <p:cBhvr>
                                        <p:cTn id="13" dur="1" fill="hold">
                                          <p:stCondLst>
                                            <p:cond delay="0"/>
                                          </p:stCondLst>
                                        </p:cTn>
                                        <p:tgtEl>
                                          <p:spTgt spid="33799">
                                            <p:txEl>
                                              <p:pRg st="2" end="2"/>
                                            </p:txEl>
                                          </p:spTgt>
                                        </p:tgtEl>
                                        <p:attrNameLst>
                                          <p:attrName>style.visibility</p:attrName>
                                        </p:attrNameLst>
                                      </p:cBhvr>
                                      <p:to>
                                        <p:strVal val="visible"/>
                                      </p:to>
                                    </p:set>
                                    <p:anim calcmode="lin" valueType="num">
                                      <p:cBhvr additive="base">
                                        <p:cTn id="14" dur="2000" fill="hold"/>
                                        <p:tgtEl>
                                          <p:spTgt spid="33799">
                                            <p:txEl>
                                              <p:pRg st="2" end="2"/>
                                            </p:txEl>
                                          </p:spTgt>
                                        </p:tgtEl>
                                        <p:attrNameLst>
                                          <p:attrName>ppt_x</p:attrName>
                                        </p:attrNameLst>
                                      </p:cBhvr>
                                      <p:tavLst>
                                        <p:tav tm="0">
                                          <p:val>
                                            <p:strVal val="#ppt_x"/>
                                          </p:val>
                                        </p:tav>
                                        <p:tav tm="100000">
                                          <p:val>
                                            <p:strVal val="#ppt_x"/>
                                          </p:val>
                                        </p:tav>
                                      </p:tavLst>
                                    </p:anim>
                                    <p:anim calcmode="lin" valueType="num">
                                      <p:cBhvr additive="base">
                                        <p:cTn id="15" dur="2000" fill="hold"/>
                                        <p:tgtEl>
                                          <p:spTgt spid="33799">
                                            <p:txEl>
                                              <p:pRg st="2" end="2"/>
                                            </p:txEl>
                                          </p:spTgt>
                                        </p:tgtEl>
                                        <p:attrNameLst>
                                          <p:attrName>ppt_y</p:attrName>
                                        </p:attrNameLst>
                                      </p:cBhvr>
                                      <p:tavLst>
                                        <p:tav tm="0">
                                          <p:val>
                                            <p:strVal val="1+#ppt_h/2"/>
                                          </p:val>
                                        </p:tav>
                                        <p:tav tm="100000">
                                          <p:val>
                                            <p:strVal val="#ppt_y"/>
                                          </p:val>
                                        </p:tav>
                                      </p:tavLst>
                                    </p:anim>
                                  </p:childTnLst>
                                </p:cTn>
                              </p:par>
                            </p:childTnLst>
                          </p:cTn>
                        </p:par>
                        <p:par>
                          <p:cTn id="16" fill="hold">
                            <p:stCondLst>
                              <p:cond delay="14100"/>
                            </p:stCondLst>
                            <p:childTnLst>
                              <p:par>
                                <p:cTn id="17" presetID="25" presetClass="entr" presetSubtype="0" fill="hold" nodeType="afterEffect">
                                  <p:stCondLst>
                                    <p:cond delay="0"/>
                                  </p:stCondLst>
                                  <p:childTnLst>
                                    <p:set>
                                      <p:cBhvr>
                                        <p:cTn id="18" dur="1" fill="hold">
                                          <p:stCondLst>
                                            <p:cond delay="0"/>
                                          </p:stCondLst>
                                        </p:cTn>
                                        <p:tgtEl>
                                          <p:spTgt spid="33801"/>
                                        </p:tgtEl>
                                        <p:attrNameLst>
                                          <p:attrName>style.visibility</p:attrName>
                                        </p:attrNameLst>
                                      </p:cBhvr>
                                      <p:to>
                                        <p:strVal val="visible"/>
                                      </p:to>
                                    </p:set>
                                    <p:anim calcmode="lin" valueType="num">
                                      <p:cBhvr>
                                        <p:cTn id="19" dur="500" decel="50000" fill="hold">
                                          <p:stCondLst>
                                            <p:cond delay="0"/>
                                          </p:stCondLst>
                                        </p:cTn>
                                        <p:tgtEl>
                                          <p:spTgt spid="33801"/>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33801"/>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33801"/>
                                        </p:tgtEl>
                                        <p:attrNameLst>
                                          <p:attrName>ppt_w</p:attrName>
                                        </p:attrNameLst>
                                      </p:cBhvr>
                                      <p:tavLst>
                                        <p:tav tm="0">
                                          <p:val>
                                            <p:strVal val="#ppt_w*.05"/>
                                          </p:val>
                                        </p:tav>
                                        <p:tav tm="100000">
                                          <p:val>
                                            <p:strVal val="#ppt_w"/>
                                          </p:val>
                                        </p:tav>
                                      </p:tavLst>
                                    </p:anim>
                                    <p:anim calcmode="lin" valueType="num">
                                      <p:cBhvr>
                                        <p:cTn id="22" dur="1000" fill="hold"/>
                                        <p:tgtEl>
                                          <p:spTgt spid="33801"/>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33801"/>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33801"/>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33801"/>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33801"/>
                                        </p:tgtEl>
                                      </p:cBhvr>
                                    </p:animEffect>
                                  </p:childTnLst>
                                </p:cTn>
                              </p:par>
                            </p:childTnLst>
                          </p:cTn>
                        </p:par>
                        <p:par>
                          <p:cTn id="27" fill="hold">
                            <p:stCondLst>
                              <p:cond delay="15100"/>
                            </p:stCondLst>
                            <p:childTnLst>
                              <p:par>
                                <p:cTn id="28" presetID="30" presetClass="entr" presetSubtype="0" fill="hold" nodeType="afterEffect">
                                  <p:stCondLst>
                                    <p:cond delay="0"/>
                                  </p:stCondLst>
                                  <p:childTnLst>
                                    <p:set>
                                      <p:cBhvr>
                                        <p:cTn id="29" dur="1" fill="hold">
                                          <p:stCondLst>
                                            <p:cond delay="0"/>
                                          </p:stCondLst>
                                        </p:cTn>
                                        <p:tgtEl>
                                          <p:spTgt spid="33820"/>
                                        </p:tgtEl>
                                        <p:attrNameLst>
                                          <p:attrName>style.visibility</p:attrName>
                                        </p:attrNameLst>
                                      </p:cBhvr>
                                      <p:to>
                                        <p:strVal val="visible"/>
                                      </p:to>
                                    </p:set>
                                    <p:animEffect transition="in" filter="fade">
                                      <p:cBhvr>
                                        <p:cTn id="30" dur="800" decel="100000"/>
                                        <p:tgtEl>
                                          <p:spTgt spid="33820"/>
                                        </p:tgtEl>
                                      </p:cBhvr>
                                    </p:animEffect>
                                    <p:anim calcmode="lin" valueType="num">
                                      <p:cBhvr>
                                        <p:cTn id="31" dur="800" decel="100000" fill="hold"/>
                                        <p:tgtEl>
                                          <p:spTgt spid="33820"/>
                                        </p:tgtEl>
                                        <p:attrNameLst>
                                          <p:attrName>style.rotation</p:attrName>
                                        </p:attrNameLst>
                                      </p:cBhvr>
                                      <p:tavLst>
                                        <p:tav tm="0">
                                          <p:val>
                                            <p:fltVal val="-90"/>
                                          </p:val>
                                        </p:tav>
                                        <p:tav tm="100000">
                                          <p:val>
                                            <p:fltVal val="0"/>
                                          </p:val>
                                        </p:tav>
                                      </p:tavLst>
                                    </p:anim>
                                    <p:anim calcmode="lin" valueType="num">
                                      <p:cBhvr>
                                        <p:cTn id="32" dur="800" decel="100000" fill="hold"/>
                                        <p:tgtEl>
                                          <p:spTgt spid="33820"/>
                                        </p:tgtEl>
                                        <p:attrNameLst>
                                          <p:attrName>ppt_x</p:attrName>
                                        </p:attrNameLst>
                                      </p:cBhvr>
                                      <p:tavLst>
                                        <p:tav tm="0">
                                          <p:val>
                                            <p:strVal val="#ppt_x+0.4"/>
                                          </p:val>
                                        </p:tav>
                                        <p:tav tm="100000">
                                          <p:val>
                                            <p:strVal val="#ppt_x-0.05"/>
                                          </p:val>
                                        </p:tav>
                                      </p:tavLst>
                                    </p:anim>
                                    <p:anim calcmode="lin" valueType="num">
                                      <p:cBhvr>
                                        <p:cTn id="33" dur="800" decel="100000" fill="hold"/>
                                        <p:tgtEl>
                                          <p:spTgt spid="33820"/>
                                        </p:tgtEl>
                                        <p:attrNameLst>
                                          <p:attrName>ppt_y</p:attrName>
                                        </p:attrNameLst>
                                      </p:cBhvr>
                                      <p:tavLst>
                                        <p:tav tm="0">
                                          <p:val>
                                            <p:strVal val="#ppt_y-0.4"/>
                                          </p:val>
                                        </p:tav>
                                        <p:tav tm="100000">
                                          <p:val>
                                            <p:strVal val="#ppt_y+0.1"/>
                                          </p:val>
                                        </p:tav>
                                      </p:tavLst>
                                    </p:anim>
                                    <p:anim calcmode="lin" valueType="num">
                                      <p:cBhvr>
                                        <p:cTn id="34" dur="200" accel="100000" fill="hold">
                                          <p:stCondLst>
                                            <p:cond delay="800"/>
                                          </p:stCondLst>
                                        </p:cTn>
                                        <p:tgtEl>
                                          <p:spTgt spid="33820"/>
                                        </p:tgtEl>
                                        <p:attrNameLst>
                                          <p:attrName>ppt_x</p:attrName>
                                        </p:attrNameLst>
                                      </p:cBhvr>
                                      <p:tavLst>
                                        <p:tav tm="0">
                                          <p:val>
                                            <p:strVal val="#ppt_x-0.05"/>
                                          </p:val>
                                        </p:tav>
                                        <p:tav tm="100000">
                                          <p:val>
                                            <p:strVal val="#ppt_x"/>
                                          </p:val>
                                        </p:tav>
                                      </p:tavLst>
                                    </p:anim>
                                    <p:anim calcmode="lin" valueType="num">
                                      <p:cBhvr>
                                        <p:cTn id="35" dur="200" accel="100000" fill="hold">
                                          <p:stCondLst>
                                            <p:cond delay="800"/>
                                          </p:stCondLst>
                                        </p:cTn>
                                        <p:tgtEl>
                                          <p:spTgt spid="33820"/>
                                        </p:tgtEl>
                                        <p:attrNameLst>
                                          <p:attrName>ppt_y</p:attrName>
                                        </p:attrNameLst>
                                      </p:cBhvr>
                                      <p:tavLst>
                                        <p:tav tm="0">
                                          <p:val>
                                            <p:strVal val="#ppt_y+0.1"/>
                                          </p:val>
                                        </p:tav>
                                        <p:tav tm="100000">
                                          <p:val>
                                            <p:strVal val="#ppt_y"/>
                                          </p:val>
                                        </p:tav>
                                      </p:tavLst>
                                    </p:anim>
                                  </p:childTnLst>
                                </p:cTn>
                              </p:par>
                            </p:childTnLst>
                          </p:cTn>
                        </p:par>
                        <p:par>
                          <p:cTn id="36" fill="hold">
                            <p:stCondLst>
                              <p:cond delay="16100"/>
                            </p:stCondLst>
                            <p:childTnLst>
                              <p:par>
                                <p:cTn id="37" presetID="25" presetClass="entr" presetSubtype="0" fill="hold" nodeType="afterEffect">
                                  <p:stCondLst>
                                    <p:cond delay="0"/>
                                  </p:stCondLst>
                                  <p:childTnLst>
                                    <p:set>
                                      <p:cBhvr>
                                        <p:cTn id="38" dur="1" fill="hold">
                                          <p:stCondLst>
                                            <p:cond delay="0"/>
                                          </p:stCondLst>
                                        </p:cTn>
                                        <p:tgtEl>
                                          <p:spTgt spid="33821"/>
                                        </p:tgtEl>
                                        <p:attrNameLst>
                                          <p:attrName>style.visibility</p:attrName>
                                        </p:attrNameLst>
                                      </p:cBhvr>
                                      <p:to>
                                        <p:strVal val="visible"/>
                                      </p:to>
                                    </p:set>
                                    <p:anim calcmode="lin" valueType="num">
                                      <p:cBhvr>
                                        <p:cTn id="39" dur="500" decel="50000" fill="hold">
                                          <p:stCondLst>
                                            <p:cond delay="0"/>
                                          </p:stCondLst>
                                        </p:cTn>
                                        <p:tgtEl>
                                          <p:spTgt spid="33821"/>
                                        </p:tgtEl>
                                        <p:attrNameLst>
                                          <p:attrName>style.rotation</p:attrName>
                                        </p:attrNameLst>
                                      </p:cBhvr>
                                      <p:tavLst>
                                        <p:tav tm="0">
                                          <p:val>
                                            <p:fltVal val="-90"/>
                                          </p:val>
                                        </p:tav>
                                        <p:tav tm="100000">
                                          <p:val>
                                            <p:fltVal val="0"/>
                                          </p:val>
                                        </p:tav>
                                      </p:tavLst>
                                    </p:anim>
                                    <p:anim calcmode="lin" valueType="num">
                                      <p:cBhvr>
                                        <p:cTn id="40" dur="500" decel="50000" fill="hold">
                                          <p:stCondLst>
                                            <p:cond delay="0"/>
                                          </p:stCondLst>
                                        </p:cTn>
                                        <p:tgtEl>
                                          <p:spTgt spid="33821"/>
                                        </p:tgtEl>
                                        <p:attrNameLst>
                                          <p:attrName>ppt_w</p:attrName>
                                        </p:attrNameLst>
                                      </p:cBhvr>
                                      <p:tavLst>
                                        <p:tav tm="0">
                                          <p:val>
                                            <p:strVal val="#ppt_w"/>
                                          </p:val>
                                        </p:tav>
                                        <p:tav tm="100000">
                                          <p:val>
                                            <p:strVal val="#ppt_w*.05"/>
                                          </p:val>
                                        </p:tav>
                                      </p:tavLst>
                                    </p:anim>
                                    <p:anim calcmode="lin" valueType="num">
                                      <p:cBhvr>
                                        <p:cTn id="41" dur="500" accel="50000" fill="hold">
                                          <p:stCondLst>
                                            <p:cond delay="500"/>
                                          </p:stCondLst>
                                        </p:cTn>
                                        <p:tgtEl>
                                          <p:spTgt spid="33821"/>
                                        </p:tgtEl>
                                        <p:attrNameLst>
                                          <p:attrName>ppt_w</p:attrName>
                                        </p:attrNameLst>
                                      </p:cBhvr>
                                      <p:tavLst>
                                        <p:tav tm="0">
                                          <p:val>
                                            <p:strVal val="#ppt_w*.05"/>
                                          </p:val>
                                        </p:tav>
                                        <p:tav tm="100000">
                                          <p:val>
                                            <p:strVal val="#ppt_w"/>
                                          </p:val>
                                        </p:tav>
                                      </p:tavLst>
                                    </p:anim>
                                    <p:anim calcmode="lin" valueType="num">
                                      <p:cBhvr>
                                        <p:cTn id="42" dur="1000" fill="hold"/>
                                        <p:tgtEl>
                                          <p:spTgt spid="33821"/>
                                        </p:tgtEl>
                                        <p:attrNameLst>
                                          <p:attrName>ppt_h</p:attrName>
                                        </p:attrNameLst>
                                      </p:cBhvr>
                                      <p:tavLst>
                                        <p:tav tm="0">
                                          <p:val>
                                            <p:strVal val="#ppt_h"/>
                                          </p:val>
                                        </p:tav>
                                        <p:tav tm="100000">
                                          <p:val>
                                            <p:strVal val="#ppt_h"/>
                                          </p:val>
                                        </p:tav>
                                      </p:tavLst>
                                    </p:anim>
                                    <p:anim calcmode="lin" valueType="num">
                                      <p:cBhvr>
                                        <p:cTn id="43" dur="500" decel="50000" fill="hold">
                                          <p:stCondLst>
                                            <p:cond delay="0"/>
                                          </p:stCondLst>
                                        </p:cTn>
                                        <p:tgtEl>
                                          <p:spTgt spid="33821"/>
                                        </p:tgtEl>
                                        <p:attrNameLst>
                                          <p:attrName>ppt_x</p:attrName>
                                        </p:attrNameLst>
                                      </p:cBhvr>
                                      <p:tavLst>
                                        <p:tav tm="0">
                                          <p:val>
                                            <p:strVal val="#ppt_x+.4"/>
                                          </p:val>
                                        </p:tav>
                                        <p:tav tm="100000">
                                          <p:val>
                                            <p:strVal val="#ppt_x"/>
                                          </p:val>
                                        </p:tav>
                                      </p:tavLst>
                                    </p:anim>
                                    <p:anim calcmode="lin" valueType="num">
                                      <p:cBhvr>
                                        <p:cTn id="44" dur="500" decel="50000" fill="hold">
                                          <p:stCondLst>
                                            <p:cond delay="0"/>
                                          </p:stCondLst>
                                        </p:cTn>
                                        <p:tgtEl>
                                          <p:spTgt spid="33821"/>
                                        </p:tgtEl>
                                        <p:attrNameLst>
                                          <p:attrName>ppt_y</p:attrName>
                                        </p:attrNameLst>
                                      </p:cBhvr>
                                      <p:tavLst>
                                        <p:tav tm="0">
                                          <p:val>
                                            <p:strVal val="#ppt_y-.2"/>
                                          </p:val>
                                        </p:tav>
                                        <p:tav tm="100000">
                                          <p:val>
                                            <p:strVal val="#ppt_y+.1"/>
                                          </p:val>
                                        </p:tav>
                                      </p:tavLst>
                                    </p:anim>
                                    <p:anim calcmode="lin" valueType="num">
                                      <p:cBhvr>
                                        <p:cTn id="45" dur="500" accel="50000" fill="hold">
                                          <p:stCondLst>
                                            <p:cond delay="500"/>
                                          </p:stCondLst>
                                        </p:cTn>
                                        <p:tgtEl>
                                          <p:spTgt spid="33821"/>
                                        </p:tgtEl>
                                        <p:attrNameLst>
                                          <p:attrName>ppt_y</p:attrName>
                                        </p:attrNameLst>
                                      </p:cBhvr>
                                      <p:tavLst>
                                        <p:tav tm="0">
                                          <p:val>
                                            <p:strVal val="#ppt_y+.1"/>
                                          </p:val>
                                        </p:tav>
                                        <p:tav tm="100000">
                                          <p:val>
                                            <p:strVal val="#ppt_y"/>
                                          </p:val>
                                        </p:tav>
                                      </p:tavLst>
                                    </p:anim>
                                    <p:animEffect transition="in" filter="fade">
                                      <p:cBhvr>
                                        <p:cTn id="46" dur="1000" decel="50000">
                                          <p:stCondLst>
                                            <p:cond delay="0"/>
                                          </p:stCondLst>
                                        </p:cTn>
                                        <p:tgtEl>
                                          <p:spTgt spid="33821"/>
                                        </p:tgtEl>
                                      </p:cBhvr>
                                    </p:animEffect>
                                  </p:childTnLst>
                                </p:cTn>
                              </p:par>
                            </p:childTnLst>
                          </p:cTn>
                        </p:par>
                        <p:par>
                          <p:cTn id="47" fill="hold">
                            <p:stCondLst>
                              <p:cond delay="17100"/>
                            </p:stCondLst>
                            <p:childTnLst>
                              <p:par>
                                <p:cTn id="48" presetID="25" presetClass="entr" presetSubtype="0" fill="hold" nodeType="afterEffect">
                                  <p:stCondLst>
                                    <p:cond delay="0"/>
                                  </p:stCondLst>
                                  <p:childTnLst>
                                    <p:set>
                                      <p:cBhvr>
                                        <p:cTn id="49" dur="1" fill="hold">
                                          <p:stCondLst>
                                            <p:cond delay="0"/>
                                          </p:stCondLst>
                                        </p:cTn>
                                        <p:tgtEl>
                                          <p:spTgt spid="33822"/>
                                        </p:tgtEl>
                                        <p:attrNameLst>
                                          <p:attrName>style.visibility</p:attrName>
                                        </p:attrNameLst>
                                      </p:cBhvr>
                                      <p:to>
                                        <p:strVal val="visible"/>
                                      </p:to>
                                    </p:set>
                                    <p:anim calcmode="lin" valueType="num">
                                      <p:cBhvr>
                                        <p:cTn id="50" dur="500" decel="50000" fill="hold">
                                          <p:stCondLst>
                                            <p:cond delay="0"/>
                                          </p:stCondLst>
                                        </p:cTn>
                                        <p:tgtEl>
                                          <p:spTgt spid="33822"/>
                                        </p:tgtEl>
                                        <p:attrNameLst>
                                          <p:attrName>style.rotation</p:attrName>
                                        </p:attrNameLst>
                                      </p:cBhvr>
                                      <p:tavLst>
                                        <p:tav tm="0">
                                          <p:val>
                                            <p:fltVal val="-90"/>
                                          </p:val>
                                        </p:tav>
                                        <p:tav tm="100000">
                                          <p:val>
                                            <p:fltVal val="0"/>
                                          </p:val>
                                        </p:tav>
                                      </p:tavLst>
                                    </p:anim>
                                    <p:anim calcmode="lin" valueType="num">
                                      <p:cBhvr>
                                        <p:cTn id="51" dur="500" decel="50000" fill="hold">
                                          <p:stCondLst>
                                            <p:cond delay="0"/>
                                          </p:stCondLst>
                                        </p:cTn>
                                        <p:tgtEl>
                                          <p:spTgt spid="33822"/>
                                        </p:tgtEl>
                                        <p:attrNameLst>
                                          <p:attrName>ppt_w</p:attrName>
                                        </p:attrNameLst>
                                      </p:cBhvr>
                                      <p:tavLst>
                                        <p:tav tm="0">
                                          <p:val>
                                            <p:strVal val="#ppt_w"/>
                                          </p:val>
                                        </p:tav>
                                        <p:tav tm="100000">
                                          <p:val>
                                            <p:strVal val="#ppt_w*.05"/>
                                          </p:val>
                                        </p:tav>
                                      </p:tavLst>
                                    </p:anim>
                                    <p:anim calcmode="lin" valueType="num">
                                      <p:cBhvr>
                                        <p:cTn id="52" dur="500" accel="50000" fill="hold">
                                          <p:stCondLst>
                                            <p:cond delay="500"/>
                                          </p:stCondLst>
                                        </p:cTn>
                                        <p:tgtEl>
                                          <p:spTgt spid="33822"/>
                                        </p:tgtEl>
                                        <p:attrNameLst>
                                          <p:attrName>ppt_w</p:attrName>
                                        </p:attrNameLst>
                                      </p:cBhvr>
                                      <p:tavLst>
                                        <p:tav tm="0">
                                          <p:val>
                                            <p:strVal val="#ppt_w*.05"/>
                                          </p:val>
                                        </p:tav>
                                        <p:tav tm="100000">
                                          <p:val>
                                            <p:strVal val="#ppt_w"/>
                                          </p:val>
                                        </p:tav>
                                      </p:tavLst>
                                    </p:anim>
                                    <p:anim calcmode="lin" valueType="num">
                                      <p:cBhvr>
                                        <p:cTn id="53" dur="1000" fill="hold"/>
                                        <p:tgtEl>
                                          <p:spTgt spid="33822"/>
                                        </p:tgtEl>
                                        <p:attrNameLst>
                                          <p:attrName>ppt_h</p:attrName>
                                        </p:attrNameLst>
                                      </p:cBhvr>
                                      <p:tavLst>
                                        <p:tav tm="0">
                                          <p:val>
                                            <p:strVal val="#ppt_h"/>
                                          </p:val>
                                        </p:tav>
                                        <p:tav tm="100000">
                                          <p:val>
                                            <p:strVal val="#ppt_h"/>
                                          </p:val>
                                        </p:tav>
                                      </p:tavLst>
                                    </p:anim>
                                    <p:anim calcmode="lin" valueType="num">
                                      <p:cBhvr>
                                        <p:cTn id="54" dur="500" decel="50000" fill="hold">
                                          <p:stCondLst>
                                            <p:cond delay="0"/>
                                          </p:stCondLst>
                                        </p:cTn>
                                        <p:tgtEl>
                                          <p:spTgt spid="33822"/>
                                        </p:tgtEl>
                                        <p:attrNameLst>
                                          <p:attrName>ppt_x</p:attrName>
                                        </p:attrNameLst>
                                      </p:cBhvr>
                                      <p:tavLst>
                                        <p:tav tm="0">
                                          <p:val>
                                            <p:strVal val="#ppt_x+.4"/>
                                          </p:val>
                                        </p:tav>
                                        <p:tav tm="100000">
                                          <p:val>
                                            <p:strVal val="#ppt_x"/>
                                          </p:val>
                                        </p:tav>
                                      </p:tavLst>
                                    </p:anim>
                                    <p:anim calcmode="lin" valueType="num">
                                      <p:cBhvr>
                                        <p:cTn id="55" dur="500" decel="50000" fill="hold">
                                          <p:stCondLst>
                                            <p:cond delay="0"/>
                                          </p:stCondLst>
                                        </p:cTn>
                                        <p:tgtEl>
                                          <p:spTgt spid="33822"/>
                                        </p:tgtEl>
                                        <p:attrNameLst>
                                          <p:attrName>ppt_y</p:attrName>
                                        </p:attrNameLst>
                                      </p:cBhvr>
                                      <p:tavLst>
                                        <p:tav tm="0">
                                          <p:val>
                                            <p:strVal val="#ppt_y-.2"/>
                                          </p:val>
                                        </p:tav>
                                        <p:tav tm="100000">
                                          <p:val>
                                            <p:strVal val="#ppt_y+.1"/>
                                          </p:val>
                                        </p:tav>
                                      </p:tavLst>
                                    </p:anim>
                                    <p:anim calcmode="lin" valueType="num">
                                      <p:cBhvr>
                                        <p:cTn id="56" dur="500" accel="50000" fill="hold">
                                          <p:stCondLst>
                                            <p:cond delay="500"/>
                                          </p:stCondLst>
                                        </p:cTn>
                                        <p:tgtEl>
                                          <p:spTgt spid="33822"/>
                                        </p:tgtEl>
                                        <p:attrNameLst>
                                          <p:attrName>ppt_y</p:attrName>
                                        </p:attrNameLst>
                                      </p:cBhvr>
                                      <p:tavLst>
                                        <p:tav tm="0">
                                          <p:val>
                                            <p:strVal val="#ppt_y+.1"/>
                                          </p:val>
                                        </p:tav>
                                        <p:tav tm="100000">
                                          <p:val>
                                            <p:strVal val="#ppt_y"/>
                                          </p:val>
                                        </p:tav>
                                      </p:tavLst>
                                    </p:anim>
                                    <p:animEffect transition="in" filter="fade">
                                      <p:cBhvr>
                                        <p:cTn id="57" dur="1000" decel="50000">
                                          <p:stCondLst>
                                            <p:cond delay="0"/>
                                          </p:stCondLst>
                                        </p:cTn>
                                        <p:tgtEl>
                                          <p:spTgt spid="33822"/>
                                        </p:tgtEl>
                                      </p:cBhvr>
                                    </p:animEffect>
                                  </p:childTnLst>
                                </p:cTn>
                              </p:par>
                            </p:childTnLst>
                          </p:cTn>
                        </p:par>
                        <p:par>
                          <p:cTn id="58" fill="hold">
                            <p:stCondLst>
                              <p:cond delay="18100"/>
                            </p:stCondLst>
                            <p:childTnLst>
                              <p:par>
                                <p:cTn id="59" presetID="3" presetClass="entr" presetSubtype="10" fill="hold" nodeType="afterEffect">
                                  <p:stCondLst>
                                    <p:cond delay="0"/>
                                  </p:stCondLst>
                                  <p:childTnLst>
                                    <p:set>
                                      <p:cBhvr>
                                        <p:cTn id="60" dur="1" fill="hold">
                                          <p:stCondLst>
                                            <p:cond delay="0"/>
                                          </p:stCondLst>
                                        </p:cTn>
                                        <p:tgtEl>
                                          <p:spTgt spid="33823"/>
                                        </p:tgtEl>
                                        <p:attrNameLst>
                                          <p:attrName>style.visibility</p:attrName>
                                        </p:attrNameLst>
                                      </p:cBhvr>
                                      <p:to>
                                        <p:strVal val="visible"/>
                                      </p:to>
                                    </p:set>
                                    <p:animEffect transition="in" filter="blinds(horizontal)">
                                      <p:cBhvr>
                                        <p:cTn id="61" dur="500"/>
                                        <p:tgtEl>
                                          <p:spTgt spid="33823"/>
                                        </p:tgtEl>
                                      </p:cBhvr>
                                    </p:animEffect>
                                  </p:childTnLst>
                                </p:cTn>
                              </p:par>
                              <p:par>
                                <p:cTn id="62" presetID="3" presetClass="entr" presetSubtype="10" fill="hold" grpId="0" nodeType="withEffect">
                                  <p:stCondLst>
                                    <p:cond delay="0"/>
                                  </p:stCondLst>
                                  <p:childTnLst>
                                    <p:set>
                                      <p:cBhvr>
                                        <p:cTn id="63" dur="1" fill="hold">
                                          <p:stCondLst>
                                            <p:cond delay="0"/>
                                          </p:stCondLst>
                                        </p:cTn>
                                        <p:tgtEl>
                                          <p:spTgt spid="33807"/>
                                        </p:tgtEl>
                                        <p:attrNameLst>
                                          <p:attrName>style.visibility</p:attrName>
                                        </p:attrNameLst>
                                      </p:cBhvr>
                                      <p:to>
                                        <p:strVal val="visible"/>
                                      </p:to>
                                    </p:set>
                                    <p:animEffect transition="in" filter="blinds(horizontal)">
                                      <p:cBhvr>
                                        <p:cTn id="64" dur="2000"/>
                                        <p:tgtEl>
                                          <p:spTgt spid="338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8" grpId="0" animBg="1"/>
      <p:bldP spid="33807" grpId="0" animBg="1"/>
    </p:bldLst>
  </p:timing>
</p:sld>
</file>

<file path=ppt/theme/theme1.xml><?xml version="1.0" encoding="utf-8"?>
<a:theme xmlns:a="http://schemas.openxmlformats.org/drawingml/2006/main" name="تصميم افتراضي">
  <a:themeElements>
    <a:clrScheme name="تصميم افتراضي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تصميم افتراضي">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20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20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تصميم افتراضي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تصميم افتراضي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تصميم افتراضي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تصميم افتراضي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تصميم افتراضي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تصميم افتراضي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تصميم افتراضي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تصميم افتراضي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تصميم افتراضي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تصميم افتراضي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تصميم افتراضي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تصميم افتراضي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Fireworks</Template>
  <TotalTime>2047</TotalTime>
  <Words>5450</Words>
  <Application>Microsoft Office PowerPoint</Application>
  <PresentationFormat>عرض على الشاشة (3:4)‏</PresentationFormat>
  <Paragraphs>1525</Paragraphs>
  <Slides>70</Slides>
  <Notes>0</Notes>
  <HiddenSlides>0</HiddenSlides>
  <MMClips>0</MMClips>
  <ScaleCrop>false</ScaleCrop>
  <HeadingPairs>
    <vt:vector size="6" baseType="variant">
      <vt:variant>
        <vt:lpstr>نسق</vt:lpstr>
      </vt:variant>
      <vt:variant>
        <vt:i4>1</vt:i4>
      </vt:variant>
      <vt:variant>
        <vt:lpstr>خوادم OLE مضمنة</vt:lpstr>
      </vt:variant>
      <vt:variant>
        <vt:i4>2</vt:i4>
      </vt:variant>
      <vt:variant>
        <vt:lpstr>عناوين الشرائح</vt:lpstr>
      </vt:variant>
      <vt:variant>
        <vt:i4>70</vt:i4>
      </vt:variant>
    </vt:vector>
  </HeadingPairs>
  <TitlesOfParts>
    <vt:vector size="73" baseType="lpstr">
      <vt:lpstr>تصميم افتراضي</vt:lpstr>
      <vt:lpstr>Equation</vt:lpstr>
      <vt:lpstr>تخطيط</vt:lpstr>
      <vt:lpstr>وزارة التربية والتعليم العالي</vt:lpstr>
      <vt:lpstr>المجموعة وعناصرها </vt:lpstr>
      <vt:lpstr>                             :هي تجمع عدد من الأشياء المعرفة تعريفا تاما والتي ينظر اليها كوحدة واحدة ،وكل شيء تتضمنه المجموعة هو عنصر في المجموعة  فالربيع هو أحد عناصر مجموعة فصول السنة   ومن الامثلة على المجموعات : * مجموعة الشهور في السنة الميلادية. * مجموعة الأعداد الزوجية المحصورة بين 3، 11 </vt:lpstr>
      <vt:lpstr>  الانتماء :هو علاقة عنصر ومجموعة  نقول :                                   </vt:lpstr>
      <vt:lpstr>طرق كتابة المجموعات</vt:lpstr>
      <vt:lpstr>عرض تقديمي في PowerPoint</vt:lpstr>
      <vt:lpstr>تمثيل المجموعات بأشكال فنVenn</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وزارة التربية والتعليم العالي</dc:title>
  <dc:creator>mk</dc:creator>
  <cp:lastModifiedBy>muayyad</cp:lastModifiedBy>
  <cp:revision>253</cp:revision>
  <dcterms:created xsi:type="dcterms:W3CDTF">2010-12-18T05:38:44Z</dcterms:created>
  <dcterms:modified xsi:type="dcterms:W3CDTF">2011-06-28T03:29:12Z</dcterms:modified>
</cp:coreProperties>
</file>