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6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49" d="100"/>
          <a:sy n="49" d="100"/>
        </p:scale>
        <p:origin x="-1325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910D86-ED83-44D4-A149-29515F0B056B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E4633E5-3090-4AFB-BBAC-4E303765F50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116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0ED4B-58AA-4A78-ACBE-74155D4323C0}" type="datetimeFigureOut">
              <a:rPr lang="ar-SA" smtClean="0"/>
              <a:pPr/>
              <a:t>25/07/1432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9B38-A972-4785-9113-C09BD269344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NTENANCE/&#1575;&#1604;&#1575;&#1583;&#1608;&#1575;&#1578;.pptx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DRAW/&#1575;&#1604;&#1575;&#1608;&#1604;&#1609;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pu/&#1581;&#1575;&#1587;&#1608;&#1576;.pptx" TargetMode="External"/><Relationship Id="rId5" Type="http://schemas.openxmlformats.org/officeDocument/2006/relationships/image" Target="../media/image2.png"/><Relationship Id="rId4" Type="http://schemas.openxmlformats.org/officeDocument/2006/relationships/hyperlink" Target="ELECTRI/MOKATHEF.pptx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000108"/>
            <a:ext cx="22479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1142984"/>
            <a:ext cx="22193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>
            <a:hlinkClick r:id="rId6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43702" y="4214818"/>
            <a:ext cx="22669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>
            <a:hlinkClick r:id="rId8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4414" y="4286256"/>
            <a:ext cx="21240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6572264" y="357166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400" b="1" dirty="0" smtClean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الوحدةالاولى </a:t>
            </a:r>
            <a:endParaRPr lang="en-US" sz="2400" b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14414" y="500042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400" b="1" dirty="0" smtClean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الوحدةالثانية </a:t>
            </a:r>
            <a:endParaRPr lang="en-US" sz="2400" b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00826" y="3643314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400" b="1" dirty="0" smtClean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الوحدةالثالثة </a:t>
            </a:r>
            <a:endParaRPr lang="en-US" sz="2400" b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71538" y="3786190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400" b="1" dirty="0" smtClean="0">
                <a:ln w="31550" cmpd="sng">
                  <a:gradFill>
                    <a:gsLst>
                      <a:gs pos="25000">
                        <a:srgbClr val="4F81BD">
                          <a:shade val="25000"/>
                          <a:satMod val="190000"/>
                        </a:srgbClr>
                      </a:gs>
                      <a:gs pos="80000">
                        <a:srgbClr val="4F81BD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الوحدةالارابعة </a:t>
            </a:r>
            <a:endParaRPr lang="en-US" sz="2400" b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>
              <a:alpha val="0"/>
            </a:schemeClr>
          </a:solidFill>
          <a:prstDash val="solid"/>
        </a:ln>
      </a:spPr>
      <a:bodyPr wrap="square" lIns="91440" tIns="45720" rIns="91440" bIns="45720">
        <a:spAutoFit/>
      </a:bodyPr>
      <a:lstStyle>
        <a:defPPr algn="ctr">
          <a:defRPr sz="8800" b="1" cap="none" spc="0" dirty="0" smtClean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  <a:cs typeface="Andalus" pitchFamily="2" charset="-78"/>
          </a:defRPr>
        </a:defPPr>
      </a:lst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4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عرض تقديمي في PowerPoint</vt:lpstr>
    </vt:vector>
  </TitlesOfParts>
  <Company>sfsm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منهاج الصف الثامن</dc:title>
  <dc:creator>ff</dc:creator>
  <cp:lastModifiedBy>muayyad</cp:lastModifiedBy>
  <cp:revision>59</cp:revision>
  <dcterms:created xsi:type="dcterms:W3CDTF">2011-03-15T14:53:09Z</dcterms:created>
  <dcterms:modified xsi:type="dcterms:W3CDTF">2011-06-27T06:19:10Z</dcterms:modified>
</cp:coreProperties>
</file>