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vbxTdHUNSHfBFsVu56Fziw==" hashData="ehR0OCCjxbgYOMMjnBBiy+ok0F0="/>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CCFFCC"/>
    <a:srgbClr val="E6AB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0" d="100"/>
          <a:sy n="50" d="100"/>
        </p:scale>
        <p:origin x="-1253"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E6F4EF-E232-4CA8-8A2B-0E0AD2D0A396}" type="datetimeFigureOut">
              <a:rPr lang="ar-SA" smtClean="0"/>
              <a:pPr/>
              <a:t>07/07/1432</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13AFF84-4358-4155-B528-B2162B0106A6}"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E6F4EF-E232-4CA8-8A2B-0E0AD2D0A396}" type="datetimeFigureOut">
              <a:rPr lang="ar-SA" smtClean="0"/>
              <a:pPr/>
              <a:t>07/07/1432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13AFF84-4358-4155-B528-B2162B0106A6}"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E6F4EF-E232-4CA8-8A2B-0E0AD2D0A396}" type="datetimeFigureOut">
              <a:rPr lang="ar-SA" smtClean="0"/>
              <a:pPr/>
              <a:t>07/07/1432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13AFF84-4358-4155-B528-B2162B0106A6}"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E6F4EF-E232-4CA8-8A2B-0E0AD2D0A396}" type="datetimeFigureOut">
              <a:rPr lang="ar-SA" smtClean="0"/>
              <a:pPr/>
              <a:t>07/07/1432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13AFF84-4358-4155-B528-B2162B0106A6}"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E6F4EF-E232-4CA8-8A2B-0E0AD2D0A396}" type="datetimeFigureOut">
              <a:rPr lang="ar-SA" smtClean="0"/>
              <a:pPr/>
              <a:t>07/07/1432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13AFF84-4358-4155-B528-B2162B0106A6}"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E6F4EF-E232-4CA8-8A2B-0E0AD2D0A396}" type="datetimeFigureOut">
              <a:rPr lang="ar-SA" smtClean="0"/>
              <a:pPr/>
              <a:t>07/07/1432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13AFF84-4358-4155-B528-B2162B0106A6}"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E6F4EF-E232-4CA8-8A2B-0E0AD2D0A396}" type="datetimeFigureOut">
              <a:rPr lang="ar-SA" smtClean="0"/>
              <a:pPr/>
              <a:t>07/07/1432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13AFF84-4358-4155-B528-B2162B0106A6}"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8E6F4EF-E232-4CA8-8A2B-0E0AD2D0A396}" type="datetimeFigureOut">
              <a:rPr lang="ar-SA" smtClean="0"/>
              <a:pPr/>
              <a:t>07/07/1432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13AFF84-4358-4155-B528-B2162B0106A6}"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E6F4EF-E232-4CA8-8A2B-0E0AD2D0A396}" type="datetimeFigureOut">
              <a:rPr lang="ar-SA" smtClean="0"/>
              <a:pPr/>
              <a:t>07/07/1432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13AFF84-4358-4155-B528-B2162B0106A6}"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E6F4EF-E232-4CA8-8A2B-0E0AD2D0A396}" type="datetimeFigureOut">
              <a:rPr lang="ar-SA" smtClean="0"/>
              <a:pPr/>
              <a:t>07/07/1432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13AFF84-4358-4155-B528-B2162B0106A6}"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E6F4EF-E232-4CA8-8A2B-0E0AD2D0A396}" type="datetimeFigureOut">
              <a:rPr lang="ar-SA" smtClean="0"/>
              <a:pPr/>
              <a:t>07/07/1432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13AFF84-4358-4155-B528-B2162B0106A6}"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8E6F4EF-E232-4CA8-8A2B-0E0AD2D0A396}" type="datetimeFigureOut">
              <a:rPr lang="ar-SA" smtClean="0"/>
              <a:pPr/>
              <a:t>07/07/1432</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3AFF84-4358-4155-B528-B2162B0106A6}"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lumMod val="75000"/>
              </a:schemeClr>
            </a:gs>
            <a:gs pos="40000">
              <a:schemeClr val="bg1">
                <a:tint val="90000"/>
                <a:shade val="90000"/>
                <a:satMod val="120000"/>
              </a:schemeClr>
            </a:gs>
            <a:gs pos="100000">
              <a:schemeClr val="bg1">
                <a:tint val="50000"/>
              </a:schemeClr>
            </a:gs>
          </a:gsLst>
          <a:lin ang="16200000" scaled="1"/>
        </a:gradFill>
        <a:effectLst/>
      </p:bgPr>
    </p:bg>
    <p:spTree>
      <p:nvGrpSpPr>
        <p:cNvPr id="1" name=""/>
        <p:cNvGrpSpPr/>
        <p:nvPr/>
      </p:nvGrpSpPr>
      <p:grpSpPr>
        <a:xfrm>
          <a:off x="0" y="0"/>
          <a:ext cx="0" cy="0"/>
          <a:chOff x="0" y="0"/>
          <a:chExt cx="0" cy="0"/>
        </a:xfrm>
      </p:grpSpPr>
      <p:sp>
        <p:nvSpPr>
          <p:cNvPr id="9" name="وسيلة شرح مع سهم إلى الأسفل 8"/>
          <p:cNvSpPr/>
          <p:nvPr/>
        </p:nvSpPr>
        <p:spPr>
          <a:xfrm>
            <a:off x="1981200" y="1295400"/>
            <a:ext cx="5181600" cy="2514600"/>
          </a:xfrm>
          <a:prstGeom prst="downArrowCallout">
            <a:avLst>
              <a:gd name="adj1" fmla="val 25000"/>
              <a:gd name="adj2" fmla="val 25000"/>
              <a:gd name="adj3" fmla="val 25000"/>
              <a:gd name="adj4" fmla="val 64977"/>
            </a:avLst>
          </a:prstGeom>
          <a:ln>
            <a:prstDash val="lgDash"/>
          </a:ln>
        </p:spPr>
        <p:style>
          <a:lnRef idx="1">
            <a:schemeClr val="accent1"/>
          </a:lnRef>
          <a:fillRef idx="2">
            <a:schemeClr val="accent1"/>
          </a:fillRef>
          <a:effectRef idx="1">
            <a:schemeClr val="accent1"/>
          </a:effectRef>
          <a:fontRef idx="minor">
            <a:schemeClr val="dk1"/>
          </a:fontRef>
        </p:style>
        <p:txBody>
          <a:bodyPr rtlCol="1" anchor="ctr">
            <a:prstTxWarp prst="textPlain">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7200" b="1" dirty="0" smtClean="0">
                <a:ln w="11430">
                  <a:solidFill>
                    <a:schemeClr val="tx2">
                      <a:lumMod val="75000"/>
                    </a:schemeClr>
                  </a:solidFill>
                </a:ln>
                <a:solidFill>
                  <a:schemeClr val="tx2">
                    <a:lumMod val="75000"/>
                  </a:schemeClr>
                </a:solidFill>
                <a:effectLst>
                  <a:glow rad="139700">
                    <a:schemeClr val="accent1">
                      <a:satMod val="175000"/>
                      <a:alpha val="40000"/>
                    </a:schemeClr>
                  </a:glow>
                  <a:outerShdw blurRad="50800" dist="39000" dir="5460000" algn="tl">
                    <a:srgbClr val="000000">
                      <a:alpha val="38000"/>
                    </a:srgbClr>
                  </a:outerShdw>
                </a:effectLst>
              </a:rPr>
              <a:t>الدرس الثاني</a:t>
            </a:r>
            <a:endParaRPr lang="ar-SA" sz="7200" b="1" dirty="0">
              <a:ln w="11430">
                <a:solidFill>
                  <a:schemeClr val="tx2">
                    <a:lumMod val="75000"/>
                  </a:schemeClr>
                </a:solidFill>
              </a:ln>
              <a:solidFill>
                <a:schemeClr val="tx2">
                  <a:lumMod val="75000"/>
                </a:schemeClr>
              </a:solidFill>
              <a:effectLst>
                <a:glow rad="139700">
                  <a:schemeClr val="accent1">
                    <a:satMod val="175000"/>
                    <a:alpha val="40000"/>
                  </a:schemeClr>
                </a:glow>
                <a:outerShdw blurRad="50800" dist="39000" dir="5460000" algn="tl">
                  <a:srgbClr val="000000">
                    <a:alpha val="38000"/>
                  </a:srgbClr>
                </a:outerShdw>
              </a:effectLst>
            </a:endParaRPr>
          </a:p>
        </p:txBody>
      </p:sp>
      <p:sp>
        <p:nvSpPr>
          <p:cNvPr id="10" name="مستطيل مستدير الزوايا 9"/>
          <p:cNvSpPr/>
          <p:nvPr/>
        </p:nvSpPr>
        <p:spPr>
          <a:xfrm>
            <a:off x="1752600" y="3886200"/>
            <a:ext cx="5486400" cy="1905000"/>
          </a:xfrm>
          <a:prstGeom prst="roundRect">
            <a:avLst>
              <a:gd name="adj" fmla="val 5600"/>
            </a:avLst>
          </a:prstGeom>
          <a:ln>
            <a:prstDash val="lgDash"/>
          </a:ln>
        </p:spPr>
        <p:style>
          <a:lnRef idx="1">
            <a:schemeClr val="accent1"/>
          </a:lnRef>
          <a:fillRef idx="2">
            <a:schemeClr val="accent1"/>
          </a:fillRef>
          <a:effectRef idx="1">
            <a:schemeClr val="accent1"/>
          </a:effectRef>
          <a:fontRef idx="minor">
            <a:schemeClr val="dk1"/>
          </a:fontRef>
        </p:style>
        <p:txBody>
          <a:bodyPr rtlCol="1" anchor="ctr">
            <a:prstTxWarp prst="textPlain">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200" b="1" dirty="0" smtClean="0">
                <a:ln w="11430">
                  <a:solidFill>
                    <a:schemeClr val="tx2">
                      <a:lumMod val="75000"/>
                    </a:schemeClr>
                  </a:solidFill>
                </a:ln>
                <a:solidFill>
                  <a:schemeClr val="tx2">
                    <a:lumMod val="75000"/>
                  </a:schemeClr>
                </a:solidFill>
                <a:effectLst>
                  <a:glow rad="139700">
                    <a:schemeClr val="accent1">
                      <a:satMod val="175000"/>
                      <a:alpha val="40000"/>
                    </a:schemeClr>
                  </a:glow>
                  <a:outerShdw blurRad="50800" dist="39000" dir="5460000" algn="tl">
                    <a:srgbClr val="000000">
                      <a:alpha val="38000"/>
                    </a:srgbClr>
                  </a:outerShdw>
                </a:effectLst>
              </a:rPr>
              <a:t>نظام التدفئة المركزية</a:t>
            </a:r>
            <a:endParaRPr lang="ar-SA" sz="3200" b="1" dirty="0">
              <a:ln w="11430">
                <a:solidFill>
                  <a:schemeClr val="tx2">
                    <a:lumMod val="75000"/>
                  </a:schemeClr>
                </a:solidFill>
              </a:ln>
              <a:solidFill>
                <a:schemeClr val="tx2">
                  <a:lumMod val="75000"/>
                </a:schemeClr>
              </a:solidFill>
              <a:effectLst>
                <a:glow rad="139700">
                  <a:schemeClr val="accent1">
                    <a:satMod val="175000"/>
                    <a:alpha val="40000"/>
                  </a:schemeClr>
                </a:glow>
                <a:outerShdw blurRad="50800" dist="39000" dir="5460000" algn="tl">
                  <a:srgbClr val="000000">
                    <a:alpha val="38000"/>
                  </a:srgbClr>
                </a:outerShdw>
              </a:effectLst>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iterate type="lt">
                                    <p:tmPct val="0"/>
                                  </p:iterate>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1" nodeType="clickEffect">
                                  <p:stCondLst>
                                    <p:cond delay="0"/>
                                  </p:stCondLst>
                                  <p:iterate type="lt">
                                    <p:tmPct val="50000"/>
                                  </p:iterate>
                                  <p:childTnLst>
                                    <p:set>
                                      <p:cBhvr>
                                        <p:cTn id="13" dur="1" fill="hold">
                                          <p:stCondLst>
                                            <p:cond delay="0"/>
                                          </p:stCondLst>
                                        </p:cTn>
                                        <p:tgtEl>
                                          <p:spTgt spid="9"/>
                                        </p:tgtEl>
                                        <p:attrNameLst>
                                          <p:attrName>style.visibility</p:attrName>
                                        </p:attrNameLst>
                                      </p:cBhvr>
                                      <p:to>
                                        <p:strVal val="visible"/>
                                      </p:to>
                                    </p:set>
                                    <p:anim calcmode="discrete" valueType="clr">
                                      <p:cBhvr override="childStyle">
                                        <p:cTn id="14"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
                                        </p:tgtEl>
                                        <p:attrNameLst>
                                          <p:attrName>fillcolor</p:attrName>
                                        </p:attrNameLst>
                                      </p:cBhvr>
                                      <p:tavLst>
                                        <p:tav tm="0">
                                          <p:val>
                                            <p:clrVal>
                                              <a:schemeClr val="accent2"/>
                                            </p:clrVal>
                                          </p:val>
                                        </p:tav>
                                        <p:tav tm="50000">
                                          <p:val>
                                            <p:clrVal>
                                              <a:schemeClr val="hlink"/>
                                            </p:clrVal>
                                          </p:val>
                                        </p:tav>
                                      </p:tavLst>
                                    </p:anim>
                                    <p:set>
                                      <p:cBhvr>
                                        <p:cTn id="16" dur="80"/>
                                        <p:tgtEl>
                                          <p:spTgt spid="9"/>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iterate type="lt">
                                    <p:tmPct val="0"/>
                                  </p:iterate>
                                  <p:childTnLst>
                                    <p:set>
                                      <p:cBhvr>
                                        <p:cTn id="20" dur="1" fill="hold">
                                          <p:stCondLst>
                                            <p:cond delay="0"/>
                                          </p:stCondLst>
                                        </p:cTn>
                                        <p:tgtEl>
                                          <p:spTgt spid="10"/>
                                        </p:tgtEl>
                                        <p:attrNameLst>
                                          <p:attrName>style.visibility</p:attrName>
                                        </p:attrNameLst>
                                      </p:cBhvr>
                                      <p:to>
                                        <p:strVal val="visible"/>
                                      </p:to>
                                    </p:set>
                                    <p:animEffect transition="in" filter="fade">
                                      <p:cBhvr>
                                        <p:cTn id="21" dur="2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grpId="1" nodeType="clickEffect">
                                  <p:stCondLst>
                                    <p:cond delay="0"/>
                                  </p:stCondLst>
                                  <p:iterate type="lt">
                                    <p:tmPct val="50000"/>
                                  </p:iterate>
                                  <p:childTnLst>
                                    <p:set>
                                      <p:cBhvr>
                                        <p:cTn id="25" dur="1" fill="hold">
                                          <p:stCondLst>
                                            <p:cond delay="0"/>
                                          </p:stCondLst>
                                        </p:cTn>
                                        <p:tgtEl>
                                          <p:spTgt spid="10"/>
                                        </p:tgtEl>
                                        <p:attrNameLst>
                                          <p:attrName>style.visibility</p:attrName>
                                        </p:attrNameLst>
                                      </p:cBhvr>
                                      <p:to>
                                        <p:strVal val="visible"/>
                                      </p:to>
                                    </p:set>
                                    <p:anim calcmode="discrete" valueType="clr">
                                      <p:cBhvr override="childStyle">
                                        <p:cTn id="26"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10"/>
                                        </p:tgtEl>
                                        <p:attrNameLst>
                                          <p:attrName>fillcolor</p:attrName>
                                        </p:attrNameLst>
                                      </p:cBhvr>
                                      <p:tavLst>
                                        <p:tav tm="0">
                                          <p:val>
                                            <p:clrVal>
                                              <a:schemeClr val="accent2"/>
                                            </p:clrVal>
                                          </p:val>
                                        </p:tav>
                                        <p:tav tm="50000">
                                          <p:val>
                                            <p:clrVal>
                                              <a:schemeClr val="hlink"/>
                                            </p:clrVal>
                                          </p:val>
                                        </p:tav>
                                      </p:tavLst>
                                    </p:anim>
                                    <p:set>
                                      <p:cBhvr>
                                        <p:cTn id="28"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14400" y="685800"/>
            <a:ext cx="6781800" cy="1384995"/>
          </a:xfrm>
          <a:prstGeom prst="rect">
            <a:avLst/>
          </a:prstGeom>
          <a:noFill/>
        </p:spPr>
        <p:txBody>
          <a:bodyPr wrap="square" rtlCol="1">
            <a:spAutoFit/>
          </a:bodyPr>
          <a:lstStyle/>
          <a:p>
            <a:pPr>
              <a:buFont typeface="Wingdings" pitchFamily="2" charset="2"/>
              <a:buChar char="q"/>
            </a:pPr>
            <a:r>
              <a:rPr lang="ar-SA" sz="2800" dirty="0" smtClean="0">
                <a:solidFill>
                  <a:schemeClr val="accent1">
                    <a:lumMod val="75000"/>
                  </a:schemeClr>
                </a:solidFill>
              </a:rPr>
              <a:t>تعريف نظام التدفئة المركزية:</a:t>
            </a:r>
          </a:p>
          <a:p>
            <a:r>
              <a:rPr lang="ar-SA" sz="2800" dirty="0"/>
              <a:t> </a:t>
            </a:r>
            <a:r>
              <a:rPr lang="ar-SA" sz="2800" dirty="0" smtClean="0"/>
              <a:t>هو نظام يعمل على السولار ( الديزل) بهدف تدفئة المحيط سواء كان منزلاً أو مكان عمل .</a:t>
            </a:r>
          </a:p>
        </p:txBody>
      </p:sp>
      <p:pic>
        <p:nvPicPr>
          <p:cNvPr id="3" name="Picture 3" descr="C:\Documents and Settings\MT2X.COM\Desktop\bf550d5614.jpg"/>
          <p:cNvPicPr>
            <a:picLocks noChangeAspect="1" noChangeArrowheads="1"/>
          </p:cNvPicPr>
          <p:nvPr/>
        </p:nvPicPr>
        <p:blipFill>
          <a:blip r:embed="rId2" cstate="print"/>
          <a:srcRect/>
          <a:stretch>
            <a:fillRect/>
          </a:stretch>
        </p:blipFill>
        <p:spPr bwMode="auto">
          <a:xfrm>
            <a:off x="457200" y="2371724"/>
            <a:ext cx="7619999" cy="2886076"/>
          </a:xfrm>
          <a:prstGeom prst="rect">
            <a:avLst/>
          </a:prstGeom>
          <a:noFill/>
        </p:spPr>
      </p:pic>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
                                            <p:txEl>
                                              <p:pRg st="0" end="0"/>
                                            </p:txEl>
                                          </p:spTgt>
                                        </p:tgtEl>
                                        <p:attrNameLst>
                                          <p:attrName>style.visibility</p:attrName>
                                        </p:attrNameLst>
                                      </p:cBhvr>
                                      <p:to>
                                        <p:strVal val="visible"/>
                                      </p:to>
                                    </p:set>
                                    <p:anim calcmode="discrete" valueType="clr">
                                      <p:cBhvr override="childStyle">
                                        <p:cTn id="7" dur="80"/>
                                        <p:tgtEl>
                                          <p:spTgt spid="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75000"/>
              </a:schemeClr>
            </a:gs>
            <a:gs pos="64000">
              <a:schemeClr val="bg1">
                <a:tint val="90000"/>
                <a:shade val="90000"/>
                <a:satMod val="120000"/>
              </a:schemeClr>
            </a:gs>
            <a:gs pos="100000">
              <a:schemeClr val="bg1">
                <a:tint val="50000"/>
              </a:schemeClr>
            </a:gs>
          </a:gsLst>
          <a:lin ang="18900000" scaled="1"/>
          <a:tileRect/>
        </a:gradFill>
        <a:effectLst/>
      </p:bgPr>
    </p:bg>
    <p:spTree>
      <p:nvGrpSpPr>
        <p:cNvPr id="1" name=""/>
        <p:cNvGrpSpPr/>
        <p:nvPr/>
      </p:nvGrpSpPr>
      <p:grpSpPr>
        <a:xfrm>
          <a:off x="0" y="0"/>
          <a:ext cx="0" cy="0"/>
          <a:chOff x="0" y="0"/>
          <a:chExt cx="0" cy="0"/>
        </a:xfrm>
      </p:grpSpPr>
      <p:sp>
        <p:nvSpPr>
          <p:cNvPr id="2" name="مربع نص 1"/>
          <p:cNvSpPr txBox="1"/>
          <p:nvPr/>
        </p:nvSpPr>
        <p:spPr>
          <a:xfrm>
            <a:off x="381000" y="381000"/>
            <a:ext cx="8229600" cy="4339650"/>
          </a:xfrm>
          <a:prstGeom prst="rect">
            <a:avLst/>
          </a:prstGeom>
          <a:noFill/>
        </p:spPr>
        <p:txBody>
          <a:bodyPr wrap="square" rtlCol="1">
            <a:spAutoFit/>
          </a:bodyPr>
          <a:lstStyle/>
          <a:p>
            <a:pPr>
              <a:lnSpc>
                <a:spcPct val="150000"/>
              </a:lnSpc>
              <a:buFont typeface="Wingdings" pitchFamily="2" charset="2"/>
              <a:buChar char="q"/>
            </a:pPr>
            <a:r>
              <a:rPr lang="ar-SA" sz="2400" dirty="0" smtClean="0">
                <a:solidFill>
                  <a:schemeClr val="accent1">
                    <a:lumMod val="75000"/>
                  </a:schemeClr>
                </a:solidFill>
              </a:rPr>
              <a:t> آلية عمل نظام التدفئة المركزية </a:t>
            </a:r>
          </a:p>
          <a:p>
            <a:pPr>
              <a:lnSpc>
                <a:spcPct val="150000"/>
              </a:lnSpc>
            </a:pPr>
            <a:r>
              <a:rPr lang="ar-SA" sz="2400" dirty="0" smtClean="0"/>
              <a:t>يتم تسخين الماء بواسطة البويلر عن طريق احتراق الديزل فيصعد الماء الساخن – الذي تقل كثافته مع التسخين – في الأنابيب بمساعدة مضخة للماء حتى يصل إلى المشعات الحرارية الموجودة في جدران المنزل والتي تقوم بإخراج الحرارة للمنزل فيدفأ المنزل وتقوم الثيرموستات بالتحكم في درجة حرارة المنزل  وضبطها بحيث إذا زادت الحرارة عن الحد المطلوب يقوم الثيرموستات بفصل الجهاز عن العمل والعكس.......</a:t>
            </a:r>
          </a:p>
          <a:p>
            <a:endParaRPr lang="ar-SA" sz="2400"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
                                            <p:txEl>
                                              <p:pRg st="0" end="0"/>
                                            </p:txEl>
                                          </p:spTgt>
                                        </p:tgtEl>
                                        <p:attrNameLst>
                                          <p:attrName>style.visibility</p:attrName>
                                        </p:attrNameLst>
                                      </p:cBhvr>
                                      <p:to>
                                        <p:strVal val="visible"/>
                                      </p:to>
                                    </p:set>
                                    <p:anim calcmode="discrete" valueType="clr">
                                      <p:cBhvr override="childStyle">
                                        <p:cTn id="7" dur="80"/>
                                        <p:tgtEl>
                                          <p:spTgt spid="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800" decel="100000"/>
                                        <p:tgtEl>
                                          <p:spTgt spid="2">
                                            <p:txEl>
                                              <p:pRg st="1" end="1"/>
                                            </p:txEl>
                                          </p:spTgt>
                                        </p:tgtEl>
                                      </p:cBhvr>
                                    </p:animEffect>
                                    <p:anim calcmode="lin" valueType="num">
                                      <p:cBhvr>
                                        <p:cTn id="15" dur="800" decel="100000" fill="hold"/>
                                        <p:tgtEl>
                                          <p:spTgt spid="2">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2">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2">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2">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2">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رابط مستقيم 23"/>
          <p:cNvCxnSpPr>
            <a:stCxn id="5" idx="0"/>
          </p:cNvCxnSpPr>
          <p:nvPr/>
        </p:nvCxnSpPr>
        <p:spPr>
          <a:xfrm rot="16200000" flipV="1">
            <a:off x="6496050" y="4476750"/>
            <a:ext cx="1371600" cy="38100"/>
          </a:xfrm>
          <a:prstGeom prst="line">
            <a:avLst/>
          </a:prstGeom>
          <a:ln w="38100">
            <a:prstDash val="sysDash"/>
          </a:ln>
        </p:spPr>
        <p:style>
          <a:lnRef idx="3">
            <a:schemeClr val="dk1"/>
          </a:lnRef>
          <a:fillRef idx="0">
            <a:schemeClr val="dk1"/>
          </a:fillRef>
          <a:effectRef idx="2">
            <a:schemeClr val="dk1"/>
          </a:effectRef>
          <a:fontRef idx="minor">
            <a:schemeClr val="tx1"/>
          </a:fontRef>
        </p:style>
      </p:cxnSp>
      <p:sp>
        <p:nvSpPr>
          <p:cNvPr id="2" name="مربع نص 1"/>
          <p:cNvSpPr txBox="1"/>
          <p:nvPr/>
        </p:nvSpPr>
        <p:spPr>
          <a:xfrm>
            <a:off x="533400" y="228600"/>
            <a:ext cx="7924800" cy="2308324"/>
          </a:xfrm>
          <a:prstGeom prst="rect">
            <a:avLst/>
          </a:prstGeom>
          <a:noFill/>
        </p:spPr>
        <p:txBody>
          <a:bodyPr wrap="square" rtlCol="1">
            <a:spAutoFit/>
          </a:bodyPr>
          <a:lstStyle/>
          <a:p>
            <a:pPr>
              <a:buFont typeface="Wingdings" pitchFamily="2" charset="2"/>
              <a:buChar char="q"/>
            </a:pPr>
            <a:r>
              <a:rPr lang="ar-SA" sz="2400" dirty="0" smtClean="0">
                <a:solidFill>
                  <a:schemeClr val="accent1">
                    <a:lumMod val="75000"/>
                  </a:schemeClr>
                </a:solidFill>
              </a:rPr>
              <a:t> تحليل  نظام التدفئة المركزية: </a:t>
            </a:r>
          </a:p>
          <a:p>
            <a:r>
              <a:rPr lang="ar-SA" sz="2400" dirty="0" smtClean="0">
                <a:solidFill>
                  <a:srgbClr val="C00000"/>
                </a:solidFill>
              </a:rPr>
              <a:t>= المدخلات:-</a:t>
            </a:r>
            <a:r>
              <a:rPr lang="ar-SA" sz="2400" dirty="0" smtClean="0"/>
              <a:t>أنابيب توصيل، مضخة، ديزل، ماء، بويلر، مشعات حرارية.</a:t>
            </a:r>
          </a:p>
          <a:p>
            <a:r>
              <a:rPr lang="ar-SA" sz="2400" dirty="0" smtClean="0">
                <a:solidFill>
                  <a:srgbClr val="C00000"/>
                </a:solidFill>
              </a:rPr>
              <a:t>= العمليات:-</a:t>
            </a:r>
            <a:r>
              <a:rPr lang="ar-SA" sz="2400" dirty="0" smtClean="0"/>
              <a:t>عملية احتراق الديزل لرفع درجة حرارة الماء بواسطة البويلر.</a:t>
            </a:r>
          </a:p>
          <a:p>
            <a:r>
              <a:rPr lang="ar-SA" sz="2400" dirty="0" smtClean="0">
                <a:solidFill>
                  <a:srgbClr val="C00000"/>
                </a:solidFill>
              </a:rPr>
              <a:t>= المخرجات:-</a:t>
            </a:r>
            <a:r>
              <a:rPr lang="ar-SA" sz="2400" dirty="0" smtClean="0"/>
              <a:t>حرارة .</a:t>
            </a:r>
          </a:p>
          <a:p>
            <a:r>
              <a:rPr lang="ar-SA" sz="2400" dirty="0" smtClean="0">
                <a:solidFill>
                  <a:srgbClr val="C00000"/>
                </a:solidFill>
              </a:rPr>
              <a:t>= التغذية الراجعة:-</a:t>
            </a:r>
            <a:r>
              <a:rPr lang="ar-SA" sz="2400" dirty="0" smtClean="0"/>
              <a:t>الثيرموستات(مجس حراري).</a:t>
            </a:r>
          </a:p>
          <a:p>
            <a:r>
              <a:rPr lang="ar-SA" sz="2400" dirty="0" smtClean="0">
                <a:solidFill>
                  <a:srgbClr val="C00000"/>
                </a:solidFill>
              </a:rPr>
              <a:t>= التحكم:-</a:t>
            </a:r>
            <a:r>
              <a:rPr lang="ar-SA" sz="2400" dirty="0" smtClean="0"/>
              <a:t>رفع أو خفض معدل الاحتراق. </a:t>
            </a:r>
          </a:p>
        </p:txBody>
      </p:sp>
      <p:sp>
        <p:nvSpPr>
          <p:cNvPr id="3" name="مستطيل 2"/>
          <p:cNvSpPr/>
          <p:nvPr/>
        </p:nvSpPr>
        <p:spPr>
          <a:xfrm>
            <a:off x="228600" y="5257800"/>
            <a:ext cx="1676400" cy="685800"/>
          </a:xfrm>
          <a:prstGeom prst="rect">
            <a:avLst/>
          </a:prstGeom>
          <a:effectLst>
            <a:outerShdw blurRad="50800" dist="2159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1" anchor="ctr"/>
          <a:lstStyle/>
          <a:p>
            <a:pPr algn="ctr"/>
            <a:r>
              <a:rPr lang="ar-SA" b="1" dirty="0" smtClean="0"/>
              <a:t>الديزل، الكهرباء</a:t>
            </a:r>
            <a:endParaRPr lang="ar-SA" b="1" dirty="0"/>
          </a:p>
        </p:txBody>
      </p:sp>
      <p:sp>
        <p:nvSpPr>
          <p:cNvPr id="4" name="مستطيل 3"/>
          <p:cNvSpPr/>
          <p:nvPr/>
        </p:nvSpPr>
        <p:spPr>
          <a:xfrm>
            <a:off x="2743200" y="4724400"/>
            <a:ext cx="2514600" cy="1676400"/>
          </a:xfrm>
          <a:prstGeom prst="rect">
            <a:avLst/>
          </a:prstGeom>
          <a:effectLst>
            <a:outerShdw blurRad="50800" dist="2159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1" anchor="ctr"/>
          <a:lstStyle/>
          <a:p>
            <a:pPr algn="ctr"/>
            <a:r>
              <a:rPr lang="ar-SA" b="1" dirty="0" smtClean="0"/>
              <a:t>احتراق الديزل للحصول على الحرارة </a:t>
            </a:r>
            <a:endParaRPr lang="ar-SA" b="1" dirty="0"/>
          </a:p>
        </p:txBody>
      </p:sp>
      <p:sp>
        <p:nvSpPr>
          <p:cNvPr id="5" name="مستطيل 4"/>
          <p:cNvSpPr/>
          <p:nvPr/>
        </p:nvSpPr>
        <p:spPr>
          <a:xfrm>
            <a:off x="6096000" y="5181600"/>
            <a:ext cx="2209800" cy="762000"/>
          </a:xfrm>
          <a:prstGeom prst="rect">
            <a:avLst/>
          </a:prstGeom>
          <a:effectLst>
            <a:outerShdw blurRad="50800" dist="2159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1" anchor="ctr"/>
          <a:lstStyle/>
          <a:p>
            <a:pPr algn="ctr"/>
            <a:r>
              <a:rPr lang="ar-SA" b="1" dirty="0" smtClean="0"/>
              <a:t>الحرارة</a:t>
            </a:r>
            <a:endParaRPr lang="ar-SA" b="1" dirty="0"/>
          </a:p>
        </p:txBody>
      </p:sp>
      <p:sp>
        <p:nvSpPr>
          <p:cNvPr id="6" name="مستطيل 5"/>
          <p:cNvSpPr/>
          <p:nvPr/>
        </p:nvSpPr>
        <p:spPr>
          <a:xfrm>
            <a:off x="6248400" y="4038600"/>
            <a:ext cx="1981200" cy="685800"/>
          </a:xfrm>
          <a:prstGeom prst="rect">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path path="circle">
              <a:fillToRect l="50000" t="50000" r="50000" b="50000"/>
            </a:path>
            <a:tileRect/>
          </a:gradFill>
          <a:effectLst>
            <a:outerShdw blurRad="50800" dist="2159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1" anchor="ctr"/>
          <a:lstStyle/>
          <a:p>
            <a:pPr algn="ctr"/>
            <a:r>
              <a:rPr lang="ar-SA" b="1" dirty="0" smtClean="0"/>
              <a:t>ثيرموستات </a:t>
            </a:r>
          </a:p>
          <a:p>
            <a:pPr algn="ctr"/>
            <a:r>
              <a:rPr lang="ar-SA" b="1" dirty="0" smtClean="0"/>
              <a:t>التحكم في درجة الحرارة</a:t>
            </a:r>
            <a:endParaRPr lang="ar-SA" b="1" dirty="0"/>
          </a:p>
        </p:txBody>
      </p:sp>
      <p:sp>
        <p:nvSpPr>
          <p:cNvPr id="7" name="مستطيل 6"/>
          <p:cNvSpPr/>
          <p:nvPr/>
        </p:nvSpPr>
        <p:spPr>
          <a:xfrm>
            <a:off x="2971800" y="3429000"/>
            <a:ext cx="2209800" cy="762000"/>
          </a:xfrm>
          <a:prstGeom prst="rect">
            <a:avLst/>
          </a:prstGeom>
          <a:gradFill flip="none" rotWithShape="1">
            <a:gsLst>
              <a:gs pos="0">
                <a:srgbClr val="CCFFCC">
                  <a:shade val="30000"/>
                  <a:satMod val="115000"/>
                </a:srgbClr>
              </a:gs>
              <a:gs pos="50000">
                <a:srgbClr val="CCFFCC">
                  <a:shade val="67500"/>
                  <a:satMod val="115000"/>
                </a:srgbClr>
              </a:gs>
              <a:gs pos="100000">
                <a:srgbClr val="CCFFCC">
                  <a:shade val="100000"/>
                  <a:satMod val="115000"/>
                </a:srgbClr>
              </a:gs>
            </a:gsLst>
            <a:lin ang="16200000" scaled="1"/>
            <a:tileRect/>
          </a:gradFill>
          <a:effectLst>
            <a:outerShdw blurRad="50800" dist="2159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1" anchor="ctr"/>
          <a:lstStyle/>
          <a:p>
            <a:pPr algn="ctr"/>
            <a:r>
              <a:rPr lang="ar-SA" b="1" dirty="0" smtClean="0"/>
              <a:t>رفع أو خفض معدل الاحتراق</a:t>
            </a:r>
            <a:endParaRPr lang="ar-SA" b="1" dirty="0"/>
          </a:p>
        </p:txBody>
      </p:sp>
      <p:cxnSp>
        <p:nvCxnSpPr>
          <p:cNvPr id="19" name="رابط كسهم مستقيم 18"/>
          <p:cNvCxnSpPr/>
          <p:nvPr/>
        </p:nvCxnSpPr>
        <p:spPr>
          <a:xfrm>
            <a:off x="1981200" y="5638800"/>
            <a:ext cx="609600" cy="1588"/>
          </a:xfrm>
          <a:prstGeom prst="straightConnector1">
            <a:avLst/>
          </a:prstGeom>
          <a:ln w="38100">
            <a:solidFill>
              <a:schemeClr val="accent1">
                <a:lumMod val="75000"/>
              </a:schemeClr>
            </a:solidFill>
            <a:tailEnd type="arrow"/>
          </a:ln>
        </p:spPr>
        <p:style>
          <a:lnRef idx="3">
            <a:schemeClr val="dk1"/>
          </a:lnRef>
          <a:fillRef idx="0">
            <a:schemeClr val="dk1"/>
          </a:fillRef>
          <a:effectRef idx="2">
            <a:schemeClr val="dk1"/>
          </a:effectRef>
          <a:fontRef idx="minor">
            <a:schemeClr val="tx1"/>
          </a:fontRef>
        </p:style>
      </p:cxnSp>
      <p:cxnSp>
        <p:nvCxnSpPr>
          <p:cNvPr id="22" name="رابط كسهم مستقيم 21"/>
          <p:cNvCxnSpPr/>
          <p:nvPr/>
        </p:nvCxnSpPr>
        <p:spPr>
          <a:xfrm>
            <a:off x="5410200" y="5638800"/>
            <a:ext cx="609600" cy="1588"/>
          </a:xfrm>
          <a:prstGeom prst="straightConnector1">
            <a:avLst/>
          </a:prstGeom>
          <a:ln w="38100">
            <a:solidFill>
              <a:srgbClr val="C00000"/>
            </a:solidFill>
            <a:tailEnd type="arrow"/>
          </a:ln>
        </p:spPr>
        <p:style>
          <a:lnRef idx="3">
            <a:schemeClr val="dk1"/>
          </a:lnRef>
          <a:fillRef idx="0">
            <a:schemeClr val="dk1"/>
          </a:fillRef>
          <a:effectRef idx="2">
            <a:schemeClr val="dk1"/>
          </a:effectRef>
          <a:fontRef idx="minor">
            <a:schemeClr val="tx1"/>
          </a:fontRef>
        </p:style>
      </p:cxnSp>
      <p:cxnSp>
        <p:nvCxnSpPr>
          <p:cNvPr id="26" name="رابط كسهم مستقيم 25"/>
          <p:cNvCxnSpPr/>
          <p:nvPr/>
        </p:nvCxnSpPr>
        <p:spPr>
          <a:xfrm rot="10800000">
            <a:off x="5410200" y="3810000"/>
            <a:ext cx="1752600" cy="1588"/>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cxnSp>
        <p:nvCxnSpPr>
          <p:cNvPr id="27" name="رابط مستقيم 26"/>
          <p:cNvCxnSpPr/>
          <p:nvPr/>
        </p:nvCxnSpPr>
        <p:spPr>
          <a:xfrm rot="10800000">
            <a:off x="1219200" y="3810000"/>
            <a:ext cx="1638300" cy="1588"/>
          </a:xfrm>
          <a:prstGeom prst="line">
            <a:avLst/>
          </a:prstGeom>
          <a:ln w="38100">
            <a:prstDash val="sysDash"/>
          </a:ln>
        </p:spPr>
        <p:style>
          <a:lnRef idx="3">
            <a:schemeClr val="dk1"/>
          </a:lnRef>
          <a:fillRef idx="0">
            <a:schemeClr val="dk1"/>
          </a:fillRef>
          <a:effectRef idx="2">
            <a:schemeClr val="dk1"/>
          </a:effectRef>
          <a:fontRef idx="minor">
            <a:schemeClr val="tx1"/>
          </a:fontRef>
        </p:style>
      </p:cxnSp>
      <p:cxnSp>
        <p:nvCxnSpPr>
          <p:cNvPr id="28" name="رابط كسهم مستقيم 27"/>
          <p:cNvCxnSpPr/>
          <p:nvPr/>
        </p:nvCxnSpPr>
        <p:spPr>
          <a:xfrm rot="5400000">
            <a:off x="495300" y="4533900"/>
            <a:ext cx="1447800" cy="1588"/>
          </a:xfrm>
          <a:prstGeom prst="straightConnector1">
            <a:avLst/>
          </a:prstGeom>
          <a:ln w="38100">
            <a:prstDash val="sysDash"/>
            <a:tailEnd type="arrow"/>
          </a:ln>
        </p:spPr>
        <p:style>
          <a:lnRef idx="3">
            <a:schemeClr val="dk1"/>
          </a:lnRef>
          <a:fillRef idx="0">
            <a:schemeClr val="dk1"/>
          </a:fillRef>
          <a:effectRef idx="2">
            <a:schemeClr val="dk1"/>
          </a:effectRef>
          <a:fontRef idx="minor">
            <a:schemeClr val="tx1"/>
          </a:fontRef>
        </p:style>
      </p:cxnSp>
      <p:sp>
        <p:nvSpPr>
          <p:cNvPr id="41" name="مربع نص 40"/>
          <p:cNvSpPr txBox="1"/>
          <p:nvPr/>
        </p:nvSpPr>
        <p:spPr>
          <a:xfrm>
            <a:off x="533400" y="6172200"/>
            <a:ext cx="1143000" cy="369332"/>
          </a:xfrm>
          <a:prstGeom prst="rect">
            <a:avLst/>
          </a:prstGeom>
          <a:noFill/>
        </p:spPr>
        <p:txBody>
          <a:bodyPr wrap="square" rtlCol="1">
            <a:spAutoFit/>
          </a:bodyPr>
          <a:lstStyle/>
          <a:p>
            <a:pPr algn="ctr"/>
            <a:r>
              <a:rPr lang="ar-SA" b="1" dirty="0" smtClean="0"/>
              <a:t>مدخلات</a:t>
            </a:r>
            <a:endParaRPr lang="ar-SA" b="1" dirty="0"/>
          </a:p>
        </p:txBody>
      </p:sp>
      <p:sp>
        <p:nvSpPr>
          <p:cNvPr id="42" name="مربع نص 41"/>
          <p:cNvSpPr txBox="1"/>
          <p:nvPr/>
        </p:nvSpPr>
        <p:spPr>
          <a:xfrm>
            <a:off x="3276600" y="6553200"/>
            <a:ext cx="1828800" cy="369332"/>
          </a:xfrm>
          <a:prstGeom prst="rect">
            <a:avLst/>
          </a:prstGeom>
          <a:noFill/>
        </p:spPr>
        <p:txBody>
          <a:bodyPr wrap="square" rtlCol="1">
            <a:spAutoFit/>
          </a:bodyPr>
          <a:lstStyle/>
          <a:p>
            <a:pPr algn="ctr"/>
            <a:r>
              <a:rPr lang="ar-SA" b="1" dirty="0" smtClean="0"/>
              <a:t>عمليات</a:t>
            </a:r>
            <a:endParaRPr lang="ar-SA" b="1" dirty="0"/>
          </a:p>
        </p:txBody>
      </p:sp>
      <p:sp>
        <p:nvSpPr>
          <p:cNvPr id="43" name="مربع نص 42"/>
          <p:cNvSpPr txBox="1"/>
          <p:nvPr/>
        </p:nvSpPr>
        <p:spPr>
          <a:xfrm>
            <a:off x="6629400" y="6096000"/>
            <a:ext cx="1447800" cy="369332"/>
          </a:xfrm>
          <a:prstGeom prst="rect">
            <a:avLst/>
          </a:prstGeom>
          <a:noFill/>
        </p:spPr>
        <p:txBody>
          <a:bodyPr wrap="square" rtlCol="1">
            <a:spAutoFit/>
          </a:bodyPr>
          <a:lstStyle/>
          <a:p>
            <a:pPr algn="ctr"/>
            <a:r>
              <a:rPr lang="ar-SA" b="1" dirty="0" smtClean="0"/>
              <a:t>مخرجات</a:t>
            </a:r>
            <a:endParaRPr lang="ar-SA" b="1" dirty="0"/>
          </a:p>
        </p:txBody>
      </p:sp>
      <p:sp>
        <p:nvSpPr>
          <p:cNvPr id="44" name="مربع نص 43"/>
          <p:cNvSpPr txBox="1"/>
          <p:nvPr/>
        </p:nvSpPr>
        <p:spPr>
          <a:xfrm>
            <a:off x="7543800" y="3505200"/>
            <a:ext cx="1066800" cy="369332"/>
          </a:xfrm>
          <a:prstGeom prst="rect">
            <a:avLst/>
          </a:prstGeom>
          <a:noFill/>
        </p:spPr>
        <p:txBody>
          <a:bodyPr wrap="square" rtlCol="1">
            <a:spAutoFit/>
          </a:bodyPr>
          <a:lstStyle/>
          <a:p>
            <a:pPr algn="ctr"/>
            <a:r>
              <a:rPr lang="ar-SA" b="1" dirty="0" smtClean="0"/>
              <a:t>تغذية راجعة</a:t>
            </a:r>
            <a:endParaRPr lang="ar-SA" b="1" dirty="0"/>
          </a:p>
        </p:txBody>
      </p:sp>
      <p:sp>
        <p:nvSpPr>
          <p:cNvPr id="45" name="مربع نص 44"/>
          <p:cNvSpPr txBox="1"/>
          <p:nvPr/>
        </p:nvSpPr>
        <p:spPr>
          <a:xfrm>
            <a:off x="3505200" y="3048000"/>
            <a:ext cx="1447800" cy="369332"/>
          </a:xfrm>
          <a:prstGeom prst="rect">
            <a:avLst/>
          </a:prstGeom>
          <a:noFill/>
        </p:spPr>
        <p:txBody>
          <a:bodyPr wrap="square" rtlCol="1">
            <a:spAutoFit/>
          </a:bodyPr>
          <a:lstStyle/>
          <a:p>
            <a:pPr algn="ctr"/>
            <a:r>
              <a:rPr lang="ar-SA" b="1" dirty="0" smtClean="0"/>
              <a:t>تحكم وسيطرة</a:t>
            </a:r>
            <a:endParaRPr lang="ar-SA" b="1" dirty="0"/>
          </a:p>
        </p:txBody>
      </p:sp>
      <p:sp>
        <p:nvSpPr>
          <p:cNvPr id="46" name="مربع نص 45"/>
          <p:cNvSpPr txBox="1"/>
          <p:nvPr/>
        </p:nvSpPr>
        <p:spPr>
          <a:xfrm>
            <a:off x="2667000" y="2667000"/>
            <a:ext cx="2971800" cy="369332"/>
          </a:xfrm>
          <a:prstGeom prst="rect">
            <a:avLst/>
          </a:prstGeom>
          <a:noFill/>
        </p:spPr>
        <p:txBody>
          <a:bodyPr wrap="square" rtlCol="1">
            <a:spAutoFit/>
          </a:bodyPr>
          <a:lstStyle/>
          <a:p>
            <a:pPr algn="ctr"/>
            <a:r>
              <a:rPr lang="ar-SA" b="1" u="sng" dirty="0" smtClean="0"/>
              <a:t>مخطط بسيط لنظام التدفئة المركزية</a:t>
            </a:r>
            <a:endParaRPr lang="ar-SA" b="1" u="sng" dirty="0"/>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
                                            <p:txEl>
                                              <p:pRg st="0" end="0"/>
                                            </p:txEl>
                                          </p:spTgt>
                                        </p:tgtEl>
                                        <p:attrNameLst>
                                          <p:attrName>style.visibility</p:attrName>
                                        </p:attrNameLst>
                                      </p:cBhvr>
                                      <p:to>
                                        <p:strVal val="visible"/>
                                      </p:to>
                                    </p:set>
                                    <p:anim calcmode="discrete" valueType="clr">
                                      <p:cBhvr override="childStyle">
                                        <p:cTn id="7" dur="80"/>
                                        <p:tgtEl>
                                          <p:spTgt spid="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5"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2000"/>
                                        <p:tgtEl>
                                          <p:spTgt spid="2">
                                            <p:txEl>
                                              <p:pRg st="1" end="1"/>
                                            </p:txEl>
                                          </p:spTgt>
                                        </p:tgtEl>
                                      </p:cBhvr>
                                    </p:animEffect>
                                    <p:anim calcmode="lin" valueType="num">
                                      <p:cBhvr>
                                        <p:cTn id="15" dur="2000" fill="hold"/>
                                        <p:tgtEl>
                                          <p:spTgt spid="2">
                                            <p:txEl>
                                              <p:pRg st="1" end="1"/>
                                            </p:txEl>
                                          </p:spTgt>
                                        </p:tgtEl>
                                        <p:attrNameLst>
                                          <p:attrName>style.rotation</p:attrName>
                                        </p:attrNameLst>
                                      </p:cBhvr>
                                      <p:tavLst>
                                        <p:tav tm="0">
                                          <p:val>
                                            <p:fltVal val="720"/>
                                          </p:val>
                                        </p:tav>
                                        <p:tav tm="100000">
                                          <p:val>
                                            <p:fltVal val="0"/>
                                          </p:val>
                                        </p:tav>
                                      </p:tavLst>
                                    </p:anim>
                                    <p:anim calcmode="lin" valueType="num">
                                      <p:cBhvr>
                                        <p:cTn id="16" dur="2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2000" fill="hold"/>
                                        <p:tgtEl>
                                          <p:spTgt spid="2">
                                            <p:txEl>
                                              <p:pRg st="1" end="1"/>
                                            </p:txEl>
                                          </p:spTgt>
                                        </p:tgtEl>
                                        <p:attrNameLst>
                                          <p:attrName>ppt_w</p:attrName>
                                        </p:attrNameLst>
                                      </p:cBhvr>
                                      <p:tavLst>
                                        <p:tav tm="0">
                                          <p:val>
                                            <p:fltVal val="0"/>
                                          </p:val>
                                        </p:tav>
                                        <p:tav tm="100000">
                                          <p:val>
                                            <p:strVal val="#ppt_w"/>
                                          </p:val>
                                        </p:tav>
                                      </p:tavLst>
                                    </p:anim>
                                  </p:childTnLst>
                                </p:cTn>
                              </p:par>
                              <p:par>
                                <p:cTn id="18" presetID="35" presetClass="entr" presetSubtype="0" fill="hold" nodeType="with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2000"/>
                                        <p:tgtEl>
                                          <p:spTgt spid="2">
                                            <p:txEl>
                                              <p:pRg st="2" end="2"/>
                                            </p:txEl>
                                          </p:spTgt>
                                        </p:tgtEl>
                                      </p:cBhvr>
                                    </p:animEffect>
                                    <p:anim calcmode="lin" valueType="num">
                                      <p:cBhvr>
                                        <p:cTn id="21" dur="2000" fill="hold"/>
                                        <p:tgtEl>
                                          <p:spTgt spid="2">
                                            <p:txEl>
                                              <p:pRg st="2" end="2"/>
                                            </p:txEl>
                                          </p:spTgt>
                                        </p:tgtEl>
                                        <p:attrNameLst>
                                          <p:attrName>style.rotation</p:attrName>
                                        </p:attrNameLst>
                                      </p:cBhvr>
                                      <p:tavLst>
                                        <p:tav tm="0">
                                          <p:val>
                                            <p:fltVal val="720"/>
                                          </p:val>
                                        </p:tav>
                                        <p:tav tm="100000">
                                          <p:val>
                                            <p:fltVal val="0"/>
                                          </p:val>
                                        </p:tav>
                                      </p:tavLst>
                                    </p:anim>
                                    <p:anim calcmode="lin" valueType="num">
                                      <p:cBhvr>
                                        <p:cTn id="22" dur="2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3" dur="2000" fill="hold"/>
                                        <p:tgtEl>
                                          <p:spTgt spid="2">
                                            <p:txEl>
                                              <p:pRg st="2" end="2"/>
                                            </p:txEl>
                                          </p:spTgt>
                                        </p:tgtEl>
                                        <p:attrNameLst>
                                          <p:attrName>ppt_w</p:attrName>
                                        </p:attrNameLst>
                                      </p:cBhvr>
                                      <p:tavLst>
                                        <p:tav tm="0">
                                          <p:val>
                                            <p:fltVal val="0"/>
                                          </p:val>
                                        </p:tav>
                                        <p:tav tm="100000">
                                          <p:val>
                                            <p:strVal val="#ppt_w"/>
                                          </p:val>
                                        </p:tav>
                                      </p:tavLst>
                                    </p:anim>
                                  </p:childTnLst>
                                </p:cTn>
                              </p:par>
                              <p:par>
                                <p:cTn id="24" presetID="35" presetClass="entr" presetSubtype="0"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2000"/>
                                        <p:tgtEl>
                                          <p:spTgt spid="2">
                                            <p:txEl>
                                              <p:pRg st="3" end="3"/>
                                            </p:txEl>
                                          </p:spTgt>
                                        </p:tgtEl>
                                      </p:cBhvr>
                                    </p:animEffect>
                                    <p:anim calcmode="lin" valueType="num">
                                      <p:cBhvr>
                                        <p:cTn id="27" dur="2000" fill="hold"/>
                                        <p:tgtEl>
                                          <p:spTgt spid="2">
                                            <p:txEl>
                                              <p:pRg st="3" end="3"/>
                                            </p:txEl>
                                          </p:spTgt>
                                        </p:tgtEl>
                                        <p:attrNameLst>
                                          <p:attrName>style.rotation</p:attrName>
                                        </p:attrNameLst>
                                      </p:cBhvr>
                                      <p:tavLst>
                                        <p:tav tm="0">
                                          <p:val>
                                            <p:fltVal val="720"/>
                                          </p:val>
                                        </p:tav>
                                        <p:tav tm="100000">
                                          <p:val>
                                            <p:fltVal val="0"/>
                                          </p:val>
                                        </p:tav>
                                      </p:tavLst>
                                    </p:anim>
                                    <p:anim calcmode="lin" valueType="num">
                                      <p:cBhvr>
                                        <p:cTn id="28" dur="2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29" dur="2000" fill="hold"/>
                                        <p:tgtEl>
                                          <p:spTgt spid="2">
                                            <p:txEl>
                                              <p:pRg st="3" end="3"/>
                                            </p:txEl>
                                          </p:spTgt>
                                        </p:tgtEl>
                                        <p:attrNameLst>
                                          <p:attrName>ppt_w</p:attrName>
                                        </p:attrNameLst>
                                      </p:cBhvr>
                                      <p:tavLst>
                                        <p:tav tm="0">
                                          <p:val>
                                            <p:fltVal val="0"/>
                                          </p:val>
                                        </p:tav>
                                        <p:tav tm="100000">
                                          <p:val>
                                            <p:strVal val="#ppt_w"/>
                                          </p:val>
                                        </p:tav>
                                      </p:tavLst>
                                    </p:anim>
                                  </p:childTnLst>
                                </p:cTn>
                              </p:par>
                              <p:par>
                                <p:cTn id="30" presetID="35" presetClass="entr" presetSubtype="0" fill="hold" nodeType="with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2000"/>
                                        <p:tgtEl>
                                          <p:spTgt spid="2">
                                            <p:txEl>
                                              <p:pRg st="4" end="4"/>
                                            </p:txEl>
                                          </p:spTgt>
                                        </p:tgtEl>
                                      </p:cBhvr>
                                    </p:animEffect>
                                    <p:anim calcmode="lin" valueType="num">
                                      <p:cBhvr>
                                        <p:cTn id="33" dur="2000" fill="hold"/>
                                        <p:tgtEl>
                                          <p:spTgt spid="2">
                                            <p:txEl>
                                              <p:pRg st="4" end="4"/>
                                            </p:txEl>
                                          </p:spTgt>
                                        </p:tgtEl>
                                        <p:attrNameLst>
                                          <p:attrName>style.rotation</p:attrName>
                                        </p:attrNameLst>
                                      </p:cBhvr>
                                      <p:tavLst>
                                        <p:tav tm="0">
                                          <p:val>
                                            <p:fltVal val="720"/>
                                          </p:val>
                                        </p:tav>
                                        <p:tav tm="100000">
                                          <p:val>
                                            <p:fltVal val="0"/>
                                          </p:val>
                                        </p:tav>
                                      </p:tavLst>
                                    </p:anim>
                                    <p:anim calcmode="lin" valueType="num">
                                      <p:cBhvr>
                                        <p:cTn id="34" dur="2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35" dur="2000" fill="hold"/>
                                        <p:tgtEl>
                                          <p:spTgt spid="2">
                                            <p:txEl>
                                              <p:pRg st="4" end="4"/>
                                            </p:txEl>
                                          </p:spTgt>
                                        </p:tgtEl>
                                        <p:attrNameLst>
                                          <p:attrName>ppt_w</p:attrName>
                                        </p:attrNameLst>
                                      </p:cBhvr>
                                      <p:tavLst>
                                        <p:tav tm="0">
                                          <p:val>
                                            <p:fltVal val="0"/>
                                          </p:val>
                                        </p:tav>
                                        <p:tav tm="100000">
                                          <p:val>
                                            <p:strVal val="#ppt_w"/>
                                          </p:val>
                                        </p:tav>
                                      </p:tavLst>
                                    </p:anim>
                                  </p:childTnLst>
                                </p:cTn>
                              </p:par>
                              <p:par>
                                <p:cTn id="36" presetID="35" presetClass="entr" presetSubtype="0" fill="hold" nodeType="with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2000"/>
                                        <p:tgtEl>
                                          <p:spTgt spid="2">
                                            <p:txEl>
                                              <p:pRg st="5" end="5"/>
                                            </p:txEl>
                                          </p:spTgt>
                                        </p:tgtEl>
                                      </p:cBhvr>
                                    </p:animEffect>
                                    <p:anim calcmode="lin" valueType="num">
                                      <p:cBhvr>
                                        <p:cTn id="39" dur="2000" fill="hold"/>
                                        <p:tgtEl>
                                          <p:spTgt spid="2">
                                            <p:txEl>
                                              <p:pRg st="5" end="5"/>
                                            </p:txEl>
                                          </p:spTgt>
                                        </p:tgtEl>
                                        <p:attrNameLst>
                                          <p:attrName>style.rotation</p:attrName>
                                        </p:attrNameLst>
                                      </p:cBhvr>
                                      <p:tavLst>
                                        <p:tav tm="0">
                                          <p:val>
                                            <p:fltVal val="720"/>
                                          </p:val>
                                        </p:tav>
                                        <p:tav tm="100000">
                                          <p:val>
                                            <p:fltVal val="0"/>
                                          </p:val>
                                        </p:tav>
                                      </p:tavLst>
                                    </p:anim>
                                    <p:anim calcmode="lin" valueType="num">
                                      <p:cBhvr>
                                        <p:cTn id="40" dur="2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41" dur="2000" fill="hold"/>
                                        <p:tgtEl>
                                          <p:spTgt spid="2">
                                            <p:txEl>
                                              <p:pRg st="5" end="5"/>
                                            </p:txEl>
                                          </p:spTgt>
                                        </p:tgtEl>
                                        <p:attrNameLst>
                                          <p:attrName>ppt_w</p:attrName>
                                        </p:attrNameLst>
                                      </p:cBhvr>
                                      <p:tavLst>
                                        <p:tav tm="0">
                                          <p:val>
                                            <p:fltVal val="0"/>
                                          </p:val>
                                        </p:tav>
                                        <p:tav tm="100000">
                                          <p:val>
                                            <p:strVal val="#ppt_w"/>
                                          </p:val>
                                        </p:tav>
                                      </p:tavLst>
                                    </p:anim>
                                  </p:childTnLst>
                                </p:cTn>
                              </p:par>
                            </p:childTnLst>
                          </p:cTn>
                        </p:par>
                      </p:childTnLst>
                    </p:cTn>
                  </p:par>
                  <p:par>
                    <p:cTn id="42" fill="hold">
                      <p:stCondLst>
                        <p:cond delay="indefinite"/>
                      </p:stCondLst>
                      <p:childTnLst>
                        <p:par>
                          <p:cTn id="43" fill="hold">
                            <p:stCondLst>
                              <p:cond delay="0"/>
                            </p:stCondLst>
                            <p:childTnLst>
                              <p:par>
                                <p:cTn id="44" presetID="35" presetClass="entr" presetSubtype="0" fill="hold" grpId="0" nodeType="clickEffect">
                                  <p:stCondLst>
                                    <p:cond delay="0"/>
                                  </p:stCondLst>
                                  <p:childTnLst>
                                    <p:set>
                                      <p:cBhvr>
                                        <p:cTn id="45" dur="1" fill="hold">
                                          <p:stCondLst>
                                            <p:cond delay="0"/>
                                          </p:stCondLst>
                                        </p:cTn>
                                        <p:tgtEl>
                                          <p:spTgt spid="46"/>
                                        </p:tgtEl>
                                        <p:attrNameLst>
                                          <p:attrName>style.visibility</p:attrName>
                                        </p:attrNameLst>
                                      </p:cBhvr>
                                      <p:to>
                                        <p:strVal val="visible"/>
                                      </p:to>
                                    </p:set>
                                    <p:animEffect transition="in" filter="fade">
                                      <p:cBhvr>
                                        <p:cTn id="46" dur="2000"/>
                                        <p:tgtEl>
                                          <p:spTgt spid="46"/>
                                        </p:tgtEl>
                                      </p:cBhvr>
                                    </p:animEffect>
                                    <p:anim calcmode="lin" valueType="num">
                                      <p:cBhvr>
                                        <p:cTn id="47" dur="2000" fill="hold"/>
                                        <p:tgtEl>
                                          <p:spTgt spid="46"/>
                                        </p:tgtEl>
                                        <p:attrNameLst>
                                          <p:attrName>style.rotation</p:attrName>
                                        </p:attrNameLst>
                                      </p:cBhvr>
                                      <p:tavLst>
                                        <p:tav tm="0">
                                          <p:val>
                                            <p:fltVal val="720"/>
                                          </p:val>
                                        </p:tav>
                                        <p:tav tm="100000">
                                          <p:val>
                                            <p:fltVal val="0"/>
                                          </p:val>
                                        </p:tav>
                                      </p:tavLst>
                                    </p:anim>
                                    <p:anim calcmode="lin" valueType="num">
                                      <p:cBhvr>
                                        <p:cTn id="48" dur="2000" fill="hold"/>
                                        <p:tgtEl>
                                          <p:spTgt spid="46"/>
                                        </p:tgtEl>
                                        <p:attrNameLst>
                                          <p:attrName>ppt_h</p:attrName>
                                        </p:attrNameLst>
                                      </p:cBhvr>
                                      <p:tavLst>
                                        <p:tav tm="0">
                                          <p:val>
                                            <p:fltVal val="0"/>
                                          </p:val>
                                        </p:tav>
                                        <p:tav tm="100000">
                                          <p:val>
                                            <p:strVal val="#ppt_h"/>
                                          </p:val>
                                        </p:tav>
                                      </p:tavLst>
                                    </p:anim>
                                    <p:anim calcmode="lin" valueType="num">
                                      <p:cBhvr>
                                        <p:cTn id="49" dur="2000" fill="hold"/>
                                        <p:tgtEl>
                                          <p:spTgt spid="46"/>
                                        </p:tgtEl>
                                        <p:attrNameLst>
                                          <p:attrName>ppt_w</p:attrName>
                                        </p:attrNameLst>
                                      </p:cBhvr>
                                      <p:tavLst>
                                        <p:tav tm="0">
                                          <p:val>
                                            <p:fltVal val="0"/>
                                          </p:val>
                                        </p:tav>
                                        <p:tav tm="100000">
                                          <p:val>
                                            <p:strVal val="#ppt_w"/>
                                          </p:val>
                                        </p:tav>
                                      </p:tavLst>
                                    </p:anim>
                                  </p:childTnLst>
                                </p:cTn>
                              </p:par>
                            </p:childTnLst>
                          </p:cTn>
                        </p:par>
                      </p:childTnLst>
                    </p:cTn>
                  </p:par>
                  <p:par>
                    <p:cTn id="50" fill="hold">
                      <p:stCondLst>
                        <p:cond delay="indefinite"/>
                      </p:stCondLst>
                      <p:childTnLst>
                        <p:par>
                          <p:cTn id="51" fill="hold">
                            <p:stCondLst>
                              <p:cond delay="0"/>
                            </p:stCondLst>
                            <p:childTnLst>
                              <p:par>
                                <p:cTn id="52" presetID="27" presetClass="entr" presetSubtype="0" fill="hold" grpId="0" nodeType="clickEffect">
                                  <p:stCondLst>
                                    <p:cond delay="0"/>
                                  </p:stCondLst>
                                  <p:iterate type="lt">
                                    <p:tmPct val="50000"/>
                                  </p:iterate>
                                  <p:childTnLst>
                                    <p:set>
                                      <p:cBhvr>
                                        <p:cTn id="53" dur="1" fill="hold">
                                          <p:stCondLst>
                                            <p:cond delay="0"/>
                                          </p:stCondLst>
                                        </p:cTn>
                                        <p:tgtEl>
                                          <p:spTgt spid="41"/>
                                        </p:tgtEl>
                                        <p:attrNameLst>
                                          <p:attrName>style.visibility</p:attrName>
                                        </p:attrNameLst>
                                      </p:cBhvr>
                                      <p:to>
                                        <p:strVal val="visible"/>
                                      </p:to>
                                    </p:set>
                                    <p:anim calcmode="discrete" valueType="clr">
                                      <p:cBhvr override="childStyle">
                                        <p:cTn id="54" dur="80"/>
                                        <p:tgtEl>
                                          <p:spTgt spid="41"/>
                                        </p:tgtEl>
                                        <p:attrNameLst>
                                          <p:attrName>style.color</p:attrName>
                                        </p:attrNameLst>
                                      </p:cBhvr>
                                      <p:tavLst>
                                        <p:tav tm="0">
                                          <p:val>
                                            <p:clrVal>
                                              <a:schemeClr val="accent2"/>
                                            </p:clrVal>
                                          </p:val>
                                        </p:tav>
                                        <p:tav tm="50000">
                                          <p:val>
                                            <p:clrVal>
                                              <a:schemeClr val="hlink"/>
                                            </p:clrVal>
                                          </p:val>
                                        </p:tav>
                                      </p:tavLst>
                                    </p:anim>
                                    <p:anim calcmode="discrete" valueType="clr">
                                      <p:cBhvr>
                                        <p:cTn id="55" dur="80"/>
                                        <p:tgtEl>
                                          <p:spTgt spid="41"/>
                                        </p:tgtEl>
                                        <p:attrNameLst>
                                          <p:attrName>fillcolor</p:attrName>
                                        </p:attrNameLst>
                                      </p:cBhvr>
                                      <p:tavLst>
                                        <p:tav tm="0">
                                          <p:val>
                                            <p:clrVal>
                                              <a:schemeClr val="accent2"/>
                                            </p:clrVal>
                                          </p:val>
                                        </p:tav>
                                        <p:tav tm="50000">
                                          <p:val>
                                            <p:clrVal>
                                              <a:schemeClr val="hlink"/>
                                            </p:clrVal>
                                          </p:val>
                                        </p:tav>
                                      </p:tavLst>
                                    </p:anim>
                                    <p:set>
                                      <p:cBhvr>
                                        <p:cTn id="56" dur="80"/>
                                        <p:tgtEl>
                                          <p:spTgt spid="41"/>
                                        </p:tgtEl>
                                        <p:attrNameLst>
                                          <p:attrName>fill.type</p:attrName>
                                        </p:attrNameLst>
                                      </p:cBhvr>
                                      <p:to>
                                        <p:strVal val="solid"/>
                                      </p:to>
                                    </p:set>
                                  </p:childTnLst>
                                </p:cTn>
                              </p:par>
                            </p:childTnLst>
                          </p:cTn>
                        </p:par>
                      </p:childTnLst>
                    </p:cTn>
                  </p:par>
                  <p:par>
                    <p:cTn id="57" fill="hold">
                      <p:stCondLst>
                        <p:cond delay="indefinite"/>
                      </p:stCondLst>
                      <p:childTnLst>
                        <p:par>
                          <p:cTn id="58" fill="hold">
                            <p:stCondLst>
                              <p:cond delay="0"/>
                            </p:stCondLst>
                            <p:childTnLst>
                              <p:par>
                                <p:cTn id="59" presetID="56" presetClass="entr" presetSubtype="0" fill="hold" grpId="0" nodeType="clickEffect">
                                  <p:stCondLst>
                                    <p:cond delay="0"/>
                                  </p:stCondLst>
                                  <p:iterate type="lt">
                                    <p:tmPct val="10000"/>
                                  </p:iterate>
                                  <p:childTnLst>
                                    <p:set>
                                      <p:cBhvr>
                                        <p:cTn id="60" dur="1" fill="hold">
                                          <p:stCondLst>
                                            <p:cond delay="0"/>
                                          </p:stCondLst>
                                        </p:cTn>
                                        <p:tgtEl>
                                          <p:spTgt spid="3"/>
                                        </p:tgtEl>
                                        <p:attrNameLst>
                                          <p:attrName>style.visibility</p:attrName>
                                        </p:attrNameLst>
                                      </p:cBhvr>
                                      <p:to>
                                        <p:strVal val="visible"/>
                                      </p:to>
                                    </p:set>
                                    <p:anim by="(-#ppt_w*2)" calcmode="lin" valueType="num">
                                      <p:cBhvr rctx="PPT">
                                        <p:cTn id="61" dur="500" autoRev="1" fill="hold">
                                          <p:stCondLst>
                                            <p:cond delay="0"/>
                                          </p:stCondLst>
                                        </p:cTn>
                                        <p:tgtEl>
                                          <p:spTgt spid="3"/>
                                        </p:tgtEl>
                                        <p:attrNameLst>
                                          <p:attrName>ppt_w</p:attrName>
                                        </p:attrNameLst>
                                      </p:cBhvr>
                                    </p:anim>
                                    <p:anim by="(#ppt_w*0.50)" calcmode="lin" valueType="num">
                                      <p:cBhvr>
                                        <p:cTn id="62" dur="500" decel="50000" autoRev="1" fill="hold">
                                          <p:stCondLst>
                                            <p:cond delay="0"/>
                                          </p:stCondLst>
                                        </p:cTn>
                                        <p:tgtEl>
                                          <p:spTgt spid="3"/>
                                        </p:tgtEl>
                                        <p:attrNameLst>
                                          <p:attrName>ppt_x</p:attrName>
                                        </p:attrNameLst>
                                      </p:cBhvr>
                                    </p:anim>
                                    <p:anim from="(-#ppt_h/2)" to="(#ppt_y)" calcmode="lin" valueType="num">
                                      <p:cBhvr>
                                        <p:cTn id="63" dur="1000" fill="hold">
                                          <p:stCondLst>
                                            <p:cond delay="0"/>
                                          </p:stCondLst>
                                        </p:cTn>
                                        <p:tgtEl>
                                          <p:spTgt spid="3"/>
                                        </p:tgtEl>
                                        <p:attrNameLst>
                                          <p:attrName>ppt_y</p:attrName>
                                        </p:attrNameLst>
                                      </p:cBhvr>
                                    </p:anim>
                                    <p:animRot by="21600000">
                                      <p:cBhvr>
                                        <p:cTn id="64" dur="1000" fill="hold">
                                          <p:stCondLst>
                                            <p:cond delay="0"/>
                                          </p:stCondLst>
                                        </p:cTn>
                                        <p:tgtEl>
                                          <p:spTgt spid="3"/>
                                        </p:tgtEl>
                                        <p:attrNameLst>
                                          <p:attrName>r</p:attrName>
                                        </p:attrNameLst>
                                      </p:cBhvr>
                                    </p:animRot>
                                  </p:childTnLst>
                                </p:cTn>
                              </p:par>
                            </p:childTnLst>
                          </p:cTn>
                        </p:par>
                      </p:childTnLst>
                    </p:cTn>
                  </p:par>
                  <p:par>
                    <p:cTn id="65" fill="hold">
                      <p:stCondLst>
                        <p:cond delay="indefinite"/>
                      </p:stCondLst>
                      <p:childTnLst>
                        <p:par>
                          <p:cTn id="66" fill="hold">
                            <p:stCondLst>
                              <p:cond delay="0"/>
                            </p:stCondLst>
                            <p:childTnLst>
                              <p:par>
                                <p:cTn id="67" presetID="29"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p:cTn id="69" dur="1000" fill="hold"/>
                                        <p:tgtEl>
                                          <p:spTgt spid="19"/>
                                        </p:tgtEl>
                                        <p:attrNameLst>
                                          <p:attrName>ppt_x</p:attrName>
                                        </p:attrNameLst>
                                      </p:cBhvr>
                                      <p:tavLst>
                                        <p:tav tm="0">
                                          <p:val>
                                            <p:strVal val="#ppt_x-.2"/>
                                          </p:val>
                                        </p:tav>
                                        <p:tav tm="100000">
                                          <p:val>
                                            <p:strVal val="#ppt_x"/>
                                          </p:val>
                                        </p:tav>
                                      </p:tavLst>
                                    </p:anim>
                                    <p:anim calcmode="lin" valueType="num">
                                      <p:cBhvr>
                                        <p:cTn id="70" dur="1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71" dur="1000"/>
                                        <p:tgtEl>
                                          <p:spTgt spid="19"/>
                                        </p:tgtEl>
                                      </p:cBhvr>
                                    </p:animEffect>
                                  </p:childTnLst>
                                </p:cTn>
                              </p:par>
                            </p:childTnLst>
                          </p:cTn>
                        </p:par>
                      </p:childTnLst>
                    </p:cTn>
                  </p:par>
                  <p:par>
                    <p:cTn id="72" fill="hold">
                      <p:stCondLst>
                        <p:cond delay="indefinite"/>
                      </p:stCondLst>
                      <p:childTnLst>
                        <p:par>
                          <p:cTn id="73" fill="hold">
                            <p:stCondLst>
                              <p:cond delay="0"/>
                            </p:stCondLst>
                            <p:childTnLst>
                              <p:par>
                                <p:cTn id="74" presetID="27" presetClass="entr" presetSubtype="0" fill="hold" grpId="0" nodeType="clickEffect">
                                  <p:stCondLst>
                                    <p:cond delay="0"/>
                                  </p:stCondLst>
                                  <p:iterate type="lt">
                                    <p:tmPct val="50000"/>
                                  </p:iterate>
                                  <p:childTnLst>
                                    <p:set>
                                      <p:cBhvr>
                                        <p:cTn id="75" dur="1" fill="hold">
                                          <p:stCondLst>
                                            <p:cond delay="0"/>
                                          </p:stCondLst>
                                        </p:cTn>
                                        <p:tgtEl>
                                          <p:spTgt spid="42"/>
                                        </p:tgtEl>
                                        <p:attrNameLst>
                                          <p:attrName>style.visibility</p:attrName>
                                        </p:attrNameLst>
                                      </p:cBhvr>
                                      <p:to>
                                        <p:strVal val="visible"/>
                                      </p:to>
                                    </p:set>
                                    <p:anim calcmode="discrete" valueType="clr">
                                      <p:cBhvr override="childStyle">
                                        <p:cTn id="76" dur="80"/>
                                        <p:tgtEl>
                                          <p:spTgt spid="42"/>
                                        </p:tgtEl>
                                        <p:attrNameLst>
                                          <p:attrName>style.color</p:attrName>
                                        </p:attrNameLst>
                                      </p:cBhvr>
                                      <p:tavLst>
                                        <p:tav tm="0">
                                          <p:val>
                                            <p:clrVal>
                                              <a:schemeClr val="accent2"/>
                                            </p:clrVal>
                                          </p:val>
                                        </p:tav>
                                        <p:tav tm="50000">
                                          <p:val>
                                            <p:clrVal>
                                              <a:schemeClr val="hlink"/>
                                            </p:clrVal>
                                          </p:val>
                                        </p:tav>
                                      </p:tavLst>
                                    </p:anim>
                                    <p:anim calcmode="discrete" valueType="clr">
                                      <p:cBhvr>
                                        <p:cTn id="77" dur="80"/>
                                        <p:tgtEl>
                                          <p:spTgt spid="42"/>
                                        </p:tgtEl>
                                        <p:attrNameLst>
                                          <p:attrName>fillcolor</p:attrName>
                                        </p:attrNameLst>
                                      </p:cBhvr>
                                      <p:tavLst>
                                        <p:tav tm="0">
                                          <p:val>
                                            <p:clrVal>
                                              <a:schemeClr val="accent2"/>
                                            </p:clrVal>
                                          </p:val>
                                        </p:tav>
                                        <p:tav tm="50000">
                                          <p:val>
                                            <p:clrVal>
                                              <a:schemeClr val="hlink"/>
                                            </p:clrVal>
                                          </p:val>
                                        </p:tav>
                                      </p:tavLst>
                                    </p:anim>
                                    <p:set>
                                      <p:cBhvr>
                                        <p:cTn id="78" dur="80"/>
                                        <p:tgtEl>
                                          <p:spTgt spid="42"/>
                                        </p:tgtEl>
                                        <p:attrNameLst>
                                          <p:attrName>fill.type</p:attrName>
                                        </p:attrNameLst>
                                      </p:cBhvr>
                                      <p:to>
                                        <p:strVal val="solid"/>
                                      </p:to>
                                    </p:set>
                                  </p:childTnLst>
                                </p:cTn>
                              </p:par>
                            </p:childTnLst>
                          </p:cTn>
                        </p:par>
                      </p:childTnLst>
                    </p:cTn>
                  </p:par>
                  <p:par>
                    <p:cTn id="79" fill="hold">
                      <p:stCondLst>
                        <p:cond delay="indefinite"/>
                      </p:stCondLst>
                      <p:childTnLst>
                        <p:par>
                          <p:cTn id="80" fill="hold">
                            <p:stCondLst>
                              <p:cond delay="0"/>
                            </p:stCondLst>
                            <p:childTnLst>
                              <p:par>
                                <p:cTn id="81" presetID="56" presetClass="entr" presetSubtype="0" fill="hold" grpId="0" nodeType="clickEffect">
                                  <p:stCondLst>
                                    <p:cond delay="0"/>
                                  </p:stCondLst>
                                  <p:iterate type="lt">
                                    <p:tmPct val="10000"/>
                                  </p:iterate>
                                  <p:childTnLst>
                                    <p:set>
                                      <p:cBhvr>
                                        <p:cTn id="82" dur="1" fill="hold">
                                          <p:stCondLst>
                                            <p:cond delay="0"/>
                                          </p:stCondLst>
                                        </p:cTn>
                                        <p:tgtEl>
                                          <p:spTgt spid="4"/>
                                        </p:tgtEl>
                                        <p:attrNameLst>
                                          <p:attrName>style.visibility</p:attrName>
                                        </p:attrNameLst>
                                      </p:cBhvr>
                                      <p:to>
                                        <p:strVal val="visible"/>
                                      </p:to>
                                    </p:set>
                                    <p:anim by="(-#ppt_w*2)" calcmode="lin" valueType="num">
                                      <p:cBhvr rctx="PPT">
                                        <p:cTn id="83" dur="500" autoRev="1" fill="hold">
                                          <p:stCondLst>
                                            <p:cond delay="0"/>
                                          </p:stCondLst>
                                        </p:cTn>
                                        <p:tgtEl>
                                          <p:spTgt spid="4"/>
                                        </p:tgtEl>
                                        <p:attrNameLst>
                                          <p:attrName>ppt_w</p:attrName>
                                        </p:attrNameLst>
                                      </p:cBhvr>
                                    </p:anim>
                                    <p:anim by="(#ppt_w*0.50)" calcmode="lin" valueType="num">
                                      <p:cBhvr>
                                        <p:cTn id="84" dur="500" decel="50000" autoRev="1" fill="hold">
                                          <p:stCondLst>
                                            <p:cond delay="0"/>
                                          </p:stCondLst>
                                        </p:cTn>
                                        <p:tgtEl>
                                          <p:spTgt spid="4"/>
                                        </p:tgtEl>
                                        <p:attrNameLst>
                                          <p:attrName>ppt_x</p:attrName>
                                        </p:attrNameLst>
                                      </p:cBhvr>
                                    </p:anim>
                                    <p:anim from="(-#ppt_h/2)" to="(#ppt_y)" calcmode="lin" valueType="num">
                                      <p:cBhvr>
                                        <p:cTn id="85" dur="1000" fill="hold">
                                          <p:stCondLst>
                                            <p:cond delay="0"/>
                                          </p:stCondLst>
                                        </p:cTn>
                                        <p:tgtEl>
                                          <p:spTgt spid="4"/>
                                        </p:tgtEl>
                                        <p:attrNameLst>
                                          <p:attrName>ppt_y</p:attrName>
                                        </p:attrNameLst>
                                      </p:cBhvr>
                                    </p:anim>
                                    <p:animRot by="21600000">
                                      <p:cBhvr>
                                        <p:cTn id="86" dur="1000" fill="hold">
                                          <p:stCondLst>
                                            <p:cond delay="0"/>
                                          </p:stCondLst>
                                        </p:cTn>
                                        <p:tgtEl>
                                          <p:spTgt spid="4"/>
                                        </p:tgtEl>
                                        <p:attrNameLst>
                                          <p:attrName>r</p:attrName>
                                        </p:attrNameLst>
                                      </p:cBhvr>
                                    </p:animRot>
                                  </p:childTnLst>
                                </p:cTn>
                              </p:par>
                            </p:childTnLst>
                          </p:cTn>
                        </p:par>
                      </p:childTnLst>
                    </p:cTn>
                  </p:par>
                  <p:par>
                    <p:cTn id="87" fill="hold">
                      <p:stCondLst>
                        <p:cond delay="indefinite"/>
                      </p:stCondLst>
                      <p:childTnLst>
                        <p:par>
                          <p:cTn id="88" fill="hold">
                            <p:stCondLst>
                              <p:cond delay="0"/>
                            </p:stCondLst>
                            <p:childTnLst>
                              <p:par>
                                <p:cTn id="89" presetID="29" presetClass="entr" presetSubtype="0" fill="hold" nodeType="clickEffect">
                                  <p:stCondLst>
                                    <p:cond delay="0"/>
                                  </p:stCondLst>
                                  <p:childTnLst>
                                    <p:set>
                                      <p:cBhvr>
                                        <p:cTn id="90" dur="1" fill="hold">
                                          <p:stCondLst>
                                            <p:cond delay="0"/>
                                          </p:stCondLst>
                                        </p:cTn>
                                        <p:tgtEl>
                                          <p:spTgt spid="22"/>
                                        </p:tgtEl>
                                        <p:attrNameLst>
                                          <p:attrName>style.visibility</p:attrName>
                                        </p:attrNameLst>
                                      </p:cBhvr>
                                      <p:to>
                                        <p:strVal val="visible"/>
                                      </p:to>
                                    </p:set>
                                    <p:anim calcmode="lin" valueType="num">
                                      <p:cBhvr>
                                        <p:cTn id="91" dur="1000" fill="hold"/>
                                        <p:tgtEl>
                                          <p:spTgt spid="22"/>
                                        </p:tgtEl>
                                        <p:attrNameLst>
                                          <p:attrName>ppt_x</p:attrName>
                                        </p:attrNameLst>
                                      </p:cBhvr>
                                      <p:tavLst>
                                        <p:tav tm="0">
                                          <p:val>
                                            <p:strVal val="#ppt_x-.2"/>
                                          </p:val>
                                        </p:tav>
                                        <p:tav tm="100000">
                                          <p:val>
                                            <p:strVal val="#ppt_x"/>
                                          </p:val>
                                        </p:tav>
                                      </p:tavLst>
                                    </p:anim>
                                    <p:anim calcmode="lin" valueType="num">
                                      <p:cBhvr>
                                        <p:cTn id="92" dur="10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93" dur="1000"/>
                                        <p:tgtEl>
                                          <p:spTgt spid="22"/>
                                        </p:tgtEl>
                                      </p:cBhvr>
                                    </p:animEffect>
                                  </p:childTnLst>
                                </p:cTn>
                              </p:par>
                            </p:childTnLst>
                          </p:cTn>
                        </p:par>
                      </p:childTnLst>
                    </p:cTn>
                  </p:par>
                  <p:par>
                    <p:cTn id="94" fill="hold">
                      <p:stCondLst>
                        <p:cond delay="indefinite"/>
                      </p:stCondLst>
                      <p:childTnLst>
                        <p:par>
                          <p:cTn id="95" fill="hold">
                            <p:stCondLst>
                              <p:cond delay="0"/>
                            </p:stCondLst>
                            <p:childTnLst>
                              <p:par>
                                <p:cTn id="96" presetID="27" presetClass="entr" presetSubtype="0" fill="hold" grpId="0" nodeType="clickEffect">
                                  <p:stCondLst>
                                    <p:cond delay="0"/>
                                  </p:stCondLst>
                                  <p:iterate type="lt">
                                    <p:tmPct val="50000"/>
                                  </p:iterate>
                                  <p:childTnLst>
                                    <p:set>
                                      <p:cBhvr>
                                        <p:cTn id="97" dur="1" fill="hold">
                                          <p:stCondLst>
                                            <p:cond delay="0"/>
                                          </p:stCondLst>
                                        </p:cTn>
                                        <p:tgtEl>
                                          <p:spTgt spid="43"/>
                                        </p:tgtEl>
                                        <p:attrNameLst>
                                          <p:attrName>style.visibility</p:attrName>
                                        </p:attrNameLst>
                                      </p:cBhvr>
                                      <p:to>
                                        <p:strVal val="visible"/>
                                      </p:to>
                                    </p:set>
                                    <p:anim calcmode="discrete" valueType="clr">
                                      <p:cBhvr override="childStyle">
                                        <p:cTn id="98" dur="80"/>
                                        <p:tgtEl>
                                          <p:spTgt spid="43"/>
                                        </p:tgtEl>
                                        <p:attrNameLst>
                                          <p:attrName>style.color</p:attrName>
                                        </p:attrNameLst>
                                      </p:cBhvr>
                                      <p:tavLst>
                                        <p:tav tm="0">
                                          <p:val>
                                            <p:clrVal>
                                              <a:schemeClr val="accent2"/>
                                            </p:clrVal>
                                          </p:val>
                                        </p:tav>
                                        <p:tav tm="50000">
                                          <p:val>
                                            <p:clrVal>
                                              <a:schemeClr val="hlink"/>
                                            </p:clrVal>
                                          </p:val>
                                        </p:tav>
                                      </p:tavLst>
                                    </p:anim>
                                    <p:anim calcmode="discrete" valueType="clr">
                                      <p:cBhvr>
                                        <p:cTn id="99" dur="80"/>
                                        <p:tgtEl>
                                          <p:spTgt spid="43"/>
                                        </p:tgtEl>
                                        <p:attrNameLst>
                                          <p:attrName>fillcolor</p:attrName>
                                        </p:attrNameLst>
                                      </p:cBhvr>
                                      <p:tavLst>
                                        <p:tav tm="0">
                                          <p:val>
                                            <p:clrVal>
                                              <a:schemeClr val="accent2"/>
                                            </p:clrVal>
                                          </p:val>
                                        </p:tav>
                                        <p:tav tm="50000">
                                          <p:val>
                                            <p:clrVal>
                                              <a:schemeClr val="hlink"/>
                                            </p:clrVal>
                                          </p:val>
                                        </p:tav>
                                      </p:tavLst>
                                    </p:anim>
                                    <p:set>
                                      <p:cBhvr>
                                        <p:cTn id="100" dur="80"/>
                                        <p:tgtEl>
                                          <p:spTgt spid="43"/>
                                        </p:tgtEl>
                                        <p:attrNameLst>
                                          <p:attrName>fill.type</p:attrName>
                                        </p:attrNameLst>
                                      </p:cBhvr>
                                      <p:to>
                                        <p:strVal val="solid"/>
                                      </p:to>
                                    </p:set>
                                  </p:childTnLst>
                                </p:cTn>
                              </p:par>
                            </p:childTnLst>
                          </p:cTn>
                        </p:par>
                      </p:childTnLst>
                    </p:cTn>
                  </p:par>
                  <p:par>
                    <p:cTn id="101" fill="hold">
                      <p:stCondLst>
                        <p:cond delay="indefinite"/>
                      </p:stCondLst>
                      <p:childTnLst>
                        <p:par>
                          <p:cTn id="102" fill="hold">
                            <p:stCondLst>
                              <p:cond delay="0"/>
                            </p:stCondLst>
                            <p:childTnLst>
                              <p:par>
                                <p:cTn id="103" presetID="56" presetClass="entr" presetSubtype="0" fill="hold" grpId="0" nodeType="clickEffect">
                                  <p:stCondLst>
                                    <p:cond delay="0"/>
                                  </p:stCondLst>
                                  <p:iterate type="lt">
                                    <p:tmPct val="10000"/>
                                  </p:iterate>
                                  <p:childTnLst>
                                    <p:set>
                                      <p:cBhvr>
                                        <p:cTn id="104" dur="1" fill="hold">
                                          <p:stCondLst>
                                            <p:cond delay="0"/>
                                          </p:stCondLst>
                                        </p:cTn>
                                        <p:tgtEl>
                                          <p:spTgt spid="5"/>
                                        </p:tgtEl>
                                        <p:attrNameLst>
                                          <p:attrName>style.visibility</p:attrName>
                                        </p:attrNameLst>
                                      </p:cBhvr>
                                      <p:to>
                                        <p:strVal val="visible"/>
                                      </p:to>
                                    </p:set>
                                    <p:anim by="(-#ppt_w*2)" calcmode="lin" valueType="num">
                                      <p:cBhvr rctx="PPT">
                                        <p:cTn id="105" dur="500" autoRev="1" fill="hold">
                                          <p:stCondLst>
                                            <p:cond delay="0"/>
                                          </p:stCondLst>
                                        </p:cTn>
                                        <p:tgtEl>
                                          <p:spTgt spid="5"/>
                                        </p:tgtEl>
                                        <p:attrNameLst>
                                          <p:attrName>ppt_w</p:attrName>
                                        </p:attrNameLst>
                                      </p:cBhvr>
                                    </p:anim>
                                    <p:anim by="(#ppt_w*0.50)" calcmode="lin" valueType="num">
                                      <p:cBhvr>
                                        <p:cTn id="106" dur="500" decel="50000" autoRev="1" fill="hold">
                                          <p:stCondLst>
                                            <p:cond delay="0"/>
                                          </p:stCondLst>
                                        </p:cTn>
                                        <p:tgtEl>
                                          <p:spTgt spid="5"/>
                                        </p:tgtEl>
                                        <p:attrNameLst>
                                          <p:attrName>ppt_x</p:attrName>
                                        </p:attrNameLst>
                                      </p:cBhvr>
                                    </p:anim>
                                    <p:anim from="(-#ppt_h/2)" to="(#ppt_y)" calcmode="lin" valueType="num">
                                      <p:cBhvr>
                                        <p:cTn id="107" dur="1000" fill="hold">
                                          <p:stCondLst>
                                            <p:cond delay="0"/>
                                          </p:stCondLst>
                                        </p:cTn>
                                        <p:tgtEl>
                                          <p:spTgt spid="5"/>
                                        </p:tgtEl>
                                        <p:attrNameLst>
                                          <p:attrName>ppt_y</p:attrName>
                                        </p:attrNameLst>
                                      </p:cBhvr>
                                    </p:anim>
                                    <p:animRot by="21600000">
                                      <p:cBhvr>
                                        <p:cTn id="108" dur="1000" fill="hold">
                                          <p:stCondLst>
                                            <p:cond delay="0"/>
                                          </p:stCondLst>
                                        </p:cTn>
                                        <p:tgtEl>
                                          <p:spTgt spid="5"/>
                                        </p:tgtEl>
                                        <p:attrNameLst>
                                          <p:attrName>r</p:attrName>
                                        </p:attrNameLst>
                                      </p:cBhvr>
                                    </p:animRot>
                                  </p:childTnLst>
                                </p:cTn>
                              </p:par>
                            </p:childTnLst>
                          </p:cTn>
                        </p:par>
                      </p:childTnLst>
                    </p:cTn>
                  </p:par>
                  <p:par>
                    <p:cTn id="109" fill="hold">
                      <p:stCondLst>
                        <p:cond delay="indefinite"/>
                      </p:stCondLst>
                      <p:childTnLst>
                        <p:par>
                          <p:cTn id="110" fill="hold">
                            <p:stCondLst>
                              <p:cond delay="0"/>
                            </p:stCondLst>
                            <p:childTnLst>
                              <p:par>
                                <p:cTn id="111" presetID="27" presetClass="entr" presetSubtype="0" fill="hold" grpId="0" nodeType="clickEffect">
                                  <p:stCondLst>
                                    <p:cond delay="0"/>
                                  </p:stCondLst>
                                  <p:iterate type="lt">
                                    <p:tmPct val="50000"/>
                                  </p:iterate>
                                  <p:childTnLst>
                                    <p:set>
                                      <p:cBhvr>
                                        <p:cTn id="112" dur="1" fill="hold">
                                          <p:stCondLst>
                                            <p:cond delay="0"/>
                                          </p:stCondLst>
                                        </p:cTn>
                                        <p:tgtEl>
                                          <p:spTgt spid="44"/>
                                        </p:tgtEl>
                                        <p:attrNameLst>
                                          <p:attrName>style.visibility</p:attrName>
                                        </p:attrNameLst>
                                      </p:cBhvr>
                                      <p:to>
                                        <p:strVal val="visible"/>
                                      </p:to>
                                    </p:set>
                                    <p:anim calcmode="discrete" valueType="clr">
                                      <p:cBhvr override="childStyle">
                                        <p:cTn id="113" dur="80"/>
                                        <p:tgtEl>
                                          <p:spTgt spid="44"/>
                                        </p:tgtEl>
                                        <p:attrNameLst>
                                          <p:attrName>style.color</p:attrName>
                                        </p:attrNameLst>
                                      </p:cBhvr>
                                      <p:tavLst>
                                        <p:tav tm="0">
                                          <p:val>
                                            <p:clrVal>
                                              <a:schemeClr val="accent2"/>
                                            </p:clrVal>
                                          </p:val>
                                        </p:tav>
                                        <p:tav tm="50000">
                                          <p:val>
                                            <p:clrVal>
                                              <a:schemeClr val="hlink"/>
                                            </p:clrVal>
                                          </p:val>
                                        </p:tav>
                                      </p:tavLst>
                                    </p:anim>
                                    <p:anim calcmode="discrete" valueType="clr">
                                      <p:cBhvr>
                                        <p:cTn id="114" dur="80"/>
                                        <p:tgtEl>
                                          <p:spTgt spid="44"/>
                                        </p:tgtEl>
                                        <p:attrNameLst>
                                          <p:attrName>fillcolor</p:attrName>
                                        </p:attrNameLst>
                                      </p:cBhvr>
                                      <p:tavLst>
                                        <p:tav tm="0">
                                          <p:val>
                                            <p:clrVal>
                                              <a:schemeClr val="accent2"/>
                                            </p:clrVal>
                                          </p:val>
                                        </p:tav>
                                        <p:tav tm="50000">
                                          <p:val>
                                            <p:clrVal>
                                              <a:schemeClr val="hlink"/>
                                            </p:clrVal>
                                          </p:val>
                                        </p:tav>
                                      </p:tavLst>
                                    </p:anim>
                                    <p:set>
                                      <p:cBhvr>
                                        <p:cTn id="115" dur="80"/>
                                        <p:tgtEl>
                                          <p:spTgt spid="44"/>
                                        </p:tgtEl>
                                        <p:attrNameLst>
                                          <p:attrName>fill.type</p:attrName>
                                        </p:attrNameLst>
                                      </p:cBhvr>
                                      <p:to>
                                        <p:strVal val="solid"/>
                                      </p:to>
                                    </p:set>
                                  </p:childTnLst>
                                </p:cTn>
                              </p:par>
                            </p:childTnLst>
                          </p:cTn>
                        </p:par>
                      </p:childTnLst>
                    </p:cTn>
                  </p:par>
                  <p:par>
                    <p:cTn id="116" fill="hold">
                      <p:stCondLst>
                        <p:cond delay="indefinite"/>
                      </p:stCondLst>
                      <p:childTnLst>
                        <p:par>
                          <p:cTn id="117" fill="hold">
                            <p:stCondLst>
                              <p:cond delay="0"/>
                            </p:stCondLst>
                            <p:childTnLst>
                              <p:par>
                                <p:cTn id="118" presetID="56" presetClass="entr" presetSubtype="0" fill="hold" grpId="0" nodeType="clickEffect">
                                  <p:stCondLst>
                                    <p:cond delay="0"/>
                                  </p:stCondLst>
                                  <p:iterate type="lt">
                                    <p:tmPct val="10000"/>
                                  </p:iterate>
                                  <p:childTnLst>
                                    <p:set>
                                      <p:cBhvr>
                                        <p:cTn id="119" dur="1" fill="hold">
                                          <p:stCondLst>
                                            <p:cond delay="0"/>
                                          </p:stCondLst>
                                        </p:cTn>
                                        <p:tgtEl>
                                          <p:spTgt spid="6"/>
                                        </p:tgtEl>
                                        <p:attrNameLst>
                                          <p:attrName>style.visibility</p:attrName>
                                        </p:attrNameLst>
                                      </p:cBhvr>
                                      <p:to>
                                        <p:strVal val="visible"/>
                                      </p:to>
                                    </p:set>
                                    <p:anim by="(-#ppt_w*2)" calcmode="lin" valueType="num">
                                      <p:cBhvr rctx="PPT">
                                        <p:cTn id="120" dur="500" autoRev="1" fill="hold">
                                          <p:stCondLst>
                                            <p:cond delay="0"/>
                                          </p:stCondLst>
                                        </p:cTn>
                                        <p:tgtEl>
                                          <p:spTgt spid="6"/>
                                        </p:tgtEl>
                                        <p:attrNameLst>
                                          <p:attrName>ppt_w</p:attrName>
                                        </p:attrNameLst>
                                      </p:cBhvr>
                                    </p:anim>
                                    <p:anim by="(#ppt_w*0.50)" calcmode="lin" valueType="num">
                                      <p:cBhvr>
                                        <p:cTn id="121" dur="500" decel="50000" autoRev="1" fill="hold">
                                          <p:stCondLst>
                                            <p:cond delay="0"/>
                                          </p:stCondLst>
                                        </p:cTn>
                                        <p:tgtEl>
                                          <p:spTgt spid="6"/>
                                        </p:tgtEl>
                                        <p:attrNameLst>
                                          <p:attrName>ppt_x</p:attrName>
                                        </p:attrNameLst>
                                      </p:cBhvr>
                                    </p:anim>
                                    <p:anim from="(-#ppt_h/2)" to="(#ppt_y)" calcmode="lin" valueType="num">
                                      <p:cBhvr>
                                        <p:cTn id="122" dur="1000" fill="hold">
                                          <p:stCondLst>
                                            <p:cond delay="0"/>
                                          </p:stCondLst>
                                        </p:cTn>
                                        <p:tgtEl>
                                          <p:spTgt spid="6"/>
                                        </p:tgtEl>
                                        <p:attrNameLst>
                                          <p:attrName>ppt_y</p:attrName>
                                        </p:attrNameLst>
                                      </p:cBhvr>
                                    </p:anim>
                                    <p:animRot by="21600000">
                                      <p:cBhvr>
                                        <p:cTn id="123" dur="1000" fill="hold">
                                          <p:stCondLst>
                                            <p:cond delay="0"/>
                                          </p:stCondLst>
                                        </p:cTn>
                                        <p:tgtEl>
                                          <p:spTgt spid="6"/>
                                        </p:tgtEl>
                                        <p:attrNameLst>
                                          <p:attrName>r</p:attrName>
                                        </p:attrNameLst>
                                      </p:cBhvr>
                                    </p:animRot>
                                  </p:childTnLst>
                                </p:cTn>
                              </p:par>
                            </p:childTnLst>
                          </p:cTn>
                        </p:par>
                      </p:childTnLst>
                    </p:cTn>
                  </p:par>
                  <p:par>
                    <p:cTn id="124" fill="hold">
                      <p:stCondLst>
                        <p:cond delay="indefinite"/>
                      </p:stCondLst>
                      <p:childTnLst>
                        <p:par>
                          <p:cTn id="125" fill="hold">
                            <p:stCondLst>
                              <p:cond delay="0"/>
                            </p:stCondLst>
                            <p:childTnLst>
                              <p:par>
                                <p:cTn id="126" presetID="29" presetClass="entr" presetSubtype="0" fill="hold" nodeType="clickEffect">
                                  <p:stCondLst>
                                    <p:cond delay="0"/>
                                  </p:stCondLst>
                                  <p:childTnLst>
                                    <p:set>
                                      <p:cBhvr>
                                        <p:cTn id="127" dur="1" fill="hold">
                                          <p:stCondLst>
                                            <p:cond delay="0"/>
                                          </p:stCondLst>
                                        </p:cTn>
                                        <p:tgtEl>
                                          <p:spTgt spid="24"/>
                                        </p:tgtEl>
                                        <p:attrNameLst>
                                          <p:attrName>style.visibility</p:attrName>
                                        </p:attrNameLst>
                                      </p:cBhvr>
                                      <p:to>
                                        <p:strVal val="visible"/>
                                      </p:to>
                                    </p:set>
                                    <p:anim calcmode="lin" valueType="num">
                                      <p:cBhvr>
                                        <p:cTn id="128" dur="1000" fill="hold"/>
                                        <p:tgtEl>
                                          <p:spTgt spid="24"/>
                                        </p:tgtEl>
                                        <p:attrNameLst>
                                          <p:attrName>ppt_x</p:attrName>
                                        </p:attrNameLst>
                                      </p:cBhvr>
                                      <p:tavLst>
                                        <p:tav tm="0">
                                          <p:val>
                                            <p:strVal val="#ppt_x-.2"/>
                                          </p:val>
                                        </p:tav>
                                        <p:tav tm="100000">
                                          <p:val>
                                            <p:strVal val="#ppt_x"/>
                                          </p:val>
                                        </p:tav>
                                      </p:tavLst>
                                    </p:anim>
                                    <p:anim calcmode="lin" valueType="num">
                                      <p:cBhvr>
                                        <p:cTn id="129" dur="1000" fill="hold"/>
                                        <p:tgtEl>
                                          <p:spTgt spid="24"/>
                                        </p:tgtEl>
                                        <p:attrNameLst>
                                          <p:attrName>ppt_y</p:attrName>
                                        </p:attrNameLst>
                                      </p:cBhvr>
                                      <p:tavLst>
                                        <p:tav tm="0">
                                          <p:val>
                                            <p:strVal val="#ppt_y"/>
                                          </p:val>
                                        </p:tav>
                                        <p:tav tm="100000">
                                          <p:val>
                                            <p:strVal val="#ppt_y"/>
                                          </p:val>
                                        </p:tav>
                                      </p:tavLst>
                                    </p:anim>
                                    <p:animEffect transition="in" filter="wipe(right)" prLst="gradientSize: 0.1">
                                      <p:cBhvr>
                                        <p:cTn id="130" dur="1000"/>
                                        <p:tgtEl>
                                          <p:spTgt spid="24"/>
                                        </p:tgtEl>
                                      </p:cBhvr>
                                    </p:animEffect>
                                  </p:childTnLst>
                                </p:cTn>
                              </p:par>
                              <p:par>
                                <p:cTn id="131" presetID="29" presetClass="entr" presetSubtype="0" fill="hold" nodeType="withEffect">
                                  <p:stCondLst>
                                    <p:cond delay="0"/>
                                  </p:stCondLst>
                                  <p:childTnLst>
                                    <p:set>
                                      <p:cBhvr>
                                        <p:cTn id="132" dur="1" fill="hold">
                                          <p:stCondLst>
                                            <p:cond delay="0"/>
                                          </p:stCondLst>
                                        </p:cTn>
                                        <p:tgtEl>
                                          <p:spTgt spid="26"/>
                                        </p:tgtEl>
                                        <p:attrNameLst>
                                          <p:attrName>style.visibility</p:attrName>
                                        </p:attrNameLst>
                                      </p:cBhvr>
                                      <p:to>
                                        <p:strVal val="visible"/>
                                      </p:to>
                                    </p:set>
                                    <p:anim calcmode="lin" valueType="num">
                                      <p:cBhvr>
                                        <p:cTn id="133" dur="1000" fill="hold"/>
                                        <p:tgtEl>
                                          <p:spTgt spid="26"/>
                                        </p:tgtEl>
                                        <p:attrNameLst>
                                          <p:attrName>ppt_x</p:attrName>
                                        </p:attrNameLst>
                                      </p:cBhvr>
                                      <p:tavLst>
                                        <p:tav tm="0">
                                          <p:val>
                                            <p:strVal val="#ppt_x-.2"/>
                                          </p:val>
                                        </p:tav>
                                        <p:tav tm="100000">
                                          <p:val>
                                            <p:strVal val="#ppt_x"/>
                                          </p:val>
                                        </p:tav>
                                      </p:tavLst>
                                    </p:anim>
                                    <p:anim calcmode="lin" valueType="num">
                                      <p:cBhvr>
                                        <p:cTn id="134" dur="1000" fill="hold"/>
                                        <p:tgtEl>
                                          <p:spTgt spid="26"/>
                                        </p:tgtEl>
                                        <p:attrNameLst>
                                          <p:attrName>ppt_y</p:attrName>
                                        </p:attrNameLst>
                                      </p:cBhvr>
                                      <p:tavLst>
                                        <p:tav tm="0">
                                          <p:val>
                                            <p:strVal val="#ppt_y"/>
                                          </p:val>
                                        </p:tav>
                                        <p:tav tm="100000">
                                          <p:val>
                                            <p:strVal val="#ppt_y"/>
                                          </p:val>
                                        </p:tav>
                                      </p:tavLst>
                                    </p:anim>
                                    <p:animEffect transition="in" filter="wipe(right)" prLst="gradientSize: 0.1">
                                      <p:cBhvr>
                                        <p:cTn id="135" dur="1000"/>
                                        <p:tgtEl>
                                          <p:spTgt spid="26"/>
                                        </p:tgtEl>
                                      </p:cBhvr>
                                    </p:animEffect>
                                  </p:childTnLst>
                                </p:cTn>
                              </p:par>
                            </p:childTnLst>
                          </p:cTn>
                        </p:par>
                      </p:childTnLst>
                    </p:cTn>
                  </p:par>
                  <p:par>
                    <p:cTn id="136" fill="hold">
                      <p:stCondLst>
                        <p:cond delay="indefinite"/>
                      </p:stCondLst>
                      <p:childTnLst>
                        <p:par>
                          <p:cTn id="137" fill="hold">
                            <p:stCondLst>
                              <p:cond delay="0"/>
                            </p:stCondLst>
                            <p:childTnLst>
                              <p:par>
                                <p:cTn id="138" presetID="27" presetClass="entr" presetSubtype="0" fill="hold" grpId="0" nodeType="clickEffect">
                                  <p:stCondLst>
                                    <p:cond delay="0"/>
                                  </p:stCondLst>
                                  <p:iterate type="lt">
                                    <p:tmPct val="50000"/>
                                  </p:iterate>
                                  <p:childTnLst>
                                    <p:set>
                                      <p:cBhvr>
                                        <p:cTn id="139" dur="1" fill="hold">
                                          <p:stCondLst>
                                            <p:cond delay="0"/>
                                          </p:stCondLst>
                                        </p:cTn>
                                        <p:tgtEl>
                                          <p:spTgt spid="45"/>
                                        </p:tgtEl>
                                        <p:attrNameLst>
                                          <p:attrName>style.visibility</p:attrName>
                                        </p:attrNameLst>
                                      </p:cBhvr>
                                      <p:to>
                                        <p:strVal val="visible"/>
                                      </p:to>
                                    </p:set>
                                    <p:anim calcmode="discrete" valueType="clr">
                                      <p:cBhvr override="childStyle">
                                        <p:cTn id="140" dur="80"/>
                                        <p:tgtEl>
                                          <p:spTgt spid="45"/>
                                        </p:tgtEl>
                                        <p:attrNameLst>
                                          <p:attrName>style.color</p:attrName>
                                        </p:attrNameLst>
                                      </p:cBhvr>
                                      <p:tavLst>
                                        <p:tav tm="0">
                                          <p:val>
                                            <p:clrVal>
                                              <a:schemeClr val="accent2"/>
                                            </p:clrVal>
                                          </p:val>
                                        </p:tav>
                                        <p:tav tm="50000">
                                          <p:val>
                                            <p:clrVal>
                                              <a:schemeClr val="hlink"/>
                                            </p:clrVal>
                                          </p:val>
                                        </p:tav>
                                      </p:tavLst>
                                    </p:anim>
                                    <p:anim calcmode="discrete" valueType="clr">
                                      <p:cBhvr>
                                        <p:cTn id="141" dur="80"/>
                                        <p:tgtEl>
                                          <p:spTgt spid="45"/>
                                        </p:tgtEl>
                                        <p:attrNameLst>
                                          <p:attrName>fillcolor</p:attrName>
                                        </p:attrNameLst>
                                      </p:cBhvr>
                                      <p:tavLst>
                                        <p:tav tm="0">
                                          <p:val>
                                            <p:clrVal>
                                              <a:schemeClr val="accent2"/>
                                            </p:clrVal>
                                          </p:val>
                                        </p:tav>
                                        <p:tav tm="50000">
                                          <p:val>
                                            <p:clrVal>
                                              <a:schemeClr val="hlink"/>
                                            </p:clrVal>
                                          </p:val>
                                        </p:tav>
                                      </p:tavLst>
                                    </p:anim>
                                    <p:set>
                                      <p:cBhvr>
                                        <p:cTn id="142" dur="80"/>
                                        <p:tgtEl>
                                          <p:spTgt spid="45"/>
                                        </p:tgtEl>
                                        <p:attrNameLst>
                                          <p:attrName>fill.type</p:attrName>
                                        </p:attrNameLst>
                                      </p:cBhvr>
                                      <p:to>
                                        <p:strVal val="solid"/>
                                      </p:to>
                                    </p:set>
                                  </p:childTnLst>
                                </p:cTn>
                              </p:par>
                            </p:childTnLst>
                          </p:cTn>
                        </p:par>
                      </p:childTnLst>
                    </p:cTn>
                  </p:par>
                  <p:par>
                    <p:cTn id="143" fill="hold">
                      <p:stCondLst>
                        <p:cond delay="indefinite"/>
                      </p:stCondLst>
                      <p:childTnLst>
                        <p:par>
                          <p:cTn id="144" fill="hold">
                            <p:stCondLst>
                              <p:cond delay="0"/>
                            </p:stCondLst>
                            <p:childTnLst>
                              <p:par>
                                <p:cTn id="145" presetID="56" presetClass="entr" presetSubtype="0" fill="hold" grpId="0" nodeType="clickEffect">
                                  <p:stCondLst>
                                    <p:cond delay="0"/>
                                  </p:stCondLst>
                                  <p:iterate type="lt">
                                    <p:tmPct val="10000"/>
                                  </p:iterate>
                                  <p:childTnLst>
                                    <p:set>
                                      <p:cBhvr>
                                        <p:cTn id="146" dur="1" fill="hold">
                                          <p:stCondLst>
                                            <p:cond delay="0"/>
                                          </p:stCondLst>
                                        </p:cTn>
                                        <p:tgtEl>
                                          <p:spTgt spid="7"/>
                                        </p:tgtEl>
                                        <p:attrNameLst>
                                          <p:attrName>style.visibility</p:attrName>
                                        </p:attrNameLst>
                                      </p:cBhvr>
                                      <p:to>
                                        <p:strVal val="visible"/>
                                      </p:to>
                                    </p:set>
                                    <p:anim by="(-#ppt_w*2)" calcmode="lin" valueType="num">
                                      <p:cBhvr rctx="PPT">
                                        <p:cTn id="147" dur="500" autoRev="1" fill="hold">
                                          <p:stCondLst>
                                            <p:cond delay="0"/>
                                          </p:stCondLst>
                                        </p:cTn>
                                        <p:tgtEl>
                                          <p:spTgt spid="7"/>
                                        </p:tgtEl>
                                        <p:attrNameLst>
                                          <p:attrName>ppt_w</p:attrName>
                                        </p:attrNameLst>
                                      </p:cBhvr>
                                    </p:anim>
                                    <p:anim by="(#ppt_w*0.50)" calcmode="lin" valueType="num">
                                      <p:cBhvr>
                                        <p:cTn id="148" dur="500" decel="50000" autoRev="1" fill="hold">
                                          <p:stCondLst>
                                            <p:cond delay="0"/>
                                          </p:stCondLst>
                                        </p:cTn>
                                        <p:tgtEl>
                                          <p:spTgt spid="7"/>
                                        </p:tgtEl>
                                        <p:attrNameLst>
                                          <p:attrName>ppt_x</p:attrName>
                                        </p:attrNameLst>
                                      </p:cBhvr>
                                    </p:anim>
                                    <p:anim from="(-#ppt_h/2)" to="(#ppt_y)" calcmode="lin" valueType="num">
                                      <p:cBhvr>
                                        <p:cTn id="149" dur="1000" fill="hold">
                                          <p:stCondLst>
                                            <p:cond delay="0"/>
                                          </p:stCondLst>
                                        </p:cTn>
                                        <p:tgtEl>
                                          <p:spTgt spid="7"/>
                                        </p:tgtEl>
                                        <p:attrNameLst>
                                          <p:attrName>ppt_y</p:attrName>
                                        </p:attrNameLst>
                                      </p:cBhvr>
                                    </p:anim>
                                    <p:animRot by="21600000">
                                      <p:cBhvr>
                                        <p:cTn id="150" dur="1000" fill="hold">
                                          <p:stCondLst>
                                            <p:cond delay="0"/>
                                          </p:stCondLst>
                                        </p:cTn>
                                        <p:tgtEl>
                                          <p:spTgt spid="7"/>
                                        </p:tgtEl>
                                        <p:attrNameLst>
                                          <p:attrName>r</p:attrName>
                                        </p:attrNameLst>
                                      </p:cBhvr>
                                    </p:animRot>
                                  </p:childTnLst>
                                </p:cTn>
                              </p:par>
                            </p:childTnLst>
                          </p:cTn>
                        </p:par>
                      </p:childTnLst>
                    </p:cTn>
                  </p:par>
                  <p:par>
                    <p:cTn id="151" fill="hold">
                      <p:stCondLst>
                        <p:cond delay="indefinite"/>
                      </p:stCondLst>
                      <p:childTnLst>
                        <p:par>
                          <p:cTn id="152" fill="hold">
                            <p:stCondLst>
                              <p:cond delay="0"/>
                            </p:stCondLst>
                            <p:childTnLst>
                              <p:par>
                                <p:cTn id="153" presetID="29" presetClass="entr" presetSubtype="0" fill="hold" nodeType="clickEffect">
                                  <p:stCondLst>
                                    <p:cond delay="0"/>
                                  </p:stCondLst>
                                  <p:childTnLst>
                                    <p:set>
                                      <p:cBhvr>
                                        <p:cTn id="154" dur="1" fill="hold">
                                          <p:stCondLst>
                                            <p:cond delay="0"/>
                                          </p:stCondLst>
                                        </p:cTn>
                                        <p:tgtEl>
                                          <p:spTgt spid="27"/>
                                        </p:tgtEl>
                                        <p:attrNameLst>
                                          <p:attrName>style.visibility</p:attrName>
                                        </p:attrNameLst>
                                      </p:cBhvr>
                                      <p:to>
                                        <p:strVal val="visible"/>
                                      </p:to>
                                    </p:set>
                                    <p:anim calcmode="lin" valueType="num">
                                      <p:cBhvr>
                                        <p:cTn id="155" dur="1000" fill="hold"/>
                                        <p:tgtEl>
                                          <p:spTgt spid="27"/>
                                        </p:tgtEl>
                                        <p:attrNameLst>
                                          <p:attrName>ppt_x</p:attrName>
                                        </p:attrNameLst>
                                      </p:cBhvr>
                                      <p:tavLst>
                                        <p:tav tm="0">
                                          <p:val>
                                            <p:strVal val="#ppt_x-.2"/>
                                          </p:val>
                                        </p:tav>
                                        <p:tav tm="100000">
                                          <p:val>
                                            <p:strVal val="#ppt_x"/>
                                          </p:val>
                                        </p:tav>
                                      </p:tavLst>
                                    </p:anim>
                                    <p:anim calcmode="lin" valueType="num">
                                      <p:cBhvr>
                                        <p:cTn id="156" dur="1000" fill="hold"/>
                                        <p:tgtEl>
                                          <p:spTgt spid="27"/>
                                        </p:tgtEl>
                                        <p:attrNameLst>
                                          <p:attrName>ppt_y</p:attrName>
                                        </p:attrNameLst>
                                      </p:cBhvr>
                                      <p:tavLst>
                                        <p:tav tm="0">
                                          <p:val>
                                            <p:strVal val="#ppt_y"/>
                                          </p:val>
                                        </p:tav>
                                        <p:tav tm="100000">
                                          <p:val>
                                            <p:strVal val="#ppt_y"/>
                                          </p:val>
                                        </p:tav>
                                      </p:tavLst>
                                    </p:anim>
                                    <p:animEffect transition="in" filter="wipe(right)" prLst="gradientSize: 0.1">
                                      <p:cBhvr>
                                        <p:cTn id="157" dur="1000"/>
                                        <p:tgtEl>
                                          <p:spTgt spid="27"/>
                                        </p:tgtEl>
                                      </p:cBhvr>
                                    </p:animEffect>
                                  </p:childTnLst>
                                </p:cTn>
                              </p:par>
                              <p:par>
                                <p:cTn id="158" presetID="29" presetClass="entr" presetSubtype="0" fill="hold" nodeType="withEffect">
                                  <p:stCondLst>
                                    <p:cond delay="0"/>
                                  </p:stCondLst>
                                  <p:childTnLst>
                                    <p:set>
                                      <p:cBhvr>
                                        <p:cTn id="159" dur="1" fill="hold">
                                          <p:stCondLst>
                                            <p:cond delay="0"/>
                                          </p:stCondLst>
                                        </p:cTn>
                                        <p:tgtEl>
                                          <p:spTgt spid="28"/>
                                        </p:tgtEl>
                                        <p:attrNameLst>
                                          <p:attrName>style.visibility</p:attrName>
                                        </p:attrNameLst>
                                      </p:cBhvr>
                                      <p:to>
                                        <p:strVal val="visible"/>
                                      </p:to>
                                    </p:set>
                                    <p:anim calcmode="lin" valueType="num">
                                      <p:cBhvr>
                                        <p:cTn id="160" dur="1000" fill="hold"/>
                                        <p:tgtEl>
                                          <p:spTgt spid="28"/>
                                        </p:tgtEl>
                                        <p:attrNameLst>
                                          <p:attrName>ppt_x</p:attrName>
                                        </p:attrNameLst>
                                      </p:cBhvr>
                                      <p:tavLst>
                                        <p:tav tm="0">
                                          <p:val>
                                            <p:strVal val="#ppt_x-.2"/>
                                          </p:val>
                                        </p:tav>
                                        <p:tav tm="100000">
                                          <p:val>
                                            <p:strVal val="#ppt_x"/>
                                          </p:val>
                                        </p:tav>
                                      </p:tavLst>
                                    </p:anim>
                                    <p:anim calcmode="lin" valueType="num">
                                      <p:cBhvr>
                                        <p:cTn id="161" dur="1000" fill="hold"/>
                                        <p:tgtEl>
                                          <p:spTgt spid="28"/>
                                        </p:tgtEl>
                                        <p:attrNameLst>
                                          <p:attrName>ppt_y</p:attrName>
                                        </p:attrNameLst>
                                      </p:cBhvr>
                                      <p:tavLst>
                                        <p:tav tm="0">
                                          <p:val>
                                            <p:strVal val="#ppt_y"/>
                                          </p:val>
                                        </p:tav>
                                        <p:tav tm="100000">
                                          <p:val>
                                            <p:strVal val="#ppt_y"/>
                                          </p:val>
                                        </p:tav>
                                      </p:tavLst>
                                    </p:anim>
                                    <p:animEffect transition="in" filter="wipe(right)" prLst="gradientSize: 0.1">
                                      <p:cBhvr>
                                        <p:cTn id="162"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41" grpId="0"/>
      <p:bldP spid="42" grpId="0"/>
      <p:bldP spid="43" grpId="0"/>
      <p:bldP spid="44" grpId="0"/>
      <p:bldP spid="45" grpId="0"/>
      <p:bldP spid="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33400" y="609600"/>
            <a:ext cx="7696200" cy="5632311"/>
          </a:xfrm>
          <a:prstGeom prst="rect">
            <a:avLst/>
          </a:prstGeom>
          <a:noFill/>
        </p:spPr>
        <p:txBody>
          <a:bodyPr wrap="square" rtlCol="1">
            <a:spAutoFit/>
          </a:bodyPr>
          <a:lstStyle/>
          <a:p>
            <a:pPr algn="ctr"/>
            <a:r>
              <a:rPr lang="ar-SA" sz="2400" dirty="0" smtClean="0">
                <a:latin typeface="Monotype Koufi" pitchFamily="2" charset="-78"/>
                <a:ea typeface="Monotype Koufi" pitchFamily="2" charset="-78"/>
                <a:cs typeface="Monotype Koufi" pitchFamily="2" charset="-78"/>
              </a:rPr>
              <a:t>تعريفات مهمة :</a:t>
            </a:r>
          </a:p>
          <a:p>
            <a:pPr>
              <a:buFont typeface="Courier New" pitchFamily="49" charset="0"/>
              <a:buChar char="o"/>
            </a:pPr>
            <a:r>
              <a:rPr lang="ar-SA" sz="2400" b="1" dirty="0" smtClean="0">
                <a:solidFill>
                  <a:schemeClr val="accent1">
                    <a:lumMod val="75000"/>
                  </a:schemeClr>
                </a:solidFill>
                <a:latin typeface="Monotype Koufi" pitchFamily="2" charset="-78"/>
                <a:ea typeface="Monotype Koufi" pitchFamily="2" charset="-78"/>
              </a:rPr>
              <a:t> تعريف البويلر:-</a:t>
            </a:r>
          </a:p>
          <a:p>
            <a:r>
              <a:rPr lang="ar-SA" sz="2400" dirty="0" smtClean="0">
                <a:ea typeface="Monotype Koufi" pitchFamily="2" charset="-78"/>
              </a:rPr>
              <a:t>هو عملية احتراق الديزل لرفع درجة حرارة الماء(تسخين الماء).</a:t>
            </a:r>
          </a:p>
          <a:p>
            <a:endParaRPr lang="ar-SA" sz="2400" dirty="0" smtClean="0">
              <a:ea typeface="Monotype Koufi" pitchFamily="2" charset="-78"/>
            </a:endParaRPr>
          </a:p>
          <a:p>
            <a:pPr>
              <a:buFont typeface="Courier New" pitchFamily="49" charset="0"/>
              <a:buChar char="o"/>
            </a:pPr>
            <a:r>
              <a:rPr lang="ar-SA" sz="2400" b="1" dirty="0" smtClean="0">
                <a:solidFill>
                  <a:schemeClr val="accent1">
                    <a:lumMod val="75000"/>
                  </a:schemeClr>
                </a:solidFill>
                <a:ea typeface="Monotype Koufi" pitchFamily="2" charset="-78"/>
              </a:rPr>
              <a:t> تعريف الثيرموستات:-</a:t>
            </a:r>
          </a:p>
          <a:p>
            <a:r>
              <a:rPr lang="ar-SA" sz="2400" dirty="0" smtClean="0">
                <a:ea typeface="Monotype Koufi" pitchFamily="2" charset="-78"/>
              </a:rPr>
              <a:t>عبارة عن شريط ثنائي الفلز.</a:t>
            </a:r>
          </a:p>
          <a:p>
            <a:endParaRPr lang="ar-SA" sz="2400" dirty="0" smtClean="0">
              <a:ea typeface="Monotype Koufi" pitchFamily="2" charset="-78"/>
            </a:endParaRPr>
          </a:p>
          <a:p>
            <a:r>
              <a:rPr lang="ar-SA" sz="2400" dirty="0" smtClean="0">
                <a:solidFill>
                  <a:schemeClr val="accent1">
                    <a:lumMod val="75000"/>
                  </a:schemeClr>
                </a:solidFill>
                <a:ea typeface="Monotype Koufi" pitchFamily="2" charset="-78"/>
              </a:rPr>
              <a:t>** آلية عمل الثيرموستات:-</a:t>
            </a:r>
          </a:p>
          <a:p>
            <a:r>
              <a:rPr lang="ar-SA" sz="2400" dirty="0" smtClean="0">
                <a:ea typeface="Monotype Koufi" pitchFamily="2" charset="-78"/>
              </a:rPr>
              <a:t>عند تشغيل الجهاز (إغلاق الدارة) يمر التيار عبر الشريط ثنائي الفلز وبعد فترة من الزمن يسخن الشريط </a:t>
            </a:r>
          </a:p>
          <a:p>
            <a:r>
              <a:rPr lang="ar-SA" sz="2400" dirty="0" smtClean="0">
                <a:ea typeface="Monotype Koufi" pitchFamily="2" charset="-78"/>
              </a:rPr>
              <a:t>ـــ نتيجة لأن الشريط مكون من فلزين فهذا يعني أن احد الفلزين يتمدد بمقدار مختلف عن الآخر مما يؤدي إلى تقوس الشريط  فتنفتح الدارة فيتوقف مرور التيار.</a:t>
            </a:r>
          </a:p>
          <a:p>
            <a:r>
              <a:rPr lang="ar-SA" sz="2400" dirty="0" smtClean="0">
                <a:ea typeface="Monotype Koufi" pitchFamily="2" charset="-78"/>
              </a:rPr>
              <a:t>ــ بعد فترة من الزمن يبرد الشريط فيعود إلى وضعه الأصلي فتغلق الدارة الكهربائية ويعود الجهاز للعمل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
                                            <p:txEl>
                                              <p:pRg st="0" end="0"/>
                                            </p:txEl>
                                          </p:spTgt>
                                        </p:tgtEl>
                                        <p:attrNameLst>
                                          <p:attrName>style.visibility</p:attrName>
                                        </p:attrNameLst>
                                      </p:cBhvr>
                                      <p:to>
                                        <p:strVal val="visible"/>
                                      </p:to>
                                    </p:set>
                                    <p:anim calcmode="discrete" valueType="clr">
                                      <p:cBhvr override="childStyle">
                                        <p:cTn id="7" dur="80"/>
                                        <p:tgtEl>
                                          <p:spTgt spid="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6" presetClass="entr" presetSubtype="0" fill="hold" nodeType="clickEffect">
                                  <p:stCondLst>
                                    <p:cond delay="0"/>
                                  </p:stCondLst>
                                  <p:iterate type="lt">
                                    <p:tmPct val="10000"/>
                                  </p:iterate>
                                  <p:childTnLst>
                                    <p:set>
                                      <p:cBhvr>
                                        <p:cTn id="13" dur="1" fill="hold">
                                          <p:stCondLst>
                                            <p:cond delay="0"/>
                                          </p:stCondLst>
                                        </p:cTn>
                                        <p:tgtEl>
                                          <p:spTgt spid="2">
                                            <p:txEl>
                                              <p:pRg st="1" end="1"/>
                                            </p:txEl>
                                          </p:spTgt>
                                        </p:tgtEl>
                                        <p:attrNameLst>
                                          <p:attrName>style.visibility</p:attrName>
                                        </p:attrNameLst>
                                      </p:cBhvr>
                                      <p:to>
                                        <p:strVal val="visible"/>
                                      </p:to>
                                    </p:set>
                                    <p:anim by="(-#ppt_w*2)" calcmode="lin" valueType="num">
                                      <p:cBhvr rctx="PPT">
                                        <p:cTn id="14" dur="500" autoRev="1" fill="hold">
                                          <p:stCondLst>
                                            <p:cond delay="0"/>
                                          </p:stCondLst>
                                        </p:cTn>
                                        <p:tgtEl>
                                          <p:spTgt spid="2">
                                            <p:txEl>
                                              <p:pRg st="1" end="1"/>
                                            </p:txEl>
                                          </p:spTgt>
                                        </p:tgtEl>
                                        <p:attrNameLst>
                                          <p:attrName>ppt_w</p:attrName>
                                        </p:attrNameLst>
                                      </p:cBhvr>
                                    </p:anim>
                                    <p:anim by="(#ppt_w*0.50)" calcmode="lin" valueType="num">
                                      <p:cBhvr>
                                        <p:cTn id="15" dur="500" decel="50000" autoRev="1" fill="hold">
                                          <p:stCondLst>
                                            <p:cond delay="0"/>
                                          </p:stCondLst>
                                        </p:cTn>
                                        <p:tgtEl>
                                          <p:spTgt spid="2">
                                            <p:txEl>
                                              <p:pRg st="1" end="1"/>
                                            </p:txEl>
                                          </p:spTgt>
                                        </p:tgtEl>
                                        <p:attrNameLst>
                                          <p:attrName>ppt_x</p:attrName>
                                        </p:attrNameLst>
                                      </p:cBhvr>
                                    </p:anim>
                                    <p:anim from="(-#ppt_h/2)" to="(#ppt_y)" calcmode="lin" valueType="num">
                                      <p:cBhvr>
                                        <p:cTn id="16" dur="1000" fill="hold">
                                          <p:stCondLst>
                                            <p:cond delay="0"/>
                                          </p:stCondLst>
                                        </p:cTn>
                                        <p:tgtEl>
                                          <p:spTgt spid="2">
                                            <p:txEl>
                                              <p:pRg st="1" end="1"/>
                                            </p:txEl>
                                          </p:spTgt>
                                        </p:tgtEl>
                                        <p:attrNameLst>
                                          <p:attrName>ppt_y</p:attrName>
                                        </p:attrNameLst>
                                      </p:cBhvr>
                                    </p:anim>
                                    <p:animRot by="21600000">
                                      <p:cBhvr>
                                        <p:cTn id="17" dur="1000" fill="hold">
                                          <p:stCondLst>
                                            <p:cond delay="0"/>
                                          </p:stCondLst>
                                        </p:cTn>
                                        <p:tgtEl>
                                          <p:spTgt spid="2">
                                            <p:txEl>
                                              <p:pRg st="1" end="1"/>
                                            </p:txEl>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35" presetClass="entr" presetSubtype="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2000"/>
                                        <p:tgtEl>
                                          <p:spTgt spid="2">
                                            <p:txEl>
                                              <p:pRg st="2" end="2"/>
                                            </p:txEl>
                                          </p:spTgt>
                                        </p:tgtEl>
                                      </p:cBhvr>
                                    </p:animEffect>
                                    <p:anim calcmode="lin" valueType="num">
                                      <p:cBhvr>
                                        <p:cTn id="23" dur="2000" fill="hold"/>
                                        <p:tgtEl>
                                          <p:spTgt spid="2">
                                            <p:txEl>
                                              <p:pRg st="2" end="2"/>
                                            </p:txEl>
                                          </p:spTgt>
                                        </p:tgtEl>
                                        <p:attrNameLst>
                                          <p:attrName>style.rotation</p:attrName>
                                        </p:attrNameLst>
                                      </p:cBhvr>
                                      <p:tavLst>
                                        <p:tav tm="0">
                                          <p:val>
                                            <p:fltVal val="720"/>
                                          </p:val>
                                        </p:tav>
                                        <p:tav tm="100000">
                                          <p:val>
                                            <p:fltVal val="0"/>
                                          </p:val>
                                        </p:tav>
                                      </p:tavLst>
                                    </p:anim>
                                    <p:anim calcmode="lin" valueType="num">
                                      <p:cBhvr>
                                        <p:cTn id="24" dur="2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2000" fill="hold"/>
                                        <p:tgtEl>
                                          <p:spTgt spid="2">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6" fill="hold">
                      <p:stCondLst>
                        <p:cond delay="indefinite"/>
                      </p:stCondLst>
                      <p:childTnLst>
                        <p:par>
                          <p:cTn id="27" fill="hold">
                            <p:stCondLst>
                              <p:cond delay="0"/>
                            </p:stCondLst>
                            <p:childTnLst>
                              <p:par>
                                <p:cTn id="28" presetID="56" presetClass="entr" presetSubtype="0" fill="hold" nodeType="clickEffect">
                                  <p:stCondLst>
                                    <p:cond delay="0"/>
                                  </p:stCondLst>
                                  <p:iterate type="lt">
                                    <p:tmPct val="10000"/>
                                  </p:iterate>
                                  <p:childTnLst>
                                    <p:set>
                                      <p:cBhvr>
                                        <p:cTn id="29" dur="1" fill="hold">
                                          <p:stCondLst>
                                            <p:cond delay="0"/>
                                          </p:stCondLst>
                                        </p:cTn>
                                        <p:tgtEl>
                                          <p:spTgt spid="2">
                                            <p:txEl>
                                              <p:pRg st="4" end="4"/>
                                            </p:txEl>
                                          </p:spTgt>
                                        </p:tgtEl>
                                        <p:attrNameLst>
                                          <p:attrName>style.visibility</p:attrName>
                                        </p:attrNameLst>
                                      </p:cBhvr>
                                      <p:to>
                                        <p:strVal val="visible"/>
                                      </p:to>
                                    </p:set>
                                    <p:anim by="(-#ppt_w*2)" calcmode="lin" valueType="num">
                                      <p:cBhvr rctx="PPT">
                                        <p:cTn id="30" dur="500" autoRev="1" fill="hold">
                                          <p:stCondLst>
                                            <p:cond delay="0"/>
                                          </p:stCondLst>
                                        </p:cTn>
                                        <p:tgtEl>
                                          <p:spTgt spid="2">
                                            <p:txEl>
                                              <p:pRg st="4" end="4"/>
                                            </p:txEl>
                                          </p:spTgt>
                                        </p:tgtEl>
                                        <p:attrNameLst>
                                          <p:attrName>ppt_w</p:attrName>
                                        </p:attrNameLst>
                                      </p:cBhvr>
                                    </p:anim>
                                    <p:anim by="(#ppt_w*0.50)" calcmode="lin" valueType="num">
                                      <p:cBhvr>
                                        <p:cTn id="31" dur="500" decel="50000" autoRev="1" fill="hold">
                                          <p:stCondLst>
                                            <p:cond delay="0"/>
                                          </p:stCondLst>
                                        </p:cTn>
                                        <p:tgtEl>
                                          <p:spTgt spid="2">
                                            <p:txEl>
                                              <p:pRg st="4" end="4"/>
                                            </p:txEl>
                                          </p:spTgt>
                                        </p:tgtEl>
                                        <p:attrNameLst>
                                          <p:attrName>ppt_x</p:attrName>
                                        </p:attrNameLst>
                                      </p:cBhvr>
                                    </p:anim>
                                    <p:anim from="(-#ppt_h/2)" to="(#ppt_y)" calcmode="lin" valueType="num">
                                      <p:cBhvr>
                                        <p:cTn id="32" dur="1000" fill="hold">
                                          <p:stCondLst>
                                            <p:cond delay="0"/>
                                          </p:stCondLst>
                                        </p:cTn>
                                        <p:tgtEl>
                                          <p:spTgt spid="2">
                                            <p:txEl>
                                              <p:pRg st="4" end="4"/>
                                            </p:txEl>
                                          </p:spTgt>
                                        </p:tgtEl>
                                        <p:attrNameLst>
                                          <p:attrName>ppt_y</p:attrName>
                                        </p:attrNameLst>
                                      </p:cBhvr>
                                    </p:anim>
                                    <p:animRot by="21600000">
                                      <p:cBhvr>
                                        <p:cTn id="33" dur="1000" fill="hold">
                                          <p:stCondLst>
                                            <p:cond delay="0"/>
                                          </p:stCondLst>
                                        </p:cTn>
                                        <p:tgtEl>
                                          <p:spTgt spid="2">
                                            <p:txEl>
                                              <p:pRg st="4" end="4"/>
                                            </p:txEl>
                                          </p:spTgt>
                                        </p:tgtEl>
                                        <p:attrNameLst>
                                          <p:attrName>r</p:attrName>
                                        </p:attrNameLst>
                                      </p:cBhvr>
                                    </p:animRot>
                                  </p:childTnLst>
                                </p:cTn>
                              </p:par>
                            </p:childTnLst>
                          </p:cTn>
                        </p:par>
                      </p:childTnLst>
                    </p:cTn>
                  </p:par>
                  <p:par>
                    <p:cTn id="34" fill="hold">
                      <p:stCondLst>
                        <p:cond delay="indefinite"/>
                      </p:stCondLst>
                      <p:childTnLst>
                        <p:par>
                          <p:cTn id="35" fill="hold">
                            <p:stCondLst>
                              <p:cond delay="0"/>
                            </p:stCondLst>
                            <p:childTnLst>
                              <p:par>
                                <p:cTn id="36" presetID="35" presetClass="entr" presetSubtype="0" fill="hold"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2000"/>
                                        <p:tgtEl>
                                          <p:spTgt spid="2">
                                            <p:txEl>
                                              <p:pRg st="5" end="5"/>
                                            </p:txEl>
                                          </p:spTgt>
                                        </p:tgtEl>
                                      </p:cBhvr>
                                    </p:animEffect>
                                    <p:anim calcmode="lin" valueType="num">
                                      <p:cBhvr>
                                        <p:cTn id="39" dur="2000" fill="hold"/>
                                        <p:tgtEl>
                                          <p:spTgt spid="2">
                                            <p:txEl>
                                              <p:pRg st="5" end="5"/>
                                            </p:txEl>
                                          </p:spTgt>
                                        </p:tgtEl>
                                        <p:attrNameLst>
                                          <p:attrName>style.rotation</p:attrName>
                                        </p:attrNameLst>
                                      </p:cBhvr>
                                      <p:tavLst>
                                        <p:tav tm="0">
                                          <p:val>
                                            <p:fltVal val="720"/>
                                          </p:val>
                                        </p:tav>
                                        <p:tav tm="100000">
                                          <p:val>
                                            <p:fltVal val="0"/>
                                          </p:val>
                                        </p:tav>
                                      </p:tavLst>
                                    </p:anim>
                                    <p:anim calcmode="lin" valueType="num">
                                      <p:cBhvr>
                                        <p:cTn id="40" dur="2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41" dur="2000" fill="hold"/>
                                        <p:tgtEl>
                                          <p:spTgt spid="2">
                                            <p:txEl>
                                              <p:pRg st="5" end="5"/>
                                            </p:txEl>
                                          </p:spTgt>
                                        </p:tgtEl>
                                        <p:attrNameLst>
                                          <p:attrName>ppt_w</p:attrName>
                                        </p:attrNameLst>
                                      </p:cBhvr>
                                      <p:tavLst>
                                        <p:tav tm="0">
                                          <p:val>
                                            <p:fltVal val="0"/>
                                          </p:val>
                                        </p:tav>
                                        <p:tav tm="100000">
                                          <p:val>
                                            <p:strVal val="#ppt_w"/>
                                          </p:val>
                                        </p:tav>
                                      </p:tavLst>
                                    </p:anim>
                                  </p:childTnLst>
                                </p:cTn>
                              </p:par>
                            </p:childTnLst>
                          </p:cTn>
                        </p:par>
                      </p:childTnLst>
                    </p:cTn>
                  </p:par>
                  <p:par>
                    <p:cTn id="42" fill="hold">
                      <p:stCondLst>
                        <p:cond delay="indefinite"/>
                      </p:stCondLst>
                      <p:childTnLst>
                        <p:par>
                          <p:cTn id="43" fill="hold">
                            <p:stCondLst>
                              <p:cond delay="0"/>
                            </p:stCondLst>
                            <p:childTnLst>
                              <p:par>
                                <p:cTn id="44" presetID="27" presetClass="entr" presetSubtype="0" fill="hold" nodeType="clickEffect">
                                  <p:stCondLst>
                                    <p:cond delay="0"/>
                                  </p:stCondLst>
                                  <p:iterate type="lt">
                                    <p:tmPct val="50000"/>
                                  </p:iterate>
                                  <p:childTnLst>
                                    <p:set>
                                      <p:cBhvr>
                                        <p:cTn id="45" dur="1" fill="hold">
                                          <p:stCondLst>
                                            <p:cond delay="0"/>
                                          </p:stCondLst>
                                        </p:cTn>
                                        <p:tgtEl>
                                          <p:spTgt spid="2">
                                            <p:txEl>
                                              <p:pRg st="7" end="7"/>
                                            </p:txEl>
                                          </p:spTgt>
                                        </p:tgtEl>
                                        <p:attrNameLst>
                                          <p:attrName>style.visibility</p:attrName>
                                        </p:attrNameLst>
                                      </p:cBhvr>
                                      <p:to>
                                        <p:strVal val="visible"/>
                                      </p:to>
                                    </p:set>
                                    <p:anim calcmode="discrete" valueType="clr">
                                      <p:cBhvr override="childStyle">
                                        <p:cTn id="46" dur="80"/>
                                        <p:tgtEl>
                                          <p:spTgt spid="2">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2">
                                            <p:txEl>
                                              <p:pRg st="7" end="7"/>
                                            </p:txEl>
                                          </p:spTgt>
                                        </p:tgtEl>
                                        <p:attrNameLst>
                                          <p:attrName>fillcolor</p:attrName>
                                        </p:attrNameLst>
                                      </p:cBhvr>
                                      <p:tavLst>
                                        <p:tav tm="0">
                                          <p:val>
                                            <p:clrVal>
                                              <a:schemeClr val="accent2"/>
                                            </p:clrVal>
                                          </p:val>
                                        </p:tav>
                                        <p:tav tm="50000">
                                          <p:val>
                                            <p:clrVal>
                                              <a:schemeClr val="hlink"/>
                                            </p:clrVal>
                                          </p:val>
                                        </p:tav>
                                      </p:tavLst>
                                    </p:anim>
                                    <p:set>
                                      <p:cBhvr>
                                        <p:cTn id="48" dur="80"/>
                                        <p:tgtEl>
                                          <p:spTgt spid="2">
                                            <p:txEl>
                                              <p:pRg st="7" end="7"/>
                                            </p:txEl>
                                          </p:spTgt>
                                        </p:tgtEl>
                                        <p:attrNameLst>
                                          <p:attrName>fill.type</p:attrName>
                                        </p:attrNameLst>
                                      </p:cBhvr>
                                      <p:to>
                                        <p:strVal val="solid"/>
                                      </p:to>
                                    </p:set>
                                  </p:childTnLst>
                                </p:cTn>
                              </p:par>
                            </p:childTnLst>
                          </p:cTn>
                        </p:par>
                      </p:childTnLst>
                    </p:cTn>
                  </p:par>
                  <p:par>
                    <p:cTn id="49" fill="hold">
                      <p:stCondLst>
                        <p:cond delay="indefinite"/>
                      </p:stCondLst>
                      <p:childTnLst>
                        <p:par>
                          <p:cTn id="50" fill="hold">
                            <p:stCondLst>
                              <p:cond delay="0"/>
                            </p:stCondLst>
                            <p:childTnLst>
                              <p:par>
                                <p:cTn id="51" presetID="29" presetClass="entr" presetSubtype="0" fill="hold" nodeType="clickEffect">
                                  <p:stCondLst>
                                    <p:cond delay="0"/>
                                  </p:stCondLst>
                                  <p:childTnLst>
                                    <p:set>
                                      <p:cBhvr>
                                        <p:cTn id="52" dur="1" fill="hold">
                                          <p:stCondLst>
                                            <p:cond delay="0"/>
                                          </p:stCondLst>
                                        </p:cTn>
                                        <p:tgtEl>
                                          <p:spTgt spid="2">
                                            <p:txEl>
                                              <p:pRg st="8" end="8"/>
                                            </p:txEl>
                                          </p:spTgt>
                                        </p:tgtEl>
                                        <p:attrNameLst>
                                          <p:attrName>style.visibility</p:attrName>
                                        </p:attrNameLst>
                                      </p:cBhvr>
                                      <p:to>
                                        <p:strVal val="visible"/>
                                      </p:to>
                                    </p:set>
                                    <p:anim calcmode="lin" valueType="num">
                                      <p:cBhvr>
                                        <p:cTn id="53" dur="1000" fill="hold"/>
                                        <p:tgtEl>
                                          <p:spTgt spid="2">
                                            <p:txEl>
                                              <p:pRg st="8" end="8"/>
                                            </p:txEl>
                                          </p:spTgt>
                                        </p:tgtEl>
                                        <p:attrNameLst>
                                          <p:attrName>ppt_x</p:attrName>
                                        </p:attrNameLst>
                                      </p:cBhvr>
                                      <p:tavLst>
                                        <p:tav tm="0">
                                          <p:val>
                                            <p:strVal val="#ppt_x-.2"/>
                                          </p:val>
                                        </p:tav>
                                        <p:tav tm="100000">
                                          <p:val>
                                            <p:strVal val="#ppt_x"/>
                                          </p:val>
                                        </p:tav>
                                      </p:tavLst>
                                    </p:anim>
                                    <p:anim calcmode="lin" valueType="num">
                                      <p:cBhvr>
                                        <p:cTn id="54" dur="1000" fill="hold"/>
                                        <p:tgtEl>
                                          <p:spTgt spid="2">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55" dur="1000"/>
                                        <p:tgtEl>
                                          <p:spTgt spid="2">
                                            <p:txEl>
                                              <p:pRg st="8" end="8"/>
                                            </p:txEl>
                                          </p:spTgt>
                                        </p:tgtEl>
                                      </p:cBhvr>
                                    </p:animEffect>
                                  </p:childTnLst>
                                </p:cTn>
                              </p:par>
                              <p:par>
                                <p:cTn id="56" presetID="29" presetClass="entr" presetSubtype="0" fill="hold" nodeType="withEffect">
                                  <p:stCondLst>
                                    <p:cond delay="0"/>
                                  </p:stCondLst>
                                  <p:childTnLst>
                                    <p:set>
                                      <p:cBhvr>
                                        <p:cTn id="57" dur="1" fill="hold">
                                          <p:stCondLst>
                                            <p:cond delay="0"/>
                                          </p:stCondLst>
                                        </p:cTn>
                                        <p:tgtEl>
                                          <p:spTgt spid="2">
                                            <p:txEl>
                                              <p:pRg st="9" end="9"/>
                                            </p:txEl>
                                          </p:spTgt>
                                        </p:tgtEl>
                                        <p:attrNameLst>
                                          <p:attrName>style.visibility</p:attrName>
                                        </p:attrNameLst>
                                      </p:cBhvr>
                                      <p:to>
                                        <p:strVal val="visible"/>
                                      </p:to>
                                    </p:set>
                                    <p:anim calcmode="lin" valueType="num">
                                      <p:cBhvr>
                                        <p:cTn id="58" dur="1000" fill="hold"/>
                                        <p:tgtEl>
                                          <p:spTgt spid="2">
                                            <p:txEl>
                                              <p:pRg st="9" end="9"/>
                                            </p:txEl>
                                          </p:spTgt>
                                        </p:tgtEl>
                                        <p:attrNameLst>
                                          <p:attrName>ppt_x</p:attrName>
                                        </p:attrNameLst>
                                      </p:cBhvr>
                                      <p:tavLst>
                                        <p:tav tm="0">
                                          <p:val>
                                            <p:strVal val="#ppt_x-.2"/>
                                          </p:val>
                                        </p:tav>
                                        <p:tav tm="100000">
                                          <p:val>
                                            <p:strVal val="#ppt_x"/>
                                          </p:val>
                                        </p:tav>
                                      </p:tavLst>
                                    </p:anim>
                                    <p:anim calcmode="lin" valueType="num">
                                      <p:cBhvr>
                                        <p:cTn id="59" dur="1000" fill="hold"/>
                                        <p:tgtEl>
                                          <p:spTgt spid="2">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60" dur="1000"/>
                                        <p:tgtEl>
                                          <p:spTgt spid="2">
                                            <p:txEl>
                                              <p:pRg st="9" end="9"/>
                                            </p:txEl>
                                          </p:spTgt>
                                        </p:tgtEl>
                                      </p:cBhvr>
                                    </p:animEffect>
                                  </p:childTnLst>
                                </p:cTn>
                              </p:par>
                              <p:par>
                                <p:cTn id="61" presetID="29" presetClass="entr" presetSubtype="0" fill="hold" nodeType="withEffect">
                                  <p:stCondLst>
                                    <p:cond delay="0"/>
                                  </p:stCondLst>
                                  <p:childTnLst>
                                    <p:set>
                                      <p:cBhvr>
                                        <p:cTn id="62" dur="1" fill="hold">
                                          <p:stCondLst>
                                            <p:cond delay="0"/>
                                          </p:stCondLst>
                                        </p:cTn>
                                        <p:tgtEl>
                                          <p:spTgt spid="2">
                                            <p:txEl>
                                              <p:pRg st="10" end="10"/>
                                            </p:txEl>
                                          </p:spTgt>
                                        </p:tgtEl>
                                        <p:attrNameLst>
                                          <p:attrName>style.visibility</p:attrName>
                                        </p:attrNameLst>
                                      </p:cBhvr>
                                      <p:to>
                                        <p:strVal val="visible"/>
                                      </p:to>
                                    </p:set>
                                    <p:anim calcmode="lin" valueType="num">
                                      <p:cBhvr>
                                        <p:cTn id="63" dur="1000" fill="hold"/>
                                        <p:tgtEl>
                                          <p:spTgt spid="2">
                                            <p:txEl>
                                              <p:pRg st="10" end="10"/>
                                            </p:txEl>
                                          </p:spTgt>
                                        </p:tgtEl>
                                        <p:attrNameLst>
                                          <p:attrName>ppt_x</p:attrName>
                                        </p:attrNameLst>
                                      </p:cBhvr>
                                      <p:tavLst>
                                        <p:tav tm="0">
                                          <p:val>
                                            <p:strVal val="#ppt_x-.2"/>
                                          </p:val>
                                        </p:tav>
                                        <p:tav tm="100000">
                                          <p:val>
                                            <p:strVal val="#ppt_x"/>
                                          </p:val>
                                        </p:tav>
                                      </p:tavLst>
                                    </p:anim>
                                    <p:anim calcmode="lin" valueType="num">
                                      <p:cBhvr>
                                        <p:cTn id="64" dur="1000" fill="hold"/>
                                        <p:tgtEl>
                                          <p:spTgt spid="2">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152</TotalTime>
  <Words>283</Words>
  <Application>Microsoft Office PowerPoint</Application>
  <PresentationFormat>عرض على الشاشة (3:4)‏</PresentationFormat>
  <Paragraphs>35</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Flow</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29-8-2010</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Millennium</dc:creator>
  <cp:lastModifiedBy>muayyad</cp:lastModifiedBy>
  <cp:revision>20</cp:revision>
  <dcterms:created xsi:type="dcterms:W3CDTF">2011-04-13T12:13:59Z</dcterms:created>
  <dcterms:modified xsi:type="dcterms:W3CDTF">2011-06-08T17:34:07Z</dcterms:modified>
</cp:coreProperties>
</file>